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2" r:id="rId2"/>
    <p:sldMasterId id="2147483704" r:id="rId3"/>
    <p:sldMasterId id="2147483716" r:id="rId4"/>
    <p:sldMasterId id="2147483730" r:id="rId5"/>
    <p:sldMasterId id="2147483742" r:id="rId6"/>
  </p:sldMasterIdLst>
  <p:notesMasterIdLst>
    <p:notesMasterId r:id="rId38"/>
  </p:notesMasterIdLst>
  <p:sldIdLst>
    <p:sldId id="278" r:id="rId7"/>
    <p:sldId id="370" r:id="rId8"/>
    <p:sldId id="335" r:id="rId9"/>
    <p:sldId id="337" r:id="rId10"/>
    <p:sldId id="339" r:id="rId11"/>
    <p:sldId id="256" r:id="rId12"/>
    <p:sldId id="345" r:id="rId13"/>
    <p:sldId id="302" r:id="rId14"/>
    <p:sldId id="340" r:id="rId15"/>
    <p:sldId id="341" r:id="rId16"/>
    <p:sldId id="342" r:id="rId17"/>
    <p:sldId id="347" r:id="rId18"/>
    <p:sldId id="258" r:id="rId19"/>
    <p:sldId id="348" r:id="rId20"/>
    <p:sldId id="350" r:id="rId21"/>
    <p:sldId id="354" r:id="rId22"/>
    <p:sldId id="355" r:id="rId23"/>
    <p:sldId id="351" r:id="rId24"/>
    <p:sldId id="356" r:id="rId25"/>
    <p:sldId id="357" r:id="rId26"/>
    <p:sldId id="360" r:id="rId27"/>
    <p:sldId id="359" r:id="rId28"/>
    <p:sldId id="361" r:id="rId29"/>
    <p:sldId id="362" r:id="rId30"/>
    <p:sldId id="363" r:id="rId31"/>
    <p:sldId id="364" r:id="rId32"/>
    <p:sldId id="301" r:id="rId33"/>
    <p:sldId id="366" r:id="rId34"/>
    <p:sldId id="365" r:id="rId35"/>
    <p:sldId id="371" r:id="rId36"/>
    <p:sldId id="367" r:id="rId37"/>
  </p:sldIdLst>
  <p:sldSz cx="12192000" cy="6858000"/>
  <p:notesSz cx="6858000" cy="9144000"/>
  <p:embeddedFontLst>
    <p:embeddedFont>
      <p:font typeface="Anaheim" panose="02000503000000000000" pitchFamily="2" charset="77"/>
      <p:regular r:id="rId39"/>
    </p:embeddedFont>
    <p:embeddedFont>
      <p:font typeface="Barlow Condensed" pitchFamily="2" charset="77"/>
      <p:regular r:id="rId40"/>
      <p:bold r:id="rId41"/>
      <p:italic r:id="rId42"/>
      <p:boldItalic r:id="rId43"/>
    </p:embeddedFont>
    <p:embeddedFont>
      <p:font typeface="Cabin" pitchFamily="2" charset="77"/>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oiny" panose="02000903060500060000" pitchFamily="2" charset="0"/>
      <p:regular r:id="rId51"/>
    </p:embeddedFont>
    <p:embeddedFont>
      <p:font typeface="Freckle Face" panose="02000506000000020004" pitchFamily="2" charset="0"/>
      <p:regular r:id="rId52"/>
    </p:embeddedFont>
    <p:embeddedFont>
      <p:font typeface="Gorditas" panose="02090500040000000000" pitchFamily="18" charset="0"/>
      <p:regular r:id="rId53"/>
    </p:embeddedFont>
    <p:embeddedFont>
      <p:font typeface="Homemade Apple" panose="02000000000000000000" pitchFamily="2" charset="0"/>
      <p:regular r:id="rId54"/>
    </p:embeddedFont>
    <p:embeddedFont>
      <p:font typeface="Microsoft YaHei" panose="020B0503020204020204" pitchFamily="34" charset="-122"/>
      <p:regular r:id="rId55"/>
      <p:bold r:id="rId56"/>
    </p:embeddedFont>
    <p:embeddedFont>
      <p:font typeface="Open Sans" panose="020B0606030504020204" pitchFamily="34" charset="0"/>
      <p:regular r:id="rId57"/>
    </p:embeddedFont>
    <p:embeddedFont>
      <p:font typeface="Pavanam" panose="02000503000000000000" pitchFamily="2" charset="0"/>
      <p:regular r:id="rId58"/>
    </p:embeddedFont>
    <p:embeddedFont>
      <p:font typeface="Poppins" pitchFamily="2" charset="77"/>
      <p:regular r:id="rId59"/>
      <p:bold r:id="rId60"/>
      <p:italic r:id="rId61"/>
      <p:boldItalic r:id="rId62"/>
    </p:embeddedFont>
    <p:embeddedFont>
      <p:font typeface="Poppins Black" pitchFamily="2" charset="77"/>
      <p:bold r:id="rId63"/>
      <p:boldItalic r:id="rId64"/>
    </p:embeddedFont>
    <p:embeddedFont>
      <p:font typeface="Poppins ExtraBold" pitchFamily="2" charset="77"/>
      <p:bold r:id="rId65"/>
      <p:boldItalic r:id="rId66"/>
    </p:embeddedFont>
    <p:embeddedFont>
      <p:font typeface="Poppins Light" pitchFamily="2" charset="77"/>
      <p:regular r:id="rId67"/>
      <p:bold r:id="rId68"/>
      <p:boldItalic r:id="rId69"/>
    </p:embeddedFont>
    <p:embeddedFont>
      <p:font typeface="Poppins Medium" pitchFamily="2" charset="77"/>
      <p:regular r:id="rId70"/>
    </p:embeddedFont>
    <p:embeddedFont>
      <p:font typeface="Poppins SemiBold" pitchFamily="2" charset="77"/>
      <p:bold r:id="rId71"/>
      <p:boldItalic r:id="rId72"/>
    </p:embeddedFont>
    <p:embeddedFont>
      <p:font typeface="Sarala" panose="020B0704020202020204" pitchFamily="34" charset="0"/>
      <p:bold r:id="rId73"/>
      <p:boldItalic r:id="rId74"/>
    </p:embeddedFont>
    <p:embeddedFont>
      <p:font typeface="SimSun" panose="02010600030101010101" pitchFamily="2" charset="-122"/>
      <p:regular r:id="rId75"/>
    </p:embeddedFont>
    <p:embeddedFont>
      <p:font typeface="Unica One" panose="020B0704020202020204" pitchFamily="34" charset="0"/>
      <p:bold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11">
          <p15:clr>
            <a:srgbClr val="A4A3A4"/>
          </p15:clr>
        </p15:guide>
        <p15:guide id="2" pos="3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9F23"/>
    <a:srgbClr val="FDA122"/>
    <a:srgbClr val="048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2857"/>
  </p:normalViewPr>
  <p:slideViewPr>
    <p:cSldViewPr snapToGrid="0">
      <p:cViewPr varScale="1">
        <p:scale>
          <a:sx n="57" d="100"/>
          <a:sy n="57" d="100"/>
        </p:scale>
        <p:origin x="2656" y="176"/>
      </p:cViewPr>
      <p:guideLst>
        <p:guide orient="horz" pos="2111"/>
        <p:guide pos="38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font" Target="fonts/font15.fntdata"/><Relationship Id="rId58" Type="http://schemas.openxmlformats.org/officeDocument/2006/relationships/font" Target="fonts/font20.fntdata"/><Relationship Id="rId74" Type="http://schemas.openxmlformats.org/officeDocument/2006/relationships/font" Target="fonts/font36.fntdata"/><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23.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font" Target="fonts/font31.fntdata"/><Relationship Id="rId77" Type="http://schemas.openxmlformats.org/officeDocument/2006/relationships/font" Target="fonts/font39.fntdata"/><Relationship Id="rId8" Type="http://schemas.openxmlformats.org/officeDocument/2006/relationships/slide" Target="slides/slide2.xml"/><Relationship Id="rId51" Type="http://schemas.openxmlformats.org/officeDocument/2006/relationships/font" Target="fonts/font13.fntdata"/><Relationship Id="rId72" Type="http://schemas.openxmlformats.org/officeDocument/2006/relationships/font" Target="fonts/font34.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4.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75" Type="http://schemas.openxmlformats.org/officeDocument/2006/relationships/font" Target="fonts/font3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font" Target="fonts/font3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1.fntdata"/><Relationship Id="rId34" Type="http://schemas.openxmlformats.org/officeDocument/2006/relationships/slide" Target="slides/slide28.xml"/><Relationship Id="rId50" Type="http://schemas.openxmlformats.org/officeDocument/2006/relationships/font" Target="fonts/font12.fntdata"/><Relationship Id="rId55" Type="http://schemas.openxmlformats.org/officeDocument/2006/relationships/font" Target="fonts/font17.fntdata"/><Relationship Id="rId76" Type="http://schemas.openxmlformats.org/officeDocument/2006/relationships/font" Target="fonts/font38.fntdata"/><Relationship Id="rId7" Type="http://schemas.openxmlformats.org/officeDocument/2006/relationships/slide" Target="slides/slide1.xml"/><Relationship Id="rId71" Type="http://schemas.openxmlformats.org/officeDocument/2006/relationships/font" Target="fonts/font33.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font" Target="fonts/font2.fntdata"/><Relationship Id="rId45" Type="http://schemas.openxmlformats.org/officeDocument/2006/relationships/font" Target="fonts/font7.fntdata"/><Relationship Id="rId66"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6fd8ccc01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6fd8ccc01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6fd8ccc01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 name="Google Shape;1756;g6fd8ccc01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t>18</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b6e20b8d48_0_31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b6e20b8d48_0_31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b6e20b8d48_0_31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b6e20b8d48_0_31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b6e20b8d48_0_31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b6e20b8d48_0_31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b6e20b8d48_0_3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6" name="Google Shape;2136;gb6e20b8d48_0_3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b6e20b8d48_0_3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6" name="Google Shape;2136;gb6e20b8d48_0_3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dde37258f8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dde37258f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0"/>
        <p:cNvGrpSpPr/>
        <p:nvPr/>
      </p:nvGrpSpPr>
      <p:grpSpPr>
        <a:xfrm>
          <a:off x="0" y="0"/>
          <a:ext cx="0" cy="0"/>
          <a:chOff x="0" y="0"/>
          <a:chExt cx="0" cy="0"/>
        </a:xfrm>
      </p:grpSpPr>
      <p:sp>
        <p:nvSpPr>
          <p:cNvPr id="3471" name="Google Shape;3471;ga3b7e49681_0_1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2" name="Google Shape;3472;ga3b7e49681_0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898f3129f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8" name="Google Shape;2008;g898f3129f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0"/>
        <p:cNvGrpSpPr/>
        <p:nvPr/>
      </p:nvGrpSpPr>
      <p:grpSpPr>
        <a:xfrm>
          <a:off x="0" y="0"/>
          <a:ext cx="0" cy="0"/>
          <a:chOff x="0" y="0"/>
          <a:chExt cx="0" cy="0"/>
        </a:xfrm>
      </p:grpSpPr>
      <p:sp>
        <p:nvSpPr>
          <p:cNvPr id="3471" name="Google Shape;3471;ga3b7e49681_0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2" name="Google Shape;3472;ga3b7e49681_0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6fd8ccc01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6fd8ccc01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8" name="Google Shape;173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b6e20b8d48_0_31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b6e20b8d48_0_31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dde37258f8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dde37258f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6fd8ccc01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 name="Google Shape;1756;g6fd8ccc01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6fd8ccc017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 name="Google Shape;1756;g6fd8ccc01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hyperlink" Target="https://twitter.com/SlidesManiaSM/" TargetMode="External"/><Relationship Id="rId12" Type="http://schemas.openxmlformats.org/officeDocument/2006/relationships/image" Target="../media/image9.png"/><Relationship Id="rId2" Type="http://schemas.openxmlformats.org/officeDocument/2006/relationships/hyperlink" Target="https://slidesmania.com/" TargetMode="External"/><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hyperlink" Target="https://www.instagram.com/slidesmania/" TargetMode="External"/><Relationship Id="rId5" Type="http://schemas.openxmlformats.org/officeDocument/2006/relationships/hyperlink" Target="https://www.facebook.com/SlidesManiaSM/" TargetMode="External"/><Relationship Id="rId10" Type="http://schemas.openxmlformats.org/officeDocument/2006/relationships/image" Target="../media/image8.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hyperlink" Target="https://twitter.com/SlidesManiaSM/" TargetMode="External"/><Relationship Id="rId12" Type="http://schemas.openxmlformats.org/officeDocument/2006/relationships/image" Target="../media/image9.png"/><Relationship Id="rId2" Type="http://schemas.openxmlformats.org/officeDocument/2006/relationships/hyperlink" Target="https://slidesmania.com/" TargetMode="External"/><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hyperlink" Target="https://www.instagram.com/slidesmania/" TargetMode="External"/><Relationship Id="rId5" Type="http://schemas.openxmlformats.org/officeDocument/2006/relationships/hyperlink" Target="https://www.facebook.com/SlidesManiaSM/" TargetMode="External"/><Relationship Id="rId10" Type="http://schemas.openxmlformats.org/officeDocument/2006/relationships/image" Target="../media/image8.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CUSTOM">
    <p:bg>
      <p:bgPr>
        <a:solidFill>
          <a:schemeClr val="dk2"/>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5414875" y="611775"/>
            <a:ext cx="6361500" cy="1987500"/>
          </a:xfrm>
          <a:prstGeom prst="rect">
            <a:avLst/>
          </a:prstGeom>
        </p:spPr>
        <p:txBody>
          <a:bodyPr spcFirstLastPara="1" wrap="square" lIns="121900" tIns="121900" rIns="121900" bIns="121900" anchor="b" anchorCtr="0">
            <a:noAutofit/>
          </a:bodyPr>
          <a:lstStyle>
            <a:lvl1pPr lvl="0" rtl="0">
              <a:spcBef>
                <a:spcPts val="0"/>
              </a:spcBef>
              <a:spcAft>
                <a:spcPts val="0"/>
              </a:spcAft>
              <a:buClr>
                <a:schemeClr val="lt1"/>
              </a:buClr>
              <a:buSzPts val="5700"/>
              <a:buNone/>
              <a:defRPr sz="5700">
                <a:solidFill>
                  <a:schemeClr val="lt1"/>
                </a:solidFill>
              </a:defRPr>
            </a:lvl1pPr>
            <a:lvl2pPr lvl="1" rtl="0">
              <a:spcBef>
                <a:spcPts val="0"/>
              </a:spcBef>
              <a:spcAft>
                <a:spcPts val="0"/>
              </a:spcAft>
              <a:buClr>
                <a:schemeClr val="lt1"/>
              </a:buClr>
              <a:buSzPts val="5700"/>
              <a:buNone/>
              <a:defRPr sz="5700">
                <a:solidFill>
                  <a:schemeClr val="lt1"/>
                </a:solidFill>
              </a:defRPr>
            </a:lvl2pPr>
            <a:lvl3pPr lvl="2" rtl="0">
              <a:spcBef>
                <a:spcPts val="0"/>
              </a:spcBef>
              <a:spcAft>
                <a:spcPts val="0"/>
              </a:spcAft>
              <a:buClr>
                <a:schemeClr val="lt1"/>
              </a:buClr>
              <a:buSzPts val="5700"/>
              <a:buNone/>
              <a:defRPr sz="5700">
                <a:solidFill>
                  <a:schemeClr val="lt1"/>
                </a:solidFill>
              </a:defRPr>
            </a:lvl3pPr>
            <a:lvl4pPr lvl="3" rtl="0">
              <a:spcBef>
                <a:spcPts val="0"/>
              </a:spcBef>
              <a:spcAft>
                <a:spcPts val="0"/>
              </a:spcAft>
              <a:buClr>
                <a:schemeClr val="lt1"/>
              </a:buClr>
              <a:buSzPts val="5700"/>
              <a:buNone/>
              <a:defRPr sz="5700">
                <a:solidFill>
                  <a:schemeClr val="lt1"/>
                </a:solidFill>
              </a:defRPr>
            </a:lvl4pPr>
            <a:lvl5pPr lvl="4" rtl="0">
              <a:spcBef>
                <a:spcPts val="0"/>
              </a:spcBef>
              <a:spcAft>
                <a:spcPts val="0"/>
              </a:spcAft>
              <a:buClr>
                <a:schemeClr val="lt1"/>
              </a:buClr>
              <a:buSzPts val="5700"/>
              <a:buNone/>
              <a:defRPr sz="5700">
                <a:solidFill>
                  <a:schemeClr val="lt1"/>
                </a:solidFill>
              </a:defRPr>
            </a:lvl5pPr>
            <a:lvl6pPr lvl="5" rtl="0">
              <a:spcBef>
                <a:spcPts val="0"/>
              </a:spcBef>
              <a:spcAft>
                <a:spcPts val="0"/>
              </a:spcAft>
              <a:buClr>
                <a:schemeClr val="lt1"/>
              </a:buClr>
              <a:buSzPts val="5700"/>
              <a:buNone/>
              <a:defRPr sz="5700">
                <a:solidFill>
                  <a:schemeClr val="lt1"/>
                </a:solidFill>
              </a:defRPr>
            </a:lvl6pPr>
            <a:lvl7pPr lvl="6" rtl="0">
              <a:spcBef>
                <a:spcPts val="0"/>
              </a:spcBef>
              <a:spcAft>
                <a:spcPts val="0"/>
              </a:spcAft>
              <a:buClr>
                <a:schemeClr val="lt1"/>
              </a:buClr>
              <a:buSzPts val="5700"/>
              <a:buNone/>
              <a:defRPr sz="5700">
                <a:solidFill>
                  <a:schemeClr val="lt1"/>
                </a:solidFill>
              </a:defRPr>
            </a:lvl7pPr>
            <a:lvl8pPr lvl="7" rtl="0">
              <a:spcBef>
                <a:spcPts val="0"/>
              </a:spcBef>
              <a:spcAft>
                <a:spcPts val="0"/>
              </a:spcAft>
              <a:buClr>
                <a:schemeClr val="lt1"/>
              </a:buClr>
              <a:buSzPts val="5700"/>
              <a:buNone/>
              <a:defRPr sz="5700">
                <a:solidFill>
                  <a:schemeClr val="lt1"/>
                </a:solidFill>
              </a:defRPr>
            </a:lvl8pPr>
            <a:lvl9pPr lvl="8" rtl="0">
              <a:spcBef>
                <a:spcPts val="0"/>
              </a:spcBef>
              <a:spcAft>
                <a:spcPts val="0"/>
              </a:spcAft>
              <a:buClr>
                <a:schemeClr val="lt1"/>
              </a:buClr>
              <a:buSzPts val="5700"/>
              <a:buNone/>
              <a:defRPr sz="5700">
                <a:solidFill>
                  <a:schemeClr val="lt1"/>
                </a:solidFill>
              </a:defRPr>
            </a:lvl9pPr>
          </a:lstStyle>
          <a:p>
            <a:endParaRPr/>
          </a:p>
        </p:txBody>
      </p:sp>
      <p:sp>
        <p:nvSpPr>
          <p:cNvPr id="12" name="Google Shape;12;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13" name="Google Shape;13;p2"/>
          <p:cNvSpPr txBox="1">
            <a:spLocks noGrp="1"/>
          </p:cNvSpPr>
          <p:nvPr>
            <p:ph type="subTitle" idx="1"/>
          </p:nvPr>
        </p:nvSpPr>
        <p:spPr>
          <a:xfrm>
            <a:off x="5875525" y="2587800"/>
            <a:ext cx="5264700" cy="6993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Clr>
                <a:schemeClr val="lt1"/>
              </a:buClr>
              <a:buSzPts val="2800"/>
              <a:buNone/>
              <a:defRPr sz="2800">
                <a:solidFill>
                  <a:schemeClr val="lt1"/>
                </a:solidFill>
              </a:defRPr>
            </a:lvl1pPr>
            <a:lvl2pPr lvl="1" rtl="0">
              <a:lnSpc>
                <a:spcPct val="100000"/>
              </a:lnSpc>
              <a:spcBef>
                <a:spcPts val="0"/>
              </a:spcBef>
              <a:spcAft>
                <a:spcPts val="0"/>
              </a:spcAft>
              <a:buClr>
                <a:schemeClr val="lt1"/>
              </a:buClr>
              <a:buSzPts val="2800"/>
              <a:buNone/>
              <a:defRPr sz="2800">
                <a:solidFill>
                  <a:schemeClr val="lt1"/>
                </a:solidFill>
              </a:defRPr>
            </a:lvl2pPr>
            <a:lvl3pPr lvl="2" rtl="0">
              <a:lnSpc>
                <a:spcPct val="100000"/>
              </a:lnSpc>
              <a:spcBef>
                <a:spcPts val="0"/>
              </a:spcBef>
              <a:spcAft>
                <a:spcPts val="0"/>
              </a:spcAft>
              <a:buClr>
                <a:schemeClr val="lt1"/>
              </a:buClr>
              <a:buSzPts val="2800"/>
              <a:buNone/>
              <a:defRPr sz="2800">
                <a:solidFill>
                  <a:schemeClr val="lt1"/>
                </a:solidFill>
              </a:defRPr>
            </a:lvl3pPr>
            <a:lvl4pPr lvl="3" rtl="0">
              <a:lnSpc>
                <a:spcPct val="100000"/>
              </a:lnSpc>
              <a:spcBef>
                <a:spcPts val="0"/>
              </a:spcBef>
              <a:spcAft>
                <a:spcPts val="0"/>
              </a:spcAft>
              <a:buClr>
                <a:schemeClr val="lt1"/>
              </a:buClr>
              <a:buSzPts val="2800"/>
              <a:buNone/>
              <a:defRPr sz="2800">
                <a:solidFill>
                  <a:schemeClr val="lt1"/>
                </a:solidFill>
              </a:defRPr>
            </a:lvl4pPr>
            <a:lvl5pPr lvl="4" rtl="0">
              <a:lnSpc>
                <a:spcPct val="100000"/>
              </a:lnSpc>
              <a:spcBef>
                <a:spcPts val="0"/>
              </a:spcBef>
              <a:spcAft>
                <a:spcPts val="0"/>
              </a:spcAft>
              <a:buClr>
                <a:schemeClr val="lt1"/>
              </a:buClr>
              <a:buSzPts val="2800"/>
              <a:buNone/>
              <a:defRPr sz="2800">
                <a:solidFill>
                  <a:schemeClr val="lt1"/>
                </a:solidFill>
              </a:defRPr>
            </a:lvl5pPr>
            <a:lvl6pPr lvl="5" rtl="0">
              <a:lnSpc>
                <a:spcPct val="100000"/>
              </a:lnSpc>
              <a:spcBef>
                <a:spcPts val="0"/>
              </a:spcBef>
              <a:spcAft>
                <a:spcPts val="0"/>
              </a:spcAft>
              <a:buClr>
                <a:schemeClr val="lt1"/>
              </a:buClr>
              <a:buSzPts val="2800"/>
              <a:buNone/>
              <a:defRPr sz="2800">
                <a:solidFill>
                  <a:schemeClr val="lt1"/>
                </a:solidFill>
              </a:defRPr>
            </a:lvl6pPr>
            <a:lvl7pPr lvl="6" rtl="0">
              <a:lnSpc>
                <a:spcPct val="100000"/>
              </a:lnSpc>
              <a:spcBef>
                <a:spcPts val="0"/>
              </a:spcBef>
              <a:spcAft>
                <a:spcPts val="0"/>
              </a:spcAft>
              <a:buClr>
                <a:schemeClr val="lt1"/>
              </a:buClr>
              <a:buSzPts val="2800"/>
              <a:buNone/>
              <a:defRPr sz="2800">
                <a:solidFill>
                  <a:schemeClr val="lt1"/>
                </a:solidFill>
              </a:defRPr>
            </a:lvl7pPr>
            <a:lvl8pPr lvl="7" rtl="0">
              <a:lnSpc>
                <a:spcPct val="100000"/>
              </a:lnSpc>
              <a:spcBef>
                <a:spcPts val="0"/>
              </a:spcBef>
              <a:spcAft>
                <a:spcPts val="0"/>
              </a:spcAft>
              <a:buClr>
                <a:schemeClr val="lt1"/>
              </a:buClr>
              <a:buSzPts val="2800"/>
              <a:buNone/>
              <a:defRPr sz="2800">
                <a:solidFill>
                  <a:schemeClr val="lt1"/>
                </a:solidFill>
              </a:defRPr>
            </a:lvl8pPr>
            <a:lvl9pPr lvl="8" rtl="0">
              <a:lnSpc>
                <a:spcPct val="100000"/>
              </a:lnSpc>
              <a:spcBef>
                <a:spcPts val="0"/>
              </a:spcBef>
              <a:spcAft>
                <a:spcPts val="0"/>
              </a:spcAft>
              <a:buClr>
                <a:schemeClr val="lt1"/>
              </a:buClr>
              <a:buSzPts val="2800"/>
              <a:buNone/>
              <a:defRPr sz="2800">
                <a:solidFill>
                  <a:schemeClr val="lt1"/>
                </a:solidFill>
              </a:defRPr>
            </a:lvl9pPr>
          </a:lstStyle>
          <a:p>
            <a:endParaRPr/>
          </a:p>
        </p:txBody>
      </p:sp>
      <p:pic>
        <p:nvPicPr>
          <p:cNvPr id="114" name="Google Shape;114;p2"/>
          <p:cNvPicPr preferRelativeResize="0"/>
          <p:nvPr/>
        </p:nvPicPr>
        <p:blipFill rotWithShape="1">
          <a:blip r:embed="rId2">
            <a:alphaModFix amt="21000"/>
          </a:blip>
          <a:srcRect t="238" b="248"/>
          <a:stretch>
            <a:fillRect/>
          </a:stretch>
        </p:blipFill>
        <p:spPr>
          <a:xfrm rot="-2925913" flipH="1">
            <a:off x="-1416662" y="-945033"/>
            <a:ext cx="8398244" cy="10288311"/>
          </a:xfrm>
          <a:prstGeom prst="rect">
            <a:avLst/>
          </a:prstGeom>
          <a:noFill/>
          <a:ln>
            <a:noFill/>
          </a:ln>
        </p:spPr>
      </p:pic>
      <p:sp>
        <p:nvSpPr>
          <p:cNvPr id="108" name="Google Shape;108;p2"/>
          <p:cNvSpPr/>
          <p:nvPr/>
        </p:nvSpPr>
        <p:spPr>
          <a:xfrm flipH="1">
            <a:off x="10561916" y="4965797"/>
            <a:ext cx="102278" cy="102279"/>
          </a:xfrm>
          <a:custGeom>
            <a:avLst/>
            <a:gdLst/>
            <a:ahLst/>
            <a:cxnLst/>
            <a:rect l="l" t="t" r="r" b="b"/>
            <a:pathLst>
              <a:path w="53339" h="53340" extrusionOk="0">
                <a:moveTo>
                  <a:pt x="53340" y="26670"/>
                </a:moveTo>
                <a:cubicBezTo>
                  <a:pt x="53340" y="41399"/>
                  <a:pt x="41399" y="53340"/>
                  <a:pt x="26670" y="53340"/>
                </a:cubicBezTo>
                <a:cubicBezTo>
                  <a:pt x="11941" y="53340"/>
                  <a:pt x="0" y="41399"/>
                  <a:pt x="0" y="26670"/>
                </a:cubicBezTo>
                <a:cubicBezTo>
                  <a:pt x="0" y="11941"/>
                  <a:pt x="11940" y="0"/>
                  <a:pt x="26670" y="0"/>
                </a:cubicBezTo>
                <a:cubicBezTo>
                  <a:pt x="41399" y="0"/>
                  <a:pt x="53340" y="11941"/>
                  <a:pt x="53340" y="26670"/>
                </a:cubicBezTo>
                <a:close/>
              </a:path>
            </a:pathLst>
          </a:custGeom>
          <a:solidFill>
            <a:srgbClr val="2954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 name="Google Shape;109;p2"/>
          <p:cNvSpPr/>
          <p:nvPr/>
        </p:nvSpPr>
        <p:spPr>
          <a:xfrm flipH="1">
            <a:off x="11290816" y="4819653"/>
            <a:ext cx="124195" cy="124196"/>
          </a:xfrm>
          <a:custGeom>
            <a:avLst/>
            <a:gdLst/>
            <a:ahLst/>
            <a:cxnLst/>
            <a:rect l="l" t="t" r="r" b="b"/>
            <a:pathLst>
              <a:path w="64769" h="64770" extrusionOk="0">
                <a:moveTo>
                  <a:pt x="64770" y="32385"/>
                </a:moveTo>
                <a:cubicBezTo>
                  <a:pt x="64770" y="50483"/>
                  <a:pt x="50482" y="64770"/>
                  <a:pt x="32385" y="64770"/>
                </a:cubicBezTo>
                <a:cubicBezTo>
                  <a:pt x="14288" y="64770"/>
                  <a:pt x="0" y="50483"/>
                  <a:pt x="0" y="32385"/>
                </a:cubicBezTo>
                <a:cubicBezTo>
                  <a:pt x="0" y="14288"/>
                  <a:pt x="14288" y="0"/>
                  <a:pt x="32385" y="0"/>
                </a:cubicBezTo>
                <a:cubicBezTo>
                  <a:pt x="50482" y="953"/>
                  <a:pt x="64770" y="15240"/>
                  <a:pt x="64770" y="32385"/>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 name="Google Shape;110;p2"/>
          <p:cNvSpPr/>
          <p:nvPr/>
        </p:nvSpPr>
        <p:spPr>
          <a:xfrm flipH="1">
            <a:off x="11270722" y="5796992"/>
            <a:ext cx="135155" cy="135153"/>
          </a:xfrm>
          <a:custGeom>
            <a:avLst/>
            <a:gdLst/>
            <a:ahLst/>
            <a:cxnLst/>
            <a:rect l="l" t="t" r="r" b="b"/>
            <a:pathLst>
              <a:path w="70485" h="70484" extrusionOk="0">
                <a:moveTo>
                  <a:pt x="70485" y="35243"/>
                </a:moveTo>
                <a:cubicBezTo>
                  <a:pt x="70485" y="54293"/>
                  <a:pt x="55245" y="70485"/>
                  <a:pt x="35243" y="70485"/>
                </a:cubicBezTo>
                <a:cubicBezTo>
                  <a:pt x="16193" y="70485"/>
                  <a:pt x="0" y="55245"/>
                  <a:pt x="0" y="35243"/>
                </a:cubicBezTo>
                <a:cubicBezTo>
                  <a:pt x="0" y="16193"/>
                  <a:pt x="15240" y="0"/>
                  <a:pt x="35243" y="0"/>
                </a:cubicBezTo>
                <a:cubicBezTo>
                  <a:pt x="55245" y="953"/>
                  <a:pt x="70485" y="16193"/>
                  <a:pt x="70485" y="35243"/>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 name="Google Shape;14;p2"/>
          <p:cNvSpPr/>
          <p:nvPr userDrawn="1"/>
        </p:nvSpPr>
        <p:spPr>
          <a:xfrm flipH="1">
            <a:off x="1070610" y="3305810"/>
            <a:ext cx="2036445" cy="2893060"/>
          </a:xfrm>
          <a:custGeom>
            <a:avLst/>
            <a:gdLst/>
            <a:ahLst/>
            <a:cxnLst/>
            <a:rect l="l" t="t" r="r" b="b"/>
            <a:pathLst>
              <a:path w="1062037" h="1508811" extrusionOk="0">
                <a:moveTo>
                  <a:pt x="381953" y="1176267"/>
                </a:moveTo>
                <a:cubicBezTo>
                  <a:pt x="569595" y="1036250"/>
                  <a:pt x="628650" y="893375"/>
                  <a:pt x="758190" y="761930"/>
                </a:cubicBezTo>
                <a:cubicBezTo>
                  <a:pt x="514350" y="834320"/>
                  <a:pt x="391478" y="1110545"/>
                  <a:pt x="380047" y="1168647"/>
                </a:cubicBezTo>
                <a:cubicBezTo>
                  <a:pt x="364808" y="1073397"/>
                  <a:pt x="360997" y="978147"/>
                  <a:pt x="369570" y="885755"/>
                </a:cubicBezTo>
                <a:cubicBezTo>
                  <a:pt x="478155" y="790505"/>
                  <a:pt x="597217" y="737165"/>
                  <a:pt x="676275" y="600957"/>
                </a:cubicBezTo>
                <a:cubicBezTo>
                  <a:pt x="521970" y="635247"/>
                  <a:pt x="401003" y="805745"/>
                  <a:pt x="370522" y="871467"/>
                </a:cubicBezTo>
                <a:cubicBezTo>
                  <a:pt x="379095" y="789552"/>
                  <a:pt x="397192" y="709542"/>
                  <a:pt x="424815" y="632390"/>
                </a:cubicBezTo>
                <a:cubicBezTo>
                  <a:pt x="537210" y="579050"/>
                  <a:pt x="633412" y="507612"/>
                  <a:pt x="709612" y="422840"/>
                </a:cubicBezTo>
                <a:cubicBezTo>
                  <a:pt x="599122" y="451415"/>
                  <a:pt x="503872" y="511422"/>
                  <a:pt x="440055" y="594290"/>
                </a:cubicBezTo>
                <a:cubicBezTo>
                  <a:pt x="463867" y="535235"/>
                  <a:pt x="494347" y="478085"/>
                  <a:pt x="529590" y="423792"/>
                </a:cubicBezTo>
                <a:cubicBezTo>
                  <a:pt x="534353" y="424745"/>
                  <a:pt x="539115" y="426650"/>
                  <a:pt x="543878" y="427602"/>
                </a:cubicBezTo>
                <a:cubicBezTo>
                  <a:pt x="642937" y="405695"/>
                  <a:pt x="728662" y="357117"/>
                  <a:pt x="786765" y="288537"/>
                </a:cubicBezTo>
                <a:cubicBezTo>
                  <a:pt x="701040" y="301872"/>
                  <a:pt x="621983" y="334257"/>
                  <a:pt x="559117" y="382835"/>
                </a:cubicBezTo>
                <a:cubicBezTo>
                  <a:pt x="581978" y="351402"/>
                  <a:pt x="606742" y="321875"/>
                  <a:pt x="633412" y="293300"/>
                </a:cubicBezTo>
                <a:cubicBezTo>
                  <a:pt x="649605" y="292347"/>
                  <a:pt x="701040" y="284727"/>
                  <a:pt x="701040" y="284727"/>
                </a:cubicBezTo>
                <a:cubicBezTo>
                  <a:pt x="784860" y="264725"/>
                  <a:pt x="857250" y="229482"/>
                  <a:pt x="926783" y="190430"/>
                </a:cubicBezTo>
                <a:cubicBezTo>
                  <a:pt x="855345" y="190430"/>
                  <a:pt x="686753" y="259010"/>
                  <a:pt x="641033" y="284727"/>
                </a:cubicBezTo>
                <a:cubicBezTo>
                  <a:pt x="677228" y="246627"/>
                  <a:pt x="717233" y="210432"/>
                  <a:pt x="760095" y="177095"/>
                </a:cubicBezTo>
                <a:cubicBezTo>
                  <a:pt x="762000" y="177095"/>
                  <a:pt x="763905" y="177095"/>
                  <a:pt x="765810" y="178047"/>
                </a:cubicBezTo>
                <a:cubicBezTo>
                  <a:pt x="830580" y="173285"/>
                  <a:pt x="887730" y="147567"/>
                  <a:pt x="935355" y="114230"/>
                </a:cubicBezTo>
                <a:cubicBezTo>
                  <a:pt x="982028" y="80892"/>
                  <a:pt x="1021080" y="40887"/>
                  <a:pt x="1062037" y="1835"/>
                </a:cubicBezTo>
                <a:cubicBezTo>
                  <a:pt x="902970" y="-16263"/>
                  <a:pt x="832485" y="103752"/>
                  <a:pt x="750570" y="175190"/>
                </a:cubicBezTo>
                <a:cubicBezTo>
                  <a:pt x="750570" y="175190"/>
                  <a:pt x="751522" y="175190"/>
                  <a:pt x="751522" y="175190"/>
                </a:cubicBezTo>
                <a:cubicBezTo>
                  <a:pt x="712470" y="204717"/>
                  <a:pt x="676275" y="236150"/>
                  <a:pt x="641985" y="270440"/>
                </a:cubicBezTo>
                <a:cubicBezTo>
                  <a:pt x="659130" y="187572"/>
                  <a:pt x="689610" y="108515"/>
                  <a:pt x="722947" y="29457"/>
                </a:cubicBezTo>
                <a:cubicBezTo>
                  <a:pt x="655320" y="88512"/>
                  <a:pt x="620078" y="172332"/>
                  <a:pt x="622935" y="258057"/>
                </a:cubicBezTo>
                <a:cubicBezTo>
                  <a:pt x="622935" y="258057"/>
                  <a:pt x="628650" y="274250"/>
                  <a:pt x="633412" y="279012"/>
                </a:cubicBezTo>
                <a:cubicBezTo>
                  <a:pt x="590550" y="322827"/>
                  <a:pt x="551497" y="369500"/>
                  <a:pt x="518160" y="419982"/>
                </a:cubicBezTo>
                <a:lnTo>
                  <a:pt x="518160" y="419982"/>
                </a:lnTo>
                <a:lnTo>
                  <a:pt x="518160" y="419982"/>
                </a:lnTo>
                <a:cubicBezTo>
                  <a:pt x="513397" y="427602"/>
                  <a:pt x="507683" y="435222"/>
                  <a:pt x="502920" y="442842"/>
                </a:cubicBezTo>
                <a:cubicBezTo>
                  <a:pt x="506730" y="404742"/>
                  <a:pt x="546735" y="218052"/>
                  <a:pt x="469583" y="71367"/>
                </a:cubicBezTo>
                <a:cubicBezTo>
                  <a:pt x="437197" y="187572"/>
                  <a:pt x="453390" y="330447"/>
                  <a:pt x="500062" y="446652"/>
                </a:cubicBezTo>
                <a:cubicBezTo>
                  <a:pt x="461962" y="506660"/>
                  <a:pt x="431483" y="569525"/>
                  <a:pt x="406717" y="636200"/>
                </a:cubicBezTo>
                <a:cubicBezTo>
                  <a:pt x="396240" y="571430"/>
                  <a:pt x="383858" y="340925"/>
                  <a:pt x="300037" y="196145"/>
                </a:cubicBezTo>
                <a:cubicBezTo>
                  <a:pt x="308610" y="269487"/>
                  <a:pt x="288608" y="359975"/>
                  <a:pt x="298133" y="433317"/>
                </a:cubicBezTo>
                <a:cubicBezTo>
                  <a:pt x="306705" y="503802"/>
                  <a:pt x="353378" y="586670"/>
                  <a:pt x="402908" y="646677"/>
                </a:cubicBezTo>
                <a:cubicBezTo>
                  <a:pt x="376237" y="720972"/>
                  <a:pt x="359092" y="799077"/>
                  <a:pt x="350520" y="879087"/>
                </a:cubicBezTo>
                <a:cubicBezTo>
                  <a:pt x="295275" y="704780"/>
                  <a:pt x="235267" y="511422"/>
                  <a:pt x="94297" y="334257"/>
                </a:cubicBezTo>
                <a:cubicBezTo>
                  <a:pt x="81915" y="515232"/>
                  <a:pt x="300990" y="836225"/>
                  <a:pt x="349567" y="889565"/>
                </a:cubicBezTo>
                <a:cubicBezTo>
                  <a:pt x="340995" y="981005"/>
                  <a:pt x="343853" y="1074350"/>
                  <a:pt x="357187" y="1168647"/>
                </a:cubicBezTo>
                <a:cubicBezTo>
                  <a:pt x="333375" y="1115308"/>
                  <a:pt x="271462" y="944810"/>
                  <a:pt x="220028" y="862895"/>
                </a:cubicBezTo>
                <a:cubicBezTo>
                  <a:pt x="155257" y="765740"/>
                  <a:pt x="101917" y="679062"/>
                  <a:pt x="0" y="599052"/>
                </a:cubicBezTo>
                <a:cubicBezTo>
                  <a:pt x="41910" y="854322"/>
                  <a:pt x="181928" y="1036250"/>
                  <a:pt x="359092" y="1181983"/>
                </a:cubicBezTo>
                <a:cubicBezTo>
                  <a:pt x="376237" y="1288662"/>
                  <a:pt x="406717" y="1394390"/>
                  <a:pt x="451485" y="1498212"/>
                </a:cubicBezTo>
                <a:cubicBezTo>
                  <a:pt x="451485" y="1498212"/>
                  <a:pt x="451485" y="1498212"/>
                  <a:pt x="451485" y="1498212"/>
                </a:cubicBezTo>
                <a:cubicBezTo>
                  <a:pt x="454342" y="1504880"/>
                  <a:pt x="461962" y="1509642"/>
                  <a:pt x="468630" y="1508690"/>
                </a:cubicBezTo>
                <a:cubicBezTo>
                  <a:pt x="475297" y="1507737"/>
                  <a:pt x="478155" y="1502022"/>
                  <a:pt x="475297" y="1495355"/>
                </a:cubicBezTo>
                <a:cubicBezTo>
                  <a:pt x="432435" y="1391533"/>
                  <a:pt x="400050" y="1283900"/>
                  <a:pt x="381953" y="1176267"/>
                </a:cubicBezTo>
                <a:close/>
              </a:path>
            </a:pathLst>
          </a:custGeom>
          <a:solidFill>
            <a:srgbClr val="142A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5" name="Google Shape;15;p2"/>
          <p:cNvGrpSpPr/>
          <p:nvPr userDrawn="1"/>
        </p:nvGrpSpPr>
        <p:grpSpPr>
          <a:xfrm>
            <a:off x="1163955" y="4641215"/>
            <a:ext cx="1864360" cy="1073150"/>
            <a:chOff x="6316434" y="2687917"/>
            <a:chExt cx="1539775" cy="886338"/>
          </a:xfrm>
        </p:grpSpPr>
        <p:sp>
          <p:nvSpPr>
            <p:cNvPr id="16" name="Google Shape;16;p2"/>
            <p:cNvSpPr/>
            <p:nvPr/>
          </p:nvSpPr>
          <p:spPr>
            <a:xfrm>
              <a:off x="6685476" y="2861323"/>
              <a:ext cx="821891" cy="301065"/>
            </a:xfrm>
            <a:custGeom>
              <a:avLst/>
              <a:gdLst/>
              <a:ahLst/>
              <a:cxnLst/>
              <a:rect l="l" t="t" r="r" b="b"/>
              <a:pathLst>
                <a:path w="520184" h="192067" extrusionOk="0">
                  <a:moveTo>
                    <a:pt x="517006" y="127252"/>
                  </a:moveTo>
                  <a:cubicBezTo>
                    <a:pt x="517958" y="130110"/>
                    <a:pt x="519863" y="132967"/>
                    <a:pt x="519863" y="135825"/>
                  </a:cubicBezTo>
                  <a:cubicBezTo>
                    <a:pt x="520816" y="140587"/>
                    <a:pt x="519863" y="142492"/>
                    <a:pt x="514148" y="143445"/>
                  </a:cubicBezTo>
                  <a:cubicBezTo>
                    <a:pt x="491288" y="145350"/>
                    <a:pt x="468428" y="145350"/>
                    <a:pt x="446521" y="149160"/>
                  </a:cubicBezTo>
                  <a:cubicBezTo>
                    <a:pt x="429376" y="152017"/>
                    <a:pt x="413183" y="156780"/>
                    <a:pt x="396991" y="162495"/>
                  </a:cubicBezTo>
                  <a:cubicBezTo>
                    <a:pt x="367463" y="173925"/>
                    <a:pt x="337936" y="183450"/>
                    <a:pt x="306503" y="188212"/>
                  </a:cubicBezTo>
                  <a:cubicBezTo>
                    <a:pt x="274118" y="192975"/>
                    <a:pt x="242686" y="192975"/>
                    <a:pt x="210301" y="190117"/>
                  </a:cubicBezTo>
                  <a:cubicBezTo>
                    <a:pt x="177916" y="186307"/>
                    <a:pt x="145531" y="177735"/>
                    <a:pt x="115051" y="165352"/>
                  </a:cubicBezTo>
                  <a:cubicBezTo>
                    <a:pt x="81713" y="151065"/>
                    <a:pt x="46471" y="145350"/>
                    <a:pt x="11228" y="144397"/>
                  </a:cubicBezTo>
                  <a:cubicBezTo>
                    <a:pt x="-1154" y="143445"/>
                    <a:pt x="-2107" y="143445"/>
                    <a:pt x="2656" y="130110"/>
                  </a:cubicBezTo>
                  <a:cubicBezTo>
                    <a:pt x="5513" y="128205"/>
                    <a:pt x="8371" y="126300"/>
                    <a:pt x="10276" y="124395"/>
                  </a:cubicBezTo>
                  <a:cubicBezTo>
                    <a:pt x="15991" y="116775"/>
                    <a:pt x="19801" y="109155"/>
                    <a:pt x="25516" y="101535"/>
                  </a:cubicBezTo>
                  <a:cubicBezTo>
                    <a:pt x="43613" y="78675"/>
                    <a:pt x="65521" y="60577"/>
                    <a:pt x="90286" y="45337"/>
                  </a:cubicBezTo>
                  <a:cubicBezTo>
                    <a:pt x="109336" y="33907"/>
                    <a:pt x="129338" y="23430"/>
                    <a:pt x="151246" y="17715"/>
                  </a:cubicBezTo>
                  <a:cubicBezTo>
                    <a:pt x="172201" y="12000"/>
                    <a:pt x="193156" y="5332"/>
                    <a:pt x="215063" y="2475"/>
                  </a:cubicBezTo>
                  <a:cubicBezTo>
                    <a:pt x="236971" y="-383"/>
                    <a:pt x="258878" y="-383"/>
                    <a:pt x="280786" y="570"/>
                  </a:cubicBezTo>
                  <a:cubicBezTo>
                    <a:pt x="303646" y="2475"/>
                    <a:pt x="325553" y="5332"/>
                    <a:pt x="347461" y="11047"/>
                  </a:cubicBezTo>
                  <a:cubicBezTo>
                    <a:pt x="379846" y="18667"/>
                    <a:pt x="410326" y="32955"/>
                    <a:pt x="438901" y="51052"/>
                  </a:cubicBezTo>
                  <a:cubicBezTo>
                    <a:pt x="468428" y="70102"/>
                    <a:pt x="492241" y="94867"/>
                    <a:pt x="511291" y="125347"/>
                  </a:cubicBezTo>
                  <a:cubicBezTo>
                    <a:pt x="512243" y="125347"/>
                    <a:pt x="515101" y="125347"/>
                    <a:pt x="517006" y="127252"/>
                  </a:cubicBezTo>
                  <a:close/>
                  <a:moveTo>
                    <a:pt x="388418" y="112965"/>
                  </a:moveTo>
                  <a:cubicBezTo>
                    <a:pt x="388418" y="93915"/>
                    <a:pt x="373178" y="77722"/>
                    <a:pt x="354128" y="76770"/>
                  </a:cubicBezTo>
                  <a:cubicBezTo>
                    <a:pt x="335078" y="76770"/>
                    <a:pt x="317933" y="92962"/>
                    <a:pt x="317933" y="112012"/>
                  </a:cubicBezTo>
                  <a:cubicBezTo>
                    <a:pt x="317933" y="131062"/>
                    <a:pt x="335078" y="148207"/>
                    <a:pt x="353176" y="148207"/>
                  </a:cubicBezTo>
                  <a:cubicBezTo>
                    <a:pt x="372226" y="148207"/>
                    <a:pt x="388418" y="132015"/>
                    <a:pt x="388418" y="112965"/>
                  </a:cubicBezTo>
                  <a:close/>
                  <a:moveTo>
                    <a:pt x="120766" y="112012"/>
                  </a:moveTo>
                  <a:cubicBezTo>
                    <a:pt x="120766" y="132015"/>
                    <a:pt x="136006" y="147255"/>
                    <a:pt x="156008" y="148207"/>
                  </a:cubicBezTo>
                  <a:cubicBezTo>
                    <a:pt x="174106" y="149160"/>
                    <a:pt x="191251" y="132015"/>
                    <a:pt x="191251" y="113917"/>
                  </a:cubicBezTo>
                  <a:cubicBezTo>
                    <a:pt x="191251" y="94867"/>
                    <a:pt x="175058" y="77722"/>
                    <a:pt x="155056" y="77722"/>
                  </a:cubicBezTo>
                  <a:cubicBezTo>
                    <a:pt x="136958" y="76770"/>
                    <a:pt x="120766" y="92962"/>
                    <a:pt x="120766" y="112012"/>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 name="Google Shape;17;p2"/>
            <p:cNvSpPr/>
            <p:nvPr/>
          </p:nvSpPr>
          <p:spPr>
            <a:xfrm>
              <a:off x="6331352" y="3079896"/>
              <a:ext cx="1512474" cy="250587"/>
            </a:xfrm>
            <a:custGeom>
              <a:avLst/>
              <a:gdLst/>
              <a:ahLst/>
              <a:cxnLst/>
              <a:rect l="l" t="t" r="r" b="b"/>
              <a:pathLst>
                <a:path w="957262" h="159864" extrusionOk="0">
                  <a:moveTo>
                    <a:pt x="957263" y="157007"/>
                  </a:moveTo>
                  <a:cubicBezTo>
                    <a:pt x="956310" y="157959"/>
                    <a:pt x="954405" y="158912"/>
                    <a:pt x="953453" y="159864"/>
                  </a:cubicBezTo>
                  <a:cubicBezTo>
                    <a:pt x="946785" y="143672"/>
                    <a:pt x="937260" y="128432"/>
                    <a:pt x="923925" y="116049"/>
                  </a:cubicBezTo>
                  <a:cubicBezTo>
                    <a:pt x="908685" y="102714"/>
                    <a:pt x="893445" y="89379"/>
                    <a:pt x="876300" y="76997"/>
                  </a:cubicBezTo>
                  <a:cubicBezTo>
                    <a:pt x="865823" y="69377"/>
                    <a:pt x="854393" y="63662"/>
                    <a:pt x="842963" y="58899"/>
                  </a:cubicBezTo>
                  <a:cubicBezTo>
                    <a:pt x="826770" y="52232"/>
                    <a:pt x="810578" y="46517"/>
                    <a:pt x="793433" y="41754"/>
                  </a:cubicBezTo>
                  <a:cubicBezTo>
                    <a:pt x="781050" y="37944"/>
                    <a:pt x="766763" y="36992"/>
                    <a:pt x="753428" y="35087"/>
                  </a:cubicBezTo>
                  <a:cubicBezTo>
                    <a:pt x="729615" y="31277"/>
                    <a:pt x="704850" y="33182"/>
                    <a:pt x="681038" y="36992"/>
                  </a:cubicBezTo>
                  <a:cubicBezTo>
                    <a:pt x="668655" y="38897"/>
                    <a:pt x="656273" y="42707"/>
                    <a:pt x="644843" y="46517"/>
                  </a:cubicBezTo>
                  <a:cubicBezTo>
                    <a:pt x="618173" y="55089"/>
                    <a:pt x="591503" y="65567"/>
                    <a:pt x="563880" y="72234"/>
                  </a:cubicBezTo>
                  <a:cubicBezTo>
                    <a:pt x="542925" y="76997"/>
                    <a:pt x="521017" y="78902"/>
                    <a:pt x="500063" y="80807"/>
                  </a:cubicBezTo>
                  <a:cubicBezTo>
                    <a:pt x="479108" y="81759"/>
                    <a:pt x="458153" y="82712"/>
                    <a:pt x="437198" y="80807"/>
                  </a:cubicBezTo>
                  <a:cubicBezTo>
                    <a:pt x="417195" y="78902"/>
                    <a:pt x="398145" y="74139"/>
                    <a:pt x="379095" y="69377"/>
                  </a:cubicBezTo>
                  <a:cubicBezTo>
                    <a:pt x="355283" y="62709"/>
                    <a:pt x="331470" y="53184"/>
                    <a:pt x="307658" y="45564"/>
                  </a:cubicBezTo>
                  <a:cubicBezTo>
                    <a:pt x="280988" y="37944"/>
                    <a:pt x="253365" y="33182"/>
                    <a:pt x="224790" y="34134"/>
                  </a:cubicBezTo>
                  <a:cubicBezTo>
                    <a:pt x="197168" y="35087"/>
                    <a:pt x="170498" y="37944"/>
                    <a:pt x="144780" y="47469"/>
                  </a:cubicBezTo>
                  <a:cubicBezTo>
                    <a:pt x="128588" y="53184"/>
                    <a:pt x="111443" y="58899"/>
                    <a:pt x="97155" y="67472"/>
                  </a:cubicBezTo>
                  <a:cubicBezTo>
                    <a:pt x="62865" y="86522"/>
                    <a:pt x="33338" y="111287"/>
                    <a:pt x="11430" y="144624"/>
                  </a:cubicBezTo>
                  <a:cubicBezTo>
                    <a:pt x="8573" y="149387"/>
                    <a:pt x="3810" y="152244"/>
                    <a:pt x="0" y="156054"/>
                  </a:cubicBezTo>
                  <a:cubicBezTo>
                    <a:pt x="4763" y="133194"/>
                    <a:pt x="16193" y="113192"/>
                    <a:pt x="30480" y="95094"/>
                  </a:cubicBezTo>
                  <a:cubicBezTo>
                    <a:pt x="62865" y="52232"/>
                    <a:pt x="105728" y="24609"/>
                    <a:pt x="157163" y="10322"/>
                  </a:cubicBezTo>
                  <a:cubicBezTo>
                    <a:pt x="218123" y="-6823"/>
                    <a:pt x="277178" y="-1108"/>
                    <a:pt x="336233" y="21752"/>
                  </a:cubicBezTo>
                  <a:cubicBezTo>
                    <a:pt x="394335" y="44612"/>
                    <a:pt x="455295" y="53184"/>
                    <a:pt x="517208" y="46517"/>
                  </a:cubicBezTo>
                  <a:cubicBezTo>
                    <a:pt x="559118" y="41754"/>
                    <a:pt x="598170" y="30324"/>
                    <a:pt x="637223" y="16037"/>
                  </a:cubicBezTo>
                  <a:cubicBezTo>
                    <a:pt x="680085" y="-156"/>
                    <a:pt x="723900" y="-3013"/>
                    <a:pt x="768668" y="2702"/>
                  </a:cubicBezTo>
                  <a:cubicBezTo>
                    <a:pt x="810578" y="8417"/>
                    <a:pt x="847725" y="23657"/>
                    <a:pt x="881063" y="48422"/>
                  </a:cubicBezTo>
                  <a:cubicBezTo>
                    <a:pt x="916305" y="74139"/>
                    <a:pt x="941070" y="107477"/>
                    <a:pt x="956310" y="149387"/>
                  </a:cubicBezTo>
                  <a:cubicBezTo>
                    <a:pt x="956310" y="151292"/>
                    <a:pt x="956310" y="154149"/>
                    <a:pt x="957263" y="157007"/>
                  </a:cubicBezTo>
                  <a:close/>
                </a:path>
              </a:pathLst>
            </a:custGeom>
            <a:solidFill>
              <a:srgbClr val="B3B4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18;p2"/>
            <p:cNvSpPr/>
            <p:nvPr/>
          </p:nvSpPr>
          <p:spPr>
            <a:xfrm>
              <a:off x="6691496" y="2814238"/>
              <a:ext cx="812673" cy="274949"/>
            </a:xfrm>
            <a:custGeom>
              <a:avLst/>
              <a:gdLst/>
              <a:ahLst/>
              <a:cxnLst/>
              <a:rect l="l" t="t" r="r" b="b"/>
              <a:pathLst>
                <a:path w="514350" h="175406" extrusionOk="0">
                  <a:moveTo>
                    <a:pt x="514350" y="173501"/>
                  </a:moveTo>
                  <a:cubicBezTo>
                    <a:pt x="512445" y="172549"/>
                    <a:pt x="509588" y="171596"/>
                    <a:pt x="508635" y="170644"/>
                  </a:cubicBezTo>
                  <a:cubicBezTo>
                    <a:pt x="490538" y="140164"/>
                    <a:pt x="466725" y="115399"/>
                    <a:pt x="436245" y="96349"/>
                  </a:cubicBezTo>
                  <a:cubicBezTo>
                    <a:pt x="407670" y="78251"/>
                    <a:pt x="377190" y="63964"/>
                    <a:pt x="344805" y="56344"/>
                  </a:cubicBezTo>
                  <a:cubicBezTo>
                    <a:pt x="322897" y="50629"/>
                    <a:pt x="300038" y="47771"/>
                    <a:pt x="278130" y="45866"/>
                  </a:cubicBezTo>
                  <a:cubicBezTo>
                    <a:pt x="256222" y="44914"/>
                    <a:pt x="234315" y="44914"/>
                    <a:pt x="212408" y="47771"/>
                  </a:cubicBezTo>
                  <a:cubicBezTo>
                    <a:pt x="190500" y="50629"/>
                    <a:pt x="169545" y="57296"/>
                    <a:pt x="148590" y="63011"/>
                  </a:cubicBezTo>
                  <a:cubicBezTo>
                    <a:pt x="126683" y="68726"/>
                    <a:pt x="106680" y="79204"/>
                    <a:pt x="87630" y="90634"/>
                  </a:cubicBezTo>
                  <a:cubicBezTo>
                    <a:pt x="62865" y="105874"/>
                    <a:pt x="40958" y="123971"/>
                    <a:pt x="22860" y="146831"/>
                  </a:cubicBezTo>
                  <a:cubicBezTo>
                    <a:pt x="17145" y="154451"/>
                    <a:pt x="13335" y="162071"/>
                    <a:pt x="7620" y="169691"/>
                  </a:cubicBezTo>
                  <a:cubicBezTo>
                    <a:pt x="5715" y="172549"/>
                    <a:pt x="2858" y="173501"/>
                    <a:pt x="0" y="175406"/>
                  </a:cubicBezTo>
                  <a:cubicBezTo>
                    <a:pt x="11430" y="110636"/>
                    <a:pt x="50483" y="67774"/>
                    <a:pt x="105727" y="37294"/>
                  </a:cubicBezTo>
                  <a:cubicBezTo>
                    <a:pt x="160020" y="6814"/>
                    <a:pt x="218122" y="-3664"/>
                    <a:pt x="280035" y="1099"/>
                  </a:cubicBezTo>
                  <a:cubicBezTo>
                    <a:pt x="335280" y="4909"/>
                    <a:pt x="386715" y="21101"/>
                    <a:pt x="432435" y="53486"/>
                  </a:cubicBezTo>
                  <a:cubicBezTo>
                    <a:pt x="468630" y="79204"/>
                    <a:pt x="495300" y="111589"/>
                    <a:pt x="508635" y="155404"/>
                  </a:cubicBezTo>
                  <a:cubicBezTo>
                    <a:pt x="509588" y="157309"/>
                    <a:pt x="509588" y="160166"/>
                    <a:pt x="509588" y="163024"/>
                  </a:cubicBezTo>
                  <a:cubicBezTo>
                    <a:pt x="509588" y="163976"/>
                    <a:pt x="510540" y="164929"/>
                    <a:pt x="510540" y="166834"/>
                  </a:cubicBezTo>
                  <a:cubicBezTo>
                    <a:pt x="513397" y="167786"/>
                    <a:pt x="513397" y="170644"/>
                    <a:pt x="514350" y="173501"/>
                  </a:cubicBezTo>
                  <a:close/>
                </a:path>
              </a:pathLst>
            </a:custGeom>
            <a:solidFill>
              <a:srgbClr val="B3B4B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 name="Google Shape;19;p2"/>
            <p:cNvSpPr/>
            <p:nvPr/>
          </p:nvSpPr>
          <p:spPr>
            <a:xfrm>
              <a:off x="7330501" y="2830926"/>
              <a:ext cx="181327" cy="160144"/>
            </a:xfrm>
            <a:custGeom>
              <a:avLst/>
              <a:gdLst/>
              <a:ahLst/>
              <a:cxnLst/>
              <a:rect l="l" t="t" r="r" b="b"/>
              <a:pathLst>
                <a:path w="114764" h="102165" extrusionOk="0">
                  <a:moveTo>
                    <a:pt x="114765" y="73342"/>
                  </a:moveTo>
                  <a:cubicBezTo>
                    <a:pt x="109049" y="87630"/>
                    <a:pt x="98572" y="96202"/>
                    <a:pt x="84285" y="101917"/>
                  </a:cubicBezTo>
                  <a:cubicBezTo>
                    <a:pt x="82380" y="102870"/>
                    <a:pt x="77617" y="100965"/>
                    <a:pt x="76665" y="98107"/>
                  </a:cubicBezTo>
                  <a:cubicBezTo>
                    <a:pt x="58567" y="73342"/>
                    <a:pt x="35707" y="51435"/>
                    <a:pt x="9990" y="34290"/>
                  </a:cubicBezTo>
                  <a:cubicBezTo>
                    <a:pt x="-2393" y="25717"/>
                    <a:pt x="-2393" y="25717"/>
                    <a:pt x="5227" y="12382"/>
                  </a:cubicBezTo>
                  <a:cubicBezTo>
                    <a:pt x="8085" y="7620"/>
                    <a:pt x="11895" y="3810"/>
                    <a:pt x="14752" y="0"/>
                  </a:cubicBezTo>
                  <a:cubicBezTo>
                    <a:pt x="16657" y="1905"/>
                    <a:pt x="18562" y="4763"/>
                    <a:pt x="20467" y="4763"/>
                  </a:cubicBezTo>
                  <a:cubicBezTo>
                    <a:pt x="25230" y="5715"/>
                    <a:pt x="30945" y="4763"/>
                    <a:pt x="35707" y="4763"/>
                  </a:cubicBezTo>
                  <a:cubicBezTo>
                    <a:pt x="55710" y="4763"/>
                    <a:pt x="72855" y="12382"/>
                    <a:pt x="88095" y="26670"/>
                  </a:cubicBezTo>
                  <a:cubicBezTo>
                    <a:pt x="100477" y="39052"/>
                    <a:pt x="110002" y="52388"/>
                    <a:pt x="111907" y="69532"/>
                  </a:cubicBezTo>
                  <a:cubicBezTo>
                    <a:pt x="112860" y="71438"/>
                    <a:pt x="113812" y="72390"/>
                    <a:pt x="114765" y="73342"/>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 name="Google Shape;20;p2"/>
            <p:cNvSpPr/>
            <p:nvPr/>
          </p:nvSpPr>
          <p:spPr>
            <a:xfrm>
              <a:off x="6679982" y="2842620"/>
              <a:ext cx="179325" cy="148756"/>
            </a:xfrm>
            <a:custGeom>
              <a:avLst/>
              <a:gdLst/>
              <a:ahLst/>
              <a:cxnLst/>
              <a:rect l="l" t="t" r="r" b="b"/>
              <a:pathLst>
                <a:path w="113497" h="94900" extrusionOk="0">
                  <a:moveTo>
                    <a:pt x="101917" y="0"/>
                  </a:moveTo>
                  <a:cubicBezTo>
                    <a:pt x="105727" y="5715"/>
                    <a:pt x="109538" y="10478"/>
                    <a:pt x="113347" y="16193"/>
                  </a:cubicBezTo>
                  <a:cubicBezTo>
                    <a:pt x="114300" y="17145"/>
                    <a:pt x="110490" y="21908"/>
                    <a:pt x="108585" y="22860"/>
                  </a:cubicBezTo>
                  <a:cubicBezTo>
                    <a:pt x="90488" y="36195"/>
                    <a:pt x="72390" y="49530"/>
                    <a:pt x="55245" y="63818"/>
                  </a:cubicBezTo>
                  <a:cubicBezTo>
                    <a:pt x="45720" y="71438"/>
                    <a:pt x="39052" y="80963"/>
                    <a:pt x="31432" y="90488"/>
                  </a:cubicBezTo>
                  <a:cubicBezTo>
                    <a:pt x="27622" y="96203"/>
                    <a:pt x="23813" y="96203"/>
                    <a:pt x="19050" y="91440"/>
                  </a:cubicBezTo>
                  <a:cubicBezTo>
                    <a:pt x="12382" y="83820"/>
                    <a:pt x="6667" y="76200"/>
                    <a:pt x="0" y="68580"/>
                  </a:cubicBezTo>
                  <a:cubicBezTo>
                    <a:pt x="2857" y="64770"/>
                    <a:pt x="6667" y="60960"/>
                    <a:pt x="7620" y="57150"/>
                  </a:cubicBezTo>
                  <a:cubicBezTo>
                    <a:pt x="13335" y="37148"/>
                    <a:pt x="26670" y="22860"/>
                    <a:pt x="43815" y="13335"/>
                  </a:cubicBezTo>
                  <a:cubicBezTo>
                    <a:pt x="59055" y="4763"/>
                    <a:pt x="75247" y="1905"/>
                    <a:pt x="92392" y="2858"/>
                  </a:cubicBezTo>
                  <a:cubicBezTo>
                    <a:pt x="95250" y="2858"/>
                    <a:pt x="98107" y="953"/>
                    <a:pt x="101917"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 name="Google Shape;21;p2"/>
            <p:cNvSpPr/>
            <p:nvPr/>
          </p:nvSpPr>
          <p:spPr>
            <a:xfrm>
              <a:off x="6669443" y="2810673"/>
              <a:ext cx="171564" cy="139468"/>
            </a:xfrm>
            <a:custGeom>
              <a:avLst/>
              <a:gdLst/>
              <a:ahLst/>
              <a:cxnLst/>
              <a:rect l="l" t="t" r="r" b="b"/>
              <a:pathLst>
                <a:path w="108585" h="88975" extrusionOk="0">
                  <a:moveTo>
                    <a:pt x="108585" y="20395"/>
                  </a:moveTo>
                  <a:cubicBezTo>
                    <a:pt x="105727" y="21348"/>
                    <a:pt x="101918" y="23253"/>
                    <a:pt x="99060" y="23253"/>
                  </a:cubicBezTo>
                  <a:cubicBezTo>
                    <a:pt x="81915" y="22300"/>
                    <a:pt x="65723" y="25158"/>
                    <a:pt x="50483" y="33730"/>
                  </a:cubicBezTo>
                  <a:cubicBezTo>
                    <a:pt x="33338" y="44208"/>
                    <a:pt x="20002" y="57543"/>
                    <a:pt x="14288" y="77545"/>
                  </a:cubicBezTo>
                  <a:cubicBezTo>
                    <a:pt x="13335" y="82308"/>
                    <a:pt x="9525" y="85165"/>
                    <a:pt x="6668" y="88975"/>
                  </a:cubicBezTo>
                  <a:cubicBezTo>
                    <a:pt x="6668" y="88023"/>
                    <a:pt x="5715" y="86118"/>
                    <a:pt x="5715" y="85165"/>
                  </a:cubicBezTo>
                  <a:cubicBezTo>
                    <a:pt x="4763" y="84213"/>
                    <a:pt x="4763" y="83260"/>
                    <a:pt x="3810" y="82308"/>
                  </a:cubicBezTo>
                  <a:cubicBezTo>
                    <a:pt x="2858" y="79450"/>
                    <a:pt x="2858" y="76593"/>
                    <a:pt x="1905" y="73735"/>
                  </a:cubicBezTo>
                  <a:cubicBezTo>
                    <a:pt x="952" y="70878"/>
                    <a:pt x="952" y="68020"/>
                    <a:pt x="0" y="65163"/>
                  </a:cubicBezTo>
                  <a:cubicBezTo>
                    <a:pt x="0" y="63258"/>
                    <a:pt x="0" y="61353"/>
                    <a:pt x="0" y="60400"/>
                  </a:cubicBezTo>
                  <a:cubicBezTo>
                    <a:pt x="952" y="57543"/>
                    <a:pt x="952" y="54685"/>
                    <a:pt x="1905" y="51828"/>
                  </a:cubicBezTo>
                  <a:cubicBezTo>
                    <a:pt x="3810" y="27063"/>
                    <a:pt x="28575" y="2298"/>
                    <a:pt x="54293" y="393"/>
                  </a:cubicBezTo>
                  <a:cubicBezTo>
                    <a:pt x="75248" y="-1512"/>
                    <a:pt x="94298" y="3250"/>
                    <a:pt x="108585" y="20395"/>
                  </a:cubicBezTo>
                  <a:close/>
                </a:path>
              </a:pathLst>
            </a:custGeom>
            <a:solidFill>
              <a:srgbClr val="B2B3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 name="Google Shape;22;p2"/>
            <p:cNvSpPr/>
            <p:nvPr/>
          </p:nvSpPr>
          <p:spPr>
            <a:xfrm>
              <a:off x="7353819" y="2802997"/>
              <a:ext cx="165545" cy="142911"/>
            </a:xfrm>
            <a:custGeom>
              <a:avLst/>
              <a:gdLst/>
              <a:ahLst/>
              <a:cxnLst/>
              <a:rect l="l" t="t" r="r" b="b"/>
              <a:pathLst>
                <a:path w="104775" h="91171" extrusionOk="0">
                  <a:moveTo>
                    <a:pt x="100013" y="91171"/>
                  </a:moveTo>
                  <a:cubicBezTo>
                    <a:pt x="99060" y="90219"/>
                    <a:pt x="97155" y="89266"/>
                    <a:pt x="97155" y="88314"/>
                  </a:cubicBezTo>
                  <a:cubicBezTo>
                    <a:pt x="95250" y="70216"/>
                    <a:pt x="85725" y="56881"/>
                    <a:pt x="73342" y="45451"/>
                  </a:cubicBezTo>
                  <a:cubicBezTo>
                    <a:pt x="59055" y="31164"/>
                    <a:pt x="41910" y="24496"/>
                    <a:pt x="20955" y="23544"/>
                  </a:cubicBezTo>
                  <a:cubicBezTo>
                    <a:pt x="16192" y="23544"/>
                    <a:pt x="10478" y="24496"/>
                    <a:pt x="5715" y="23544"/>
                  </a:cubicBezTo>
                  <a:cubicBezTo>
                    <a:pt x="3810" y="23544"/>
                    <a:pt x="1905" y="20686"/>
                    <a:pt x="0" y="18781"/>
                  </a:cubicBezTo>
                  <a:cubicBezTo>
                    <a:pt x="953" y="17829"/>
                    <a:pt x="2858" y="15924"/>
                    <a:pt x="3810" y="14971"/>
                  </a:cubicBezTo>
                  <a:cubicBezTo>
                    <a:pt x="4763" y="14019"/>
                    <a:pt x="6667" y="13066"/>
                    <a:pt x="7620" y="12114"/>
                  </a:cubicBezTo>
                  <a:cubicBezTo>
                    <a:pt x="10478" y="11161"/>
                    <a:pt x="12383" y="9256"/>
                    <a:pt x="15240" y="8304"/>
                  </a:cubicBezTo>
                  <a:cubicBezTo>
                    <a:pt x="17145" y="7351"/>
                    <a:pt x="18097" y="6399"/>
                    <a:pt x="20003" y="5446"/>
                  </a:cubicBezTo>
                  <a:cubicBezTo>
                    <a:pt x="21908" y="4494"/>
                    <a:pt x="24765" y="4494"/>
                    <a:pt x="26670" y="3541"/>
                  </a:cubicBezTo>
                  <a:cubicBezTo>
                    <a:pt x="27622" y="2589"/>
                    <a:pt x="28575" y="2589"/>
                    <a:pt x="30480" y="1636"/>
                  </a:cubicBezTo>
                  <a:cubicBezTo>
                    <a:pt x="58103" y="-5031"/>
                    <a:pt x="88583" y="9256"/>
                    <a:pt x="99060" y="34021"/>
                  </a:cubicBezTo>
                  <a:cubicBezTo>
                    <a:pt x="100013" y="35926"/>
                    <a:pt x="100965" y="36879"/>
                    <a:pt x="101917" y="38784"/>
                  </a:cubicBezTo>
                  <a:cubicBezTo>
                    <a:pt x="101917" y="40689"/>
                    <a:pt x="102870" y="42594"/>
                    <a:pt x="102870" y="43546"/>
                  </a:cubicBezTo>
                  <a:cubicBezTo>
                    <a:pt x="103822" y="44499"/>
                    <a:pt x="103822" y="45451"/>
                    <a:pt x="104775" y="47356"/>
                  </a:cubicBezTo>
                  <a:cubicBezTo>
                    <a:pt x="104775" y="57834"/>
                    <a:pt x="104775" y="67359"/>
                    <a:pt x="104775" y="77836"/>
                  </a:cubicBezTo>
                  <a:cubicBezTo>
                    <a:pt x="103822" y="78789"/>
                    <a:pt x="103822" y="79741"/>
                    <a:pt x="102870" y="81646"/>
                  </a:cubicBezTo>
                  <a:cubicBezTo>
                    <a:pt x="102870" y="84504"/>
                    <a:pt x="101917" y="87361"/>
                    <a:pt x="100013" y="91171"/>
                  </a:cubicBezTo>
                  <a:close/>
                </a:path>
              </a:pathLst>
            </a:custGeom>
            <a:solidFill>
              <a:srgbClr val="B4B5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 name="Google Shape;23;p2"/>
            <p:cNvSpPr/>
            <p:nvPr/>
          </p:nvSpPr>
          <p:spPr>
            <a:xfrm>
              <a:off x="6638484" y="2687917"/>
              <a:ext cx="3010" cy="13437"/>
            </a:xfrm>
            <a:custGeom>
              <a:avLst/>
              <a:gdLst/>
              <a:ahLst/>
              <a:cxnLst/>
              <a:rect l="l" t="t" r="r" b="b"/>
              <a:pathLst>
                <a:path w="1905" h="8572" extrusionOk="0">
                  <a:moveTo>
                    <a:pt x="1905" y="0"/>
                  </a:moveTo>
                  <a:cubicBezTo>
                    <a:pt x="952" y="2858"/>
                    <a:pt x="952" y="5715"/>
                    <a:pt x="0" y="8573"/>
                  </a:cubicBezTo>
                  <a:cubicBezTo>
                    <a:pt x="952" y="5715"/>
                    <a:pt x="952" y="2858"/>
                    <a:pt x="1905"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 name="Google Shape;24;p2"/>
            <p:cNvSpPr/>
            <p:nvPr/>
          </p:nvSpPr>
          <p:spPr>
            <a:xfrm>
              <a:off x="6638484" y="2708806"/>
              <a:ext cx="3010" cy="13437"/>
            </a:xfrm>
            <a:custGeom>
              <a:avLst/>
              <a:gdLst/>
              <a:ahLst/>
              <a:cxnLst/>
              <a:rect l="l" t="t" r="r" b="b"/>
              <a:pathLst>
                <a:path w="1905" h="8572" extrusionOk="0">
                  <a:moveTo>
                    <a:pt x="0" y="0"/>
                  </a:moveTo>
                  <a:cubicBezTo>
                    <a:pt x="952" y="2857"/>
                    <a:pt x="952" y="5715"/>
                    <a:pt x="1905" y="8573"/>
                  </a:cubicBezTo>
                  <a:cubicBezTo>
                    <a:pt x="952" y="5715"/>
                    <a:pt x="952" y="2857"/>
                    <a:pt x="0"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 name="Google Shape;25;p2"/>
            <p:cNvSpPr/>
            <p:nvPr/>
          </p:nvSpPr>
          <p:spPr>
            <a:xfrm>
              <a:off x="7498153" y="2913218"/>
              <a:ext cx="1504" cy="5972"/>
            </a:xfrm>
            <a:custGeom>
              <a:avLst/>
              <a:gdLst/>
              <a:ahLst/>
              <a:cxnLst/>
              <a:rect l="l" t="t" r="r" b="b"/>
              <a:pathLst>
                <a:path w="952" h="3810" extrusionOk="0">
                  <a:moveTo>
                    <a:pt x="953" y="3810"/>
                  </a:moveTo>
                  <a:cubicBezTo>
                    <a:pt x="953" y="2858"/>
                    <a:pt x="0" y="1905"/>
                    <a:pt x="0" y="0"/>
                  </a:cubicBezTo>
                  <a:cubicBezTo>
                    <a:pt x="0" y="952"/>
                    <a:pt x="0" y="2858"/>
                    <a:pt x="953" y="3810"/>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 name="Google Shape;26;p2"/>
            <p:cNvSpPr/>
            <p:nvPr/>
          </p:nvSpPr>
          <p:spPr>
            <a:xfrm>
              <a:off x="6644508" y="2735663"/>
              <a:ext cx="3008" cy="4478"/>
            </a:xfrm>
            <a:custGeom>
              <a:avLst/>
              <a:gdLst/>
              <a:ahLst/>
              <a:cxnLst/>
              <a:rect l="l" t="t" r="r" b="b"/>
              <a:pathLst>
                <a:path w="1904" h="2857" extrusionOk="0">
                  <a:moveTo>
                    <a:pt x="0" y="0"/>
                  </a:moveTo>
                  <a:cubicBezTo>
                    <a:pt x="952" y="953"/>
                    <a:pt x="952" y="1905"/>
                    <a:pt x="1905" y="2858"/>
                  </a:cubicBezTo>
                  <a:cubicBezTo>
                    <a:pt x="952" y="1905"/>
                    <a:pt x="0" y="953"/>
                    <a:pt x="0"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 name="Google Shape;27;p2"/>
            <p:cNvSpPr/>
            <p:nvPr/>
          </p:nvSpPr>
          <p:spPr>
            <a:xfrm>
              <a:off x="7268171" y="3216922"/>
              <a:ext cx="312513" cy="175272"/>
            </a:xfrm>
            <a:custGeom>
              <a:avLst/>
              <a:gdLst/>
              <a:ahLst/>
              <a:cxnLst/>
              <a:rect l="l" t="t" r="r" b="b"/>
              <a:pathLst>
                <a:path w="197793" h="111816" extrusionOk="0">
                  <a:moveTo>
                    <a:pt x="108353" y="0"/>
                  </a:moveTo>
                  <a:cubicBezTo>
                    <a:pt x="151216" y="0"/>
                    <a:pt x="183601" y="23813"/>
                    <a:pt x="195983" y="64770"/>
                  </a:cubicBezTo>
                  <a:cubicBezTo>
                    <a:pt x="202651" y="85725"/>
                    <a:pt x="190268" y="106680"/>
                    <a:pt x="169313" y="111443"/>
                  </a:cubicBezTo>
                  <a:cubicBezTo>
                    <a:pt x="163598" y="112395"/>
                    <a:pt x="156931" y="111443"/>
                    <a:pt x="152168" y="109538"/>
                  </a:cubicBezTo>
                  <a:cubicBezTo>
                    <a:pt x="124546" y="96202"/>
                    <a:pt x="94066" y="93345"/>
                    <a:pt x="63586" y="92393"/>
                  </a:cubicBezTo>
                  <a:cubicBezTo>
                    <a:pt x="46441" y="91440"/>
                    <a:pt x="29296" y="89535"/>
                    <a:pt x="12151" y="85725"/>
                  </a:cubicBezTo>
                  <a:cubicBezTo>
                    <a:pt x="721" y="82868"/>
                    <a:pt x="-3089" y="72390"/>
                    <a:pt x="2626" y="61913"/>
                  </a:cubicBezTo>
                  <a:cubicBezTo>
                    <a:pt x="8341" y="52388"/>
                    <a:pt x="15961" y="42863"/>
                    <a:pt x="24533" y="35243"/>
                  </a:cubicBezTo>
                  <a:cubicBezTo>
                    <a:pt x="48346" y="13335"/>
                    <a:pt x="75968" y="0"/>
                    <a:pt x="108353" y="0"/>
                  </a:cubicBezTo>
                  <a:close/>
                </a:path>
              </a:pathLst>
            </a:custGeom>
            <a:solidFill>
              <a:srgbClr val="2623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 name="Google Shape;28;p2"/>
            <p:cNvSpPr/>
            <p:nvPr/>
          </p:nvSpPr>
          <p:spPr>
            <a:xfrm>
              <a:off x="6573231" y="3202611"/>
              <a:ext cx="383674" cy="211494"/>
            </a:xfrm>
            <a:custGeom>
              <a:avLst/>
              <a:gdLst/>
              <a:ahLst/>
              <a:cxnLst/>
              <a:rect l="l" t="t" r="r" b="b"/>
              <a:pathLst>
                <a:path w="196756" h="110730" extrusionOk="0">
                  <a:moveTo>
                    <a:pt x="81951" y="0"/>
                  </a:moveTo>
                  <a:cubicBezTo>
                    <a:pt x="130528" y="1905"/>
                    <a:pt x="163866" y="20955"/>
                    <a:pt x="189583" y="53340"/>
                  </a:cubicBezTo>
                  <a:cubicBezTo>
                    <a:pt x="202918" y="70485"/>
                    <a:pt x="197203" y="84773"/>
                    <a:pt x="176248" y="88583"/>
                  </a:cubicBezTo>
                  <a:cubicBezTo>
                    <a:pt x="166723" y="90488"/>
                    <a:pt x="157198" y="91440"/>
                    <a:pt x="147673" y="91440"/>
                  </a:cubicBezTo>
                  <a:cubicBezTo>
                    <a:pt x="131481" y="92393"/>
                    <a:pt x="114336" y="90488"/>
                    <a:pt x="98143" y="93345"/>
                  </a:cubicBezTo>
                  <a:cubicBezTo>
                    <a:pt x="80046" y="96202"/>
                    <a:pt x="62901" y="102870"/>
                    <a:pt x="45756" y="108585"/>
                  </a:cubicBezTo>
                  <a:cubicBezTo>
                    <a:pt x="23848" y="116205"/>
                    <a:pt x="988" y="102870"/>
                    <a:pt x="36" y="79058"/>
                  </a:cubicBezTo>
                  <a:cubicBezTo>
                    <a:pt x="-917" y="53340"/>
                    <a:pt x="17181" y="20002"/>
                    <a:pt x="48613" y="7620"/>
                  </a:cubicBezTo>
                  <a:cubicBezTo>
                    <a:pt x="60996" y="3810"/>
                    <a:pt x="74331" y="952"/>
                    <a:pt x="81951" y="0"/>
                  </a:cubicBezTo>
                  <a:close/>
                </a:path>
              </a:pathLst>
            </a:custGeom>
            <a:solidFill>
              <a:srgbClr val="2522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 name="Google Shape;29;p2"/>
            <p:cNvSpPr/>
            <p:nvPr/>
          </p:nvSpPr>
          <p:spPr>
            <a:xfrm>
              <a:off x="6874541" y="2979871"/>
              <a:ext cx="116476" cy="115480"/>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 name="Google Shape;30;p2"/>
            <p:cNvSpPr/>
            <p:nvPr/>
          </p:nvSpPr>
          <p:spPr>
            <a:xfrm>
              <a:off x="7187769" y="2979871"/>
              <a:ext cx="116476" cy="115480"/>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 name="Google Shape;31;p2"/>
            <p:cNvSpPr/>
            <p:nvPr/>
          </p:nvSpPr>
          <p:spPr>
            <a:xfrm>
              <a:off x="6316434" y="3130115"/>
              <a:ext cx="1539775" cy="444140"/>
            </a:xfrm>
            <a:custGeom>
              <a:avLst/>
              <a:gdLst/>
              <a:ahLst/>
              <a:cxnLst/>
              <a:rect l="l" t="t" r="r" b="b"/>
              <a:pathLst>
                <a:path w="974541" h="283343" extrusionOk="0">
                  <a:moveTo>
                    <a:pt x="966701" y="124949"/>
                  </a:moveTo>
                  <a:cubicBezTo>
                    <a:pt x="968606" y="130664"/>
                    <a:pt x="970511" y="136379"/>
                    <a:pt x="971463" y="142094"/>
                  </a:cubicBezTo>
                  <a:cubicBezTo>
                    <a:pt x="977178" y="176384"/>
                    <a:pt x="975273" y="209722"/>
                    <a:pt x="962891" y="241154"/>
                  </a:cubicBezTo>
                  <a:cubicBezTo>
                    <a:pt x="949556" y="274492"/>
                    <a:pt x="910503" y="289732"/>
                    <a:pt x="876213" y="279254"/>
                  </a:cubicBezTo>
                  <a:cubicBezTo>
                    <a:pt x="842876" y="268777"/>
                    <a:pt x="808586" y="260204"/>
                    <a:pt x="775248" y="251632"/>
                  </a:cubicBezTo>
                  <a:cubicBezTo>
                    <a:pt x="750483" y="245917"/>
                    <a:pt x="725718" y="240202"/>
                    <a:pt x="700001" y="236392"/>
                  </a:cubicBezTo>
                  <a:cubicBezTo>
                    <a:pt x="679998" y="232582"/>
                    <a:pt x="660948" y="230677"/>
                    <a:pt x="640946" y="228772"/>
                  </a:cubicBezTo>
                  <a:cubicBezTo>
                    <a:pt x="606656" y="225914"/>
                    <a:pt x="572366" y="222104"/>
                    <a:pt x="537123" y="221152"/>
                  </a:cubicBezTo>
                  <a:cubicBezTo>
                    <a:pt x="503786" y="220199"/>
                    <a:pt x="470448" y="220199"/>
                    <a:pt x="436158" y="221152"/>
                  </a:cubicBezTo>
                  <a:cubicBezTo>
                    <a:pt x="411393" y="222104"/>
                    <a:pt x="387581" y="223057"/>
                    <a:pt x="362816" y="225914"/>
                  </a:cubicBezTo>
                  <a:cubicBezTo>
                    <a:pt x="338051" y="227819"/>
                    <a:pt x="313286" y="231629"/>
                    <a:pt x="289473" y="234487"/>
                  </a:cubicBezTo>
                  <a:cubicBezTo>
                    <a:pt x="267566" y="237344"/>
                    <a:pt x="246611" y="241154"/>
                    <a:pt x="224703" y="244964"/>
                  </a:cubicBezTo>
                  <a:cubicBezTo>
                    <a:pt x="200891" y="249727"/>
                    <a:pt x="176126" y="255442"/>
                    <a:pt x="152313" y="262109"/>
                  </a:cubicBezTo>
                  <a:cubicBezTo>
                    <a:pt x="131358" y="267824"/>
                    <a:pt x="110403" y="273539"/>
                    <a:pt x="89448" y="281159"/>
                  </a:cubicBezTo>
                  <a:cubicBezTo>
                    <a:pt x="63731" y="289732"/>
                    <a:pt x="21821" y="272587"/>
                    <a:pt x="10391" y="238297"/>
                  </a:cubicBezTo>
                  <a:cubicBezTo>
                    <a:pt x="-2944" y="201149"/>
                    <a:pt x="-2944" y="163049"/>
                    <a:pt x="7533" y="124949"/>
                  </a:cubicBezTo>
                  <a:cubicBezTo>
                    <a:pt x="7533" y="123997"/>
                    <a:pt x="8486" y="123997"/>
                    <a:pt x="9438" y="123044"/>
                  </a:cubicBezTo>
                  <a:cubicBezTo>
                    <a:pt x="13248" y="119234"/>
                    <a:pt x="18011" y="116377"/>
                    <a:pt x="20868" y="111614"/>
                  </a:cubicBezTo>
                  <a:cubicBezTo>
                    <a:pt x="42776" y="78277"/>
                    <a:pt x="72303" y="53512"/>
                    <a:pt x="106593" y="34462"/>
                  </a:cubicBezTo>
                  <a:cubicBezTo>
                    <a:pt x="121833" y="25889"/>
                    <a:pt x="138026" y="21127"/>
                    <a:pt x="154218" y="14459"/>
                  </a:cubicBezTo>
                  <a:cubicBezTo>
                    <a:pt x="179936" y="4934"/>
                    <a:pt x="206606" y="2077"/>
                    <a:pt x="234228" y="1124"/>
                  </a:cubicBezTo>
                  <a:cubicBezTo>
                    <a:pt x="261851" y="172"/>
                    <a:pt x="290426" y="4934"/>
                    <a:pt x="317096" y="12554"/>
                  </a:cubicBezTo>
                  <a:cubicBezTo>
                    <a:pt x="340908" y="19222"/>
                    <a:pt x="364721" y="29699"/>
                    <a:pt x="388533" y="36367"/>
                  </a:cubicBezTo>
                  <a:cubicBezTo>
                    <a:pt x="407583" y="42082"/>
                    <a:pt x="427586" y="45892"/>
                    <a:pt x="446636" y="47797"/>
                  </a:cubicBezTo>
                  <a:cubicBezTo>
                    <a:pt x="467591" y="49702"/>
                    <a:pt x="488546" y="49702"/>
                    <a:pt x="509501" y="47797"/>
                  </a:cubicBezTo>
                  <a:cubicBezTo>
                    <a:pt x="531408" y="46844"/>
                    <a:pt x="552363" y="44939"/>
                    <a:pt x="573318" y="39224"/>
                  </a:cubicBezTo>
                  <a:cubicBezTo>
                    <a:pt x="600941" y="32557"/>
                    <a:pt x="626658" y="22079"/>
                    <a:pt x="654281" y="13507"/>
                  </a:cubicBezTo>
                  <a:cubicBezTo>
                    <a:pt x="666663" y="9697"/>
                    <a:pt x="678093" y="5887"/>
                    <a:pt x="690476" y="3982"/>
                  </a:cubicBezTo>
                  <a:cubicBezTo>
                    <a:pt x="714288" y="172"/>
                    <a:pt x="738101" y="-1733"/>
                    <a:pt x="762866" y="2077"/>
                  </a:cubicBezTo>
                  <a:cubicBezTo>
                    <a:pt x="776201" y="3982"/>
                    <a:pt x="789536" y="4934"/>
                    <a:pt x="802871" y="8744"/>
                  </a:cubicBezTo>
                  <a:cubicBezTo>
                    <a:pt x="820016" y="13507"/>
                    <a:pt x="836208" y="19222"/>
                    <a:pt x="852401" y="25889"/>
                  </a:cubicBezTo>
                  <a:cubicBezTo>
                    <a:pt x="863831" y="30652"/>
                    <a:pt x="875261" y="36367"/>
                    <a:pt x="885738" y="43987"/>
                  </a:cubicBezTo>
                  <a:cubicBezTo>
                    <a:pt x="901931" y="56369"/>
                    <a:pt x="918123" y="68752"/>
                    <a:pt x="933363" y="83039"/>
                  </a:cubicBezTo>
                  <a:cubicBezTo>
                    <a:pt x="946698" y="95422"/>
                    <a:pt x="956223" y="110662"/>
                    <a:pt x="962891" y="126854"/>
                  </a:cubicBezTo>
                  <a:cubicBezTo>
                    <a:pt x="963843" y="126854"/>
                    <a:pt x="964796" y="125902"/>
                    <a:pt x="966701" y="124949"/>
                  </a:cubicBezTo>
                  <a:close/>
                  <a:moveTo>
                    <a:pt x="710478" y="55417"/>
                  </a:moveTo>
                  <a:cubicBezTo>
                    <a:pt x="678093" y="55417"/>
                    <a:pt x="650471" y="68752"/>
                    <a:pt x="626658" y="89707"/>
                  </a:cubicBezTo>
                  <a:cubicBezTo>
                    <a:pt x="618086" y="97327"/>
                    <a:pt x="610466" y="106852"/>
                    <a:pt x="604751" y="116377"/>
                  </a:cubicBezTo>
                  <a:cubicBezTo>
                    <a:pt x="598083" y="126854"/>
                    <a:pt x="601893" y="137332"/>
                    <a:pt x="614276" y="140189"/>
                  </a:cubicBezTo>
                  <a:cubicBezTo>
                    <a:pt x="631421" y="143999"/>
                    <a:pt x="648566" y="146857"/>
                    <a:pt x="665711" y="146857"/>
                  </a:cubicBezTo>
                  <a:cubicBezTo>
                    <a:pt x="696191" y="147809"/>
                    <a:pt x="725718" y="150667"/>
                    <a:pt x="754293" y="164002"/>
                  </a:cubicBezTo>
                  <a:cubicBezTo>
                    <a:pt x="759056" y="166859"/>
                    <a:pt x="765723" y="166859"/>
                    <a:pt x="771438" y="165907"/>
                  </a:cubicBezTo>
                  <a:cubicBezTo>
                    <a:pt x="793346" y="162097"/>
                    <a:pt x="804776" y="141142"/>
                    <a:pt x="798108" y="119234"/>
                  </a:cubicBezTo>
                  <a:cubicBezTo>
                    <a:pt x="785726" y="79229"/>
                    <a:pt x="753341" y="54464"/>
                    <a:pt x="710478" y="55417"/>
                  </a:cubicBezTo>
                  <a:close/>
                  <a:moveTo>
                    <a:pt x="258993" y="50654"/>
                  </a:moveTo>
                  <a:cubicBezTo>
                    <a:pt x="252326" y="52559"/>
                    <a:pt x="238038" y="54464"/>
                    <a:pt x="225656" y="59227"/>
                  </a:cubicBezTo>
                  <a:cubicBezTo>
                    <a:pt x="193271" y="71609"/>
                    <a:pt x="175173" y="104947"/>
                    <a:pt x="177078" y="130664"/>
                  </a:cubicBezTo>
                  <a:cubicBezTo>
                    <a:pt x="178031" y="153524"/>
                    <a:pt x="200891" y="167812"/>
                    <a:pt x="222798" y="160192"/>
                  </a:cubicBezTo>
                  <a:cubicBezTo>
                    <a:pt x="239943" y="153524"/>
                    <a:pt x="257088" y="147809"/>
                    <a:pt x="275186" y="144952"/>
                  </a:cubicBezTo>
                  <a:cubicBezTo>
                    <a:pt x="291378" y="142094"/>
                    <a:pt x="308523" y="143999"/>
                    <a:pt x="324716" y="143047"/>
                  </a:cubicBezTo>
                  <a:cubicBezTo>
                    <a:pt x="334241" y="142094"/>
                    <a:pt x="343766" y="142094"/>
                    <a:pt x="353291" y="140189"/>
                  </a:cubicBezTo>
                  <a:cubicBezTo>
                    <a:pt x="375198" y="136379"/>
                    <a:pt x="380913" y="122092"/>
                    <a:pt x="366626" y="104947"/>
                  </a:cubicBezTo>
                  <a:cubicBezTo>
                    <a:pt x="340908" y="71609"/>
                    <a:pt x="307571" y="52559"/>
                    <a:pt x="258993" y="50654"/>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9" name="Google Shape;49;p2"/>
          <p:cNvSpPr/>
          <p:nvPr userDrawn="1"/>
        </p:nvSpPr>
        <p:spPr>
          <a:xfrm flipH="1">
            <a:off x="312420" y="3084830"/>
            <a:ext cx="1448435" cy="3088005"/>
          </a:xfrm>
          <a:custGeom>
            <a:avLst/>
            <a:gdLst/>
            <a:ahLst/>
            <a:cxnLst/>
            <a:rect l="l" t="t" r="r" b="b"/>
            <a:pathLst>
              <a:path w="755218" h="1610426" extrusionOk="0">
                <a:moveTo>
                  <a:pt x="124839" y="867728"/>
                </a:moveTo>
                <a:cubicBezTo>
                  <a:pt x="176273" y="796290"/>
                  <a:pt x="243901" y="733425"/>
                  <a:pt x="271523" y="649605"/>
                </a:cubicBezTo>
                <a:cubicBezTo>
                  <a:pt x="296289" y="573405"/>
                  <a:pt x="285811" y="488633"/>
                  <a:pt x="316291" y="415290"/>
                </a:cubicBezTo>
                <a:cubicBezTo>
                  <a:pt x="349628" y="333375"/>
                  <a:pt x="426781" y="279083"/>
                  <a:pt x="493456" y="221933"/>
                </a:cubicBezTo>
                <a:cubicBezTo>
                  <a:pt x="561084" y="164783"/>
                  <a:pt x="625853" y="88583"/>
                  <a:pt x="620139" y="0"/>
                </a:cubicBezTo>
                <a:cubicBezTo>
                  <a:pt x="735391" y="220980"/>
                  <a:pt x="775396" y="477203"/>
                  <a:pt x="745868" y="724853"/>
                </a:cubicBezTo>
                <a:cubicBezTo>
                  <a:pt x="716341" y="972503"/>
                  <a:pt x="618234" y="1209675"/>
                  <a:pt x="475359" y="1412557"/>
                </a:cubicBezTo>
                <a:cubicBezTo>
                  <a:pt x="431543" y="1474470"/>
                  <a:pt x="382014" y="1535430"/>
                  <a:pt x="316291" y="1573530"/>
                </a:cubicBezTo>
                <a:cubicBezTo>
                  <a:pt x="250568" y="1611630"/>
                  <a:pt x="165796" y="1624965"/>
                  <a:pt x="98168" y="1590675"/>
                </a:cubicBezTo>
                <a:lnTo>
                  <a:pt x="98168" y="1590675"/>
                </a:lnTo>
                <a:cubicBezTo>
                  <a:pt x="-7559" y="1536382"/>
                  <a:pt x="2918" y="1370648"/>
                  <a:pt x="61" y="1267778"/>
                </a:cubicBezTo>
                <a:cubicBezTo>
                  <a:pt x="-1844" y="1126807"/>
                  <a:pt x="41018" y="982980"/>
                  <a:pt x="124839" y="86772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0" name="Google Shape;50;p2"/>
          <p:cNvGrpSpPr/>
          <p:nvPr userDrawn="1"/>
        </p:nvGrpSpPr>
        <p:grpSpPr>
          <a:xfrm flipH="1">
            <a:off x="2542540" y="2938780"/>
            <a:ext cx="2082165" cy="4773295"/>
            <a:chOff x="6209083" y="1899986"/>
            <a:chExt cx="1085697" cy="2488974"/>
          </a:xfrm>
        </p:grpSpPr>
        <p:sp>
          <p:nvSpPr>
            <p:cNvPr id="51" name="Google Shape;51;p2"/>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 name="Google Shape;52;p2"/>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3" name="Google Shape;53;p2"/>
          <p:cNvGrpSpPr/>
          <p:nvPr userDrawn="1"/>
        </p:nvGrpSpPr>
        <p:grpSpPr>
          <a:xfrm flipH="1">
            <a:off x="6337935" y="4578985"/>
            <a:ext cx="1440815" cy="3307080"/>
            <a:chOff x="4564559" y="2755331"/>
            <a:chExt cx="751379" cy="1724255"/>
          </a:xfrm>
        </p:grpSpPr>
        <p:sp>
          <p:nvSpPr>
            <p:cNvPr id="54" name="Google Shape;54;p2"/>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 name="Google Shape;55;p2"/>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6" name="Google Shape;56;p2"/>
          <p:cNvGrpSpPr/>
          <p:nvPr userDrawn="1"/>
        </p:nvGrpSpPr>
        <p:grpSpPr>
          <a:xfrm flipH="1">
            <a:off x="6453505" y="6091555"/>
            <a:ext cx="1962150" cy="1987550"/>
            <a:chOff x="4232609" y="3544001"/>
            <a:chExt cx="1022984" cy="1036319"/>
          </a:xfrm>
        </p:grpSpPr>
        <p:sp>
          <p:nvSpPr>
            <p:cNvPr id="57" name="Google Shape;57;p2"/>
            <p:cNvSpPr/>
            <p:nvPr/>
          </p:nvSpPr>
          <p:spPr>
            <a:xfrm>
              <a:off x="4232609" y="3544001"/>
              <a:ext cx="1020127" cy="1036319"/>
            </a:xfrm>
            <a:custGeom>
              <a:avLst/>
              <a:gdLst/>
              <a:ahLst/>
              <a:cxnLst/>
              <a:rect l="l" t="t" r="r" b="b"/>
              <a:pathLst>
                <a:path w="1020127" h="1036319" extrusionOk="0">
                  <a:moveTo>
                    <a:pt x="930593" y="376238"/>
                  </a:moveTo>
                  <a:cubicBezTo>
                    <a:pt x="929640" y="375285"/>
                    <a:pt x="929640" y="375285"/>
                    <a:pt x="928688" y="374332"/>
                  </a:cubicBezTo>
                  <a:cubicBezTo>
                    <a:pt x="923925" y="378142"/>
                    <a:pt x="919163" y="381000"/>
                    <a:pt x="914400" y="383857"/>
                  </a:cubicBezTo>
                  <a:cubicBezTo>
                    <a:pt x="838200" y="429578"/>
                    <a:pt x="744855" y="434340"/>
                    <a:pt x="656272" y="439103"/>
                  </a:cubicBezTo>
                  <a:cubicBezTo>
                    <a:pt x="734378" y="421957"/>
                    <a:pt x="805815" y="375285"/>
                    <a:pt x="854393" y="311467"/>
                  </a:cubicBezTo>
                  <a:cubicBezTo>
                    <a:pt x="792480" y="267653"/>
                    <a:pt x="721995" y="234315"/>
                    <a:pt x="652463" y="203835"/>
                  </a:cubicBezTo>
                  <a:cubicBezTo>
                    <a:pt x="620078" y="189547"/>
                    <a:pt x="587693" y="175260"/>
                    <a:pt x="555307" y="161925"/>
                  </a:cubicBezTo>
                  <a:cubicBezTo>
                    <a:pt x="541972" y="175260"/>
                    <a:pt x="526733" y="186690"/>
                    <a:pt x="509588" y="195263"/>
                  </a:cubicBezTo>
                  <a:cubicBezTo>
                    <a:pt x="467678" y="215265"/>
                    <a:pt x="421005" y="219075"/>
                    <a:pt x="374333" y="218122"/>
                  </a:cubicBezTo>
                  <a:cubicBezTo>
                    <a:pt x="406717" y="191453"/>
                    <a:pt x="440055" y="163830"/>
                    <a:pt x="462915" y="127635"/>
                  </a:cubicBezTo>
                  <a:cubicBezTo>
                    <a:pt x="463867" y="126682"/>
                    <a:pt x="463867" y="125730"/>
                    <a:pt x="464820" y="124778"/>
                  </a:cubicBezTo>
                  <a:cubicBezTo>
                    <a:pt x="357188" y="80963"/>
                    <a:pt x="248603" y="39053"/>
                    <a:pt x="138113" y="0"/>
                  </a:cubicBezTo>
                  <a:cubicBezTo>
                    <a:pt x="138113" y="2857"/>
                    <a:pt x="138113" y="4763"/>
                    <a:pt x="138113" y="7620"/>
                  </a:cubicBezTo>
                  <a:cubicBezTo>
                    <a:pt x="140017" y="87630"/>
                    <a:pt x="103822" y="161925"/>
                    <a:pt x="68580" y="236220"/>
                  </a:cubicBezTo>
                  <a:cubicBezTo>
                    <a:pt x="124778" y="250507"/>
                    <a:pt x="181928" y="260032"/>
                    <a:pt x="240030" y="261938"/>
                  </a:cubicBezTo>
                  <a:cubicBezTo>
                    <a:pt x="189547" y="291465"/>
                    <a:pt x="129540" y="298132"/>
                    <a:pt x="71438" y="303847"/>
                  </a:cubicBezTo>
                  <a:cubicBezTo>
                    <a:pt x="60960" y="304800"/>
                    <a:pt x="49530" y="305753"/>
                    <a:pt x="38100" y="305753"/>
                  </a:cubicBezTo>
                  <a:cubicBezTo>
                    <a:pt x="35242" y="312420"/>
                    <a:pt x="33338" y="318135"/>
                    <a:pt x="30480" y="324803"/>
                  </a:cubicBezTo>
                  <a:cubicBezTo>
                    <a:pt x="12383" y="374332"/>
                    <a:pt x="2858" y="426720"/>
                    <a:pt x="0" y="479107"/>
                  </a:cubicBezTo>
                  <a:cubicBezTo>
                    <a:pt x="93345" y="478155"/>
                    <a:pt x="186690" y="449580"/>
                    <a:pt x="264795" y="398145"/>
                  </a:cubicBezTo>
                  <a:cubicBezTo>
                    <a:pt x="248603" y="454342"/>
                    <a:pt x="195263" y="489585"/>
                    <a:pt x="145733" y="521017"/>
                  </a:cubicBezTo>
                  <a:cubicBezTo>
                    <a:pt x="111442" y="542925"/>
                    <a:pt x="76200" y="563880"/>
                    <a:pt x="41910" y="585788"/>
                  </a:cubicBezTo>
                  <a:cubicBezTo>
                    <a:pt x="31433" y="592455"/>
                    <a:pt x="20003" y="599122"/>
                    <a:pt x="7620" y="603885"/>
                  </a:cubicBezTo>
                  <a:cubicBezTo>
                    <a:pt x="20003" y="677228"/>
                    <a:pt x="45720" y="747713"/>
                    <a:pt x="84772" y="810578"/>
                  </a:cubicBezTo>
                  <a:cubicBezTo>
                    <a:pt x="151447" y="775335"/>
                    <a:pt x="210503" y="723900"/>
                    <a:pt x="266700" y="672465"/>
                  </a:cubicBezTo>
                  <a:cubicBezTo>
                    <a:pt x="252413" y="745807"/>
                    <a:pt x="224790" y="815340"/>
                    <a:pt x="183833" y="878205"/>
                  </a:cubicBezTo>
                  <a:cubicBezTo>
                    <a:pt x="177165" y="888682"/>
                    <a:pt x="169545" y="899160"/>
                    <a:pt x="160020" y="907732"/>
                  </a:cubicBezTo>
                  <a:cubicBezTo>
                    <a:pt x="163830" y="911542"/>
                    <a:pt x="166688" y="914400"/>
                    <a:pt x="170497" y="918210"/>
                  </a:cubicBezTo>
                  <a:cubicBezTo>
                    <a:pt x="230505" y="975360"/>
                    <a:pt x="306705" y="1018222"/>
                    <a:pt x="387667" y="1033463"/>
                  </a:cubicBezTo>
                  <a:cubicBezTo>
                    <a:pt x="417195" y="985838"/>
                    <a:pt x="447675" y="937260"/>
                    <a:pt x="477203" y="889635"/>
                  </a:cubicBezTo>
                  <a:cubicBezTo>
                    <a:pt x="487680" y="921067"/>
                    <a:pt x="496253" y="953453"/>
                    <a:pt x="495300" y="985838"/>
                  </a:cubicBezTo>
                  <a:cubicBezTo>
                    <a:pt x="494347" y="1002982"/>
                    <a:pt x="491490" y="1020128"/>
                    <a:pt x="484822" y="1036320"/>
                  </a:cubicBezTo>
                  <a:cubicBezTo>
                    <a:pt x="486728" y="1036320"/>
                    <a:pt x="489585" y="1035367"/>
                    <a:pt x="491490" y="1035367"/>
                  </a:cubicBezTo>
                  <a:cubicBezTo>
                    <a:pt x="603885" y="1018222"/>
                    <a:pt x="704850" y="922020"/>
                    <a:pt x="709613" y="810578"/>
                  </a:cubicBezTo>
                  <a:cubicBezTo>
                    <a:pt x="714375" y="812482"/>
                    <a:pt x="720090" y="814388"/>
                    <a:pt x="724853" y="816292"/>
                  </a:cubicBezTo>
                  <a:cubicBezTo>
                    <a:pt x="776288" y="833438"/>
                    <a:pt x="835343" y="831532"/>
                    <a:pt x="884872" y="810578"/>
                  </a:cubicBezTo>
                  <a:cubicBezTo>
                    <a:pt x="942022" y="786765"/>
                    <a:pt x="987743" y="738188"/>
                    <a:pt x="1008697" y="680085"/>
                  </a:cubicBezTo>
                  <a:cubicBezTo>
                    <a:pt x="1009650" y="678180"/>
                    <a:pt x="1009650" y="677228"/>
                    <a:pt x="1010603" y="675322"/>
                  </a:cubicBezTo>
                  <a:cubicBezTo>
                    <a:pt x="985838" y="677228"/>
                    <a:pt x="962025" y="671513"/>
                    <a:pt x="938213" y="664845"/>
                  </a:cubicBezTo>
                  <a:cubicBezTo>
                    <a:pt x="891540" y="649605"/>
                    <a:pt x="847725" y="626745"/>
                    <a:pt x="807720" y="597217"/>
                  </a:cubicBezTo>
                  <a:cubicBezTo>
                    <a:pt x="879157" y="609600"/>
                    <a:pt x="954405" y="598170"/>
                    <a:pt x="1020128" y="567690"/>
                  </a:cubicBezTo>
                  <a:cubicBezTo>
                    <a:pt x="1014413" y="496253"/>
                    <a:pt x="979170" y="427672"/>
                    <a:pt x="930593" y="37623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 name="Google Shape;58;p2"/>
            <p:cNvSpPr/>
            <p:nvPr/>
          </p:nvSpPr>
          <p:spPr>
            <a:xfrm>
              <a:off x="4370721" y="3544001"/>
              <a:ext cx="884872" cy="825579"/>
            </a:xfrm>
            <a:custGeom>
              <a:avLst/>
              <a:gdLst/>
              <a:ahLst/>
              <a:cxnLst/>
              <a:rect l="l" t="t" r="r" b="b"/>
              <a:pathLst>
                <a:path w="884872" h="825579" extrusionOk="0">
                  <a:moveTo>
                    <a:pt x="645795" y="824865"/>
                  </a:moveTo>
                  <a:cubicBezTo>
                    <a:pt x="681038" y="827722"/>
                    <a:pt x="716280" y="822007"/>
                    <a:pt x="749618" y="807720"/>
                  </a:cubicBezTo>
                  <a:cubicBezTo>
                    <a:pt x="806768" y="783907"/>
                    <a:pt x="852488" y="735330"/>
                    <a:pt x="873443" y="677228"/>
                  </a:cubicBezTo>
                  <a:cubicBezTo>
                    <a:pt x="874395" y="675322"/>
                    <a:pt x="874395" y="674370"/>
                    <a:pt x="875347" y="672465"/>
                  </a:cubicBezTo>
                  <a:cubicBezTo>
                    <a:pt x="850582" y="674370"/>
                    <a:pt x="826770" y="668655"/>
                    <a:pt x="802957" y="661988"/>
                  </a:cubicBezTo>
                  <a:cubicBezTo>
                    <a:pt x="756285" y="646747"/>
                    <a:pt x="712470" y="623888"/>
                    <a:pt x="672465" y="594360"/>
                  </a:cubicBezTo>
                  <a:cubicBezTo>
                    <a:pt x="743903" y="606742"/>
                    <a:pt x="819150" y="595313"/>
                    <a:pt x="884872" y="564832"/>
                  </a:cubicBezTo>
                  <a:cubicBezTo>
                    <a:pt x="876300" y="495300"/>
                    <a:pt x="841057" y="427672"/>
                    <a:pt x="792480" y="376238"/>
                  </a:cubicBezTo>
                  <a:cubicBezTo>
                    <a:pt x="791528" y="375285"/>
                    <a:pt x="791528" y="375285"/>
                    <a:pt x="790575" y="374332"/>
                  </a:cubicBezTo>
                  <a:cubicBezTo>
                    <a:pt x="785813" y="378142"/>
                    <a:pt x="781050" y="381000"/>
                    <a:pt x="776288" y="383857"/>
                  </a:cubicBezTo>
                  <a:cubicBezTo>
                    <a:pt x="700088" y="429578"/>
                    <a:pt x="606743" y="434340"/>
                    <a:pt x="518160" y="439103"/>
                  </a:cubicBezTo>
                  <a:cubicBezTo>
                    <a:pt x="596265" y="421957"/>
                    <a:pt x="667703" y="375285"/>
                    <a:pt x="716280" y="311467"/>
                  </a:cubicBezTo>
                  <a:cubicBezTo>
                    <a:pt x="654368" y="267653"/>
                    <a:pt x="583882" y="234315"/>
                    <a:pt x="514350" y="203835"/>
                  </a:cubicBezTo>
                  <a:cubicBezTo>
                    <a:pt x="481965" y="189547"/>
                    <a:pt x="449580" y="175260"/>
                    <a:pt x="417195" y="161925"/>
                  </a:cubicBezTo>
                  <a:cubicBezTo>
                    <a:pt x="403860" y="175260"/>
                    <a:pt x="388620" y="186690"/>
                    <a:pt x="371475" y="195263"/>
                  </a:cubicBezTo>
                  <a:cubicBezTo>
                    <a:pt x="329565" y="215265"/>
                    <a:pt x="282892" y="219075"/>
                    <a:pt x="236220" y="218122"/>
                  </a:cubicBezTo>
                  <a:cubicBezTo>
                    <a:pt x="268605" y="191453"/>
                    <a:pt x="301942" y="163830"/>
                    <a:pt x="324803" y="127635"/>
                  </a:cubicBezTo>
                  <a:cubicBezTo>
                    <a:pt x="325755" y="126682"/>
                    <a:pt x="325755" y="125730"/>
                    <a:pt x="326708" y="124778"/>
                  </a:cubicBezTo>
                  <a:cubicBezTo>
                    <a:pt x="219075" y="80963"/>
                    <a:pt x="110490" y="39053"/>
                    <a:pt x="0" y="0"/>
                  </a:cubicBezTo>
                  <a:cubicBezTo>
                    <a:pt x="0" y="2857"/>
                    <a:pt x="0" y="4763"/>
                    <a:pt x="0" y="7620"/>
                  </a:cubicBezTo>
                  <a:cubicBezTo>
                    <a:pt x="14288" y="40957"/>
                    <a:pt x="127635" y="297180"/>
                    <a:pt x="323850" y="471488"/>
                  </a:cubicBezTo>
                  <a:cubicBezTo>
                    <a:pt x="520065" y="645795"/>
                    <a:pt x="571500" y="810578"/>
                    <a:pt x="571500" y="810578"/>
                  </a:cubicBezTo>
                  <a:lnTo>
                    <a:pt x="645795" y="824865"/>
                  </a:lnTo>
                  <a:close/>
                </a:path>
              </a:pathLst>
            </a:custGeom>
            <a:solidFill>
              <a:srgbClr val="255B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 name="Google Shape;32;p2"/>
          <p:cNvGrpSpPr/>
          <p:nvPr userDrawn="1"/>
        </p:nvGrpSpPr>
        <p:grpSpPr>
          <a:xfrm flipH="1">
            <a:off x="7541260" y="5655945"/>
            <a:ext cx="1421765" cy="1259840"/>
            <a:chOff x="-57404" y="6066190"/>
            <a:chExt cx="959352" cy="850146"/>
          </a:xfrm>
        </p:grpSpPr>
        <p:sp>
          <p:nvSpPr>
            <p:cNvPr id="33" name="Google Shape;33;p2"/>
            <p:cNvSpPr/>
            <p:nvPr/>
          </p:nvSpPr>
          <p:spPr>
            <a:xfrm>
              <a:off x="-50142" y="6252659"/>
              <a:ext cx="667285" cy="657432"/>
            </a:xfrm>
            <a:custGeom>
              <a:avLst/>
              <a:gdLst/>
              <a:ahLst/>
              <a:cxnLst/>
              <a:rect l="l" t="t" r="r" b="b"/>
              <a:pathLst>
                <a:path w="667285" h="657432" extrusionOk="0">
                  <a:moveTo>
                    <a:pt x="541556" y="505985"/>
                  </a:moveTo>
                  <a:cubicBezTo>
                    <a:pt x="511076" y="485030"/>
                    <a:pt x="502503" y="460265"/>
                    <a:pt x="499646" y="425022"/>
                  </a:cubicBezTo>
                  <a:cubicBezTo>
                    <a:pt x="496788" y="389780"/>
                    <a:pt x="467261" y="330725"/>
                    <a:pt x="464403" y="295482"/>
                  </a:cubicBezTo>
                  <a:cubicBezTo>
                    <a:pt x="457736" y="223092"/>
                    <a:pt x="464403" y="157370"/>
                    <a:pt x="481548" y="105935"/>
                  </a:cubicBezTo>
                  <a:cubicBezTo>
                    <a:pt x="460593" y="96410"/>
                    <a:pt x="448211" y="85932"/>
                    <a:pt x="426303" y="105935"/>
                  </a:cubicBezTo>
                  <a:cubicBezTo>
                    <a:pt x="399633" y="129747"/>
                    <a:pt x="421541" y="182135"/>
                    <a:pt x="399633" y="237380"/>
                  </a:cubicBezTo>
                  <a:cubicBezTo>
                    <a:pt x="381536" y="283100"/>
                    <a:pt x="353913" y="328820"/>
                    <a:pt x="370106" y="391685"/>
                  </a:cubicBezTo>
                  <a:cubicBezTo>
                    <a:pt x="379631" y="428832"/>
                    <a:pt x="369153" y="468837"/>
                    <a:pt x="386298" y="517415"/>
                  </a:cubicBezTo>
                  <a:cubicBezTo>
                    <a:pt x="325338" y="500270"/>
                    <a:pt x="317718" y="467885"/>
                    <a:pt x="292001" y="411687"/>
                  </a:cubicBezTo>
                  <a:cubicBezTo>
                    <a:pt x="276761" y="379302"/>
                    <a:pt x="265331" y="345965"/>
                    <a:pt x="250091" y="313580"/>
                  </a:cubicBezTo>
                  <a:cubicBezTo>
                    <a:pt x="234851" y="281195"/>
                    <a:pt x="214848" y="254525"/>
                    <a:pt x="194846" y="225950"/>
                  </a:cubicBezTo>
                  <a:cubicBezTo>
                    <a:pt x="171986" y="191660"/>
                    <a:pt x="173891" y="159275"/>
                    <a:pt x="174843" y="119270"/>
                  </a:cubicBezTo>
                  <a:cubicBezTo>
                    <a:pt x="174843" y="93552"/>
                    <a:pt x="136743" y="37355"/>
                    <a:pt x="118646" y="17352"/>
                  </a:cubicBezTo>
                  <a:cubicBezTo>
                    <a:pt x="99596" y="-3603"/>
                    <a:pt x="81498" y="-2650"/>
                    <a:pt x="63401" y="4970"/>
                  </a:cubicBezTo>
                  <a:cubicBezTo>
                    <a:pt x="60543" y="11637"/>
                    <a:pt x="56733" y="17352"/>
                    <a:pt x="54828" y="24020"/>
                  </a:cubicBezTo>
                  <a:cubicBezTo>
                    <a:pt x="42446" y="58310"/>
                    <a:pt x="38636" y="95457"/>
                    <a:pt x="36731" y="132605"/>
                  </a:cubicBezTo>
                  <a:cubicBezTo>
                    <a:pt x="30063" y="154512"/>
                    <a:pt x="9108" y="223092"/>
                    <a:pt x="5298" y="243095"/>
                  </a:cubicBezTo>
                  <a:cubicBezTo>
                    <a:pt x="-6132" y="302150"/>
                    <a:pt x="4346" y="464075"/>
                    <a:pt x="5298" y="597425"/>
                  </a:cubicBezTo>
                  <a:cubicBezTo>
                    <a:pt x="90071" y="615522"/>
                    <a:pt x="198656" y="644097"/>
                    <a:pt x="285333" y="653622"/>
                  </a:cubicBezTo>
                  <a:cubicBezTo>
                    <a:pt x="336768" y="659337"/>
                    <a:pt x="468213" y="626000"/>
                    <a:pt x="476786" y="622190"/>
                  </a:cubicBezTo>
                  <a:cubicBezTo>
                    <a:pt x="532031" y="625047"/>
                    <a:pt x="566321" y="645050"/>
                    <a:pt x="598706" y="653622"/>
                  </a:cubicBezTo>
                  <a:cubicBezTo>
                    <a:pt x="613946" y="657432"/>
                    <a:pt x="638711" y="658385"/>
                    <a:pt x="667286" y="656480"/>
                  </a:cubicBezTo>
                  <a:cubicBezTo>
                    <a:pt x="663476" y="635525"/>
                    <a:pt x="658713" y="615522"/>
                    <a:pt x="649188" y="596472"/>
                  </a:cubicBezTo>
                  <a:cubicBezTo>
                    <a:pt x="624423" y="548847"/>
                    <a:pt x="582513" y="533607"/>
                    <a:pt x="541556" y="50598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4" name="Google Shape;34;p2"/>
            <p:cNvGrpSpPr/>
            <p:nvPr/>
          </p:nvGrpSpPr>
          <p:grpSpPr>
            <a:xfrm>
              <a:off x="23831" y="6082457"/>
              <a:ext cx="878117" cy="822880"/>
              <a:chOff x="23831" y="6082457"/>
              <a:chExt cx="878117" cy="822880"/>
            </a:xfrm>
          </p:grpSpPr>
          <p:grpSp>
            <p:nvGrpSpPr>
              <p:cNvPr id="35" name="Google Shape;35;p2"/>
              <p:cNvGrpSpPr/>
              <p:nvPr/>
            </p:nvGrpSpPr>
            <p:grpSpPr>
              <a:xfrm>
                <a:off x="510471" y="6536712"/>
                <a:ext cx="391477" cy="368625"/>
                <a:chOff x="510471" y="6536712"/>
                <a:chExt cx="391477" cy="368625"/>
              </a:xfrm>
            </p:grpSpPr>
            <p:sp>
              <p:nvSpPr>
                <p:cNvPr id="36" name="Google Shape;36;p2"/>
                <p:cNvSpPr/>
                <p:nvPr/>
              </p:nvSpPr>
              <p:spPr>
                <a:xfrm>
                  <a:off x="510471" y="6665076"/>
                  <a:ext cx="391477" cy="240261"/>
                </a:xfrm>
                <a:custGeom>
                  <a:avLst/>
                  <a:gdLst/>
                  <a:ahLst/>
                  <a:cxnLst/>
                  <a:rect l="l" t="t" r="r" b="b"/>
                  <a:pathLst>
                    <a:path w="391477" h="240261" extrusionOk="0">
                      <a:moveTo>
                        <a:pt x="340042" y="6899"/>
                      </a:moveTo>
                      <a:cubicBezTo>
                        <a:pt x="315278" y="12614"/>
                        <a:pt x="294323" y="-4531"/>
                        <a:pt x="277178" y="1184"/>
                      </a:cubicBezTo>
                      <a:cubicBezTo>
                        <a:pt x="261938" y="5946"/>
                        <a:pt x="248602" y="24996"/>
                        <a:pt x="236220" y="33569"/>
                      </a:cubicBezTo>
                      <a:cubicBezTo>
                        <a:pt x="208598" y="51666"/>
                        <a:pt x="204788" y="39284"/>
                        <a:pt x="175260" y="44999"/>
                      </a:cubicBezTo>
                      <a:cubicBezTo>
                        <a:pt x="141923" y="51666"/>
                        <a:pt x="91440" y="60239"/>
                        <a:pt x="62865" y="52619"/>
                      </a:cubicBezTo>
                      <a:cubicBezTo>
                        <a:pt x="59055" y="55476"/>
                        <a:pt x="55245" y="57381"/>
                        <a:pt x="52388" y="59286"/>
                      </a:cubicBezTo>
                      <a:cubicBezTo>
                        <a:pt x="41910" y="65001"/>
                        <a:pt x="24765" y="90719"/>
                        <a:pt x="13335" y="96434"/>
                      </a:cubicBezTo>
                      <a:cubicBezTo>
                        <a:pt x="8573" y="99291"/>
                        <a:pt x="3810" y="101196"/>
                        <a:pt x="0" y="103101"/>
                      </a:cubicBezTo>
                      <a:cubicBezTo>
                        <a:pt x="33338" y="123104"/>
                        <a:pt x="65723" y="141201"/>
                        <a:pt x="84773" y="180254"/>
                      </a:cubicBezTo>
                      <a:cubicBezTo>
                        <a:pt x="94298" y="199304"/>
                        <a:pt x="99060" y="220259"/>
                        <a:pt x="102870" y="240261"/>
                      </a:cubicBezTo>
                      <a:cubicBezTo>
                        <a:pt x="198120" y="234546"/>
                        <a:pt x="366713" y="191684"/>
                        <a:pt x="391478" y="151679"/>
                      </a:cubicBezTo>
                      <a:cubicBezTo>
                        <a:pt x="390525" y="99291"/>
                        <a:pt x="382905" y="52619"/>
                        <a:pt x="370523" y="231"/>
                      </a:cubicBezTo>
                      <a:cubicBezTo>
                        <a:pt x="367665" y="231"/>
                        <a:pt x="340995" y="5946"/>
                        <a:pt x="340042" y="6899"/>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 name="Google Shape;37;p2"/>
                <p:cNvSpPr/>
                <p:nvPr/>
              </p:nvSpPr>
              <p:spPr>
                <a:xfrm>
                  <a:off x="575233" y="6536712"/>
                  <a:ext cx="306704" cy="187013"/>
                </a:xfrm>
                <a:custGeom>
                  <a:avLst/>
                  <a:gdLst/>
                  <a:ahLst/>
                  <a:cxnLst/>
                  <a:rect l="l" t="t" r="r" b="b"/>
                  <a:pathLst>
                    <a:path w="306704" h="187013" extrusionOk="0">
                      <a:moveTo>
                        <a:pt x="113348" y="177165"/>
                      </a:moveTo>
                      <a:cubicBezTo>
                        <a:pt x="142875" y="171450"/>
                        <a:pt x="146685" y="183832"/>
                        <a:pt x="174307" y="165735"/>
                      </a:cubicBezTo>
                      <a:cubicBezTo>
                        <a:pt x="186690" y="157163"/>
                        <a:pt x="200025" y="139065"/>
                        <a:pt x="215265" y="133350"/>
                      </a:cubicBezTo>
                      <a:cubicBezTo>
                        <a:pt x="233363" y="127635"/>
                        <a:pt x="253365" y="144780"/>
                        <a:pt x="278130" y="139065"/>
                      </a:cubicBezTo>
                      <a:cubicBezTo>
                        <a:pt x="279082" y="139065"/>
                        <a:pt x="305753" y="133350"/>
                        <a:pt x="306705" y="132397"/>
                      </a:cubicBezTo>
                      <a:cubicBezTo>
                        <a:pt x="295275" y="87630"/>
                        <a:pt x="289560" y="45720"/>
                        <a:pt x="278130" y="0"/>
                      </a:cubicBezTo>
                      <a:cubicBezTo>
                        <a:pt x="257175" y="11430"/>
                        <a:pt x="192405" y="27622"/>
                        <a:pt x="176213" y="44767"/>
                      </a:cubicBezTo>
                      <a:cubicBezTo>
                        <a:pt x="132398" y="93345"/>
                        <a:pt x="149542" y="117157"/>
                        <a:pt x="60007" y="138113"/>
                      </a:cubicBezTo>
                      <a:cubicBezTo>
                        <a:pt x="49530" y="140970"/>
                        <a:pt x="22860" y="167640"/>
                        <a:pt x="0" y="183832"/>
                      </a:cubicBezTo>
                      <a:cubicBezTo>
                        <a:pt x="29527" y="191452"/>
                        <a:pt x="80010" y="183832"/>
                        <a:pt x="113348" y="17716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8" name="Google Shape;38;p2"/>
              <p:cNvSpPr/>
              <p:nvPr/>
            </p:nvSpPr>
            <p:spPr>
              <a:xfrm>
                <a:off x="410761" y="6262239"/>
                <a:ext cx="401644" cy="509740"/>
              </a:xfrm>
              <a:custGeom>
                <a:avLst/>
                <a:gdLst/>
                <a:ahLst/>
                <a:cxnLst/>
                <a:rect l="l" t="t" r="r" b="b"/>
                <a:pathLst>
                  <a:path w="401644" h="509740" extrusionOk="0">
                    <a:moveTo>
                      <a:pt x="154947" y="465925"/>
                    </a:moveTo>
                    <a:cubicBezTo>
                      <a:pt x="180664" y="450685"/>
                      <a:pt x="213049" y="415443"/>
                      <a:pt x="225432" y="412585"/>
                    </a:cubicBezTo>
                    <a:cubicBezTo>
                      <a:pt x="315919" y="391630"/>
                      <a:pt x="297822" y="367818"/>
                      <a:pt x="341637" y="319240"/>
                    </a:cubicBezTo>
                    <a:cubicBezTo>
                      <a:pt x="356877" y="302095"/>
                      <a:pt x="380689" y="290665"/>
                      <a:pt x="401644" y="279235"/>
                    </a:cubicBezTo>
                    <a:cubicBezTo>
                      <a:pt x="366402" y="197320"/>
                      <a:pt x="318777" y="121120"/>
                      <a:pt x="262579" y="56350"/>
                    </a:cubicBezTo>
                    <a:cubicBezTo>
                      <a:pt x="240672" y="31585"/>
                      <a:pt x="216859" y="2058"/>
                      <a:pt x="181617" y="153"/>
                    </a:cubicBezTo>
                    <a:cubicBezTo>
                      <a:pt x="150184" y="-1752"/>
                      <a:pt x="115894" y="14440"/>
                      <a:pt x="87319" y="32538"/>
                    </a:cubicBezTo>
                    <a:cubicBezTo>
                      <a:pt x="58744" y="54445"/>
                      <a:pt x="33027" y="78258"/>
                      <a:pt x="19692" y="96355"/>
                    </a:cubicBezTo>
                    <a:cubicBezTo>
                      <a:pt x="2547" y="147790"/>
                      <a:pt x="-4121" y="213513"/>
                      <a:pt x="2547" y="285903"/>
                    </a:cubicBezTo>
                    <a:cubicBezTo>
                      <a:pt x="6357" y="321145"/>
                      <a:pt x="34932" y="380200"/>
                      <a:pt x="37789" y="415443"/>
                    </a:cubicBezTo>
                    <a:cubicBezTo>
                      <a:pt x="40647" y="450685"/>
                      <a:pt x="49219" y="475450"/>
                      <a:pt x="79699" y="496405"/>
                    </a:cubicBezTo>
                    <a:cubicBezTo>
                      <a:pt x="86367" y="501168"/>
                      <a:pt x="93987" y="504978"/>
                      <a:pt x="100654" y="509740"/>
                    </a:cubicBezTo>
                    <a:cubicBezTo>
                      <a:pt x="105417" y="507835"/>
                      <a:pt x="110179" y="505930"/>
                      <a:pt x="113989" y="503073"/>
                    </a:cubicBezTo>
                    <a:cubicBezTo>
                      <a:pt x="127324" y="497358"/>
                      <a:pt x="144469" y="472593"/>
                      <a:pt x="154947" y="465925"/>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9" name="Google Shape;39;p2"/>
              <p:cNvGrpSpPr/>
              <p:nvPr/>
            </p:nvGrpSpPr>
            <p:grpSpPr>
              <a:xfrm>
                <a:off x="23831" y="6082457"/>
                <a:ext cx="474249" cy="688569"/>
                <a:chOff x="23831" y="6082457"/>
                <a:chExt cx="474249" cy="688569"/>
              </a:xfrm>
            </p:grpSpPr>
            <p:sp>
              <p:nvSpPr>
                <p:cNvPr id="40" name="Google Shape;40;p2"/>
                <p:cNvSpPr/>
                <p:nvPr/>
              </p:nvSpPr>
              <p:spPr>
                <a:xfrm>
                  <a:off x="154228" y="6174761"/>
                  <a:ext cx="343852" cy="596265"/>
                </a:xfrm>
                <a:custGeom>
                  <a:avLst/>
                  <a:gdLst/>
                  <a:ahLst/>
                  <a:cxnLst/>
                  <a:rect l="l" t="t" r="r" b="b"/>
                  <a:pathLst>
                    <a:path w="343852" h="596265" extrusionOk="0">
                      <a:moveTo>
                        <a:pt x="340995" y="122873"/>
                      </a:moveTo>
                      <a:cubicBezTo>
                        <a:pt x="330518" y="95250"/>
                        <a:pt x="306705" y="69533"/>
                        <a:pt x="289560" y="48578"/>
                      </a:cubicBezTo>
                      <a:cubicBezTo>
                        <a:pt x="275272" y="31433"/>
                        <a:pt x="260033" y="15240"/>
                        <a:pt x="244793" y="0"/>
                      </a:cubicBezTo>
                      <a:cubicBezTo>
                        <a:pt x="227647" y="123825"/>
                        <a:pt x="104775" y="270510"/>
                        <a:pt x="0" y="319088"/>
                      </a:cubicBezTo>
                      <a:cubicBezTo>
                        <a:pt x="16192" y="342900"/>
                        <a:pt x="32385" y="365760"/>
                        <a:pt x="44767" y="392430"/>
                      </a:cubicBezTo>
                      <a:cubicBezTo>
                        <a:pt x="60007" y="424815"/>
                        <a:pt x="71438" y="458153"/>
                        <a:pt x="86677" y="490538"/>
                      </a:cubicBezTo>
                      <a:cubicBezTo>
                        <a:pt x="112395" y="545783"/>
                        <a:pt x="120015" y="579120"/>
                        <a:pt x="180975" y="596265"/>
                      </a:cubicBezTo>
                      <a:cubicBezTo>
                        <a:pt x="163830" y="547688"/>
                        <a:pt x="174308" y="508635"/>
                        <a:pt x="164783" y="470535"/>
                      </a:cubicBezTo>
                      <a:cubicBezTo>
                        <a:pt x="148590" y="407670"/>
                        <a:pt x="176213" y="361950"/>
                        <a:pt x="194310" y="316230"/>
                      </a:cubicBezTo>
                      <a:cubicBezTo>
                        <a:pt x="216218" y="260033"/>
                        <a:pt x="194310" y="208598"/>
                        <a:pt x="220980" y="184785"/>
                      </a:cubicBezTo>
                      <a:cubicBezTo>
                        <a:pt x="242888" y="164783"/>
                        <a:pt x="255270" y="175260"/>
                        <a:pt x="276225" y="184785"/>
                      </a:cubicBezTo>
                      <a:cubicBezTo>
                        <a:pt x="289560" y="166688"/>
                        <a:pt x="315278" y="142875"/>
                        <a:pt x="343853" y="120968"/>
                      </a:cubicBezTo>
                      <a:cubicBezTo>
                        <a:pt x="343853" y="120968"/>
                        <a:pt x="341947" y="121920"/>
                        <a:pt x="340995" y="122873"/>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 name="Google Shape;41;p2"/>
                <p:cNvSpPr/>
                <p:nvPr/>
              </p:nvSpPr>
              <p:spPr>
                <a:xfrm>
                  <a:off x="23831" y="6082457"/>
                  <a:ext cx="384810" cy="423748"/>
                </a:xfrm>
                <a:custGeom>
                  <a:avLst/>
                  <a:gdLst/>
                  <a:ahLst/>
                  <a:cxnLst/>
                  <a:rect l="l" t="t" r="r" b="b"/>
                  <a:pathLst>
                    <a:path w="384810" h="423748" extrusionOk="0">
                      <a:moveTo>
                        <a:pt x="384810" y="103708"/>
                      </a:moveTo>
                      <a:cubicBezTo>
                        <a:pt x="364808" y="84658"/>
                        <a:pt x="344805" y="66561"/>
                        <a:pt x="322898" y="50368"/>
                      </a:cubicBezTo>
                      <a:cubicBezTo>
                        <a:pt x="294323" y="28461"/>
                        <a:pt x="251460" y="-12497"/>
                        <a:pt x="213360" y="3696"/>
                      </a:cubicBezTo>
                      <a:cubicBezTo>
                        <a:pt x="189548" y="13221"/>
                        <a:pt x="167640" y="35128"/>
                        <a:pt x="147638" y="49416"/>
                      </a:cubicBezTo>
                      <a:cubicBezTo>
                        <a:pt x="123825" y="66561"/>
                        <a:pt x="99060" y="83706"/>
                        <a:pt x="75248" y="102756"/>
                      </a:cubicBezTo>
                      <a:cubicBezTo>
                        <a:pt x="44768" y="126568"/>
                        <a:pt x="17145" y="153238"/>
                        <a:pt x="0" y="187528"/>
                      </a:cubicBezTo>
                      <a:cubicBezTo>
                        <a:pt x="18097" y="179908"/>
                        <a:pt x="35243" y="178956"/>
                        <a:pt x="55245" y="199911"/>
                      </a:cubicBezTo>
                      <a:cubicBezTo>
                        <a:pt x="73343" y="219913"/>
                        <a:pt x="111443" y="276111"/>
                        <a:pt x="111443" y="301828"/>
                      </a:cubicBezTo>
                      <a:cubicBezTo>
                        <a:pt x="111443" y="340881"/>
                        <a:pt x="108585" y="374218"/>
                        <a:pt x="131445" y="408508"/>
                      </a:cubicBezTo>
                      <a:cubicBezTo>
                        <a:pt x="135255" y="413271"/>
                        <a:pt x="138113" y="418033"/>
                        <a:pt x="141923" y="423748"/>
                      </a:cubicBezTo>
                      <a:cubicBezTo>
                        <a:pt x="243840" y="374218"/>
                        <a:pt x="366713" y="226581"/>
                        <a:pt x="384810" y="103708"/>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42" name="Google Shape;42;p2"/>
            <p:cNvSpPr/>
            <p:nvPr/>
          </p:nvSpPr>
          <p:spPr>
            <a:xfrm>
              <a:off x="451408" y="6303349"/>
              <a:ext cx="220979" cy="43815"/>
            </a:xfrm>
            <a:custGeom>
              <a:avLst/>
              <a:gdLst/>
              <a:ahLst/>
              <a:cxnLst/>
              <a:rect l="l" t="t" r="r" b="b"/>
              <a:pathLst>
                <a:path w="220979" h="43815" extrusionOk="0">
                  <a:moveTo>
                    <a:pt x="10477" y="41910"/>
                  </a:moveTo>
                  <a:cubicBezTo>
                    <a:pt x="6667" y="41910"/>
                    <a:pt x="3810" y="42863"/>
                    <a:pt x="0" y="43815"/>
                  </a:cubicBezTo>
                  <a:cubicBezTo>
                    <a:pt x="20002" y="27622"/>
                    <a:pt x="41910" y="12383"/>
                    <a:pt x="63817" y="953"/>
                  </a:cubicBezTo>
                  <a:cubicBezTo>
                    <a:pt x="63817" y="953"/>
                    <a:pt x="64770" y="953"/>
                    <a:pt x="64770" y="0"/>
                  </a:cubicBezTo>
                  <a:cubicBezTo>
                    <a:pt x="67627" y="0"/>
                    <a:pt x="70485" y="0"/>
                    <a:pt x="73342" y="0"/>
                  </a:cubicBezTo>
                  <a:cubicBezTo>
                    <a:pt x="49530" y="9525"/>
                    <a:pt x="28575" y="23813"/>
                    <a:pt x="10477" y="41910"/>
                  </a:cubicBezTo>
                  <a:close/>
                  <a:moveTo>
                    <a:pt x="188595" y="10478"/>
                  </a:moveTo>
                  <a:cubicBezTo>
                    <a:pt x="199073" y="15240"/>
                    <a:pt x="208598" y="20955"/>
                    <a:pt x="217170" y="29528"/>
                  </a:cubicBezTo>
                  <a:cubicBezTo>
                    <a:pt x="218123" y="30480"/>
                    <a:pt x="220027" y="32385"/>
                    <a:pt x="220980" y="33338"/>
                  </a:cubicBezTo>
                  <a:cubicBezTo>
                    <a:pt x="210502" y="24765"/>
                    <a:pt x="200025" y="17145"/>
                    <a:pt x="188595" y="10478"/>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 name="Google Shape;43;p2"/>
            <p:cNvSpPr/>
            <p:nvPr/>
          </p:nvSpPr>
          <p:spPr>
            <a:xfrm>
              <a:off x="-57404" y="6557666"/>
              <a:ext cx="886954" cy="358670"/>
            </a:xfrm>
            <a:custGeom>
              <a:avLst/>
              <a:gdLst/>
              <a:ahLst/>
              <a:cxnLst/>
              <a:rect l="l" t="t" r="r" b="b"/>
              <a:pathLst>
                <a:path w="886954" h="358670" extrusionOk="0">
                  <a:moveTo>
                    <a:pt x="731697" y="319088"/>
                  </a:moveTo>
                  <a:cubicBezTo>
                    <a:pt x="706932" y="315278"/>
                    <a:pt x="655497" y="287655"/>
                    <a:pt x="651687" y="280988"/>
                  </a:cubicBezTo>
                  <a:cubicBezTo>
                    <a:pt x="640257" y="261938"/>
                    <a:pt x="618350" y="228600"/>
                    <a:pt x="569772" y="214313"/>
                  </a:cubicBezTo>
                  <a:cubicBezTo>
                    <a:pt x="569772" y="244793"/>
                    <a:pt x="612635" y="262890"/>
                    <a:pt x="620255" y="269558"/>
                  </a:cubicBezTo>
                  <a:cubicBezTo>
                    <a:pt x="624065" y="273368"/>
                    <a:pt x="623112" y="295275"/>
                    <a:pt x="611682" y="299085"/>
                  </a:cubicBezTo>
                  <a:cubicBezTo>
                    <a:pt x="599300" y="302895"/>
                    <a:pt x="575487" y="288608"/>
                    <a:pt x="565962" y="281940"/>
                  </a:cubicBezTo>
                  <a:cubicBezTo>
                    <a:pt x="534530" y="259080"/>
                    <a:pt x="509765" y="267653"/>
                    <a:pt x="480237" y="244793"/>
                  </a:cubicBezTo>
                  <a:cubicBezTo>
                    <a:pt x="468807" y="236220"/>
                    <a:pt x="475475" y="200977"/>
                    <a:pt x="438327" y="170498"/>
                  </a:cubicBezTo>
                  <a:cubicBezTo>
                    <a:pt x="406895" y="143827"/>
                    <a:pt x="388797" y="80963"/>
                    <a:pt x="379272" y="0"/>
                  </a:cubicBezTo>
                  <a:cubicBezTo>
                    <a:pt x="357365" y="60008"/>
                    <a:pt x="369747" y="146685"/>
                    <a:pt x="383082" y="246698"/>
                  </a:cubicBezTo>
                  <a:cubicBezTo>
                    <a:pt x="361175" y="266700"/>
                    <a:pt x="357365" y="309563"/>
                    <a:pt x="343077" y="336233"/>
                  </a:cubicBezTo>
                  <a:cubicBezTo>
                    <a:pt x="335457" y="315278"/>
                    <a:pt x="321170" y="296228"/>
                    <a:pt x="307835" y="282893"/>
                  </a:cubicBezTo>
                  <a:cubicBezTo>
                    <a:pt x="281165" y="256223"/>
                    <a:pt x="254495" y="252413"/>
                    <a:pt x="221157" y="240030"/>
                  </a:cubicBezTo>
                  <a:cubicBezTo>
                    <a:pt x="168770" y="220980"/>
                    <a:pt x="154482" y="159068"/>
                    <a:pt x="129717" y="112395"/>
                  </a:cubicBezTo>
                  <a:cubicBezTo>
                    <a:pt x="116382" y="87630"/>
                    <a:pt x="61137" y="3810"/>
                    <a:pt x="5892" y="10478"/>
                  </a:cubicBezTo>
                  <a:cubicBezTo>
                    <a:pt x="-7443" y="72390"/>
                    <a:pt x="5892" y="272415"/>
                    <a:pt x="6845" y="295275"/>
                  </a:cubicBezTo>
                  <a:cubicBezTo>
                    <a:pt x="59232" y="302895"/>
                    <a:pt x="228777" y="351473"/>
                    <a:pt x="294500" y="352425"/>
                  </a:cubicBezTo>
                  <a:cubicBezTo>
                    <a:pt x="313550" y="356235"/>
                    <a:pt x="478332" y="338138"/>
                    <a:pt x="487857" y="322898"/>
                  </a:cubicBezTo>
                  <a:cubicBezTo>
                    <a:pt x="544055" y="334328"/>
                    <a:pt x="591680" y="362903"/>
                    <a:pt x="663117" y="358140"/>
                  </a:cubicBezTo>
                  <a:cubicBezTo>
                    <a:pt x="752652" y="352425"/>
                    <a:pt x="865047" y="320993"/>
                    <a:pt x="886955" y="306705"/>
                  </a:cubicBezTo>
                  <a:cubicBezTo>
                    <a:pt x="831710" y="280035"/>
                    <a:pt x="777417" y="313373"/>
                    <a:pt x="731697" y="319088"/>
                  </a:cubicBezTo>
                  <a:close/>
                </a:path>
              </a:pathLst>
            </a:custGeom>
            <a:solidFill>
              <a:srgbClr val="6D69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 name="Google Shape;44;p2"/>
            <p:cNvSpPr/>
            <p:nvPr/>
          </p:nvSpPr>
          <p:spPr>
            <a:xfrm>
              <a:off x="7543" y="6066190"/>
              <a:ext cx="444817" cy="456233"/>
            </a:xfrm>
            <a:custGeom>
              <a:avLst/>
              <a:gdLst/>
              <a:ahLst/>
              <a:cxnLst/>
              <a:rect l="l" t="t" r="r" b="b"/>
              <a:pathLst>
                <a:path w="444817" h="456233" extrusionOk="0">
                  <a:moveTo>
                    <a:pt x="395288" y="97141"/>
                  </a:moveTo>
                  <a:cubicBezTo>
                    <a:pt x="377190" y="79996"/>
                    <a:pt x="350520" y="68566"/>
                    <a:pt x="329565" y="52374"/>
                  </a:cubicBezTo>
                  <a:cubicBezTo>
                    <a:pt x="287655" y="19989"/>
                    <a:pt x="245745" y="-12396"/>
                    <a:pt x="215265" y="4749"/>
                  </a:cubicBezTo>
                  <a:cubicBezTo>
                    <a:pt x="169545" y="31419"/>
                    <a:pt x="44768" y="127621"/>
                    <a:pt x="27622" y="148576"/>
                  </a:cubicBezTo>
                  <a:cubicBezTo>
                    <a:pt x="20002" y="158101"/>
                    <a:pt x="4763" y="185724"/>
                    <a:pt x="0" y="201916"/>
                  </a:cubicBezTo>
                  <a:cubicBezTo>
                    <a:pt x="6667" y="200011"/>
                    <a:pt x="20955" y="198106"/>
                    <a:pt x="26670" y="200011"/>
                  </a:cubicBezTo>
                  <a:cubicBezTo>
                    <a:pt x="54293" y="208584"/>
                    <a:pt x="69533" y="229539"/>
                    <a:pt x="85725" y="255256"/>
                  </a:cubicBezTo>
                  <a:cubicBezTo>
                    <a:pt x="103823" y="283831"/>
                    <a:pt x="102870" y="311454"/>
                    <a:pt x="105727" y="342886"/>
                  </a:cubicBezTo>
                  <a:cubicBezTo>
                    <a:pt x="106680" y="352411"/>
                    <a:pt x="110490" y="360031"/>
                    <a:pt x="112395" y="369556"/>
                  </a:cubicBezTo>
                  <a:cubicBezTo>
                    <a:pt x="121920" y="408609"/>
                    <a:pt x="146685" y="420991"/>
                    <a:pt x="166687" y="456234"/>
                  </a:cubicBezTo>
                  <a:cubicBezTo>
                    <a:pt x="165735" y="439089"/>
                    <a:pt x="160020" y="410514"/>
                    <a:pt x="141923" y="391464"/>
                  </a:cubicBezTo>
                  <a:cubicBezTo>
                    <a:pt x="132398" y="381939"/>
                    <a:pt x="136208" y="345744"/>
                    <a:pt x="140970" y="330504"/>
                  </a:cubicBezTo>
                  <a:cubicBezTo>
                    <a:pt x="145733" y="315264"/>
                    <a:pt x="152400" y="300976"/>
                    <a:pt x="145733" y="284784"/>
                  </a:cubicBezTo>
                  <a:cubicBezTo>
                    <a:pt x="137160" y="261924"/>
                    <a:pt x="109537" y="247636"/>
                    <a:pt x="97155" y="226681"/>
                  </a:cubicBezTo>
                  <a:cubicBezTo>
                    <a:pt x="80963" y="200011"/>
                    <a:pt x="75248" y="168579"/>
                    <a:pt x="91440" y="139051"/>
                  </a:cubicBezTo>
                  <a:cubicBezTo>
                    <a:pt x="96202" y="130479"/>
                    <a:pt x="102870" y="123811"/>
                    <a:pt x="109537" y="117144"/>
                  </a:cubicBezTo>
                  <a:cubicBezTo>
                    <a:pt x="127635" y="102856"/>
                    <a:pt x="145733" y="88569"/>
                    <a:pt x="163830" y="74281"/>
                  </a:cubicBezTo>
                  <a:cubicBezTo>
                    <a:pt x="185737" y="56184"/>
                    <a:pt x="206693" y="36181"/>
                    <a:pt x="235268" y="31419"/>
                  </a:cubicBezTo>
                  <a:cubicBezTo>
                    <a:pt x="247650" y="29514"/>
                    <a:pt x="259080" y="31419"/>
                    <a:pt x="270510" y="34276"/>
                  </a:cubicBezTo>
                  <a:cubicBezTo>
                    <a:pt x="297180" y="45706"/>
                    <a:pt x="322898" y="65709"/>
                    <a:pt x="342900" y="78091"/>
                  </a:cubicBezTo>
                  <a:cubicBezTo>
                    <a:pt x="360998" y="89521"/>
                    <a:pt x="377190" y="98094"/>
                    <a:pt x="391478" y="113334"/>
                  </a:cubicBezTo>
                  <a:cubicBezTo>
                    <a:pt x="406718" y="129526"/>
                    <a:pt x="423863" y="152386"/>
                    <a:pt x="444818" y="166674"/>
                  </a:cubicBezTo>
                  <a:cubicBezTo>
                    <a:pt x="426720" y="140956"/>
                    <a:pt x="414338" y="115239"/>
                    <a:pt x="395288" y="97141"/>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 name="Google Shape;45;p2"/>
            <p:cNvSpPr/>
            <p:nvPr/>
          </p:nvSpPr>
          <p:spPr>
            <a:xfrm>
              <a:off x="359825" y="6248965"/>
              <a:ext cx="389714" cy="350611"/>
            </a:xfrm>
            <a:custGeom>
              <a:avLst/>
              <a:gdLst/>
              <a:ahLst/>
              <a:cxnLst/>
              <a:rect l="l" t="t" r="r" b="b"/>
              <a:pathLst>
                <a:path w="389714" h="350611" extrusionOk="0">
                  <a:moveTo>
                    <a:pt x="323040" y="77244"/>
                  </a:moveTo>
                  <a:cubicBezTo>
                    <a:pt x="300180" y="45812"/>
                    <a:pt x="256365" y="2949"/>
                    <a:pt x="219218" y="92"/>
                  </a:cubicBezTo>
                  <a:cubicBezTo>
                    <a:pt x="203977" y="-861"/>
                    <a:pt x="189690" y="5807"/>
                    <a:pt x="174450" y="10569"/>
                  </a:cubicBezTo>
                  <a:cubicBezTo>
                    <a:pt x="133492" y="23904"/>
                    <a:pt x="72533" y="58194"/>
                    <a:pt x="41100" y="81054"/>
                  </a:cubicBezTo>
                  <a:cubicBezTo>
                    <a:pt x="12525" y="102962"/>
                    <a:pt x="-4620" y="124869"/>
                    <a:pt x="1095" y="163922"/>
                  </a:cubicBezTo>
                  <a:cubicBezTo>
                    <a:pt x="11572" y="146777"/>
                    <a:pt x="42053" y="151539"/>
                    <a:pt x="39195" y="174399"/>
                  </a:cubicBezTo>
                  <a:cubicBezTo>
                    <a:pt x="32528" y="226787"/>
                    <a:pt x="40147" y="305844"/>
                    <a:pt x="67770" y="350612"/>
                  </a:cubicBezTo>
                  <a:cubicBezTo>
                    <a:pt x="79200" y="299177"/>
                    <a:pt x="53483" y="266792"/>
                    <a:pt x="58245" y="223929"/>
                  </a:cubicBezTo>
                  <a:cubicBezTo>
                    <a:pt x="61103" y="196307"/>
                    <a:pt x="66817" y="160112"/>
                    <a:pt x="78248" y="134394"/>
                  </a:cubicBezTo>
                  <a:cubicBezTo>
                    <a:pt x="90630" y="103914"/>
                    <a:pt x="113490" y="95342"/>
                    <a:pt x="138255" y="80102"/>
                  </a:cubicBezTo>
                  <a:cubicBezTo>
                    <a:pt x="154448" y="70577"/>
                    <a:pt x="170640" y="58194"/>
                    <a:pt x="187785" y="51527"/>
                  </a:cubicBezTo>
                  <a:cubicBezTo>
                    <a:pt x="232552" y="33429"/>
                    <a:pt x="267795" y="48669"/>
                    <a:pt x="302085" y="77244"/>
                  </a:cubicBezTo>
                  <a:cubicBezTo>
                    <a:pt x="335423" y="105819"/>
                    <a:pt x="360187" y="140109"/>
                    <a:pt x="389715" y="172494"/>
                  </a:cubicBezTo>
                  <a:cubicBezTo>
                    <a:pt x="384000" y="136299"/>
                    <a:pt x="345900" y="108677"/>
                    <a:pt x="323040" y="77244"/>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 name="Google Shape;46;p2"/>
            <p:cNvSpPr/>
            <p:nvPr/>
          </p:nvSpPr>
          <p:spPr>
            <a:xfrm>
              <a:off x="546658" y="6472894"/>
              <a:ext cx="307559" cy="274319"/>
            </a:xfrm>
            <a:custGeom>
              <a:avLst/>
              <a:gdLst/>
              <a:ahLst/>
              <a:cxnLst/>
              <a:rect l="l" t="t" r="r" b="b"/>
              <a:pathLst>
                <a:path w="307559" h="274319" extrusionOk="0">
                  <a:moveTo>
                    <a:pt x="299085" y="54293"/>
                  </a:moveTo>
                  <a:cubicBezTo>
                    <a:pt x="268605" y="42863"/>
                    <a:pt x="245745" y="38100"/>
                    <a:pt x="232410" y="0"/>
                  </a:cubicBezTo>
                  <a:cubicBezTo>
                    <a:pt x="234315" y="48577"/>
                    <a:pt x="223838" y="56197"/>
                    <a:pt x="213360" y="61913"/>
                  </a:cubicBezTo>
                  <a:cubicBezTo>
                    <a:pt x="187642" y="69532"/>
                    <a:pt x="134302" y="77152"/>
                    <a:pt x="115252" y="87630"/>
                  </a:cubicBezTo>
                  <a:cubicBezTo>
                    <a:pt x="93345" y="100013"/>
                    <a:pt x="100013" y="109538"/>
                    <a:pt x="94298" y="128588"/>
                  </a:cubicBezTo>
                  <a:cubicBezTo>
                    <a:pt x="86677" y="154305"/>
                    <a:pt x="65723" y="185738"/>
                    <a:pt x="41910" y="196215"/>
                  </a:cubicBezTo>
                  <a:cubicBezTo>
                    <a:pt x="15240" y="207645"/>
                    <a:pt x="0" y="234315"/>
                    <a:pt x="0" y="274320"/>
                  </a:cubicBezTo>
                  <a:cubicBezTo>
                    <a:pt x="11430" y="260033"/>
                    <a:pt x="35242" y="237172"/>
                    <a:pt x="65723" y="227647"/>
                  </a:cubicBezTo>
                  <a:cubicBezTo>
                    <a:pt x="97155" y="219075"/>
                    <a:pt x="128588" y="210503"/>
                    <a:pt x="149542" y="196215"/>
                  </a:cubicBezTo>
                  <a:cubicBezTo>
                    <a:pt x="170498" y="181927"/>
                    <a:pt x="195263" y="169545"/>
                    <a:pt x="202882" y="163830"/>
                  </a:cubicBezTo>
                  <a:cubicBezTo>
                    <a:pt x="232410" y="142875"/>
                    <a:pt x="217170" y="119063"/>
                    <a:pt x="220980" y="117157"/>
                  </a:cubicBezTo>
                  <a:cubicBezTo>
                    <a:pt x="247650" y="103822"/>
                    <a:pt x="270510" y="121920"/>
                    <a:pt x="282892" y="100013"/>
                  </a:cubicBezTo>
                  <a:cubicBezTo>
                    <a:pt x="288607" y="90488"/>
                    <a:pt x="301942" y="78105"/>
                    <a:pt x="306705" y="67627"/>
                  </a:cubicBezTo>
                  <a:cubicBezTo>
                    <a:pt x="309563" y="61913"/>
                    <a:pt x="304800" y="55245"/>
                    <a:pt x="299085" y="54293"/>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 name="Google Shape;47;p2"/>
            <p:cNvSpPr/>
            <p:nvPr/>
          </p:nvSpPr>
          <p:spPr>
            <a:xfrm>
              <a:off x="281862" y="6765312"/>
              <a:ext cx="168613" cy="142967"/>
            </a:xfrm>
            <a:custGeom>
              <a:avLst/>
              <a:gdLst/>
              <a:ahLst/>
              <a:cxnLst/>
              <a:rect l="l" t="t" r="r" b="b"/>
              <a:pathLst>
                <a:path w="168613" h="142967" extrusionOk="0">
                  <a:moveTo>
                    <a:pt x="122873" y="89535"/>
                  </a:moveTo>
                  <a:cubicBezTo>
                    <a:pt x="102870" y="86677"/>
                    <a:pt x="95250" y="85725"/>
                    <a:pt x="82868" y="69532"/>
                  </a:cubicBezTo>
                  <a:cubicBezTo>
                    <a:pt x="64770" y="47625"/>
                    <a:pt x="54293" y="24765"/>
                    <a:pt x="40005" y="0"/>
                  </a:cubicBezTo>
                  <a:cubicBezTo>
                    <a:pt x="45720" y="54292"/>
                    <a:pt x="58103" y="73342"/>
                    <a:pt x="61913" y="93345"/>
                  </a:cubicBezTo>
                  <a:cubicBezTo>
                    <a:pt x="53340" y="114300"/>
                    <a:pt x="16193" y="129540"/>
                    <a:pt x="0" y="142875"/>
                  </a:cubicBezTo>
                  <a:cubicBezTo>
                    <a:pt x="28575" y="143827"/>
                    <a:pt x="106680" y="137160"/>
                    <a:pt x="112395" y="134302"/>
                  </a:cubicBezTo>
                  <a:cubicBezTo>
                    <a:pt x="139065" y="121920"/>
                    <a:pt x="140018" y="122873"/>
                    <a:pt x="168593" y="120015"/>
                  </a:cubicBezTo>
                  <a:cubicBezTo>
                    <a:pt x="169545" y="92392"/>
                    <a:pt x="137160" y="91440"/>
                    <a:pt x="122873" y="89535"/>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 name="Google Shape;48;p2"/>
            <p:cNvSpPr/>
            <p:nvPr/>
          </p:nvSpPr>
          <p:spPr>
            <a:xfrm>
              <a:off x="-57227" y="6681491"/>
              <a:ext cx="154305" cy="204787"/>
            </a:xfrm>
            <a:custGeom>
              <a:avLst/>
              <a:gdLst/>
              <a:ahLst/>
              <a:cxnLst/>
              <a:rect l="l" t="t" r="r" b="b"/>
              <a:pathLst>
                <a:path w="154305" h="204787" extrusionOk="0">
                  <a:moveTo>
                    <a:pt x="154305" y="204788"/>
                  </a:moveTo>
                  <a:cubicBezTo>
                    <a:pt x="145733" y="183833"/>
                    <a:pt x="92393" y="160973"/>
                    <a:pt x="75248" y="148590"/>
                  </a:cubicBezTo>
                  <a:cubicBezTo>
                    <a:pt x="65723" y="141923"/>
                    <a:pt x="64770" y="116205"/>
                    <a:pt x="34290" y="111443"/>
                  </a:cubicBezTo>
                  <a:cubicBezTo>
                    <a:pt x="26670" y="77152"/>
                    <a:pt x="23813" y="16193"/>
                    <a:pt x="0" y="0"/>
                  </a:cubicBezTo>
                  <a:cubicBezTo>
                    <a:pt x="953" y="35243"/>
                    <a:pt x="2858" y="139065"/>
                    <a:pt x="6668" y="174308"/>
                  </a:cubicBezTo>
                  <a:cubicBezTo>
                    <a:pt x="29528" y="181927"/>
                    <a:pt x="106680" y="194310"/>
                    <a:pt x="154305" y="204788"/>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9" name="Google Shape;59;p2"/>
          <p:cNvGrpSpPr/>
          <p:nvPr userDrawn="1"/>
        </p:nvGrpSpPr>
        <p:grpSpPr>
          <a:xfrm flipH="1">
            <a:off x="-743585" y="3425825"/>
            <a:ext cx="1968500" cy="3416935"/>
            <a:chOff x="7981884" y="2154029"/>
            <a:chExt cx="1026344" cy="1781575"/>
          </a:xfrm>
        </p:grpSpPr>
        <p:sp>
          <p:nvSpPr>
            <p:cNvPr id="60" name="Google Shape;60;p2"/>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 name="Google Shape;61;p2"/>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4" name="Google Shape;74;p2"/>
          <p:cNvSpPr/>
          <p:nvPr userDrawn="1"/>
        </p:nvSpPr>
        <p:spPr>
          <a:xfrm rot="20797752" flipH="1">
            <a:off x="3896360" y="3413760"/>
            <a:ext cx="2375535" cy="3417570"/>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 name="Google Shape;75;p2"/>
          <p:cNvSpPr/>
          <p:nvPr userDrawn="1"/>
        </p:nvSpPr>
        <p:spPr>
          <a:xfrm flipH="1">
            <a:off x="315595" y="4902200"/>
            <a:ext cx="642620" cy="2430780"/>
          </a:xfrm>
          <a:custGeom>
            <a:avLst/>
            <a:gdLst/>
            <a:ahLst/>
            <a:cxnLst/>
            <a:rect l="l" t="t" r="r" b="b"/>
            <a:pathLst>
              <a:path w="335253" h="1267777" extrusionOk="0">
                <a:moveTo>
                  <a:pt x="281655" y="1267778"/>
                </a:moveTo>
                <a:cubicBezTo>
                  <a:pt x="203550" y="1220153"/>
                  <a:pt x="190215" y="1205865"/>
                  <a:pt x="127350" y="1138238"/>
                </a:cubicBezTo>
                <a:cubicBezTo>
                  <a:pt x="65438" y="1070610"/>
                  <a:pt x="21623" y="981075"/>
                  <a:pt x="29243" y="889635"/>
                </a:cubicBezTo>
                <a:cubicBezTo>
                  <a:pt x="34958" y="824865"/>
                  <a:pt x="66390" y="762953"/>
                  <a:pt x="60675" y="698182"/>
                </a:cubicBezTo>
                <a:cubicBezTo>
                  <a:pt x="55913" y="641985"/>
                  <a:pt x="25433" y="591503"/>
                  <a:pt x="10193" y="536257"/>
                </a:cubicBezTo>
                <a:cubicBezTo>
                  <a:pt x="-36479" y="360997"/>
                  <a:pt x="94013" y="179070"/>
                  <a:pt x="63533" y="0"/>
                </a:cubicBezTo>
                <a:cubicBezTo>
                  <a:pt x="154021" y="172403"/>
                  <a:pt x="246413" y="357188"/>
                  <a:pt x="232125" y="551497"/>
                </a:cubicBezTo>
                <a:cubicBezTo>
                  <a:pt x="228315" y="606743"/>
                  <a:pt x="214980" y="661988"/>
                  <a:pt x="215933" y="717232"/>
                </a:cubicBezTo>
                <a:cubicBezTo>
                  <a:pt x="217838" y="811530"/>
                  <a:pt x="259748" y="900113"/>
                  <a:pt x="293085" y="988695"/>
                </a:cubicBezTo>
                <a:cubicBezTo>
                  <a:pt x="326423" y="1077278"/>
                  <a:pt x="352140" y="1175385"/>
                  <a:pt x="321660" y="1264920"/>
                </a:cubicBezTo>
                <a:lnTo>
                  <a:pt x="281655" y="1267778"/>
                </a:ln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 name="Google Shape;76;p2"/>
          <p:cNvSpPr/>
          <p:nvPr userDrawn="1"/>
        </p:nvSpPr>
        <p:spPr>
          <a:xfrm flipH="1">
            <a:off x="5592445" y="4027170"/>
            <a:ext cx="626110" cy="2765425"/>
          </a:xfrm>
          <a:custGeom>
            <a:avLst/>
            <a:gdLst/>
            <a:ahLst/>
            <a:cxnLst/>
            <a:rect l="l" t="t" r="r" b="b"/>
            <a:pathLst>
              <a:path w="326467" h="1442084" extrusionOk="0">
                <a:moveTo>
                  <a:pt x="255312" y="1442085"/>
                </a:moveTo>
                <a:cubicBezTo>
                  <a:pt x="171492" y="1382078"/>
                  <a:pt x="157204" y="1364932"/>
                  <a:pt x="93387" y="1283970"/>
                </a:cubicBezTo>
                <a:cubicBezTo>
                  <a:pt x="28617" y="1203007"/>
                  <a:pt x="-13293" y="1098232"/>
                  <a:pt x="3852" y="996315"/>
                </a:cubicBezTo>
                <a:cubicBezTo>
                  <a:pt x="15282" y="923925"/>
                  <a:pt x="55287" y="857250"/>
                  <a:pt x="55287" y="783907"/>
                </a:cubicBezTo>
                <a:cubicBezTo>
                  <a:pt x="55287" y="720090"/>
                  <a:pt x="23854" y="661035"/>
                  <a:pt x="12425" y="598170"/>
                </a:cubicBezTo>
                <a:cubicBezTo>
                  <a:pt x="-25675" y="397192"/>
                  <a:pt x="135297" y="203835"/>
                  <a:pt x="115294" y="0"/>
                </a:cubicBezTo>
                <a:cubicBezTo>
                  <a:pt x="202925" y="200977"/>
                  <a:pt x="291507" y="415290"/>
                  <a:pt x="260075" y="632460"/>
                </a:cubicBezTo>
                <a:cubicBezTo>
                  <a:pt x="251502" y="694372"/>
                  <a:pt x="232452" y="754380"/>
                  <a:pt x="228642" y="817245"/>
                </a:cubicBezTo>
                <a:cubicBezTo>
                  <a:pt x="222927" y="923925"/>
                  <a:pt x="262932" y="1025842"/>
                  <a:pt x="293412" y="1127760"/>
                </a:cubicBezTo>
                <a:cubicBezTo>
                  <a:pt x="323892" y="1229678"/>
                  <a:pt x="344847" y="1342073"/>
                  <a:pt x="302937" y="1440180"/>
                </a:cubicBezTo>
                <a:lnTo>
                  <a:pt x="255312" y="144208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 name="Google Shape;77;p2"/>
          <p:cNvSpPr/>
          <p:nvPr userDrawn="1"/>
        </p:nvSpPr>
        <p:spPr>
          <a:xfrm flipH="1">
            <a:off x="5481955" y="4451350"/>
            <a:ext cx="1527175" cy="2370455"/>
          </a:xfrm>
          <a:custGeom>
            <a:avLst/>
            <a:gdLst/>
            <a:ahLst/>
            <a:cxnLst/>
            <a:rect l="l" t="t" r="r" b="b"/>
            <a:pathLst>
              <a:path w="796290" h="1236345" extrusionOk="0">
                <a:moveTo>
                  <a:pt x="755332" y="1236345"/>
                </a:moveTo>
                <a:cubicBezTo>
                  <a:pt x="653415" y="1219200"/>
                  <a:pt x="633413" y="1209675"/>
                  <a:pt x="540068" y="1164908"/>
                </a:cubicBezTo>
                <a:cubicBezTo>
                  <a:pt x="446722" y="1120140"/>
                  <a:pt x="363855" y="1043940"/>
                  <a:pt x="334328" y="944880"/>
                </a:cubicBezTo>
                <a:cubicBezTo>
                  <a:pt x="313372" y="874395"/>
                  <a:pt x="320040" y="797243"/>
                  <a:pt x="287655" y="731520"/>
                </a:cubicBezTo>
                <a:cubicBezTo>
                  <a:pt x="260032" y="674370"/>
                  <a:pt x="205740" y="634365"/>
                  <a:pt x="167640" y="582930"/>
                </a:cubicBezTo>
                <a:cubicBezTo>
                  <a:pt x="45720" y="419100"/>
                  <a:pt x="106680" y="174308"/>
                  <a:pt x="0" y="0"/>
                </a:cubicBezTo>
                <a:cubicBezTo>
                  <a:pt x="165735" y="142875"/>
                  <a:pt x="340043" y="297180"/>
                  <a:pt x="405765" y="506730"/>
                </a:cubicBezTo>
                <a:cubicBezTo>
                  <a:pt x="424815" y="566737"/>
                  <a:pt x="434340" y="628650"/>
                  <a:pt x="458153" y="686752"/>
                </a:cubicBezTo>
                <a:cubicBezTo>
                  <a:pt x="499110" y="784860"/>
                  <a:pt x="580072" y="860108"/>
                  <a:pt x="651510" y="938212"/>
                </a:cubicBezTo>
                <a:cubicBezTo>
                  <a:pt x="722947" y="1016318"/>
                  <a:pt x="790575" y="1108710"/>
                  <a:pt x="796290" y="1215390"/>
                </a:cubicBezTo>
                <a:lnTo>
                  <a:pt x="755332" y="1236345"/>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8" name="Google Shape;78;p2"/>
          <p:cNvGrpSpPr/>
          <p:nvPr userDrawn="1"/>
        </p:nvGrpSpPr>
        <p:grpSpPr>
          <a:xfrm flipH="1">
            <a:off x="-481330" y="4960620"/>
            <a:ext cx="1304290" cy="2569210"/>
            <a:chOff x="8191513" y="2954403"/>
            <a:chExt cx="679920" cy="1339587"/>
          </a:xfrm>
        </p:grpSpPr>
        <p:sp>
          <p:nvSpPr>
            <p:cNvPr id="79" name="Google Shape;79;p2"/>
            <p:cNvSpPr/>
            <p:nvPr/>
          </p:nvSpPr>
          <p:spPr>
            <a:xfrm>
              <a:off x="8191513" y="2954403"/>
              <a:ext cx="679920" cy="1339587"/>
            </a:xfrm>
            <a:custGeom>
              <a:avLst/>
              <a:gdLst/>
              <a:ahLst/>
              <a:cxnLst/>
              <a:rect l="l" t="t" r="r" b="b"/>
              <a:pathLst>
                <a:path w="679920" h="1339587" extrusionOk="0">
                  <a:moveTo>
                    <a:pt x="129226" y="707707"/>
                  </a:moveTo>
                  <a:cubicBezTo>
                    <a:pt x="176851" y="650557"/>
                    <a:pt x="236858" y="600075"/>
                    <a:pt x="264481" y="531495"/>
                  </a:cubicBezTo>
                  <a:cubicBezTo>
                    <a:pt x="289246" y="468630"/>
                    <a:pt x="285435" y="396240"/>
                    <a:pt x="314963" y="335280"/>
                  </a:cubicBezTo>
                  <a:cubicBezTo>
                    <a:pt x="347348" y="267652"/>
                    <a:pt x="414976" y="226695"/>
                    <a:pt x="474983" y="180975"/>
                  </a:cubicBezTo>
                  <a:cubicBezTo>
                    <a:pt x="534990" y="136207"/>
                    <a:pt x="594046" y="75247"/>
                    <a:pt x="593093" y="0"/>
                  </a:cubicBezTo>
                  <a:cubicBezTo>
                    <a:pt x="678818" y="192405"/>
                    <a:pt x="699773" y="411480"/>
                    <a:pt x="661673" y="619125"/>
                  </a:cubicBezTo>
                  <a:cubicBezTo>
                    <a:pt x="623573" y="826770"/>
                    <a:pt x="528323" y="1022032"/>
                    <a:pt x="396878" y="1186815"/>
                  </a:cubicBezTo>
                  <a:cubicBezTo>
                    <a:pt x="356873" y="1237298"/>
                    <a:pt x="311153" y="1285875"/>
                    <a:pt x="254003" y="1314450"/>
                  </a:cubicBezTo>
                  <a:cubicBezTo>
                    <a:pt x="196853" y="1343977"/>
                    <a:pt x="124463" y="1350645"/>
                    <a:pt x="69218" y="1317307"/>
                  </a:cubicBezTo>
                  <a:lnTo>
                    <a:pt x="69218" y="1317307"/>
                  </a:lnTo>
                  <a:cubicBezTo>
                    <a:pt x="-17460" y="1265873"/>
                    <a:pt x="638" y="1126807"/>
                    <a:pt x="3496" y="1039177"/>
                  </a:cubicBezTo>
                  <a:cubicBezTo>
                    <a:pt x="8258" y="919163"/>
                    <a:pt x="52073" y="800100"/>
                    <a:pt x="129226" y="707707"/>
                  </a:cubicBez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 name="Google Shape;80;p2"/>
            <p:cNvSpPr/>
            <p:nvPr/>
          </p:nvSpPr>
          <p:spPr>
            <a:xfrm>
              <a:off x="8301689" y="3128809"/>
              <a:ext cx="462055" cy="1157079"/>
            </a:xfrm>
            <a:custGeom>
              <a:avLst/>
              <a:gdLst/>
              <a:ahLst/>
              <a:cxnLst/>
              <a:rect l="l" t="t" r="r" b="b"/>
              <a:pathLst>
                <a:path w="462055" h="1157079" extrusionOk="0">
                  <a:moveTo>
                    <a:pt x="7620" y="1153379"/>
                  </a:moveTo>
                  <a:cubicBezTo>
                    <a:pt x="19050" y="990501"/>
                    <a:pt x="80963" y="838101"/>
                    <a:pt x="153352" y="694274"/>
                  </a:cubicBezTo>
                  <a:cubicBezTo>
                    <a:pt x="226695" y="548541"/>
                    <a:pt x="312420" y="408524"/>
                    <a:pt x="378143" y="258981"/>
                  </a:cubicBezTo>
                  <a:cubicBezTo>
                    <a:pt x="414338" y="177066"/>
                    <a:pt x="443865" y="92294"/>
                    <a:pt x="461963" y="4664"/>
                  </a:cubicBezTo>
                  <a:cubicBezTo>
                    <a:pt x="462915" y="-99"/>
                    <a:pt x="456247" y="-2004"/>
                    <a:pt x="455295" y="2759"/>
                  </a:cubicBezTo>
                  <a:cubicBezTo>
                    <a:pt x="421957" y="164684"/>
                    <a:pt x="348615" y="313274"/>
                    <a:pt x="271463" y="458054"/>
                  </a:cubicBezTo>
                  <a:cubicBezTo>
                    <a:pt x="195263" y="599976"/>
                    <a:pt x="113347" y="739994"/>
                    <a:pt x="58102" y="892394"/>
                  </a:cubicBezTo>
                  <a:cubicBezTo>
                    <a:pt x="27622" y="977166"/>
                    <a:pt x="6668" y="1063844"/>
                    <a:pt x="0" y="1154331"/>
                  </a:cubicBezTo>
                  <a:cubicBezTo>
                    <a:pt x="0" y="1158141"/>
                    <a:pt x="6668" y="1158141"/>
                    <a:pt x="7620" y="1153379"/>
                  </a:cubicBezTo>
                  <a:lnTo>
                    <a:pt x="7620" y="11533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1" name="Google Shape;81;p2"/>
          <p:cNvGrpSpPr/>
          <p:nvPr userDrawn="1"/>
        </p:nvGrpSpPr>
        <p:grpSpPr>
          <a:xfrm flipH="1">
            <a:off x="553085" y="5320665"/>
            <a:ext cx="1033780" cy="2271395"/>
            <a:chOff x="7793199" y="3142045"/>
            <a:chExt cx="539126" cy="1184339"/>
          </a:xfrm>
        </p:grpSpPr>
        <p:sp>
          <p:nvSpPr>
            <p:cNvPr id="82" name="Google Shape;82;p2"/>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 name="Google Shape;83;p2"/>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pic>
        <p:nvPicPr>
          <p:cNvPr id="113" name="Google Shape;113;p2" descr="A picture containing table, sitting, white, hat&#10;&#10;Description automatically generated"/>
          <p:cNvPicPr preferRelativeResize="0"/>
          <p:nvPr userDrawn="1"/>
        </p:nvPicPr>
        <p:blipFill rotWithShape="1">
          <a:blip r:embed="rId3"/>
          <a:srcRect/>
          <a:stretch>
            <a:fillRect/>
          </a:stretch>
        </p:blipFill>
        <p:spPr>
          <a:xfrm rot="1596692" flipH="1">
            <a:off x="1266190" y="4536440"/>
            <a:ext cx="2014220" cy="1350010"/>
          </a:xfrm>
          <a:prstGeom prst="rect">
            <a:avLst/>
          </a:prstGeom>
          <a:noFill/>
          <a:ln>
            <a:noFill/>
          </a:ln>
        </p:spPr>
      </p:pic>
      <p:grpSp>
        <p:nvGrpSpPr>
          <p:cNvPr id="84" name="Google Shape;84;p2"/>
          <p:cNvGrpSpPr/>
          <p:nvPr userDrawn="1"/>
        </p:nvGrpSpPr>
        <p:grpSpPr>
          <a:xfrm flipH="1">
            <a:off x="958850" y="5264150"/>
            <a:ext cx="2217420" cy="2543810"/>
            <a:chOff x="6964378" y="3112518"/>
            <a:chExt cx="1156219" cy="1326239"/>
          </a:xfrm>
        </p:grpSpPr>
        <p:sp>
          <p:nvSpPr>
            <p:cNvPr id="85" name="Google Shape;85;p2"/>
            <p:cNvSpPr/>
            <p:nvPr/>
          </p:nvSpPr>
          <p:spPr>
            <a:xfrm>
              <a:off x="6964378" y="3113470"/>
              <a:ext cx="1156219" cy="1325287"/>
            </a:xfrm>
            <a:custGeom>
              <a:avLst/>
              <a:gdLst/>
              <a:ahLst/>
              <a:cxnLst/>
              <a:rect l="l" t="t" r="r" b="b"/>
              <a:pathLst>
                <a:path w="1156219" h="1325287" extrusionOk="0">
                  <a:moveTo>
                    <a:pt x="1148715" y="907733"/>
                  </a:moveTo>
                  <a:cubicBezTo>
                    <a:pt x="1148715" y="906780"/>
                    <a:pt x="1148715" y="905828"/>
                    <a:pt x="1147763" y="904875"/>
                  </a:cubicBezTo>
                  <a:cubicBezTo>
                    <a:pt x="1141095" y="905828"/>
                    <a:pt x="1134428" y="905828"/>
                    <a:pt x="1127760" y="905828"/>
                  </a:cubicBezTo>
                  <a:cubicBezTo>
                    <a:pt x="1020128" y="902018"/>
                    <a:pt x="921068" y="845820"/>
                    <a:pt x="827723" y="791528"/>
                  </a:cubicBezTo>
                  <a:cubicBezTo>
                    <a:pt x="919163" y="825818"/>
                    <a:pt x="1022985" y="824865"/>
                    <a:pt x="1114425" y="792480"/>
                  </a:cubicBezTo>
                  <a:cubicBezTo>
                    <a:pt x="1080135" y="706755"/>
                    <a:pt x="1030605" y="626745"/>
                    <a:pt x="980123" y="548640"/>
                  </a:cubicBezTo>
                  <a:cubicBezTo>
                    <a:pt x="956310" y="512445"/>
                    <a:pt x="932498" y="477203"/>
                    <a:pt x="908685" y="441008"/>
                  </a:cubicBezTo>
                  <a:cubicBezTo>
                    <a:pt x="886778" y="446722"/>
                    <a:pt x="862965" y="447675"/>
                    <a:pt x="840105" y="444818"/>
                  </a:cubicBezTo>
                  <a:cubicBezTo>
                    <a:pt x="784860" y="438150"/>
                    <a:pt x="733425" y="410528"/>
                    <a:pt x="686753" y="379095"/>
                  </a:cubicBezTo>
                  <a:cubicBezTo>
                    <a:pt x="738188" y="373380"/>
                    <a:pt x="790575" y="366713"/>
                    <a:pt x="837248" y="344805"/>
                  </a:cubicBezTo>
                  <a:cubicBezTo>
                    <a:pt x="838200" y="343853"/>
                    <a:pt x="840105" y="343853"/>
                    <a:pt x="841057" y="342900"/>
                  </a:cubicBezTo>
                  <a:cubicBezTo>
                    <a:pt x="760095" y="226695"/>
                    <a:pt x="677228" y="112395"/>
                    <a:pt x="590550" y="0"/>
                  </a:cubicBezTo>
                  <a:cubicBezTo>
                    <a:pt x="588645" y="2858"/>
                    <a:pt x="587693" y="4763"/>
                    <a:pt x="585788" y="7620"/>
                  </a:cubicBezTo>
                  <a:cubicBezTo>
                    <a:pt x="534353" y="90488"/>
                    <a:pt x="448628" y="142875"/>
                    <a:pt x="363855" y="195263"/>
                  </a:cubicBezTo>
                  <a:cubicBezTo>
                    <a:pt x="411480" y="246697"/>
                    <a:pt x="463868" y="294322"/>
                    <a:pt x="521018" y="334328"/>
                  </a:cubicBezTo>
                  <a:cubicBezTo>
                    <a:pt x="449580" y="331470"/>
                    <a:pt x="383857" y="298133"/>
                    <a:pt x="320993" y="265747"/>
                  </a:cubicBezTo>
                  <a:cubicBezTo>
                    <a:pt x="309563" y="260033"/>
                    <a:pt x="297180" y="253365"/>
                    <a:pt x="285750" y="245745"/>
                  </a:cubicBezTo>
                  <a:cubicBezTo>
                    <a:pt x="279082" y="250508"/>
                    <a:pt x="272415" y="255270"/>
                    <a:pt x="265748" y="260033"/>
                  </a:cubicBezTo>
                  <a:cubicBezTo>
                    <a:pt x="214313" y="299085"/>
                    <a:pt x="170498" y="345758"/>
                    <a:pt x="133350" y="397193"/>
                  </a:cubicBezTo>
                  <a:cubicBezTo>
                    <a:pt x="229553" y="457200"/>
                    <a:pt x="342900" y="490538"/>
                    <a:pt x="456248" y="489585"/>
                  </a:cubicBezTo>
                  <a:cubicBezTo>
                    <a:pt x="402907" y="536258"/>
                    <a:pt x="324803" y="537210"/>
                    <a:pt x="253365" y="535305"/>
                  </a:cubicBezTo>
                  <a:cubicBezTo>
                    <a:pt x="203835" y="534353"/>
                    <a:pt x="154305" y="533400"/>
                    <a:pt x="104775" y="532447"/>
                  </a:cubicBezTo>
                  <a:cubicBezTo>
                    <a:pt x="89535" y="532447"/>
                    <a:pt x="73343" y="531495"/>
                    <a:pt x="58103" y="528638"/>
                  </a:cubicBezTo>
                  <a:cubicBezTo>
                    <a:pt x="22860" y="611505"/>
                    <a:pt x="2858" y="700088"/>
                    <a:pt x="0" y="790575"/>
                  </a:cubicBezTo>
                  <a:cubicBezTo>
                    <a:pt x="91440" y="799147"/>
                    <a:pt x="185738" y="784860"/>
                    <a:pt x="277178" y="770572"/>
                  </a:cubicBezTo>
                  <a:cubicBezTo>
                    <a:pt x="215265" y="836295"/>
                    <a:pt x="140018" y="888683"/>
                    <a:pt x="57150" y="925830"/>
                  </a:cubicBezTo>
                  <a:cubicBezTo>
                    <a:pt x="42863" y="931545"/>
                    <a:pt x="28575" y="938213"/>
                    <a:pt x="13335" y="940118"/>
                  </a:cubicBezTo>
                  <a:cubicBezTo>
                    <a:pt x="14288" y="945833"/>
                    <a:pt x="16193" y="951547"/>
                    <a:pt x="17145" y="958215"/>
                  </a:cubicBezTo>
                  <a:cubicBezTo>
                    <a:pt x="40958" y="1056323"/>
                    <a:pt x="89535" y="1150620"/>
                    <a:pt x="161925" y="1219200"/>
                  </a:cubicBezTo>
                  <a:cubicBezTo>
                    <a:pt x="223838" y="1190625"/>
                    <a:pt x="286703" y="1161098"/>
                    <a:pt x="348615" y="1132523"/>
                  </a:cubicBezTo>
                  <a:cubicBezTo>
                    <a:pt x="338138" y="1171575"/>
                    <a:pt x="325755" y="1209675"/>
                    <a:pt x="302895" y="1243013"/>
                  </a:cubicBezTo>
                  <a:cubicBezTo>
                    <a:pt x="291465" y="1260158"/>
                    <a:pt x="276225" y="1275398"/>
                    <a:pt x="259080" y="1286828"/>
                  </a:cubicBezTo>
                  <a:cubicBezTo>
                    <a:pt x="261938" y="1287780"/>
                    <a:pt x="263843" y="1289685"/>
                    <a:pt x="266700" y="1290638"/>
                  </a:cubicBezTo>
                  <a:cubicBezTo>
                    <a:pt x="392430" y="1346835"/>
                    <a:pt x="559118" y="1316355"/>
                    <a:pt x="637223" y="1204913"/>
                  </a:cubicBezTo>
                  <a:cubicBezTo>
                    <a:pt x="641032" y="1210628"/>
                    <a:pt x="644843" y="1215390"/>
                    <a:pt x="648653" y="1221105"/>
                  </a:cubicBezTo>
                  <a:cubicBezTo>
                    <a:pt x="689610" y="1273493"/>
                    <a:pt x="750570" y="1309688"/>
                    <a:pt x="816293" y="1321118"/>
                  </a:cubicBezTo>
                  <a:cubicBezTo>
                    <a:pt x="890588" y="1334453"/>
                    <a:pt x="969645" y="1315403"/>
                    <a:pt x="1029653" y="1269683"/>
                  </a:cubicBezTo>
                  <a:cubicBezTo>
                    <a:pt x="1031557" y="1268730"/>
                    <a:pt x="1032510" y="1266825"/>
                    <a:pt x="1034415" y="1265873"/>
                  </a:cubicBezTo>
                  <a:cubicBezTo>
                    <a:pt x="1007745" y="1251585"/>
                    <a:pt x="986790" y="1230630"/>
                    <a:pt x="967740" y="1206818"/>
                  </a:cubicBezTo>
                  <a:cubicBezTo>
                    <a:pt x="929640" y="1161098"/>
                    <a:pt x="900113" y="1107758"/>
                    <a:pt x="879157" y="1052513"/>
                  </a:cubicBezTo>
                  <a:cubicBezTo>
                    <a:pt x="943928" y="1112520"/>
                    <a:pt x="1027748" y="1150620"/>
                    <a:pt x="1115378" y="1162050"/>
                  </a:cubicBezTo>
                  <a:cubicBezTo>
                    <a:pt x="1155382" y="1084898"/>
                    <a:pt x="1164907" y="992505"/>
                    <a:pt x="1148715" y="90773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 name="Google Shape;86;p2"/>
            <p:cNvSpPr/>
            <p:nvPr/>
          </p:nvSpPr>
          <p:spPr>
            <a:xfrm>
              <a:off x="7527095" y="3112518"/>
              <a:ext cx="593165" cy="1325287"/>
            </a:xfrm>
            <a:custGeom>
              <a:avLst/>
              <a:gdLst/>
              <a:ahLst/>
              <a:cxnLst/>
              <a:rect l="l" t="t" r="r" b="b"/>
              <a:pathLst>
                <a:path w="593165" h="1325287" extrusionOk="0">
                  <a:moveTo>
                    <a:pt x="140229" y="1269683"/>
                  </a:moveTo>
                  <a:cubicBezTo>
                    <a:pt x="174519" y="1295400"/>
                    <a:pt x="214524" y="1313498"/>
                    <a:pt x="256434" y="1321118"/>
                  </a:cubicBezTo>
                  <a:cubicBezTo>
                    <a:pt x="330729" y="1334453"/>
                    <a:pt x="409787" y="1315403"/>
                    <a:pt x="469794" y="1269683"/>
                  </a:cubicBezTo>
                  <a:cubicBezTo>
                    <a:pt x="471699" y="1268730"/>
                    <a:pt x="472651" y="1266825"/>
                    <a:pt x="474557" y="1265873"/>
                  </a:cubicBezTo>
                  <a:cubicBezTo>
                    <a:pt x="447887" y="1251585"/>
                    <a:pt x="426932" y="1230630"/>
                    <a:pt x="407882" y="1206818"/>
                  </a:cubicBezTo>
                  <a:cubicBezTo>
                    <a:pt x="369782" y="1161098"/>
                    <a:pt x="340254" y="1107758"/>
                    <a:pt x="319299" y="1052513"/>
                  </a:cubicBezTo>
                  <a:cubicBezTo>
                    <a:pt x="384069" y="1112520"/>
                    <a:pt x="467889" y="1150620"/>
                    <a:pt x="555519" y="1162050"/>
                  </a:cubicBezTo>
                  <a:cubicBezTo>
                    <a:pt x="592666" y="1085850"/>
                    <a:pt x="601239" y="992505"/>
                    <a:pt x="585999" y="907733"/>
                  </a:cubicBezTo>
                  <a:cubicBezTo>
                    <a:pt x="585999" y="906780"/>
                    <a:pt x="585999" y="905828"/>
                    <a:pt x="585046" y="904875"/>
                  </a:cubicBezTo>
                  <a:cubicBezTo>
                    <a:pt x="578379" y="905828"/>
                    <a:pt x="571712" y="905828"/>
                    <a:pt x="565044" y="905828"/>
                  </a:cubicBezTo>
                  <a:cubicBezTo>
                    <a:pt x="457412" y="902018"/>
                    <a:pt x="358351" y="845820"/>
                    <a:pt x="265007" y="791528"/>
                  </a:cubicBezTo>
                  <a:cubicBezTo>
                    <a:pt x="356446" y="825818"/>
                    <a:pt x="460269" y="824865"/>
                    <a:pt x="551709" y="792480"/>
                  </a:cubicBezTo>
                  <a:cubicBezTo>
                    <a:pt x="517419" y="706755"/>
                    <a:pt x="467889" y="626745"/>
                    <a:pt x="417407" y="548640"/>
                  </a:cubicBezTo>
                  <a:cubicBezTo>
                    <a:pt x="393594" y="512445"/>
                    <a:pt x="369782" y="477203"/>
                    <a:pt x="345969" y="441008"/>
                  </a:cubicBezTo>
                  <a:cubicBezTo>
                    <a:pt x="324062" y="446723"/>
                    <a:pt x="300249" y="447675"/>
                    <a:pt x="277389" y="444818"/>
                  </a:cubicBezTo>
                  <a:cubicBezTo>
                    <a:pt x="222144" y="438150"/>
                    <a:pt x="170709" y="410528"/>
                    <a:pt x="124037" y="379095"/>
                  </a:cubicBezTo>
                  <a:cubicBezTo>
                    <a:pt x="175471" y="373380"/>
                    <a:pt x="227859" y="366713"/>
                    <a:pt x="274532" y="344805"/>
                  </a:cubicBezTo>
                  <a:cubicBezTo>
                    <a:pt x="275484" y="343853"/>
                    <a:pt x="277389" y="343853"/>
                    <a:pt x="278341" y="342900"/>
                  </a:cubicBezTo>
                  <a:cubicBezTo>
                    <a:pt x="197379" y="226695"/>
                    <a:pt x="114512" y="112395"/>
                    <a:pt x="27834" y="0"/>
                  </a:cubicBezTo>
                  <a:cubicBezTo>
                    <a:pt x="25929" y="2858"/>
                    <a:pt x="24976" y="4763"/>
                    <a:pt x="23071" y="7620"/>
                  </a:cubicBezTo>
                  <a:cubicBezTo>
                    <a:pt x="16404" y="51435"/>
                    <a:pt x="-37888" y="387668"/>
                    <a:pt x="47837" y="694373"/>
                  </a:cubicBezTo>
                  <a:cubicBezTo>
                    <a:pt x="133562" y="1001078"/>
                    <a:pt x="76412" y="1203960"/>
                    <a:pt x="76412" y="1203960"/>
                  </a:cubicBezTo>
                  <a:lnTo>
                    <a:pt x="140229" y="1269683"/>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7" name="Google Shape;87;p2"/>
          <p:cNvGrpSpPr/>
          <p:nvPr userDrawn="1"/>
        </p:nvGrpSpPr>
        <p:grpSpPr>
          <a:xfrm flipH="1">
            <a:off x="3888740" y="4787265"/>
            <a:ext cx="1740535" cy="3777615"/>
            <a:chOff x="5685287" y="2863915"/>
            <a:chExt cx="907616" cy="1969770"/>
          </a:xfrm>
        </p:grpSpPr>
        <p:sp>
          <p:nvSpPr>
            <p:cNvPr id="88" name="Google Shape;88;p2"/>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 name="Google Shape;89;p2"/>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 name="Google Shape;90;p2"/>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1" name="Google Shape;91;p2"/>
          <p:cNvGrpSpPr/>
          <p:nvPr userDrawn="1"/>
        </p:nvGrpSpPr>
        <p:grpSpPr>
          <a:xfrm flipH="1">
            <a:off x="2652395" y="4794885"/>
            <a:ext cx="1660525" cy="3473450"/>
            <a:chOff x="6371781" y="2867726"/>
            <a:chExt cx="865744" cy="1811175"/>
          </a:xfrm>
        </p:grpSpPr>
        <p:sp>
          <p:nvSpPr>
            <p:cNvPr id="92" name="Google Shape;92;p2"/>
            <p:cNvSpPr/>
            <p:nvPr/>
          </p:nvSpPr>
          <p:spPr>
            <a:xfrm>
              <a:off x="6371781" y="2867726"/>
              <a:ext cx="736425" cy="1790700"/>
            </a:xfrm>
            <a:custGeom>
              <a:avLst/>
              <a:gdLst/>
              <a:ahLst/>
              <a:cxnLst/>
              <a:rect l="l" t="t" r="r" b="b"/>
              <a:pathLst>
                <a:path w="736425" h="1790700" extrusionOk="0">
                  <a:moveTo>
                    <a:pt x="736425" y="0"/>
                  </a:moveTo>
                  <a:cubicBezTo>
                    <a:pt x="622125" y="66675"/>
                    <a:pt x="519255" y="145732"/>
                    <a:pt x="428768" y="234315"/>
                  </a:cubicBezTo>
                  <a:cubicBezTo>
                    <a:pt x="463058" y="277178"/>
                    <a:pt x="499253" y="318135"/>
                    <a:pt x="526875" y="340042"/>
                  </a:cubicBezTo>
                  <a:cubicBezTo>
                    <a:pt x="526875" y="340042"/>
                    <a:pt x="449723" y="317182"/>
                    <a:pt x="379238" y="284797"/>
                  </a:cubicBezTo>
                  <a:cubicBezTo>
                    <a:pt x="295418" y="374332"/>
                    <a:pt x="223980" y="473392"/>
                    <a:pt x="166830" y="579120"/>
                  </a:cubicBezTo>
                  <a:cubicBezTo>
                    <a:pt x="229695" y="633413"/>
                    <a:pt x="299228" y="690563"/>
                    <a:pt x="341138" y="718185"/>
                  </a:cubicBezTo>
                  <a:cubicBezTo>
                    <a:pt x="399240" y="755332"/>
                    <a:pt x="250650" y="713422"/>
                    <a:pt x="123968" y="665797"/>
                  </a:cubicBezTo>
                  <a:cubicBezTo>
                    <a:pt x="106823" y="703897"/>
                    <a:pt x="91583" y="741997"/>
                    <a:pt x="78248" y="782003"/>
                  </a:cubicBezTo>
                  <a:cubicBezTo>
                    <a:pt x="50625" y="860107"/>
                    <a:pt x="30623" y="942022"/>
                    <a:pt x="18240" y="1024890"/>
                  </a:cubicBezTo>
                  <a:cubicBezTo>
                    <a:pt x="104918" y="1069657"/>
                    <a:pt x="193500" y="1113473"/>
                    <a:pt x="214455" y="1117282"/>
                  </a:cubicBezTo>
                  <a:cubicBezTo>
                    <a:pt x="242078" y="1122998"/>
                    <a:pt x="120158" y="1123950"/>
                    <a:pt x="6810" y="1111567"/>
                  </a:cubicBezTo>
                  <a:cubicBezTo>
                    <a:pt x="3000" y="1154430"/>
                    <a:pt x="143" y="1197292"/>
                    <a:pt x="143" y="1241107"/>
                  </a:cubicBezTo>
                  <a:cubicBezTo>
                    <a:pt x="-810" y="1311592"/>
                    <a:pt x="3000" y="1383982"/>
                    <a:pt x="11573" y="1456373"/>
                  </a:cubicBezTo>
                  <a:cubicBezTo>
                    <a:pt x="43958" y="1461135"/>
                    <a:pt x="73485" y="1465898"/>
                    <a:pt x="84915" y="1464945"/>
                  </a:cubicBezTo>
                  <a:cubicBezTo>
                    <a:pt x="103965" y="1463992"/>
                    <a:pt x="64913" y="1504950"/>
                    <a:pt x="21098" y="1524953"/>
                  </a:cubicBezTo>
                  <a:cubicBezTo>
                    <a:pt x="28718" y="1573530"/>
                    <a:pt x="40148" y="1622107"/>
                    <a:pt x="53483" y="1669732"/>
                  </a:cubicBezTo>
                  <a:cubicBezTo>
                    <a:pt x="71580" y="1733550"/>
                    <a:pt x="96345" y="1771650"/>
                    <a:pt x="124920" y="1790700"/>
                  </a:cubicBezTo>
                  <a:cubicBezTo>
                    <a:pt x="299228" y="1196340"/>
                    <a:pt x="506873" y="569595"/>
                    <a:pt x="736425" y="0"/>
                  </a:cubicBezTo>
                  <a:cubicBezTo>
                    <a:pt x="736425" y="952"/>
                    <a:pt x="736425" y="0"/>
                    <a:pt x="736425"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 name="Google Shape;93;p2"/>
            <p:cNvSpPr/>
            <p:nvPr/>
          </p:nvSpPr>
          <p:spPr>
            <a:xfrm>
              <a:off x="6488181" y="2872788"/>
              <a:ext cx="749344" cy="1806113"/>
            </a:xfrm>
            <a:custGeom>
              <a:avLst/>
              <a:gdLst/>
              <a:ahLst/>
              <a:cxnLst/>
              <a:rect l="l" t="t" r="r" b="b"/>
              <a:pathLst>
                <a:path w="749344" h="1806113" extrusionOk="0">
                  <a:moveTo>
                    <a:pt x="360998" y="1284923"/>
                  </a:moveTo>
                  <a:cubicBezTo>
                    <a:pt x="394335" y="1312545"/>
                    <a:pt x="464820" y="1352550"/>
                    <a:pt x="532448" y="1387793"/>
                  </a:cubicBezTo>
                  <a:cubicBezTo>
                    <a:pt x="596265" y="1290637"/>
                    <a:pt x="646748" y="1186815"/>
                    <a:pt x="682943" y="1077277"/>
                  </a:cubicBezTo>
                  <a:cubicBezTo>
                    <a:pt x="688658" y="1060133"/>
                    <a:pt x="693420" y="1043940"/>
                    <a:pt x="698183" y="1026795"/>
                  </a:cubicBezTo>
                  <a:cubicBezTo>
                    <a:pt x="609600" y="1008698"/>
                    <a:pt x="501015" y="978218"/>
                    <a:pt x="544830" y="977265"/>
                  </a:cubicBezTo>
                  <a:cubicBezTo>
                    <a:pt x="576263" y="977265"/>
                    <a:pt x="649605" y="970598"/>
                    <a:pt x="714375" y="964883"/>
                  </a:cubicBezTo>
                  <a:cubicBezTo>
                    <a:pt x="745807" y="827723"/>
                    <a:pt x="756285" y="684848"/>
                    <a:pt x="744855" y="539115"/>
                  </a:cubicBezTo>
                  <a:cubicBezTo>
                    <a:pt x="658178" y="530543"/>
                    <a:pt x="552450" y="505777"/>
                    <a:pt x="591503" y="508635"/>
                  </a:cubicBezTo>
                  <a:cubicBezTo>
                    <a:pt x="621983" y="510540"/>
                    <a:pt x="683895" y="483870"/>
                    <a:pt x="736282" y="458152"/>
                  </a:cubicBezTo>
                  <a:cubicBezTo>
                    <a:pt x="717232" y="305752"/>
                    <a:pt x="675323" y="151448"/>
                    <a:pt x="610553" y="0"/>
                  </a:cubicBezTo>
                  <a:cubicBezTo>
                    <a:pt x="381000" y="568643"/>
                    <a:pt x="173355" y="1195387"/>
                    <a:pt x="0" y="1790700"/>
                  </a:cubicBezTo>
                  <a:cubicBezTo>
                    <a:pt x="53340" y="1825943"/>
                    <a:pt x="122873" y="1797368"/>
                    <a:pt x="200025" y="1739265"/>
                  </a:cubicBezTo>
                  <a:cubicBezTo>
                    <a:pt x="219075" y="1724977"/>
                    <a:pt x="238125" y="1709737"/>
                    <a:pt x="256223" y="1694498"/>
                  </a:cubicBezTo>
                  <a:cubicBezTo>
                    <a:pt x="222885" y="1642110"/>
                    <a:pt x="199073" y="1542098"/>
                    <a:pt x="220028" y="1564005"/>
                  </a:cubicBezTo>
                  <a:cubicBezTo>
                    <a:pt x="232410" y="1577340"/>
                    <a:pt x="273368" y="1612583"/>
                    <a:pt x="311468" y="1645920"/>
                  </a:cubicBezTo>
                  <a:cubicBezTo>
                    <a:pt x="375285" y="1586865"/>
                    <a:pt x="433388" y="1523048"/>
                    <a:pt x="483870" y="1455420"/>
                  </a:cubicBezTo>
                  <a:cubicBezTo>
                    <a:pt x="397193" y="1366837"/>
                    <a:pt x="312420" y="1243965"/>
                    <a:pt x="360998" y="1284923"/>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4" name="Google Shape;94;p2"/>
          <p:cNvGrpSpPr/>
          <p:nvPr userDrawn="1"/>
        </p:nvGrpSpPr>
        <p:grpSpPr>
          <a:xfrm flipH="1">
            <a:off x="4821555" y="5298440"/>
            <a:ext cx="2126615" cy="2971800"/>
            <a:chOff x="4997749" y="3130332"/>
            <a:chExt cx="1108938" cy="1549365"/>
          </a:xfrm>
        </p:grpSpPr>
        <p:sp>
          <p:nvSpPr>
            <p:cNvPr id="95" name="Google Shape;95;p2"/>
            <p:cNvSpPr/>
            <p:nvPr/>
          </p:nvSpPr>
          <p:spPr>
            <a:xfrm>
              <a:off x="4997749" y="3130332"/>
              <a:ext cx="1108938" cy="1471784"/>
            </a:xfrm>
            <a:custGeom>
              <a:avLst/>
              <a:gdLst/>
              <a:ahLst/>
              <a:cxnLst/>
              <a:rect l="l" t="t" r="r" b="b"/>
              <a:pathLst>
                <a:path w="1108938" h="1471784" extrusionOk="0">
                  <a:moveTo>
                    <a:pt x="476920" y="1201386"/>
                  </a:moveTo>
                  <a:cubicBezTo>
                    <a:pt x="399767" y="1179478"/>
                    <a:pt x="320710" y="1164238"/>
                    <a:pt x="250225" y="1126138"/>
                  </a:cubicBezTo>
                  <a:cubicBezTo>
                    <a:pt x="179740" y="1088038"/>
                    <a:pt x="119732" y="1020411"/>
                    <a:pt x="116875" y="940401"/>
                  </a:cubicBezTo>
                  <a:cubicBezTo>
                    <a:pt x="114017" y="860391"/>
                    <a:pt x="191170" y="780381"/>
                    <a:pt x="268322" y="800384"/>
                  </a:cubicBezTo>
                  <a:cubicBezTo>
                    <a:pt x="299755" y="808956"/>
                    <a:pt x="337855" y="828959"/>
                    <a:pt x="358810" y="805146"/>
                  </a:cubicBezTo>
                  <a:cubicBezTo>
                    <a:pt x="378812" y="782286"/>
                    <a:pt x="356905" y="746091"/>
                    <a:pt x="332140" y="729898"/>
                  </a:cubicBezTo>
                  <a:cubicBezTo>
                    <a:pt x="290230" y="702276"/>
                    <a:pt x="240700" y="692751"/>
                    <a:pt x="192122" y="680368"/>
                  </a:cubicBezTo>
                  <a:cubicBezTo>
                    <a:pt x="144497" y="667034"/>
                    <a:pt x="94967" y="647984"/>
                    <a:pt x="64487" y="607978"/>
                  </a:cubicBezTo>
                  <a:cubicBezTo>
                    <a:pt x="34960" y="567973"/>
                    <a:pt x="34960" y="502251"/>
                    <a:pt x="76870" y="475581"/>
                  </a:cubicBezTo>
                  <a:cubicBezTo>
                    <a:pt x="92110" y="465103"/>
                    <a:pt x="112112" y="461293"/>
                    <a:pt x="125447" y="447958"/>
                  </a:cubicBezTo>
                  <a:cubicBezTo>
                    <a:pt x="147355" y="425098"/>
                    <a:pt x="138782" y="386998"/>
                    <a:pt x="119732" y="362233"/>
                  </a:cubicBezTo>
                  <a:cubicBezTo>
                    <a:pt x="99730" y="337468"/>
                    <a:pt x="72107" y="322228"/>
                    <a:pt x="49247" y="300321"/>
                  </a:cubicBezTo>
                  <a:cubicBezTo>
                    <a:pt x="-29810" y="224121"/>
                    <a:pt x="-10760" y="72673"/>
                    <a:pt x="85442" y="19333"/>
                  </a:cubicBezTo>
                  <a:cubicBezTo>
                    <a:pt x="181645" y="-34007"/>
                    <a:pt x="320710" y="28858"/>
                    <a:pt x="343570" y="136491"/>
                  </a:cubicBezTo>
                  <a:cubicBezTo>
                    <a:pt x="350237" y="169828"/>
                    <a:pt x="348332" y="205071"/>
                    <a:pt x="360715" y="236503"/>
                  </a:cubicBezTo>
                  <a:cubicBezTo>
                    <a:pt x="373097" y="267936"/>
                    <a:pt x="410245" y="294606"/>
                    <a:pt x="440725" y="279366"/>
                  </a:cubicBezTo>
                  <a:cubicBezTo>
                    <a:pt x="471205" y="264126"/>
                    <a:pt x="472157" y="220311"/>
                    <a:pt x="491207" y="191736"/>
                  </a:cubicBezTo>
                  <a:cubicBezTo>
                    <a:pt x="521687" y="143158"/>
                    <a:pt x="598840" y="145063"/>
                    <a:pt x="641703" y="183163"/>
                  </a:cubicBezTo>
                  <a:cubicBezTo>
                    <a:pt x="684565" y="221263"/>
                    <a:pt x="697900" y="282223"/>
                    <a:pt x="699805" y="339373"/>
                  </a:cubicBezTo>
                  <a:cubicBezTo>
                    <a:pt x="701710" y="396523"/>
                    <a:pt x="693137" y="454626"/>
                    <a:pt x="701710" y="510823"/>
                  </a:cubicBezTo>
                  <a:cubicBezTo>
                    <a:pt x="704567" y="530826"/>
                    <a:pt x="713140" y="553686"/>
                    <a:pt x="732190" y="558448"/>
                  </a:cubicBezTo>
                  <a:cubicBezTo>
                    <a:pt x="763622" y="566068"/>
                    <a:pt x="779815" y="524158"/>
                    <a:pt x="796007" y="496536"/>
                  </a:cubicBezTo>
                  <a:cubicBezTo>
                    <a:pt x="834107" y="429861"/>
                    <a:pt x="936978" y="425098"/>
                    <a:pt x="998890" y="469866"/>
                  </a:cubicBezTo>
                  <a:cubicBezTo>
                    <a:pt x="1060803" y="515586"/>
                    <a:pt x="1089378" y="594643"/>
                    <a:pt x="1100807" y="670843"/>
                  </a:cubicBezTo>
                  <a:cubicBezTo>
                    <a:pt x="1100807" y="670843"/>
                    <a:pt x="1100807" y="670843"/>
                    <a:pt x="1100807" y="670843"/>
                  </a:cubicBezTo>
                  <a:cubicBezTo>
                    <a:pt x="1118905" y="793716"/>
                    <a:pt x="1103665" y="917541"/>
                    <a:pt x="1085567" y="1039461"/>
                  </a:cubicBezTo>
                  <a:cubicBezTo>
                    <a:pt x="1067470" y="1157571"/>
                    <a:pt x="1068422" y="1284253"/>
                    <a:pt x="1046515" y="1399506"/>
                  </a:cubicBezTo>
                  <a:cubicBezTo>
                    <a:pt x="1015082" y="1562384"/>
                    <a:pt x="892210" y="1406173"/>
                    <a:pt x="816010" y="1355691"/>
                  </a:cubicBezTo>
                  <a:cubicBezTo>
                    <a:pt x="710282" y="1289016"/>
                    <a:pt x="595982" y="1235676"/>
                    <a:pt x="476920" y="1201386"/>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 name="Google Shape;96;p2"/>
            <p:cNvSpPr/>
            <p:nvPr/>
          </p:nvSpPr>
          <p:spPr>
            <a:xfrm>
              <a:off x="5203012" y="3417822"/>
              <a:ext cx="850127" cy="1261875"/>
            </a:xfrm>
            <a:custGeom>
              <a:avLst/>
              <a:gdLst/>
              <a:ahLst/>
              <a:cxnLst/>
              <a:rect l="l" t="t" r="r" b="b"/>
              <a:pathLst>
                <a:path w="850127" h="1261875" extrusionOk="0">
                  <a:moveTo>
                    <a:pt x="642179" y="384306"/>
                  </a:moveTo>
                  <a:cubicBezTo>
                    <a:pt x="642179" y="379543"/>
                    <a:pt x="634559" y="380496"/>
                    <a:pt x="634559" y="385258"/>
                  </a:cubicBezTo>
                  <a:cubicBezTo>
                    <a:pt x="647894" y="637671"/>
                    <a:pt x="692662" y="885321"/>
                    <a:pt x="778387" y="1122493"/>
                  </a:cubicBezTo>
                  <a:cubicBezTo>
                    <a:pt x="643132" y="880558"/>
                    <a:pt x="494541" y="647196"/>
                    <a:pt x="332616" y="422406"/>
                  </a:cubicBezTo>
                  <a:cubicBezTo>
                    <a:pt x="332616" y="422406"/>
                    <a:pt x="332616" y="422406"/>
                    <a:pt x="332616" y="421453"/>
                  </a:cubicBezTo>
                  <a:cubicBezTo>
                    <a:pt x="316424" y="321441"/>
                    <a:pt x="311662" y="220476"/>
                    <a:pt x="317377" y="119511"/>
                  </a:cubicBezTo>
                  <a:cubicBezTo>
                    <a:pt x="317377" y="114748"/>
                    <a:pt x="309757" y="113796"/>
                    <a:pt x="309757" y="118558"/>
                  </a:cubicBezTo>
                  <a:cubicBezTo>
                    <a:pt x="304041" y="215713"/>
                    <a:pt x="308804" y="312868"/>
                    <a:pt x="323091" y="408118"/>
                  </a:cubicBezTo>
                  <a:cubicBezTo>
                    <a:pt x="287849" y="359541"/>
                    <a:pt x="251654" y="310963"/>
                    <a:pt x="215459" y="263338"/>
                  </a:cubicBezTo>
                  <a:cubicBezTo>
                    <a:pt x="147832" y="174756"/>
                    <a:pt x="78299" y="87126"/>
                    <a:pt x="6862" y="1401"/>
                  </a:cubicBezTo>
                  <a:cubicBezTo>
                    <a:pt x="4004" y="-2409"/>
                    <a:pt x="-2663" y="2353"/>
                    <a:pt x="1147" y="6163"/>
                  </a:cubicBezTo>
                  <a:cubicBezTo>
                    <a:pt x="75441" y="95698"/>
                    <a:pt x="147832" y="187138"/>
                    <a:pt x="218316" y="279531"/>
                  </a:cubicBezTo>
                  <a:cubicBezTo>
                    <a:pt x="163072" y="261433"/>
                    <a:pt x="107827" y="243336"/>
                    <a:pt x="52582" y="226191"/>
                  </a:cubicBezTo>
                  <a:cubicBezTo>
                    <a:pt x="47819" y="224286"/>
                    <a:pt x="44962" y="231906"/>
                    <a:pt x="49724" y="233811"/>
                  </a:cubicBezTo>
                  <a:cubicBezTo>
                    <a:pt x="107827" y="252861"/>
                    <a:pt x="166882" y="271911"/>
                    <a:pt x="224984" y="290961"/>
                  </a:cubicBezTo>
                  <a:cubicBezTo>
                    <a:pt x="224984" y="290961"/>
                    <a:pt x="225937" y="290961"/>
                    <a:pt x="225937" y="290961"/>
                  </a:cubicBezTo>
                  <a:cubicBezTo>
                    <a:pt x="349762" y="455743"/>
                    <a:pt x="466919" y="625288"/>
                    <a:pt x="576457" y="799596"/>
                  </a:cubicBezTo>
                  <a:cubicBezTo>
                    <a:pt x="441202" y="730063"/>
                    <a:pt x="299279" y="672913"/>
                    <a:pt x="152594" y="630051"/>
                  </a:cubicBezTo>
                  <a:cubicBezTo>
                    <a:pt x="147832" y="629098"/>
                    <a:pt x="144974" y="635766"/>
                    <a:pt x="149737" y="637671"/>
                  </a:cubicBezTo>
                  <a:cubicBezTo>
                    <a:pt x="300232" y="681486"/>
                    <a:pt x="445964" y="740541"/>
                    <a:pt x="584077" y="812931"/>
                  </a:cubicBezTo>
                  <a:cubicBezTo>
                    <a:pt x="616462" y="865318"/>
                    <a:pt x="648847" y="917706"/>
                    <a:pt x="680279" y="971046"/>
                  </a:cubicBezTo>
                  <a:cubicBezTo>
                    <a:pt x="736477" y="1066296"/>
                    <a:pt x="790769" y="1162498"/>
                    <a:pt x="842204" y="1259653"/>
                  </a:cubicBezTo>
                  <a:cubicBezTo>
                    <a:pt x="844109" y="1264416"/>
                    <a:pt x="851729" y="1260606"/>
                    <a:pt x="849824" y="1256796"/>
                  </a:cubicBezTo>
                  <a:cubicBezTo>
                    <a:pt x="833632" y="1226316"/>
                    <a:pt x="817439" y="1196788"/>
                    <a:pt x="800294" y="1166308"/>
                  </a:cubicBezTo>
                  <a:cubicBezTo>
                    <a:pt x="800294" y="1165356"/>
                    <a:pt x="800294" y="1165356"/>
                    <a:pt x="800294" y="1164403"/>
                  </a:cubicBezTo>
                  <a:cubicBezTo>
                    <a:pt x="705044" y="912943"/>
                    <a:pt x="655514" y="651958"/>
                    <a:pt x="642179" y="384306"/>
                  </a:cubicBezTo>
                  <a:close/>
                </a:path>
              </a:pathLst>
            </a:custGeom>
            <a:solidFill>
              <a:srgbClr val="317A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97" name="Google Shape;97;p2"/>
          <p:cNvSpPr/>
          <p:nvPr userDrawn="1"/>
        </p:nvSpPr>
        <p:spPr>
          <a:xfrm flipH="1">
            <a:off x="3011805" y="3574415"/>
            <a:ext cx="175260" cy="175260"/>
          </a:xfrm>
          <a:custGeom>
            <a:avLst/>
            <a:gdLst/>
            <a:ahLst/>
            <a:cxnLst/>
            <a:rect l="l" t="t" r="r" b="b"/>
            <a:pathLst>
              <a:path w="91439" h="91439" extrusionOk="0">
                <a:moveTo>
                  <a:pt x="91440" y="45720"/>
                </a:moveTo>
                <a:cubicBezTo>
                  <a:pt x="91440" y="70485"/>
                  <a:pt x="71438" y="91440"/>
                  <a:pt x="45720" y="91440"/>
                </a:cubicBezTo>
                <a:cubicBezTo>
                  <a:pt x="20955" y="91440"/>
                  <a:pt x="0" y="71438"/>
                  <a:pt x="0" y="45720"/>
                </a:cubicBezTo>
                <a:cubicBezTo>
                  <a:pt x="0" y="20955"/>
                  <a:pt x="20002" y="0"/>
                  <a:pt x="45720" y="0"/>
                </a:cubicBezTo>
                <a:cubicBezTo>
                  <a:pt x="71438" y="0"/>
                  <a:pt x="91440" y="20002"/>
                  <a:pt x="91440" y="4572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8" name="Google Shape;98;p2"/>
          <p:cNvSpPr/>
          <p:nvPr userDrawn="1"/>
        </p:nvSpPr>
        <p:spPr>
          <a:xfrm flipH="1">
            <a:off x="2292350" y="3194050"/>
            <a:ext cx="164465" cy="164465"/>
          </a:xfrm>
          <a:custGeom>
            <a:avLst/>
            <a:gdLst/>
            <a:ahLst/>
            <a:cxnLst/>
            <a:rect l="l" t="t" r="r" b="b"/>
            <a:pathLst>
              <a:path w="85725" h="85725" extrusionOk="0">
                <a:moveTo>
                  <a:pt x="85725" y="42863"/>
                </a:moveTo>
                <a:cubicBezTo>
                  <a:pt x="85725" y="66675"/>
                  <a:pt x="66675" y="85725"/>
                  <a:pt x="42863" y="85725"/>
                </a:cubicBezTo>
                <a:cubicBezTo>
                  <a:pt x="19050" y="85725"/>
                  <a:pt x="0" y="66675"/>
                  <a:pt x="0" y="42863"/>
                </a:cubicBezTo>
                <a:cubicBezTo>
                  <a:pt x="0" y="19050"/>
                  <a:pt x="19050" y="0"/>
                  <a:pt x="42863" y="0"/>
                </a:cubicBezTo>
                <a:cubicBezTo>
                  <a:pt x="66675" y="0"/>
                  <a:pt x="85725" y="19050"/>
                  <a:pt x="85725" y="42863"/>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 name="Google Shape;99;p2"/>
          <p:cNvSpPr/>
          <p:nvPr userDrawn="1"/>
        </p:nvSpPr>
        <p:spPr>
          <a:xfrm flipH="1">
            <a:off x="4740275" y="3408045"/>
            <a:ext cx="186055" cy="186055"/>
          </a:xfrm>
          <a:custGeom>
            <a:avLst/>
            <a:gdLst/>
            <a:ahLst/>
            <a:cxnLst/>
            <a:rect l="l" t="t" r="r" b="b"/>
            <a:pathLst>
              <a:path w="97155" h="97154" extrusionOk="0">
                <a:moveTo>
                  <a:pt x="97155" y="48578"/>
                </a:moveTo>
                <a:cubicBezTo>
                  <a:pt x="97155" y="75248"/>
                  <a:pt x="75247" y="97155"/>
                  <a:pt x="48578" y="97155"/>
                </a:cubicBezTo>
                <a:cubicBezTo>
                  <a:pt x="21907" y="97155"/>
                  <a:pt x="0" y="75248"/>
                  <a:pt x="0" y="48578"/>
                </a:cubicBezTo>
                <a:cubicBezTo>
                  <a:pt x="0" y="21908"/>
                  <a:pt x="21907" y="0"/>
                  <a:pt x="48578" y="0"/>
                </a:cubicBezTo>
                <a:cubicBezTo>
                  <a:pt x="75247" y="953"/>
                  <a:pt x="97155" y="22860"/>
                  <a:pt x="97155" y="4857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 name="Google Shape;100;p2"/>
          <p:cNvSpPr/>
          <p:nvPr userDrawn="1"/>
        </p:nvSpPr>
        <p:spPr>
          <a:xfrm flipH="1">
            <a:off x="1479550" y="4262755"/>
            <a:ext cx="83820" cy="83820"/>
          </a:xfrm>
          <a:custGeom>
            <a:avLst/>
            <a:gdLst/>
            <a:ahLst/>
            <a:cxnLst/>
            <a:rect l="l" t="t" r="r" b="b"/>
            <a:pathLst>
              <a:path w="43815" h="43815" extrusionOk="0">
                <a:moveTo>
                  <a:pt x="43815" y="21908"/>
                </a:moveTo>
                <a:cubicBezTo>
                  <a:pt x="43815" y="33338"/>
                  <a:pt x="34290" y="43815"/>
                  <a:pt x="21908" y="43815"/>
                </a:cubicBezTo>
                <a:cubicBezTo>
                  <a:pt x="10478" y="43815"/>
                  <a:pt x="0" y="34290"/>
                  <a:pt x="0" y="21908"/>
                </a:cubicBezTo>
                <a:cubicBezTo>
                  <a:pt x="0" y="9525"/>
                  <a:pt x="9525" y="0"/>
                  <a:pt x="21908" y="0"/>
                </a:cubicBezTo>
                <a:cubicBezTo>
                  <a:pt x="34290" y="0"/>
                  <a:pt x="43815" y="9525"/>
                  <a:pt x="43815" y="2190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 name="Google Shape;101;p2"/>
          <p:cNvSpPr/>
          <p:nvPr userDrawn="1"/>
        </p:nvSpPr>
        <p:spPr>
          <a:xfrm flipH="1">
            <a:off x="717550" y="2865120"/>
            <a:ext cx="142240" cy="142240"/>
          </a:xfrm>
          <a:custGeom>
            <a:avLst/>
            <a:gdLst/>
            <a:ahLst/>
            <a:cxnLst/>
            <a:rect l="l" t="t" r="r" b="b"/>
            <a:pathLst>
              <a:path w="74295" h="74332" extrusionOk="0">
                <a:moveTo>
                  <a:pt x="74295" y="37185"/>
                </a:moveTo>
                <a:cubicBezTo>
                  <a:pt x="74295" y="58140"/>
                  <a:pt x="57150" y="74333"/>
                  <a:pt x="37148" y="74333"/>
                </a:cubicBezTo>
                <a:cubicBezTo>
                  <a:pt x="16193" y="74333"/>
                  <a:pt x="0" y="57188"/>
                  <a:pt x="0" y="37185"/>
                </a:cubicBezTo>
                <a:cubicBezTo>
                  <a:pt x="0" y="16230"/>
                  <a:pt x="17145" y="38"/>
                  <a:pt x="37148" y="38"/>
                </a:cubicBezTo>
                <a:cubicBezTo>
                  <a:pt x="57150" y="-915"/>
                  <a:pt x="74295" y="16230"/>
                  <a:pt x="74295" y="37185"/>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 name="Google Shape;102;p2"/>
          <p:cNvSpPr/>
          <p:nvPr userDrawn="1"/>
        </p:nvSpPr>
        <p:spPr>
          <a:xfrm flipH="1">
            <a:off x="3247390" y="2997200"/>
            <a:ext cx="73025" cy="73025"/>
          </a:xfrm>
          <a:custGeom>
            <a:avLst/>
            <a:gdLst/>
            <a:ahLst/>
            <a:cxnLst/>
            <a:rect l="l" t="t" r="r" b="b"/>
            <a:pathLst>
              <a:path w="38100" h="38100" extrusionOk="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 name="Google Shape;103;p2"/>
          <p:cNvSpPr/>
          <p:nvPr userDrawn="1"/>
        </p:nvSpPr>
        <p:spPr>
          <a:xfrm flipH="1">
            <a:off x="6508750" y="4036695"/>
            <a:ext cx="135255" cy="135255"/>
          </a:xfrm>
          <a:custGeom>
            <a:avLst/>
            <a:gdLst/>
            <a:ahLst/>
            <a:cxnLst/>
            <a:rect l="l" t="t" r="r" b="b"/>
            <a:pathLst>
              <a:path w="70484" h="70484" extrusionOk="0">
                <a:moveTo>
                  <a:pt x="70485" y="35242"/>
                </a:moveTo>
                <a:cubicBezTo>
                  <a:pt x="70485" y="54292"/>
                  <a:pt x="55245" y="70485"/>
                  <a:pt x="35243" y="70485"/>
                </a:cubicBezTo>
                <a:cubicBezTo>
                  <a:pt x="16193" y="70485"/>
                  <a:pt x="0" y="55245"/>
                  <a:pt x="0" y="35242"/>
                </a:cubicBezTo>
                <a:cubicBezTo>
                  <a:pt x="0" y="16192"/>
                  <a:pt x="15240" y="0"/>
                  <a:pt x="35243" y="0"/>
                </a:cubicBezTo>
                <a:cubicBezTo>
                  <a:pt x="54293" y="0"/>
                  <a:pt x="70485" y="16192"/>
                  <a:pt x="70485" y="35242"/>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 name="Google Shape;104;p2"/>
          <p:cNvSpPr/>
          <p:nvPr userDrawn="1"/>
        </p:nvSpPr>
        <p:spPr>
          <a:xfrm flipH="1">
            <a:off x="7085965" y="4335780"/>
            <a:ext cx="113030" cy="113030"/>
          </a:xfrm>
          <a:custGeom>
            <a:avLst/>
            <a:gdLst/>
            <a:ahLst/>
            <a:cxnLst/>
            <a:rect l="l" t="t" r="r" b="b"/>
            <a:pathLst>
              <a:path w="59054" h="59054" extrusionOk="0">
                <a:moveTo>
                  <a:pt x="59055" y="29528"/>
                </a:moveTo>
                <a:cubicBezTo>
                  <a:pt x="59055" y="45720"/>
                  <a:pt x="45720" y="59055"/>
                  <a:pt x="29528" y="59055"/>
                </a:cubicBezTo>
                <a:cubicBezTo>
                  <a:pt x="13335" y="59055"/>
                  <a:pt x="0" y="45720"/>
                  <a:pt x="0" y="29528"/>
                </a:cubicBezTo>
                <a:cubicBezTo>
                  <a:pt x="0" y="13335"/>
                  <a:pt x="13335" y="0"/>
                  <a:pt x="29528" y="0"/>
                </a:cubicBezTo>
                <a:cubicBezTo>
                  <a:pt x="45720" y="0"/>
                  <a:pt x="59055" y="12383"/>
                  <a:pt x="59055" y="2952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 name="Google Shape;105;p2"/>
          <p:cNvSpPr/>
          <p:nvPr userDrawn="1"/>
        </p:nvSpPr>
        <p:spPr>
          <a:xfrm flipH="1">
            <a:off x="8001000" y="5375275"/>
            <a:ext cx="175260" cy="175260"/>
          </a:xfrm>
          <a:custGeom>
            <a:avLst/>
            <a:gdLst/>
            <a:ahLst/>
            <a:cxnLst/>
            <a:rect l="l" t="t" r="r" b="b"/>
            <a:pathLst>
              <a:path w="91439" h="91440" extrusionOk="0">
                <a:moveTo>
                  <a:pt x="91440" y="45720"/>
                </a:moveTo>
                <a:cubicBezTo>
                  <a:pt x="91440" y="71438"/>
                  <a:pt x="70485" y="91440"/>
                  <a:pt x="45720" y="91440"/>
                </a:cubicBezTo>
                <a:cubicBezTo>
                  <a:pt x="20955" y="91440"/>
                  <a:pt x="0" y="70485"/>
                  <a:pt x="0" y="45720"/>
                </a:cubicBezTo>
                <a:cubicBezTo>
                  <a:pt x="0" y="20955"/>
                  <a:pt x="20955" y="0"/>
                  <a:pt x="45720" y="0"/>
                </a:cubicBezTo>
                <a:cubicBezTo>
                  <a:pt x="70485" y="0"/>
                  <a:pt x="91440" y="20003"/>
                  <a:pt x="91440" y="45720"/>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 name="Google Shape;106;p2"/>
          <p:cNvSpPr/>
          <p:nvPr userDrawn="1"/>
        </p:nvSpPr>
        <p:spPr>
          <a:xfrm flipH="1">
            <a:off x="8656955" y="6040120"/>
            <a:ext cx="127635" cy="127635"/>
          </a:xfrm>
          <a:custGeom>
            <a:avLst/>
            <a:gdLst/>
            <a:ahLst/>
            <a:cxnLst/>
            <a:rect l="l" t="t" r="r" b="b"/>
            <a:pathLst>
              <a:path w="66675" h="66675" extrusionOk="0">
                <a:moveTo>
                  <a:pt x="66675" y="33338"/>
                </a:moveTo>
                <a:cubicBezTo>
                  <a:pt x="66675" y="51749"/>
                  <a:pt x="51749" y="66675"/>
                  <a:pt x="33338" y="66675"/>
                </a:cubicBezTo>
                <a:cubicBezTo>
                  <a:pt x="14926" y="66675"/>
                  <a:pt x="0" y="51749"/>
                  <a:pt x="0" y="33338"/>
                </a:cubicBezTo>
                <a:cubicBezTo>
                  <a:pt x="0" y="14926"/>
                  <a:pt x="14926" y="0"/>
                  <a:pt x="33338" y="0"/>
                </a:cubicBezTo>
                <a:cubicBezTo>
                  <a:pt x="51749" y="0"/>
                  <a:pt x="66675" y="14926"/>
                  <a:pt x="66675" y="3333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 name="Google Shape;107;p2"/>
          <p:cNvSpPr/>
          <p:nvPr userDrawn="1"/>
        </p:nvSpPr>
        <p:spPr>
          <a:xfrm flipH="1">
            <a:off x="9805035" y="5033645"/>
            <a:ext cx="124460" cy="124460"/>
          </a:xfrm>
          <a:custGeom>
            <a:avLst/>
            <a:gdLst/>
            <a:ahLst/>
            <a:cxnLst/>
            <a:rect l="l" t="t" r="r" b="b"/>
            <a:pathLst>
              <a:path w="64770" h="64769" extrusionOk="0">
                <a:moveTo>
                  <a:pt x="64770" y="32385"/>
                </a:moveTo>
                <a:cubicBezTo>
                  <a:pt x="64770" y="50482"/>
                  <a:pt x="50483" y="64770"/>
                  <a:pt x="32385" y="64770"/>
                </a:cubicBezTo>
                <a:cubicBezTo>
                  <a:pt x="14288" y="64770"/>
                  <a:pt x="0" y="50482"/>
                  <a:pt x="0" y="32385"/>
                </a:cubicBezTo>
                <a:cubicBezTo>
                  <a:pt x="0" y="14288"/>
                  <a:pt x="14288" y="0"/>
                  <a:pt x="32385" y="0"/>
                </a:cubicBezTo>
                <a:cubicBezTo>
                  <a:pt x="50483" y="0"/>
                  <a:pt x="64770" y="14288"/>
                  <a:pt x="64770" y="32385"/>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 name="Google Shape;111;p2"/>
          <p:cNvSpPr/>
          <p:nvPr userDrawn="1"/>
        </p:nvSpPr>
        <p:spPr>
          <a:xfrm flipH="1">
            <a:off x="8436610" y="5096510"/>
            <a:ext cx="102235" cy="102235"/>
          </a:xfrm>
          <a:custGeom>
            <a:avLst/>
            <a:gdLst/>
            <a:ahLst/>
            <a:cxnLst/>
            <a:rect l="l" t="t" r="r" b="b"/>
            <a:pathLst>
              <a:path w="53340" h="53340" extrusionOk="0">
                <a:moveTo>
                  <a:pt x="53340" y="26670"/>
                </a:moveTo>
                <a:cubicBezTo>
                  <a:pt x="53340" y="41399"/>
                  <a:pt x="41399" y="53340"/>
                  <a:pt x="26670" y="53340"/>
                </a:cubicBezTo>
                <a:cubicBezTo>
                  <a:pt x="11941" y="53340"/>
                  <a:pt x="0" y="41399"/>
                  <a:pt x="0" y="26670"/>
                </a:cubicBezTo>
                <a:cubicBezTo>
                  <a:pt x="0" y="11941"/>
                  <a:pt x="11941" y="0"/>
                  <a:pt x="26670" y="0"/>
                </a:cubicBezTo>
                <a:cubicBezTo>
                  <a:pt x="41399" y="0"/>
                  <a:pt x="53340" y="11941"/>
                  <a:pt x="53340" y="26670"/>
                </a:cubicBezTo>
                <a:close/>
              </a:path>
            </a:pathLst>
          </a:custGeom>
          <a:solidFill>
            <a:srgbClr val="2954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 name="Google Shape;112;p2"/>
          <p:cNvSpPr/>
          <p:nvPr userDrawn="1"/>
        </p:nvSpPr>
        <p:spPr>
          <a:xfrm flipH="1">
            <a:off x="1576070" y="2891155"/>
            <a:ext cx="76835" cy="76835"/>
          </a:xfrm>
          <a:custGeom>
            <a:avLst/>
            <a:gdLst/>
            <a:ahLst/>
            <a:cxnLst/>
            <a:rect l="l" t="t" r="r" b="b"/>
            <a:pathLst>
              <a:path w="40005" h="40004" extrusionOk="0">
                <a:moveTo>
                  <a:pt x="40005" y="20003"/>
                </a:moveTo>
                <a:cubicBezTo>
                  <a:pt x="40005" y="31050"/>
                  <a:pt x="31050" y="40005"/>
                  <a:pt x="20003" y="40005"/>
                </a:cubicBezTo>
                <a:cubicBezTo>
                  <a:pt x="8956" y="40005"/>
                  <a:pt x="1" y="31050"/>
                  <a:pt x="1" y="20003"/>
                </a:cubicBezTo>
                <a:cubicBezTo>
                  <a:pt x="1" y="8955"/>
                  <a:pt x="8956" y="0"/>
                  <a:pt x="20003" y="0"/>
                </a:cubicBezTo>
                <a:cubicBezTo>
                  <a:pt x="31050" y="0"/>
                  <a:pt x="40005" y="8955"/>
                  <a:pt x="40005" y="20003"/>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 name="Google Shape;115;p2"/>
          <p:cNvSpPr txBox="1"/>
          <p:nvPr userDrawn="1"/>
        </p:nvSpPr>
        <p:spPr>
          <a:xfrm rot="5400000">
            <a:off x="-563245" y="6597015"/>
            <a:ext cx="1579880" cy="3733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2"/>
                </a:solidFill>
                <a:latin typeface="Barlow Condensed" panose="00000506000000000000"/>
                <a:ea typeface="Barlow Condensed" panose="00000506000000000000"/>
                <a:cs typeface="Barlow Condensed" panose="00000506000000000000"/>
                <a:sym typeface="Barlow Condensed" panose="00000506000000000000"/>
              </a:rPr>
              <a:t>SLIDESMANIA.COM</a:t>
            </a:r>
            <a:endParaRPr>
              <a:solidFill>
                <a:schemeClr val="dk2"/>
              </a:solidFill>
              <a:latin typeface="Barlow Condensed" panose="00000506000000000000"/>
              <a:ea typeface="Barlow Condensed" panose="00000506000000000000"/>
              <a:cs typeface="Barlow Condensed" panose="00000506000000000000"/>
              <a:sym typeface="Barlow Condensed" panose="00000506000000000000"/>
            </a:endParaRPr>
          </a:p>
        </p:txBody>
      </p:sp>
      <p:pic>
        <p:nvPicPr>
          <p:cNvPr id="116" name="Picture 1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9282" y="-78662"/>
            <a:ext cx="1380873" cy="138087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ubtitle">
  <p:cSld name="CUSTOM_4">
    <p:bg>
      <p:bgPr>
        <a:solidFill>
          <a:srgbClr val="1F3F3A"/>
        </a:solidFill>
        <a:effectLst/>
      </p:bgPr>
    </p:bg>
    <p:spTree>
      <p:nvGrpSpPr>
        <p:cNvPr id="1" name="Shape 1385"/>
        <p:cNvGrpSpPr/>
        <p:nvPr/>
      </p:nvGrpSpPr>
      <p:grpSpPr>
        <a:xfrm>
          <a:off x="0" y="0"/>
          <a:ext cx="0" cy="0"/>
          <a:chOff x="0" y="0"/>
          <a:chExt cx="0" cy="0"/>
        </a:xfrm>
      </p:grpSpPr>
      <p:sp>
        <p:nvSpPr>
          <p:cNvPr id="1386" name="Google Shape;1386;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1387" name="Google Shape;1387;p11"/>
          <p:cNvSpPr txBox="1">
            <a:spLocks noGrp="1"/>
          </p:cNvSpPr>
          <p:nvPr>
            <p:ph type="subTitle" idx="1"/>
          </p:nvPr>
        </p:nvSpPr>
        <p:spPr>
          <a:xfrm>
            <a:off x="287475" y="6083375"/>
            <a:ext cx="7370700" cy="6591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pic>
        <p:nvPicPr>
          <p:cNvPr id="1388" name="Google Shape;1388;p11" descr="A picture containing cake, sitting, table, white&#10;&#10;Description automatically generated"/>
          <p:cNvPicPr preferRelativeResize="0"/>
          <p:nvPr/>
        </p:nvPicPr>
        <p:blipFill rotWithShape="1">
          <a:blip r:embed="rId2"/>
          <a:srcRect/>
          <a:stretch>
            <a:fillRect/>
          </a:stretch>
        </p:blipFill>
        <p:spPr>
          <a:xfrm rot="-5400000">
            <a:off x="2838576" y="-1887125"/>
            <a:ext cx="6514850" cy="10724651"/>
          </a:xfrm>
          <a:prstGeom prst="rect">
            <a:avLst/>
          </a:prstGeom>
          <a:noFill/>
          <a:ln>
            <a:noFill/>
          </a:ln>
          <a:effectLst>
            <a:outerShdw blurRad="63500" sx="102000" sy="102000" algn="ctr" rotWithShape="0">
              <a:srgbClr val="000000">
                <a:alpha val="40000"/>
              </a:srgbClr>
            </a:outerShdw>
          </a:effectLst>
        </p:spPr>
      </p:pic>
      <p:grpSp>
        <p:nvGrpSpPr>
          <p:cNvPr id="1389" name="Google Shape;1389;p11"/>
          <p:cNvGrpSpPr/>
          <p:nvPr/>
        </p:nvGrpSpPr>
        <p:grpSpPr>
          <a:xfrm>
            <a:off x="6989349" y="5013261"/>
            <a:ext cx="5589633" cy="2377336"/>
            <a:chOff x="-430066" y="2547139"/>
            <a:chExt cx="13401181" cy="5699678"/>
          </a:xfrm>
        </p:grpSpPr>
        <p:grpSp>
          <p:nvGrpSpPr>
            <p:cNvPr id="1390" name="Google Shape;1390;p11"/>
            <p:cNvGrpSpPr/>
            <p:nvPr/>
          </p:nvGrpSpPr>
          <p:grpSpPr>
            <a:xfrm>
              <a:off x="1544186" y="5751901"/>
              <a:ext cx="1421760" cy="1259916"/>
              <a:chOff x="-57404" y="6066190"/>
              <a:chExt cx="959352" cy="850146"/>
            </a:xfrm>
          </p:grpSpPr>
          <p:sp>
            <p:nvSpPr>
              <p:cNvPr id="1391" name="Google Shape;1391;p11"/>
              <p:cNvSpPr/>
              <p:nvPr/>
            </p:nvSpPr>
            <p:spPr>
              <a:xfrm>
                <a:off x="-50142" y="6252659"/>
                <a:ext cx="667285" cy="657432"/>
              </a:xfrm>
              <a:custGeom>
                <a:avLst/>
                <a:gdLst/>
                <a:ahLst/>
                <a:cxnLst/>
                <a:rect l="l" t="t" r="r" b="b"/>
                <a:pathLst>
                  <a:path w="667285" h="657432" extrusionOk="0">
                    <a:moveTo>
                      <a:pt x="541556" y="505985"/>
                    </a:moveTo>
                    <a:cubicBezTo>
                      <a:pt x="511076" y="485030"/>
                      <a:pt x="502503" y="460265"/>
                      <a:pt x="499646" y="425022"/>
                    </a:cubicBezTo>
                    <a:cubicBezTo>
                      <a:pt x="496788" y="389780"/>
                      <a:pt x="467261" y="330725"/>
                      <a:pt x="464403" y="295482"/>
                    </a:cubicBezTo>
                    <a:cubicBezTo>
                      <a:pt x="457736" y="223092"/>
                      <a:pt x="464403" y="157370"/>
                      <a:pt x="481548" y="105935"/>
                    </a:cubicBezTo>
                    <a:cubicBezTo>
                      <a:pt x="460593" y="96410"/>
                      <a:pt x="448211" y="85932"/>
                      <a:pt x="426303" y="105935"/>
                    </a:cubicBezTo>
                    <a:cubicBezTo>
                      <a:pt x="399633" y="129747"/>
                      <a:pt x="421541" y="182135"/>
                      <a:pt x="399633" y="237380"/>
                    </a:cubicBezTo>
                    <a:cubicBezTo>
                      <a:pt x="381536" y="283100"/>
                      <a:pt x="353913" y="328820"/>
                      <a:pt x="370106" y="391685"/>
                    </a:cubicBezTo>
                    <a:cubicBezTo>
                      <a:pt x="379631" y="428832"/>
                      <a:pt x="369153" y="468837"/>
                      <a:pt x="386298" y="517415"/>
                    </a:cubicBezTo>
                    <a:cubicBezTo>
                      <a:pt x="325338" y="500270"/>
                      <a:pt x="317718" y="467885"/>
                      <a:pt x="292001" y="411687"/>
                    </a:cubicBezTo>
                    <a:cubicBezTo>
                      <a:pt x="276761" y="379302"/>
                      <a:pt x="265331" y="345965"/>
                      <a:pt x="250091" y="313580"/>
                    </a:cubicBezTo>
                    <a:cubicBezTo>
                      <a:pt x="234851" y="281195"/>
                      <a:pt x="214848" y="254525"/>
                      <a:pt x="194846" y="225950"/>
                    </a:cubicBezTo>
                    <a:cubicBezTo>
                      <a:pt x="171986" y="191660"/>
                      <a:pt x="173891" y="159275"/>
                      <a:pt x="174843" y="119270"/>
                    </a:cubicBezTo>
                    <a:cubicBezTo>
                      <a:pt x="174843" y="93552"/>
                      <a:pt x="136743" y="37355"/>
                      <a:pt x="118646" y="17352"/>
                    </a:cubicBezTo>
                    <a:cubicBezTo>
                      <a:pt x="99596" y="-3603"/>
                      <a:pt x="81498" y="-2650"/>
                      <a:pt x="63401" y="4970"/>
                    </a:cubicBezTo>
                    <a:cubicBezTo>
                      <a:pt x="60543" y="11637"/>
                      <a:pt x="56733" y="17352"/>
                      <a:pt x="54828" y="24020"/>
                    </a:cubicBezTo>
                    <a:cubicBezTo>
                      <a:pt x="42446" y="58310"/>
                      <a:pt x="38636" y="95457"/>
                      <a:pt x="36731" y="132605"/>
                    </a:cubicBezTo>
                    <a:cubicBezTo>
                      <a:pt x="30063" y="154512"/>
                      <a:pt x="9108" y="223092"/>
                      <a:pt x="5298" y="243095"/>
                    </a:cubicBezTo>
                    <a:cubicBezTo>
                      <a:pt x="-6132" y="302150"/>
                      <a:pt x="4346" y="464075"/>
                      <a:pt x="5298" y="597425"/>
                    </a:cubicBezTo>
                    <a:cubicBezTo>
                      <a:pt x="90071" y="615522"/>
                      <a:pt x="198656" y="644097"/>
                      <a:pt x="285333" y="653622"/>
                    </a:cubicBezTo>
                    <a:cubicBezTo>
                      <a:pt x="336768" y="659337"/>
                      <a:pt x="468213" y="626000"/>
                      <a:pt x="476786" y="622190"/>
                    </a:cubicBezTo>
                    <a:cubicBezTo>
                      <a:pt x="532031" y="625047"/>
                      <a:pt x="566321" y="645050"/>
                      <a:pt x="598706" y="653622"/>
                    </a:cubicBezTo>
                    <a:cubicBezTo>
                      <a:pt x="613946" y="657432"/>
                      <a:pt x="638711" y="658385"/>
                      <a:pt x="667286" y="656480"/>
                    </a:cubicBezTo>
                    <a:cubicBezTo>
                      <a:pt x="663476" y="635525"/>
                      <a:pt x="658713" y="615522"/>
                      <a:pt x="649188" y="596472"/>
                    </a:cubicBezTo>
                    <a:cubicBezTo>
                      <a:pt x="624423" y="548847"/>
                      <a:pt x="582513" y="533607"/>
                      <a:pt x="541556" y="50598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392" name="Google Shape;1392;p11"/>
              <p:cNvGrpSpPr/>
              <p:nvPr/>
            </p:nvGrpSpPr>
            <p:grpSpPr>
              <a:xfrm>
                <a:off x="23831" y="6082457"/>
                <a:ext cx="878117" cy="822880"/>
                <a:chOff x="23831" y="6082457"/>
                <a:chExt cx="878117" cy="822880"/>
              </a:xfrm>
            </p:grpSpPr>
            <p:grpSp>
              <p:nvGrpSpPr>
                <p:cNvPr id="1393" name="Google Shape;1393;p11"/>
                <p:cNvGrpSpPr/>
                <p:nvPr/>
              </p:nvGrpSpPr>
              <p:grpSpPr>
                <a:xfrm>
                  <a:off x="510471" y="6536712"/>
                  <a:ext cx="391477" cy="368625"/>
                  <a:chOff x="510471" y="6536712"/>
                  <a:chExt cx="391477" cy="368625"/>
                </a:xfrm>
              </p:grpSpPr>
              <p:sp>
                <p:nvSpPr>
                  <p:cNvPr id="1394" name="Google Shape;1394;p11"/>
                  <p:cNvSpPr/>
                  <p:nvPr/>
                </p:nvSpPr>
                <p:spPr>
                  <a:xfrm>
                    <a:off x="510471" y="6665076"/>
                    <a:ext cx="391477" cy="240261"/>
                  </a:xfrm>
                  <a:custGeom>
                    <a:avLst/>
                    <a:gdLst/>
                    <a:ahLst/>
                    <a:cxnLst/>
                    <a:rect l="l" t="t" r="r" b="b"/>
                    <a:pathLst>
                      <a:path w="391477" h="240261" extrusionOk="0">
                        <a:moveTo>
                          <a:pt x="340042" y="6899"/>
                        </a:moveTo>
                        <a:cubicBezTo>
                          <a:pt x="315278" y="12614"/>
                          <a:pt x="294323" y="-4531"/>
                          <a:pt x="277178" y="1184"/>
                        </a:cubicBezTo>
                        <a:cubicBezTo>
                          <a:pt x="261938" y="5946"/>
                          <a:pt x="248602" y="24996"/>
                          <a:pt x="236220" y="33569"/>
                        </a:cubicBezTo>
                        <a:cubicBezTo>
                          <a:pt x="208598" y="51666"/>
                          <a:pt x="204788" y="39284"/>
                          <a:pt x="175260" y="44999"/>
                        </a:cubicBezTo>
                        <a:cubicBezTo>
                          <a:pt x="141923" y="51666"/>
                          <a:pt x="91440" y="60239"/>
                          <a:pt x="62865" y="52619"/>
                        </a:cubicBezTo>
                        <a:cubicBezTo>
                          <a:pt x="59055" y="55476"/>
                          <a:pt x="55245" y="57381"/>
                          <a:pt x="52388" y="59286"/>
                        </a:cubicBezTo>
                        <a:cubicBezTo>
                          <a:pt x="41910" y="65001"/>
                          <a:pt x="24765" y="90719"/>
                          <a:pt x="13335" y="96434"/>
                        </a:cubicBezTo>
                        <a:cubicBezTo>
                          <a:pt x="8573" y="99291"/>
                          <a:pt x="3810" y="101196"/>
                          <a:pt x="0" y="103101"/>
                        </a:cubicBezTo>
                        <a:cubicBezTo>
                          <a:pt x="33338" y="123104"/>
                          <a:pt x="65723" y="141201"/>
                          <a:pt x="84773" y="180254"/>
                        </a:cubicBezTo>
                        <a:cubicBezTo>
                          <a:pt x="94298" y="199304"/>
                          <a:pt x="99060" y="220259"/>
                          <a:pt x="102870" y="240261"/>
                        </a:cubicBezTo>
                        <a:cubicBezTo>
                          <a:pt x="198120" y="234546"/>
                          <a:pt x="366713" y="191684"/>
                          <a:pt x="391478" y="151679"/>
                        </a:cubicBezTo>
                        <a:cubicBezTo>
                          <a:pt x="390525" y="99291"/>
                          <a:pt x="382905" y="52619"/>
                          <a:pt x="370523" y="231"/>
                        </a:cubicBezTo>
                        <a:cubicBezTo>
                          <a:pt x="367665" y="231"/>
                          <a:pt x="340995" y="5946"/>
                          <a:pt x="340042" y="6899"/>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5" name="Google Shape;1395;p11"/>
                  <p:cNvSpPr/>
                  <p:nvPr/>
                </p:nvSpPr>
                <p:spPr>
                  <a:xfrm>
                    <a:off x="575233" y="6536712"/>
                    <a:ext cx="306704" cy="187013"/>
                  </a:xfrm>
                  <a:custGeom>
                    <a:avLst/>
                    <a:gdLst/>
                    <a:ahLst/>
                    <a:cxnLst/>
                    <a:rect l="l" t="t" r="r" b="b"/>
                    <a:pathLst>
                      <a:path w="306704" h="187013" extrusionOk="0">
                        <a:moveTo>
                          <a:pt x="113348" y="177165"/>
                        </a:moveTo>
                        <a:cubicBezTo>
                          <a:pt x="142875" y="171450"/>
                          <a:pt x="146685" y="183832"/>
                          <a:pt x="174307" y="165735"/>
                        </a:cubicBezTo>
                        <a:cubicBezTo>
                          <a:pt x="186690" y="157163"/>
                          <a:pt x="200025" y="139065"/>
                          <a:pt x="215265" y="133350"/>
                        </a:cubicBezTo>
                        <a:cubicBezTo>
                          <a:pt x="233363" y="127635"/>
                          <a:pt x="253365" y="144780"/>
                          <a:pt x="278130" y="139065"/>
                        </a:cubicBezTo>
                        <a:cubicBezTo>
                          <a:pt x="279082" y="139065"/>
                          <a:pt x="305753" y="133350"/>
                          <a:pt x="306705" y="132397"/>
                        </a:cubicBezTo>
                        <a:cubicBezTo>
                          <a:pt x="295275" y="87630"/>
                          <a:pt x="289560" y="45720"/>
                          <a:pt x="278130" y="0"/>
                        </a:cubicBezTo>
                        <a:cubicBezTo>
                          <a:pt x="257175" y="11430"/>
                          <a:pt x="192405" y="27622"/>
                          <a:pt x="176213" y="44767"/>
                        </a:cubicBezTo>
                        <a:cubicBezTo>
                          <a:pt x="132398" y="93345"/>
                          <a:pt x="149542" y="117157"/>
                          <a:pt x="60007" y="138113"/>
                        </a:cubicBezTo>
                        <a:cubicBezTo>
                          <a:pt x="49530" y="140970"/>
                          <a:pt x="22860" y="167640"/>
                          <a:pt x="0" y="183832"/>
                        </a:cubicBezTo>
                        <a:cubicBezTo>
                          <a:pt x="29527" y="191452"/>
                          <a:pt x="80010" y="183832"/>
                          <a:pt x="113348" y="17716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396" name="Google Shape;1396;p11"/>
                <p:cNvSpPr/>
                <p:nvPr/>
              </p:nvSpPr>
              <p:spPr>
                <a:xfrm>
                  <a:off x="410761" y="6262239"/>
                  <a:ext cx="401644" cy="509740"/>
                </a:xfrm>
                <a:custGeom>
                  <a:avLst/>
                  <a:gdLst/>
                  <a:ahLst/>
                  <a:cxnLst/>
                  <a:rect l="l" t="t" r="r" b="b"/>
                  <a:pathLst>
                    <a:path w="401644" h="509740" extrusionOk="0">
                      <a:moveTo>
                        <a:pt x="154947" y="465925"/>
                      </a:moveTo>
                      <a:cubicBezTo>
                        <a:pt x="180664" y="450685"/>
                        <a:pt x="213049" y="415443"/>
                        <a:pt x="225432" y="412585"/>
                      </a:cubicBezTo>
                      <a:cubicBezTo>
                        <a:pt x="315919" y="391630"/>
                        <a:pt x="297822" y="367818"/>
                        <a:pt x="341637" y="319240"/>
                      </a:cubicBezTo>
                      <a:cubicBezTo>
                        <a:pt x="356877" y="302095"/>
                        <a:pt x="380689" y="290665"/>
                        <a:pt x="401644" y="279235"/>
                      </a:cubicBezTo>
                      <a:cubicBezTo>
                        <a:pt x="366402" y="197320"/>
                        <a:pt x="318777" y="121120"/>
                        <a:pt x="262579" y="56350"/>
                      </a:cubicBezTo>
                      <a:cubicBezTo>
                        <a:pt x="240672" y="31585"/>
                        <a:pt x="216859" y="2058"/>
                        <a:pt x="181617" y="153"/>
                      </a:cubicBezTo>
                      <a:cubicBezTo>
                        <a:pt x="150184" y="-1752"/>
                        <a:pt x="115894" y="14440"/>
                        <a:pt x="87319" y="32538"/>
                      </a:cubicBezTo>
                      <a:cubicBezTo>
                        <a:pt x="58744" y="54445"/>
                        <a:pt x="33027" y="78258"/>
                        <a:pt x="19692" y="96355"/>
                      </a:cubicBezTo>
                      <a:cubicBezTo>
                        <a:pt x="2547" y="147790"/>
                        <a:pt x="-4121" y="213513"/>
                        <a:pt x="2547" y="285903"/>
                      </a:cubicBezTo>
                      <a:cubicBezTo>
                        <a:pt x="6357" y="321145"/>
                        <a:pt x="34932" y="380200"/>
                        <a:pt x="37789" y="415443"/>
                      </a:cubicBezTo>
                      <a:cubicBezTo>
                        <a:pt x="40647" y="450685"/>
                        <a:pt x="49219" y="475450"/>
                        <a:pt x="79699" y="496405"/>
                      </a:cubicBezTo>
                      <a:cubicBezTo>
                        <a:pt x="86367" y="501168"/>
                        <a:pt x="93987" y="504978"/>
                        <a:pt x="100654" y="509740"/>
                      </a:cubicBezTo>
                      <a:cubicBezTo>
                        <a:pt x="105417" y="507835"/>
                        <a:pt x="110179" y="505930"/>
                        <a:pt x="113989" y="503073"/>
                      </a:cubicBezTo>
                      <a:cubicBezTo>
                        <a:pt x="127324" y="497358"/>
                        <a:pt x="144469" y="472593"/>
                        <a:pt x="154947" y="465925"/>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397" name="Google Shape;1397;p11"/>
                <p:cNvGrpSpPr/>
                <p:nvPr/>
              </p:nvGrpSpPr>
              <p:grpSpPr>
                <a:xfrm>
                  <a:off x="23831" y="6082457"/>
                  <a:ext cx="474249" cy="688569"/>
                  <a:chOff x="23831" y="6082457"/>
                  <a:chExt cx="474249" cy="688569"/>
                </a:xfrm>
              </p:grpSpPr>
              <p:sp>
                <p:nvSpPr>
                  <p:cNvPr id="1398" name="Google Shape;1398;p11"/>
                  <p:cNvSpPr/>
                  <p:nvPr/>
                </p:nvSpPr>
                <p:spPr>
                  <a:xfrm>
                    <a:off x="154228" y="6174761"/>
                    <a:ext cx="343852" cy="596265"/>
                  </a:xfrm>
                  <a:custGeom>
                    <a:avLst/>
                    <a:gdLst/>
                    <a:ahLst/>
                    <a:cxnLst/>
                    <a:rect l="l" t="t" r="r" b="b"/>
                    <a:pathLst>
                      <a:path w="343852" h="596265" extrusionOk="0">
                        <a:moveTo>
                          <a:pt x="340995" y="122873"/>
                        </a:moveTo>
                        <a:cubicBezTo>
                          <a:pt x="330518" y="95250"/>
                          <a:pt x="306705" y="69533"/>
                          <a:pt x="289560" y="48578"/>
                        </a:cubicBezTo>
                        <a:cubicBezTo>
                          <a:pt x="275272" y="31433"/>
                          <a:pt x="260033" y="15240"/>
                          <a:pt x="244793" y="0"/>
                        </a:cubicBezTo>
                        <a:cubicBezTo>
                          <a:pt x="227647" y="123825"/>
                          <a:pt x="104775" y="270510"/>
                          <a:pt x="0" y="319088"/>
                        </a:cubicBezTo>
                        <a:cubicBezTo>
                          <a:pt x="16192" y="342900"/>
                          <a:pt x="32385" y="365760"/>
                          <a:pt x="44767" y="392430"/>
                        </a:cubicBezTo>
                        <a:cubicBezTo>
                          <a:pt x="60007" y="424815"/>
                          <a:pt x="71438" y="458153"/>
                          <a:pt x="86677" y="490538"/>
                        </a:cubicBezTo>
                        <a:cubicBezTo>
                          <a:pt x="112395" y="545783"/>
                          <a:pt x="120015" y="579120"/>
                          <a:pt x="180975" y="596265"/>
                        </a:cubicBezTo>
                        <a:cubicBezTo>
                          <a:pt x="163830" y="547688"/>
                          <a:pt x="174308" y="508635"/>
                          <a:pt x="164783" y="470535"/>
                        </a:cubicBezTo>
                        <a:cubicBezTo>
                          <a:pt x="148590" y="407670"/>
                          <a:pt x="176213" y="361950"/>
                          <a:pt x="194310" y="316230"/>
                        </a:cubicBezTo>
                        <a:cubicBezTo>
                          <a:pt x="216218" y="260033"/>
                          <a:pt x="194310" y="208598"/>
                          <a:pt x="220980" y="184785"/>
                        </a:cubicBezTo>
                        <a:cubicBezTo>
                          <a:pt x="242888" y="164783"/>
                          <a:pt x="255270" y="175260"/>
                          <a:pt x="276225" y="184785"/>
                        </a:cubicBezTo>
                        <a:cubicBezTo>
                          <a:pt x="289560" y="166688"/>
                          <a:pt x="315278" y="142875"/>
                          <a:pt x="343853" y="120968"/>
                        </a:cubicBezTo>
                        <a:cubicBezTo>
                          <a:pt x="343853" y="120968"/>
                          <a:pt x="341947" y="121920"/>
                          <a:pt x="340995" y="122873"/>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9" name="Google Shape;1399;p11"/>
                  <p:cNvSpPr/>
                  <p:nvPr/>
                </p:nvSpPr>
                <p:spPr>
                  <a:xfrm>
                    <a:off x="23831" y="6082457"/>
                    <a:ext cx="384810" cy="423748"/>
                  </a:xfrm>
                  <a:custGeom>
                    <a:avLst/>
                    <a:gdLst/>
                    <a:ahLst/>
                    <a:cxnLst/>
                    <a:rect l="l" t="t" r="r" b="b"/>
                    <a:pathLst>
                      <a:path w="384810" h="423748" extrusionOk="0">
                        <a:moveTo>
                          <a:pt x="384810" y="103708"/>
                        </a:moveTo>
                        <a:cubicBezTo>
                          <a:pt x="364808" y="84658"/>
                          <a:pt x="344805" y="66561"/>
                          <a:pt x="322898" y="50368"/>
                        </a:cubicBezTo>
                        <a:cubicBezTo>
                          <a:pt x="294323" y="28461"/>
                          <a:pt x="251460" y="-12497"/>
                          <a:pt x="213360" y="3696"/>
                        </a:cubicBezTo>
                        <a:cubicBezTo>
                          <a:pt x="189548" y="13221"/>
                          <a:pt x="167640" y="35128"/>
                          <a:pt x="147638" y="49416"/>
                        </a:cubicBezTo>
                        <a:cubicBezTo>
                          <a:pt x="123825" y="66561"/>
                          <a:pt x="99060" y="83706"/>
                          <a:pt x="75248" y="102756"/>
                        </a:cubicBezTo>
                        <a:cubicBezTo>
                          <a:pt x="44768" y="126568"/>
                          <a:pt x="17145" y="153238"/>
                          <a:pt x="0" y="187528"/>
                        </a:cubicBezTo>
                        <a:cubicBezTo>
                          <a:pt x="18097" y="179908"/>
                          <a:pt x="35243" y="178956"/>
                          <a:pt x="55245" y="199911"/>
                        </a:cubicBezTo>
                        <a:cubicBezTo>
                          <a:pt x="73343" y="219913"/>
                          <a:pt x="111443" y="276111"/>
                          <a:pt x="111443" y="301828"/>
                        </a:cubicBezTo>
                        <a:cubicBezTo>
                          <a:pt x="111443" y="340881"/>
                          <a:pt x="108585" y="374218"/>
                          <a:pt x="131445" y="408508"/>
                        </a:cubicBezTo>
                        <a:cubicBezTo>
                          <a:pt x="135255" y="413271"/>
                          <a:pt x="138113" y="418033"/>
                          <a:pt x="141923" y="423748"/>
                        </a:cubicBezTo>
                        <a:cubicBezTo>
                          <a:pt x="243840" y="374218"/>
                          <a:pt x="366713" y="226581"/>
                          <a:pt x="384810" y="103708"/>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1400" name="Google Shape;1400;p11"/>
              <p:cNvSpPr/>
              <p:nvPr/>
            </p:nvSpPr>
            <p:spPr>
              <a:xfrm>
                <a:off x="451408" y="6303349"/>
                <a:ext cx="220979" cy="43815"/>
              </a:xfrm>
              <a:custGeom>
                <a:avLst/>
                <a:gdLst/>
                <a:ahLst/>
                <a:cxnLst/>
                <a:rect l="l" t="t" r="r" b="b"/>
                <a:pathLst>
                  <a:path w="220979" h="43815" extrusionOk="0">
                    <a:moveTo>
                      <a:pt x="10477" y="41910"/>
                    </a:moveTo>
                    <a:cubicBezTo>
                      <a:pt x="6667" y="41910"/>
                      <a:pt x="3810" y="42863"/>
                      <a:pt x="0" y="43815"/>
                    </a:cubicBezTo>
                    <a:cubicBezTo>
                      <a:pt x="20002" y="27622"/>
                      <a:pt x="41910" y="12383"/>
                      <a:pt x="63817" y="953"/>
                    </a:cubicBezTo>
                    <a:cubicBezTo>
                      <a:pt x="63817" y="953"/>
                      <a:pt x="64770" y="953"/>
                      <a:pt x="64770" y="0"/>
                    </a:cubicBezTo>
                    <a:cubicBezTo>
                      <a:pt x="67627" y="0"/>
                      <a:pt x="70485" y="0"/>
                      <a:pt x="73342" y="0"/>
                    </a:cubicBezTo>
                    <a:cubicBezTo>
                      <a:pt x="49530" y="9525"/>
                      <a:pt x="28575" y="23813"/>
                      <a:pt x="10477" y="41910"/>
                    </a:cubicBezTo>
                    <a:close/>
                    <a:moveTo>
                      <a:pt x="188595" y="10478"/>
                    </a:moveTo>
                    <a:cubicBezTo>
                      <a:pt x="199073" y="15240"/>
                      <a:pt x="208598" y="20955"/>
                      <a:pt x="217170" y="29528"/>
                    </a:cubicBezTo>
                    <a:cubicBezTo>
                      <a:pt x="218123" y="30480"/>
                      <a:pt x="220027" y="32385"/>
                      <a:pt x="220980" y="33338"/>
                    </a:cubicBezTo>
                    <a:cubicBezTo>
                      <a:pt x="210502" y="24765"/>
                      <a:pt x="200025" y="17145"/>
                      <a:pt x="188595" y="10478"/>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1" name="Google Shape;1401;p11"/>
              <p:cNvSpPr/>
              <p:nvPr/>
            </p:nvSpPr>
            <p:spPr>
              <a:xfrm>
                <a:off x="-57404" y="6557666"/>
                <a:ext cx="886954" cy="358670"/>
              </a:xfrm>
              <a:custGeom>
                <a:avLst/>
                <a:gdLst/>
                <a:ahLst/>
                <a:cxnLst/>
                <a:rect l="l" t="t" r="r" b="b"/>
                <a:pathLst>
                  <a:path w="886954" h="358670" extrusionOk="0">
                    <a:moveTo>
                      <a:pt x="731697" y="319088"/>
                    </a:moveTo>
                    <a:cubicBezTo>
                      <a:pt x="706932" y="315278"/>
                      <a:pt x="655497" y="287655"/>
                      <a:pt x="651687" y="280988"/>
                    </a:cubicBezTo>
                    <a:cubicBezTo>
                      <a:pt x="640257" y="261938"/>
                      <a:pt x="618350" y="228600"/>
                      <a:pt x="569772" y="214313"/>
                    </a:cubicBezTo>
                    <a:cubicBezTo>
                      <a:pt x="569772" y="244793"/>
                      <a:pt x="612635" y="262890"/>
                      <a:pt x="620255" y="269558"/>
                    </a:cubicBezTo>
                    <a:cubicBezTo>
                      <a:pt x="624065" y="273368"/>
                      <a:pt x="623112" y="295275"/>
                      <a:pt x="611682" y="299085"/>
                    </a:cubicBezTo>
                    <a:cubicBezTo>
                      <a:pt x="599300" y="302895"/>
                      <a:pt x="575487" y="288608"/>
                      <a:pt x="565962" y="281940"/>
                    </a:cubicBezTo>
                    <a:cubicBezTo>
                      <a:pt x="534530" y="259080"/>
                      <a:pt x="509765" y="267653"/>
                      <a:pt x="480237" y="244793"/>
                    </a:cubicBezTo>
                    <a:cubicBezTo>
                      <a:pt x="468807" y="236220"/>
                      <a:pt x="475475" y="200977"/>
                      <a:pt x="438327" y="170498"/>
                    </a:cubicBezTo>
                    <a:cubicBezTo>
                      <a:pt x="406895" y="143827"/>
                      <a:pt x="388797" y="80963"/>
                      <a:pt x="379272" y="0"/>
                    </a:cubicBezTo>
                    <a:cubicBezTo>
                      <a:pt x="357365" y="60008"/>
                      <a:pt x="369747" y="146685"/>
                      <a:pt x="383082" y="246698"/>
                    </a:cubicBezTo>
                    <a:cubicBezTo>
                      <a:pt x="361175" y="266700"/>
                      <a:pt x="357365" y="309563"/>
                      <a:pt x="343077" y="336233"/>
                    </a:cubicBezTo>
                    <a:cubicBezTo>
                      <a:pt x="335457" y="315278"/>
                      <a:pt x="321170" y="296228"/>
                      <a:pt x="307835" y="282893"/>
                    </a:cubicBezTo>
                    <a:cubicBezTo>
                      <a:pt x="281165" y="256223"/>
                      <a:pt x="254495" y="252413"/>
                      <a:pt x="221157" y="240030"/>
                    </a:cubicBezTo>
                    <a:cubicBezTo>
                      <a:pt x="168770" y="220980"/>
                      <a:pt x="154482" y="159068"/>
                      <a:pt x="129717" y="112395"/>
                    </a:cubicBezTo>
                    <a:cubicBezTo>
                      <a:pt x="116382" y="87630"/>
                      <a:pt x="61137" y="3810"/>
                      <a:pt x="5892" y="10478"/>
                    </a:cubicBezTo>
                    <a:cubicBezTo>
                      <a:pt x="-7443" y="72390"/>
                      <a:pt x="5892" y="272415"/>
                      <a:pt x="6845" y="295275"/>
                    </a:cubicBezTo>
                    <a:cubicBezTo>
                      <a:pt x="59232" y="302895"/>
                      <a:pt x="228777" y="351473"/>
                      <a:pt x="294500" y="352425"/>
                    </a:cubicBezTo>
                    <a:cubicBezTo>
                      <a:pt x="313550" y="356235"/>
                      <a:pt x="478332" y="338138"/>
                      <a:pt x="487857" y="322898"/>
                    </a:cubicBezTo>
                    <a:cubicBezTo>
                      <a:pt x="544055" y="334328"/>
                      <a:pt x="591680" y="362903"/>
                      <a:pt x="663117" y="358140"/>
                    </a:cubicBezTo>
                    <a:cubicBezTo>
                      <a:pt x="752652" y="352425"/>
                      <a:pt x="865047" y="320993"/>
                      <a:pt x="886955" y="306705"/>
                    </a:cubicBezTo>
                    <a:cubicBezTo>
                      <a:pt x="831710" y="280035"/>
                      <a:pt x="777417" y="313373"/>
                      <a:pt x="731697" y="319088"/>
                    </a:cubicBezTo>
                    <a:close/>
                  </a:path>
                </a:pathLst>
              </a:custGeom>
              <a:solidFill>
                <a:srgbClr val="6D69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2" name="Google Shape;1402;p11"/>
              <p:cNvSpPr/>
              <p:nvPr/>
            </p:nvSpPr>
            <p:spPr>
              <a:xfrm>
                <a:off x="7543" y="6066190"/>
                <a:ext cx="444817" cy="456233"/>
              </a:xfrm>
              <a:custGeom>
                <a:avLst/>
                <a:gdLst/>
                <a:ahLst/>
                <a:cxnLst/>
                <a:rect l="l" t="t" r="r" b="b"/>
                <a:pathLst>
                  <a:path w="444817" h="456233" extrusionOk="0">
                    <a:moveTo>
                      <a:pt x="395288" y="97141"/>
                    </a:moveTo>
                    <a:cubicBezTo>
                      <a:pt x="377190" y="79996"/>
                      <a:pt x="350520" y="68566"/>
                      <a:pt x="329565" y="52374"/>
                    </a:cubicBezTo>
                    <a:cubicBezTo>
                      <a:pt x="287655" y="19989"/>
                      <a:pt x="245745" y="-12396"/>
                      <a:pt x="215265" y="4749"/>
                    </a:cubicBezTo>
                    <a:cubicBezTo>
                      <a:pt x="169545" y="31419"/>
                      <a:pt x="44768" y="127621"/>
                      <a:pt x="27622" y="148576"/>
                    </a:cubicBezTo>
                    <a:cubicBezTo>
                      <a:pt x="20002" y="158101"/>
                      <a:pt x="4763" y="185724"/>
                      <a:pt x="0" y="201916"/>
                    </a:cubicBezTo>
                    <a:cubicBezTo>
                      <a:pt x="6667" y="200011"/>
                      <a:pt x="20955" y="198106"/>
                      <a:pt x="26670" y="200011"/>
                    </a:cubicBezTo>
                    <a:cubicBezTo>
                      <a:pt x="54293" y="208584"/>
                      <a:pt x="69533" y="229539"/>
                      <a:pt x="85725" y="255256"/>
                    </a:cubicBezTo>
                    <a:cubicBezTo>
                      <a:pt x="103823" y="283831"/>
                      <a:pt x="102870" y="311454"/>
                      <a:pt x="105727" y="342886"/>
                    </a:cubicBezTo>
                    <a:cubicBezTo>
                      <a:pt x="106680" y="352411"/>
                      <a:pt x="110490" y="360031"/>
                      <a:pt x="112395" y="369556"/>
                    </a:cubicBezTo>
                    <a:cubicBezTo>
                      <a:pt x="121920" y="408609"/>
                      <a:pt x="146685" y="420991"/>
                      <a:pt x="166687" y="456234"/>
                    </a:cubicBezTo>
                    <a:cubicBezTo>
                      <a:pt x="165735" y="439089"/>
                      <a:pt x="160020" y="410514"/>
                      <a:pt x="141923" y="391464"/>
                    </a:cubicBezTo>
                    <a:cubicBezTo>
                      <a:pt x="132398" y="381939"/>
                      <a:pt x="136208" y="345744"/>
                      <a:pt x="140970" y="330504"/>
                    </a:cubicBezTo>
                    <a:cubicBezTo>
                      <a:pt x="145733" y="315264"/>
                      <a:pt x="152400" y="300976"/>
                      <a:pt x="145733" y="284784"/>
                    </a:cubicBezTo>
                    <a:cubicBezTo>
                      <a:pt x="137160" y="261924"/>
                      <a:pt x="109537" y="247636"/>
                      <a:pt x="97155" y="226681"/>
                    </a:cubicBezTo>
                    <a:cubicBezTo>
                      <a:pt x="80963" y="200011"/>
                      <a:pt x="75248" y="168579"/>
                      <a:pt x="91440" y="139051"/>
                    </a:cubicBezTo>
                    <a:cubicBezTo>
                      <a:pt x="96202" y="130479"/>
                      <a:pt x="102870" y="123811"/>
                      <a:pt x="109537" y="117144"/>
                    </a:cubicBezTo>
                    <a:cubicBezTo>
                      <a:pt x="127635" y="102856"/>
                      <a:pt x="145733" y="88569"/>
                      <a:pt x="163830" y="74281"/>
                    </a:cubicBezTo>
                    <a:cubicBezTo>
                      <a:pt x="185737" y="56184"/>
                      <a:pt x="206693" y="36181"/>
                      <a:pt x="235268" y="31419"/>
                    </a:cubicBezTo>
                    <a:cubicBezTo>
                      <a:pt x="247650" y="29514"/>
                      <a:pt x="259080" y="31419"/>
                      <a:pt x="270510" y="34276"/>
                    </a:cubicBezTo>
                    <a:cubicBezTo>
                      <a:pt x="297180" y="45706"/>
                      <a:pt x="322898" y="65709"/>
                      <a:pt x="342900" y="78091"/>
                    </a:cubicBezTo>
                    <a:cubicBezTo>
                      <a:pt x="360998" y="89521"/>
                      <a:pt x="377190" y="98094"/>
                      <a:pt x="391478" y="113334"/>
                    </a:cubicBezTo>
                    <a:cubicBezTo>
                      <a:pt x="406718" y="129526"/>
                      <a:pt x="423863" y="152386"/>
                      <a:pt x="444818" y="166674"/>
                    </a:cubicBezTo>
                    <a:cubicBezTo>
                      <a:pt x="426720" y="140956"/>
                      <a:pt x="414338" y="115239"/>
                      <a:pt x="395288" y="97141"/>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3" name="Google Shape;1403;p11"/>
              <p:cNvSpPr/>
              <p:nvPr/>
            </p:nvSpPr>
            <p:spPr>
              <a:xfrm>
                <a:off x="359825" y="6248965"/>
                <a:ext cx="389714" cy="350611"/>
              </a:xfrm>
              <a:custGeom>
                <a:avLst/>
                <a:gdLst/>
                <a:ahLst/>
                <a:cxnLst/>
                <a:rect l="l" t="t" r="r" b="b"/>
                <a:pathLst>
                  <a:path w="389714" h="350611" extrusionOk="0">
                    <a:moveTo>
                      <a:pt x="323040" y="77244"/>
                    </a:moveTo>
                    <a:cubicBezTo>
                      <a:pt x="300180" y="45812"/>
                      <a:pt x="256365" y="2949"/>
                      <a:pt x="219218" y="92"/>
                    </a:cubicBezTo>
                    <a:cubicBezTo>
                      <a:pt x="203977" y="-861"/>
                      <a:pt x="189690" y="5807"/>
                      <a:pt x="174450" y="10569"/>
                    </a:cubicBezTo>
                    <a:cubicBezTo>
                      <a:pt x="133492" y="23904"/>
                      <a:pt x="72533" y="58194"/>
                      <a:pt x="41100" y="81054"/>
                    </a:cubicBezTo>
                    <a:cubicBezTo>
                      <a:pt x="12525" y="102962"/>
                      <a:pt x="-4620" y="124869"/>
                      <a:pt x="1095" y="163922"/>
                    </a:cubicBezTo>
                    <a:cubicBezTo>
                      <a:pt x="11572" y="146777"/>
                      <a:pt x="42053" y="151539"/>
                      <a:pt x="39195" y="174399"/>
                    </a:cubicBezTo>
                    <a:cubicBezTo>
                      <a:pt x="32528" y="226787"/>
                      <a:pt x="40147" y="305844"/>
                      <a:pt x="67770" y="350612"/>
                    </a:cubicBezTo>
                    <a:cubicBezTo>
                      <a:pt x="79200" y="299177"/>
                      <a:pt x="53483" y="266792"/>
                      <a:pt x="58245" y="223929"/>
                    </a:cubicBezTo>
                    <a:cubicBezTo>
                      <a:pt x="61103" y="196307"/>
                      <a:pt x="66817" y="160112"/>
                      <a:pt x="78248" y="134394"/>
                    </a:cubicBezTo>
                    <a:cubicBezTo>
                      <a:pt x="90630" y="103914"/>
                      <a:pt x="113490" y="95342"/>
                      <a:pt x="138255" y="80102"/>
                    </a:cubicBezTo>
                    <a:cubicBezTo>
                      <a:pt x="154448" y="70577"/>
                      <a:pt x="170640" y="58194"/>
                      <a:pt x="187785" y="51527"/>
                    </a:cubicBezTo>
                    <a:cubicBezTo>
                      <a:pt x="232552" y="33429"/>
                      <a:pt x="267795" y="48669"/>
                      <a:pt x="302085" y="77244"/>
                    </a:cubicBezTo>
                    <a:cubicBezTo>
                      <a:pt x="335423" y="105819"/>
                      <a:pt x="360187" y="140109"/>
                      <a:pt x="389715" y="172494"/>
                    </a:cubicBezTo>
                    <a:cubicBezTo>
                      <a:pt x="384000" y="136299"/>
                      <a:pt x="345900" y="108677"/>
                      <a:pt x="323040" y="77244"/>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4" name="Google Shape;1404;p11"/>
              <p:cNvSpPr/>
              <p:nvPr/>
            </p:nvSpPr>
            <p:spPr>
              <a:xfrm>
                <a:off x="546658" y="6472894"/>
                <a:ext cx="307559" cy="274319"/>
              </a:xfrm>
              <a:custGeom>
                <a:avLst/>
                <a:gdLst/>
                <a:ahLst/>
                <a:cxnLst/>
                <a:rect l="l" t="t" r="r" b="b"/>
                <a:pathLst>
                  <a:path w="307559" h="274319" extrusionOk="0">
                    <a:moveTo>
                      <a:pt x="299085" y="54293"/>
                    </a:moveTo>
                    <a:cubicBezTo>
                      <a:pt x="268605" y="42863"/>
                      <a:pt x="245745" y="38100"/>
                      <a:pt x="232410" y="0"/>
                    </a:cubicBezTo>
                    <a:cubicBezTo>
                      <a:pt x="234315" y="48577"/>
                      <a:pt x="223838" y="56197"/>
                      <a:pt x="213360" y="61913"/>
                    </a:cubicBezTo>
                    <a:cubicBezTo>
                      <a:pt x="187642" y="69532"/>
                      <a:pt x="134302" y="77152"/>
                      <a:pt x="115252" y="87630"/>
                    </a:cubicBezTo>
                    <a:cubicBezTo>
                      <a:pt x="93345" y="100013"/>
                      <a:pt x="100013" y="109538"/>
                      <a:pt x="94298" y="128588"/>
                    </a:cubicBezTo>
                    <a:cubicBezTo>
                      <a:pt x="86677" y="154305"/>
                      <a:pt x="65723" y="185738"/>
                      <a:pt x="41910" y="196215"/>
                    </a:cubicBezTo>
                    <a:cubicBezTo>
                      <a:pt x="15240" y="207645"/>
                      <a:pt x="0" y="234315"/>
                      <a:pt x="0" y="274320"/>
                    </a:cubicBezTo>
                    <a:cubicBezTo>
                      <a:pt x="11430" y="260033"/>
                      <a:pt x="35242" y="237172"/>
                      <a:pt x="65723" y="227647"/>
                    </a:cubicBezTo>
                    <a:cubicBezTo>
                      <a:pt x="97155" y="219075"/>
                      <a:pt x="128588" y="210503"/>
                      <a:pt x="149542" y="196215"/>
                    </a:cubicBezTo>
                    <a:cubicBezTo>
                      <a:pt x="170498" y="181927"/>
                      <a:pt x="195263" y="169545"/>
                      <a:pt x="202882" y="163830"/>
                    </a:cubicBezTo>
                    <a:cubicBezTo>
                      <a:pt x="232410" y="142875"/>
                      <a:pt x="217170" y="119063"/>
                      <a:pt x="220980" y="117157"/>
                    </a:cubicBezTo>
                    <a:cubicBezTo>
                      <a:pt x="247650" y="103822"/>
                      <a:pt x="270510" y="121920"/>
                      <a:pt x="282892" y="100013"/>
                    </a:cubicBezTo>
                    <a:cubicBezTo>
                      <a:pt x="288607" y="90488"/>
                      <a:pt x="301942" y="78105"/>
                      <a:pt x="306705" y="67627"/>
                    </a:cubicBezTo>
                    <a:cubicBezTo>
                      <a:pt x="309563" y="61913"/>
                      <a:pt x="304800" y="55245"/>
                      <a:pt x="299085" y="54293"/>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5" name="Google Shape;1405;p11"/>
              <p:cNvSpPr/>
              <p:nvPr/>
            </p:nvSpPr>
            <p:spPr>
              <a:xfrm>
                <a:off x="281862" y="6765312"/>
                <a:ext cx="168613" cy="142967"/>
              </a:xfrm>
              <a:custGeom>
                <a:avLst/>
                <a:gdLst/>
                <a:ahLst/>
                <a:cxnLst/>
                <a:rect l="l" t="t" r="r" b="b"/>
                <a:pathLst>
                  <a:path w="168613" h="142967" extrusionOk="0">
                    <a:moveTo>
                      <a:pt x="122873" y="89535"/>
                    </a:moveTo>
                    <a:cubicBezTo>
                      <a:pt x="102870" y="86677"/>
                      <a:pt x="95250" y="85725"/>
                      <a:pt x="82868" y="69532"/>
                    </a:cubicBezTo>
                    <a:cubicBezTo>
                      <a:pt x="64770" y="47625"/>
                      <a:pt x="54293" y="24765"/>
                      <a:pt x="40005" y="0"/>
                    </a:cubicBezTo>
                    <a:cubicBezTo>
                      <a:pt x="45720" y="54292"/>
                      <a:pt x="58103" y="73342"/>
                      <a:pt x="61913" y="93345"/>
                    </a:cubicBezTo>
                    <a:cubicBezTo>
                      <a:pt x="53340" y="114300"/>
                      <a:pt x="16193" y="129540"/>
                      <a:pt x="0" y="142875"/>
                    </a:cubicBezTo>
                    <a:cubicBezTo>
                      <a:pt x="28575" y="143827"/>
                      <a:pt x="106680" y="137160"/>
                      <a:pt x="112395" y="134302"/>
                    </a:cubicBezTo>
                    <a:cubicBezTo>
                      <a:pt x="139065" y="121920"/>
                      <a:pt x="140018" y="122873"/>
                      <a:pt x="168593" y="120015"/>
                    </a:cubicBezTo>
                    <a:cubicBezTo>
                      <a:pt x="169545" y="92392"/>
                      <a:pt x="137160" y="91440"/>
                      <a:pt x="122873" y="89535"/>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6" name="Google Shape;1406;p11"/>
              <p:cNvSpPr/>
              <p:nvPr/>
            </p:nvSpPr>
            <p:spPr>
              <a:xfrm>
                <a:off x="-57227" y="6681491"/>
                <a:ext cx="154305" cy="204787"/>
              </a:xfrm>
              <a:custGeom>
                <a:avLst/>
                <a:gdLst/>
                <a:ahLst/>
                <a:cxnLst/>
                <a:rect l="l" t="t" r="r" b="b"/>
                <a:pathLst>
                  <a:path w="154305" h="204787" extrusionOk="0">
                    <a:moveTo>
                      <a:pt x="154305" y="204788"/>
                    </a:moveTo>
                    <a:cubicBezTo>
                      <a:pt x="145733" y="183833"/>
                      <a:pt x="92393" y="160973"/>
                      <a:pt x="75248" y="148590"/>
                    </a:cubicBezTo>
                    <a:cubicBezTo>
                      <a:pt x="65723" y="141923"/>
                      <a:pt x="64770" y="116205"/>
                      <a:pt x="34290" y="111443"/>
                    </a:cubicBezTo>
                    <a:cubicBezTo>
                      <a:pt x="26670" y="77152"/>
                      <a:pt x="23813" y="16193"/>
                      <a:pt x="0" y="0"/>
                    </a:cubicBezTo>
                    <a:cubicBezTo>
                      <a:pt x="953" y="35243"/>
                      <a:pt x="2858" y="139065"/>
                      <a:pt x="6668" y="174308"/>
                    </a:cubicBezTo>
                    <a:cubicBezTo>
                      <a:pt x="29528" y="181927"/>
                      <a:pt x="106680" y="194310"/>
                      <a:pt x="154305" y="204788"/>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407" name="Google Shape;1407;p11"/>
            <p:cNvSpPr/>
            <p:nvPr/>
          </p:nvSpPr>
          <p:spPr>
            <a:xfrm>
              <a:off x="10466905" y="2766428"/>
              <a:ext cx="1448131" cy="3087992"/>
            </a:xfrm>
            <a:custGeom>
              <a:avLst/>
              <a:gdLst/>
              <a:ahLst/>
              <a:cxnLst/>
              <a:rect l="l" t="t" r="r" b="b"/>
              <a:pathLst>
                <a:path w="755218" h="1610426" extrusionOk="0">
                  <a:moveTo>
                    <a:pt x="124839" y="867728"/>
                  </a:moveTo>
                  <a:cubicBezTo>
                    <a:pt x="176273" y="796290"/>
                    <a:pt x="243901" y="733425"/>
                    <a:pt x="271523" y="649605"/>
                  </a:cubicBezTo>
                  <a:cubicBezTo>
                    <a:pt x="296289" y="573405"/>
                    <a:pt x="285811" y="488633"/>
                    <a:pt x="316291" y="415290"/>
                  </a:cubicBezTo>
                  <a:cubicBezTo>
                    <a:pt x="349628" y="333375"/>
                    <a:pt x="426781" y="279083"/>
                    <a:pt x="493456" y="221933"/>
                  </a:cubicBezTo>
                  <a:cubicBezTo>
                    <a:pt x="561084" y="164783"/>
                    <a:pt x="625853" y="88583"/>
                    <a:pt x="620139" y="0"/>
                  </a:cubicBezTo>
                  <a:cubicBezTo>
                    <a:pt x="735391" y="220980"/>
                    <a:pt x="775396" y="477203"/>
                    <a:pt x="745868" y="724853"/>
                  </a:cubicBezTo>
                  <a:cubicBezTo>
                    <a:pt x="716341" y="972503"/>
                    <a:pt x="618234" y="1209675"/>
                    <a:pt x="475359" y="1412557"/>
                  </a:cubicBezTo>
                  <a:cubicBezTo>
                    <a:pt x="431543" y="1474470"/>
                    <a:pt x="382014" y="1535430"/>
                    <a:pt x="316291" y="1573530"/>
                  </a:cubicBezTo>
                  <a:cubicBezTo>
                    <a:pt x="250568" y="1611630"/>
                    <a:pt x="165796" y="1624965"/>
                    <a:pt x="98168" y="1590675"/>
                  </a:cubicBezTo>
                  <a:lnTo>
                    <a:pt x="98168" y="1590675"/>
                  </a:lnTo>
                  <a:cubicBezTo>
                    <a:pt x="-7559" y="1536382"/>
                    <a:pt x="2918" y="1370648"/>
                    <a:pt x="61" y="1267778"/>
                  </a:cubicBezTo>
                  <a:cubicBezTo>
                    <a:pt x="-1844" y="1126807"/>
                    <a:pt x="41018" y="982980"/>
                    <a:pt x="124839" y="86772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408" name="Google Shape;1408;p11"/>
            <p:cNvGrpSpPr/>
            <p:nvPr/>
          </p:nvGrpSpPr>
          <p:grpSpPr>
            <a:xfrm>
              <a:off x="7602637" y="2620275"/>
              <a:ext cx="2082258" cy="4773603"/>
              <a:chOff x="6209083" y="1899986"/>
              <a:chExt cx="1085697" cy="2488974"/>
            </a:xfrm>
          </p:grpSpPr>
          <p:sp>
            <p:nvSpPr>
              <p:cNvPr id="1409" name="Google Shape;1409;p11"/>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0" name="Google Shape;1410;p11"/>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11" name="Google Shape;1411;p11"/>
            <p:cNvGrpSpPr/>
            <p:nvPr/>
          </p:nvGrpSpPr>
          <p:grpSpPr>
            <a:xfrm>
              <a:off x="4448604" y="4260741"/>
              <a:ext cx="1441070" cy="3306949"/>
              <a:chOff x="4564559" y="2755331"/>
              <a:chExt cx="751379" cy="1724255"/>
            </a:xfrm>
          </p:grpSpPr>
          <p:sp>
            <p:nvSpPr>
              <p:cNvPr id="1412" name="Google Shape;1412;p11"/>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3" name="Google Shape;1413;p11"/>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14" name="Google Shape;1414;p11"/>
            <p:cNvGrpSpPr/>
            <p:nvPr/>
          </p:nvGrpSpPr>
          <p:grpSpPr>
            <a:xfrm>
              <a:off x="3811954" y="5773332"/>
              <a:ext cx="1961981" cy="1987556"/>
              <a:chOff x="4232609" y="3544001"/>
              <a:chExt cx="1022984" cy="1036319"/>
            </a:xfrm>
          </p:grpSpPr>
          <p:sp>
            <p:nvSpPr>
              <p:cNvPr id="1415" name="Google Shape;1415;p11"/>
              <p:cNvSpPr/>
              <p:nvPr/>
            </p:nvSpPr>
            <p:spPr>
              <a:xfrm>
                <a:off x="4232609" y="3544001"/>
                <a:ext cx="1020127" cy="1036319"/>
              </a:xfrm>
              <a:custGeom>
                <a:avLst/>
                <a:gdLst/>
                <a:ahLst/>
                <a:cxnLst/>
                <a:rect l="l" t="t" r="r" b="b"/>
                <a:pathLst>
                  <a:path w="1020127" h="1036319" extrusionOk="0">
                    <a:moveTo>
                      <a:pt x="930593" y="376238"/>
                    </a:moveTo>
                    <a:cubicBezTo>
                      <a:pt x="929640" y="375285"/>
                      <a:pt x="929640" y="375285"/>
                      <a:pt x="928688" y="374332"/>
                    </a:cubicBezTo>
                    <a:cubicBezTo>
                      <a:pt x="923925" y="378142"/>
                      <a:pt x="919163" y="381000"/>
                      <a:pt x="914400" y="383857"/>
                    </a:cubicBezTo>
                    <a:cubicBezTo>
                      <a:pt x="838200" y="429578"/>
                      <a:pt x="744855" y="434340"/>
                      <a:pt x="656272" y="439103"/>
                    </a:cubicBezTo>
                    <a:cubicBezTo>
                      <a:pt x="734378" y="421957"/>
                      <a:pt x="805815" y="375285"/>
                      <a:pt x="854393" y="311467"/>
                    </a:cubicBezTo>
                    <a:cubicBezTo>
                      <a:pt x="792480" y="267653"/>
                      <a:pt x="721995" y="234315"/>
                      <a:pt x="652463" y="203835"/>
                    </a:cubicBezTo>
                    <a:cubicBezTo>
                      <a:pt x="620078" y="189547"/>
                      <a:pt x="587693" y="175260"/>
                      <a:pt x="555307" y="161925"/>
                    </a:cubicBezTo>
                    <a:cubicBezTo>
                      <a:pt x="541972" y="175260"/>
                      <a:pt x="526733" y="186690"/>
                      <a:pt x="509588" y="195263"/>
                    </a:cubicBezTo>
                    <a:cubicBezTo>
                      <a:pt x="467678" y="215265"/>
                      <a:pt x="421005" y="219075"/>
                      <a:pt x="374333" y="218122"/>
                    </a:cubicBezTo>
                    <a:cubicBezTo>
                      <a:pt x="406717" y="191453"/>
                      <a:pt x="440055" y="163830"/>
                      <a:pt x="462915" y="127635"/>
                    </a:cubicBezTo>
                    <a:cubicBezTo>
                      <a:pt x="463867" y="126682"/>
                      <a:pt x="463867" y="125730"/>
                      <a:pt x="464820" y="124778"/>
                    </a:cubicBezTo>
                    <a:cubicBezTo>
                      <a:pt x="357188" y="80963"/>
                      <a:pt x="248603" y="39053"/>
                      <a:pt x="138113" y="0"/>
                    </a:cubicBezTo>
                    <a:cubicBezTo>
                      <a:pt x="138113" y="2857"/>
                      <a:pt x="138113" y="4763"/>
                      <a:pt x="138113" y="7620"/>
                    </a:cubicBezTo>
                    <a:cubicBezTo>
                      <a:pt x="140017" y="87630"/>
                      <a:pt x="103822" y="161925"/>
                      <a:pt x="68580" y="236220"/>
                    </a:cubicBezTo>
                    <a:cubicBezTo>
                      <a:pt x="124778" y="250507"/>
                      <a:pt x="181928" y="260032"/>
                      <a:pt x="240030" y="261938"/>
                    </a:cubicBezTo>
                    <a:cubicBezTo>
                      <a:pt x="189547" y="291465"/>
                      <a:pt x="129540" y="298132"/>
                      <a:pt x="71438" y="303847"/>
                    </a:cubicBezTo>
                    <a:cubicBezTo>
                      <a:pt x="60960" y="304800"/>
                      <a:pt x="49530" y="305753"/>
                      <a:pt x="38100" y="305753"/>
                    </a:cubicBezTo>
                    <a:cubicBezTo>
                      <a:pt x="35242" y="312420"/>
                      <a:pt x="33338" y="318135"/>
                      <a:pt x="30480" y="324803"/>
                    </a:cubicBezTo>
                    <a:cubicBezTo>
                      <a:pt x="12383" y="374332"/>
                      <a:pt x="2858" y="426720"/>
                      <a:pt x="0" y="479107"/>
                    </a:cubicBezTo>
                    <a:cubicBezTo>
                      <a:pt x="93345" y="478155"/>
                      <a:pt x="186690" y="449580"/>
                      <a:pt x="264795" y="398145"/>
                    </a:cubicBezTo>
                    <a:cubicBezTo>
                      <a:pt x="248603" y="454342"/>
                      <a:pt x="195263" y="489585"/>
                      <a:pt x="145733" y="521017"/>
                    </a:cubicBezTo>
                    <a:cubicBezTo>
                      <a:pt x="111442" y="542925"/>
                      <a:pt x="76200" y="563880"/>
                      <a:pt x="41910" y="585788"/>
                    </a:cubicBezTo>
                    <a:cubicBezTo>
                      <a:pt x="31433" y="592455"/>
                      <a:pt x="20003" y="599122"/>
                      <a:pt x="7620" y="603885"/>
                    </a:cubicBezTo>
                    <a:cubicBezTo>
                      <a:pt x="20003" y="677228"/>
                      <a:pt x="45720" y="747713"/>
                      <a:pt x="84772" y="810578"/>
                    </a:cubicBezTo>
                    <a:cubicBezTo>
                      <a:pt x="151447" y="775335"/>
                      <a:pt x="210503" y="723900"/>
                      <a:pt x="266700" y="672465"/>
                    </a:cubicBezTo>
                    <a:cubicBezTo>
                      <a:pt x="252413" y="745807"/>
                      <a:pt x="224790" y="815340"/>
                      <a:pt x="183833" y="878205"/>
                    </a:cubicBezTo>
                    <a:cubicBezTo>
                      <a:pt x="177165" y="888682"/>
                      <a:pt x="169545" y="899160"/>
                      <a:pt x="160020" y="907732"/>
                    </a:cubicBezTo>
                    <a:cubicBezTo>
                      <a:pt x="163830" y="911542"/>
                      <a:pt x="166688" y="914400"/>
                      <a:pt x="170497" y="918210"/>
                    </a:cubicBezTo>
                    <a:cubicBezTo>
                      <a:pt x="230505" y="975360"/>
                      <a:pt x="306705" y="1018222"/>
                      <a:pt x="387667" y="1033463"/>
                    </a:cubicBezTo>
                    <a:cubicBezTo>
                      <a:pt x="417195" y="985838"/>
                      <a:pt x="447675" y="937260"/>
                      <a:pt x="477203" y="889635"/>
                    </a:cubicBezTo>
                    <a:cubicBezTo>
                      <a:pt x="487680" y="921067"/>
                      <a:pt x="496253" y="953453"/>
                      <a:pt x="495300" y="985838"/>
                    </a:cubicBezTo>
                    <a:cubicBezTo>
                      <a:pt x="494347" y="1002982"/>
                      <a:pt x="491490" y="1020128"/>
                      <a:pt x="484822" y="1036320"/>
                    </a:cubicBezTo>
                    <a:cubicBezTo>
                      <a:pt x="486728" y="1036320"/>
                      <a:pt x="489585" y="1035367"/>
                      <a:pt x="491490" y="1035367"/>
                    </a:cubicBezTo>
                    <a:cubicBezTo>
                      <a:pt x="603885" y="1018222"/>
                      <a:pt x="704850" y="922020"/>
                      <a:pt x="709613" y="810578"/>
                    </a:cubicBezTo>
                    <a:cubicBezTo>
                      <a:pt x="714375" y="812482"/>
                      <a:pt x="720090" y="814388"/>
                      <a:pt x="724853" y="816292"/>
                    </a:cubicBezTo>
                    <a:cubicBezTo>
                      <a:pt x="776288" y="833438"/>
                      <a:pt x="835343" y="831532"/>
                      <a:pt x="884872" y="810578"/>
                    </a:cubicBezTo>
                    <a:cubicBezTo>
                      <a:pt x="942022" y="786765"/>
                      <a:pt x="987743" y="738188"/>
                      <a:pt x="1008697" y="680085"/>
                    </a:cubicBezTo>
                    <a:cubicBezTo>
                      <a:pt x="1009650" y="678180"/>
                      <a:pt x="1009650" y="677228"/>
                      <a:pt x="1010603" y="675322"/>
                    </a:cubicBezTo>
                    <a:cubicBezTo>
                      <a:pt x="985838" y="677228"/>
                      <a:pt x="962025" y="671513"/>
                      <a:pt x="938213" y="664845"/>
                    </a:cubicBezTo>
                    <a:cubicBezTo>
                      <a:pt x="891540" y="649605"/>
                      <a:pt x="847725" y="626745"/>
                      <a:pt x="807720" y="597217"/>
                    </a:cubicBezTo>
                    <a:cubicBezTo>
                      <a:pt x="879157" y="609600"/>
                      <a:pt x="954405" y="598170"/>
                      <a:pt x="1020128" y="567690"/>
                    </a:cubicBezTo>
                    <a:cubicBezTo>
                      <a:pt x="1014413" y="496253"/>
                      <a:pt x="979170" y="427672"/>
                      <a:pt x="930593" y="37623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6" name="Google Shape;1416;p11"/>
              <p:cNvSpPr/>
              <p:nvPr/>
            </p:nvSpPr>
            <p:spPr>
              <a:xfrm>
                <a:off x="4370721" y="3544001"/>
                <a:ext cx="884872" cy="825579"/>
              </a:xfrm>
              <a:custGeom>
                <a:avLst/>
                <a:gdLst/>
                <a:ahLst/>
                <a:cxnLst/>
                <a:rect l="l" t="t" r="r" b="b"/>
                <a:pathLst>
                  <a:path w="884872" h="825579" extrusionOk="0">
                    <a:moveTo>
                      <a:pt x="645795" y="824865"/>
                    </a:moveTo>
                    <a:cubicBezTo>
                      <a:pt x="681038" y="827722"/>
                      <a:pt x="716280" y="822007"/>
                      <a:pt x="749618" y="807720"/>
                    </a:cubicBezTo>
                    <a:cubicBezTo>
                      <a:pt x="806768" y="783907"/>
                      <a:pt x="852488" y="735330"/>
                      <a:pt x="873443" y="677228"/>
                    </a:cubicBezTo>
                    <a:cubicBezTo>
                      <a:pt x="874395" y="675322"/>
                      <a:pt x="874395" y="674370"/>
                      <a:pt x="875347" y="672465"/>
                    </a:cubicBezTo>
                    <a:cubicBezTo>
                      <a:pt x="850582" y="674370"/>
                      <a:pt x="826770" y="668655"/>
                      <a:pt x="802957" y="661988"/>
                    </a:cubicBezTo>
                    <a:cubicBezTo>
                      <a:pt x="756285" y="646747"/>
                      <a:pt x="712470" y="623888"/>
                      <a:pt x="672465" y="594360"/>
                    </a:cubicBezTo>
                    <a:cubicBezTo>
                      <a:pt x="743903" y="606742"/>
                      <a:pt x="819150" y="595313"/>
                      <a:pt x="884872" y="564832"/>
                    </a:cubicBezTo>
                    <a:cubicBezTo>
                      <a:pt x="876300" y="495300"/>
                      <a:pt x="841057" y="427672"/>
                      <a:pt x="792480" y="376238"/>
                    </a:cubicBezTo>
                    <a:cubicBezTo>
                      <a:pt x="791528" y="375285"/>
                      <a:pt x="791528" y="375285"/>
                      <a:pt x="790575" y="374332"/>
                    </a:cubicBezTo>
                    <a:cubicBezTo>
                      <a:pt x="785813" y="378142"/>
                      <a:pt x="781050" y="381000"/>
                      <a:pt x="776288" y="383857"/>
                    </a:cubicBezTo>
                    <a:cubicBezTo>
                      <a:pt x="700088" y="429578"/>
                      <a:pt x="606743" y="434340"/>
                      <a:pt x="518160" y="439103"/>
                    </a:cubicBezTo>
                    <a:cubicBezTo>
                      <a:pt x="596265" y="421957"/>
                      <a:pt x="667703" y="375285"/>
                      <a:pt x="716280" y="311467"/>
                    </a:cubicBezTo>
                    <a:cubicBezTo>
                      <a:pt x="654368" y="267653"/>
                      <a:pt x="583882" y="234315"/>
                      <a:pt x="514350" y="203835"/>
                    </a:cubicBezTo>
                    <a:cubicBezTo>
                      <a:pt x="481965" y="189547"/>
                      <a:pt x="449580" y="175260"/>
                      <a:pt x="417195" y="161925"/>
                    </a:cubicBezTo>
                    <a:cubicBezTo>
                      <a:pt x="403860" y="175260"/>
                      <a:pt x="388620" y="186690"/>
                      <a:pt x="371475" y="195263"/>
                    </a:cubicBezTo>
                    <a:cubicBezTo>
                      <a:pt x="329565" y="215265"/>
                      <a:pt x="282892" y="219075"/>
                      <a:pt x="236220" y="218122"/>
                    </a:cubicBezTo>
                    <a:cubicBezTo>
                      <a:pt x="268605" y="191453"/>
                      <a:pt x="301942" y="163830"/>
                      <a:pt x="324803" y="127635"/>
                    </a:cubicBezTo>
                    <a:cubicBezTo>
                      <a:pt x="325755" y="126682"/>
                      <a:pt x="325755" y="125730"/>
                      <a:pt x="326708" y="124778"/>
                    </a:cubicBezTo>
                    <a:cubicBezTo>
                      <a:pt x="219075" y="80963"/>
                      <a:pt x="110490" y="39053"/>
                      <a:pt x="0" y="0"/>
                    </a:cubicBezTo>
                    <a:cubicBezTo>
                      <a:pt x="0" y="2857"/>
                      <a:pt x="0" y="4763"/>
                      <a:pt x="0" y="7620"/>
                    </a:cubicBezTo>
                    <a:cubicBezTo>
                      <a:pt x="14288" y="40957"/>
                      <a:pt x="127635" y="297180"/>
                      <a:pt x="323850" y="471488"/>
                    </a:cubicBezTo>
                    <a:cubicBezTo>
                      <a:pt x="520065" y="645795"/>
                      <a:pt x="571500" y="810578"/>
                      <a:pt x="571500" y="810578"/>
                    </a:cubicBezTo>
                    <a:lnTo>
                      <a:pt x="645795" y="824865"/>
                    </a:lnTo>
                    <a:close/>
                  </a:path>
                </a:pathLst>
              </a:custGeom>
              <a:solidFill>
                <a:srgbClr val="255B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17" name="Google Shape;1417;p11"/>
            <p:cNvGrpSpPr/>
            <p:nvPr/>
          </p:nvGrpSpPr>
          <p:grpSpPr>
            <a:xfrm>
              <a:off x="11002690" y="3107504"/>
              <a:ext cx="1968425" cy="3416883"/>
              <a:chOff x="7981884" y="2154029"/>
              <a:chExt cx="1026344" cy="1781575"/>
            </a:xfrm>
          </p:grpSpPr>
          <p:sp>
            <p:nvSpPr>
              <p:cNvPr id="1418" name="Google Shape;1418;p11"/>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9" name="Google Shape;1419;p11"/>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20" name="Google Shape;1420;p11"/>
            <p:cNvGrpSpPr/>
            <p:nvPr/>
          </p:nvGrpSpPr>
          <p:grpSpPr>
            <a:xfrm>
              <a:off x="-430066" y="4887681"/>
              <a:ext cx="2375470" cy="2361002"/>
              <a:chOff x="2327129" y="3221103"/>
              <a:chExt cx="1159671" cy="1202017"/>
            </a:xfrm>
          </p:grpSpPr>
          <p:sp>
            <p:nvSpPr>
              <p:cNvPr id="1421" name="Google Shape;1421;p11"/>
              <p:cNvSpPr/>
              <p:nvPr/>
            </p:nvSpPr>
            <p:spPr>
              <a:xfrm>
                <a:off x="2943611" y="3343976"/>
                <a:ext cx="543189" cy="1006792"/>
              </a:xfrm>
              <a:custGeom>
                <a:avLst/>
                <a:gdLst/>
                <a:ahLst/>
                <a:cxnLst/>
                <a:rect l="l" t="t" r="r" b="b"/>
                <a:pathLst>
                  <a:path w="543189" h="1006792" extrusionOk="0">
                    <a:moveTo>
                      <a:pt x="42175" y="986790"/>
                    </a:moveTo>
                    <a:cubicBezTo>
                      <a:pt x="12647" y="913447"/>
                      <a:pt x="10742" y="897255"/>
                      <a:pt x="2170" y="818197"/>
                    </a:cubicBezTo>
                    <a:cubicBezTo>
                      <a:pt x="-6403" y="739140"/>
                      <a:pt x="9790" y="655320"/>
                      <a:pt x="62177" y="596265"/>
                    </a:cubicBezTo>
                    <a:cubicBezTo>
                      <a:pt x="99325" y="554355"/>
                      <a:pt x="152665" y="527685"/>
                      <a:pt x="182192" y="480060"/>
                    </a:cubicBezTo>
                    <a:cubicBezTo>
                      <a:pt x="207910" y="439103"/>
                      <a:pt x="212672" y="387667"/>
                      <a:pt x="230770" y="342900"/>
                    </a:cubicBezTo>
                    <a:cubicBezTo>
                      <a:pt x="288872" y="198120"/>
                      <a:pt x="471752" y="139065"/>
                      <a:pt x="543190" y="0"/>
                    </a:cubicBezTo>
                    <a:cubicBezTo>
                      <a:pt x="516520" y="165735"/>
                      <a:pt x="486040" y="340042"/>
                      <a:pt x="376502" y="467678"/>
                    </a:cubicBezTo>
                    <a:cubicBezTo>
                      <a:pt x="345070" y="503872"/>
                      <a:pt x="307922" y="535305"/>
                      <a:pt x="280300" y="574357"/>
                    </a:cubicBezTo>
                    <a:cubicBezTo>
                      <a:pt x="232675" y="641032"/>
                      <a:pt x="216482" y="722947"/>
                      <a:pt x="194575" y="801053"/>
                    </a:cubicBezTo>
                    <a:cubicBezTo>
                      <a:pt x="172667" y="879157"/>
                      <a:pt x="139330" y="960120"/>
                      <a:pt x="72655" y="1006792"/>
                    </a:cubicBezTo>
                    <a:lnTo>
                      <a:pt x="42175" y="98679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422" name="Google Shape;1422;p11"/>
              <p:cNvGrpSpPr/>
              <p:nvPr/>
            </p:nvGrpSpPr>
            <p:grpSpPr>
              <a:xfrm>
                <a:off x="2970533" y="3650680"/>
                <a:ext cx="488180" cy="772440"/>
                <a:chOff x="2970533" y="3650680"/>
                <a:chExt cx="488180" cy="772440"/>
              </a:xfrm>
            </p:grpSpPr>
            <p:sp>
              <p:nvSpPr>
                <p:cNvPr id="1423" name="Google Shape;1423;p11"/>
                <p:cNvSpPr/>
                <p:nvPr/>
              </p:nvSpPr>
              <p:spPr>
                <a:xfrm>
                  <a:off x="2970533" y="3650680"/>
                  <a:ext cx="488180" cy="772440"/>
                </a:xfrm>
                <a:custGeom>
                  <a:avLst/>
                  <a:gdLst/>
                  <a:ahLst/>
                  <a:cxnLst/>
                  <a:rect l="l" t="t" r="r" b="b"/>
                  <a:pathLst>
                    <a:path w="488180" h="772440" extrusionOk="0">
                      <a:moveTo>
                        <a:pt x="344818" y="164783"/>
                      </a:moveTo>
                      <a:lnTo>
                        <a:pt x="344818" y="164783"/>
                      </a:lnTo>
                      <a:cubicBezTo>
                        <a:pt x="406730" y="125730"/>
                        <a:pt x="472453" y="73343"/>
                        <a:pt x="481025" y="0"/>
                      </a:cubicBezTo>
                      <a:cubicBezTo>
                        <a:pt x="503885" y="180975"/>
                        <a:pt x="471500" y="368618"/>
                        <a:pt x="390538" y="532448"/>
                      </a:cubicBezTo>
                      <a:cubicBezTo>
                        <a:pt x="336245" y="641985"/>
                        <a:pt x="248615" y="748665"/>
                        <a:pt x="127648" y="769620"/>
                      </a:cubicBezTo>
                      <a:cubicBezTo>
                        <a:pt x="86690" y="777240"/>
                        <a:pt x="37160" y="770573"/>
                        <a:pt x="13348" y="735330"/>
                      </a:cubicBezTo>
                      <a:cubicBezTo>
                        <a:pt x="-5702" y="706755"/>
                        <a:pt x="-940" y="669608"/>
                        <a:pt x="6680" y="636270"/>
                      </a:cubicBezTo>
                      <a:cubicBezTo>
                        <a:pt x="30493" y="533400"/>
                        <a:pt x="79070" y="437198"/>
                        <a:pt x="147650" y="357188"/>
                      </a:cubicBezTo>
                      <a:cubicBezTo>
                        <a:pt x="176225" y="323850"/>
                        <a:pt x="193370" y="282893"/>
                        <a:pt x="223850" y="251460"/>
                      </a:cubicBezTo>
                      <a:cubicBezTo>
                        <a:pt x="259093" y="216218"/>
                        <a:pt x="303860" y="191453"/>
                        <a:pt x="344818" y="16478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4" name="Google Shape;1424;p11"/>
                <p:cNvSpPr/>
                <p:nvPr/>
              </p:nvSpPr>
              <p:spPr>
                <a:xfrm>
                  <a:off x="3026042" y="3780379"/>
                  <a:ext cx="390274" cy="639594"/>
                </a:xfrm>
                <a:custGeom>
                  <a:avLst/>
                  <a:gdLst/>
                  <a:ahLst/>
                  <a:cxnLst/>
                  <a:rect l="l" t="t" r="r" b="b"/>
                  <a:pathLst>
                    <a:path w="390274" h="639594" extrusionOk="0">
                      <a:moveTo>
                        <a:pt x="382654" y="2699"/>
                      </a:moveTo>
                      <a:cubicBezTo>
                        <a:pt x="359794" y="93187"/>
                        <a:pt x="306454" y="173197"/>
                        <a:pt x="257877" y="251302"/>
                      </a:cubicBezTo>
                      <a:cubicBezTo>
                        <a:pt x="205489" y="334169"/>
                        <a:pt x="151197" y="417037"/>
                        <a:pt x="95952" y="497999"/>
                      </a:cubicBezTo>
                      <a:cubicBezTo>
                        <a:pt x="64519" y="543719"/>
                        <a:pt x="33087" y="588487"/>
                        <a:pt x="702" y="634207"/>
                      </a:cubicBezTo>
                      <a:cubicBezTo>
                        <a:pt x="-2156" y="638017"/>
                        <a:pt x="4512" y="641827"/>
                        <a:pt x="6417" y="638017"/>
                      </a:cubicBezTo>
                      <a:cubicBezTo>
                        <a:pt x="64519" y="557054"/>
                        <a:pt x="121669" y="474187"/>
                        <a:pt x="176914" y="391319"/>
                      </a:cubicBezTo>
                      <a:cubicBezTo>
                        <a:pt x="230254" y="310357"/>
                        <a:pt x="284547" y="229394"/>
                        <a:pt x="332172" y="144622"/>
                      </a:cubicBezTo>
                      <a:cubicBezTo>
                        <a:pt x="356937" y="100807"/>
                        <a:pt x="378844" y="55087"/>
                        <a:pt x="390274" y="5557"/>
                      </a:cubicBezTo>
                      <a:cubicBezTo>
                        <a:pt x="390274" y="-158"/>
                        <a:pt x="383607" y="-2063"/>
                        <a:pt x="382654" y="2699"/>
                      </a:cubicBezTo>
                      <a:lnTo>
                        <a:pt x="382654" y="269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25" name="Google Shape;1425;p11"/>
              <p:cNvGrpSpPr/>
              <p:nvPr/>
            </p:nvGrpSpPr>
            <p:grpSpPr>
              <a:xfrm>
                <a:off x="2327129" y="3565908"/>
                <a:ext cx="479314" cy="778311"/>
                <a:chOff x="2327129" y="3565908"/>
                <a:chExt cx="479314" cy="778311"/>
              </a:xfrm>
            </p:grpSpPr>
            <p:sp>
              <p:nvSpPr>
                <p:cNvPr id="1426" name="Google Shape;1426;p11"/>
                <p:cNvSpPr/>
                <p:nvPr/>
              </p:nvSpPr>
              <p:spPr>
                <a:xfrm>
                  <a:off x="2327129" y="3565908"/>
                  <a:ext cx="479314" cy="778311"/>
                </a:xfrm>
                <a:custGeom>
                  <a:avLst/>
                  <a:gdLst/>
                  <a:ahLst/>
                  <a:cxnLst/>
                  <a:rect l="l" t="t" r="r" b="b"/>
                  <a:pathLst>
                    <a:path w="479314" h="778311" extrusionOk="0">
                      <a:moveTo>
                        <a:pt x="143355" y="166688"/>
                      </a:moveTo>
                      <a:lnTo>
                        <a:pt x="143355" y="166688"/>
                      </a:lnTo>
                      <a:cubicBezTo>
                        <a:pt x="81442" y="126683"/>
                        <a:pt x="17625" y="73343"/>
                        <a:pt x="9052" y="0"/>
                      </a:cubicBezTo>
                      <a:cubicBezTo>
                        <a:pt x="-16665" y="180975"/>
                        <a:pt x="12862" y="369570"/>
                        <a:pt x="91920" y="534353"/>
                      </a:cubicBezTo>
                      <a:cubicBezTo>
                        <a:pt x="144307" y="644843"/>
                        <a:pt x="230985" y="752475"/>
                        <a:pt x="351000" y="775335"/>
                      </a:cubicBezTo>
                      <a:cubicBezTo>
                        <a:pt x="391957" y="782955"/>
                        <a:pt x="441487" y="777240"/>
                        <a:pt x="465300" y="742950"/>
                      </a:cubicBezTo>
                      <a:cubicBezTo>
                        <a:pt x="484350" y="715328"/>
                        <a:pt x="480540" y="677228"/>
                        <a:pt x="473872" y="643890"/>
                      </a:cubicBezTo>
                      <a:cubicBezTo>
                        <a:pt x="451965" y="541020"/>
                        <a:pt x="404340" y="443865"/>
                        <a:pt x="336712" y="362903"/>
                      </a:cubicBezTo>
                      <a:cubicBezTo>
                        <a:pt x="308137" y="328613"/>
                        <a:pt x="291945" y="288608"/>
                        <a:pt x="261465" y="256222"/>
                      </a:cubicBezTo>
                      <a:cubicBezTo>
                        <a:pt x="228127" y="219075"/>
                        <a:pt x="184312" y="193358"/>
                        <a:pt x="143355" y="16668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7" name="Google Shape;1427;p11"/>
                <p:cNvSpPr/>
                <p:nvPr/>
              </p:nvSpPr>
              <p:spPr>
                <a:xfrm>
                  <a:off x="2371330" y="3695326"/>
                  <a:ext cx="379966" cy="644637"/>
                </a:xfrm>
                <a:custGeom>
                  <a:avLst/>
                  <a:gdLst/>
                  <a:ahLst/>
                  <a:cxnLst/>
                  <a:rect l="l" t="t" r="r" b="b"/>
                  <a:pathLst>
                    <a:path w="379966" h="644637" extrusionOk="0">
                      <a:moveTo>
                        <a:pt x="93" y="4884"/>
                      </a:moveTo>
                      <a:cubicBezTo>
                        <a:pt x="21048" y="95372"/>
                        <a:pt x="73436" y="176334"/>
                        <a:pt x="121061" y="254439"/>
                      </a:cubicBezTo>
                      <a:cubicBezTo>
                        <a:pt x="172496" y="338259"/>
                        <a:pt x="224883" y="422079"/>
                        <a:pt x="279176" y="503994"/>
                      </a:cubicBezTo>
                      <a:cubicBezTo>
                        <a:pt x="310608" y="550667"/>
                        <a:pt x="342041" y="597339"/>
                        <a:pt x="373473" y="643059"/>
                      </a:cubicBezTo>
                      <a:cubicBezTo>
                        <a:pt x="376331" y="646869"/>
                        <a:pt x="382046" y="643059"/>
                        <a:pt x="379188" y="639249"/>
                      </a:cubicBezTo>
                      <a:cubicBezTo>
                        <a:pt x="322991" y="559239"/>
                        <a:pt x="268698" y="478277"/>
                        <a:pt x="216311" y="395409"/>
                      </a:cubicBezTo>
                      <a:cubicBezTo>
                        <a:pt x="164876" y="314447"/>
                        <a:pt x="112488" y="232532"/>
                        <a:pt x="65816" y="148712"/>
                      </a:cubicBezTo>
                      <a:cubicBezTo>
                        <a:pt x="40098" y="102039"/>
                        <a:pt x="17238" y="54414"/>
                        <a:pt x="5808" y="2027"/>
                      </a:cubicBezTo>
                      <a:cubicBezTo>
                        <a:pt x="5808" y="-1783"/>
                        <a:pt x="-859" y="122"/>
                        <a:pt x="93" y="4884"/>
                      </a:cubicBezTo>
                      <a:lnTo>
                        <a:pt x="93" y="4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28" name="Google Shape;1428;p11"/>
              <p:cNvGrpSpPr/>
              <p:nvPr/>
            </p:nvGrpSpPr>
            <p:grpSpPr>
              <a:xfrm>
                <a:off x="2774303" y="3274443"/>
                <a:ext cx="455089" cy="1142346"/>
                <a:chOff x="2774303" y="3274443"/>
                <a:chExt cx="455089" cy="1142346"/>
              </a:xfrm>
            </p:grpSpPr>
            <p:sp>
              <p:nvSpPr>
                <p:cNvPr id="1429" name="Google Shape;1429;p11"/>
                <p:cNvSpPr/>
                <p:nvPr/>
              </p:nvSpPr>
              <p:spPr>
                <a:xfrm>
                  <a:off x="2774303" y="3274443"/>
                  <a:ext cx="455089" cy="1142346"/>
                </a:xfrm>
                <a:custGeom>
                  <a:avLst/>
                  <a:gdLst/>
                  <a:ahLst/>
                  <a:cxnLst/>
                  <a:rect l="l" t="t" r="r" b="b"/>
                  <a:pathLst>
                    <a:path w="455089" h="1142346" extrusionOk="0">
                      <a:moveTo>
                        <a:pt x="47654" y="642938"/>
                      </a:moveTo>
                      <a:cubicBezTo>
                        <a:pt x="75276" y="588645"/>
                        <a:pt x="114329" y="539115"/>
                        <a:pt x="123854" y="479108"/>
                      </a:cubicBezTo>
                      <a:cubicBezTo>
                        <a:pt x="132426" y="424815"/>
                        <a:pt x="116233" y="368618"/>
                        <a:pt x="128616" y="315278"/>
                      </a:cubicBezTo>
                      <a:cubicBezTo>
                        <a:pt x="141951" y="256223"/>
                        <a:pt x="188623" y="211455"/>
                        <a:pt x="227676" y="164783"/>
                      </a:cubicBezTo>
                      <a:cubicBezTo>
                        <a:pt x="266729" y="118110"/>
                        <a:pt x="302923" y="60008"/>
                        <a:pt x="289589" y="0"/>
                      </a:cubicBezTo>
                      <a:cubicBezTo>
                        <a:pt x="391506" y="137160"/>
                        <a:pt x="447704" y="307658"/>
                        <a:pt x="454371" y="478155"/>
                      </a:cubicBezTo>
                      <a:cubicBezTo>
                        <a:pt x="461039" y="649605"/>
                        <a:pt x="421033" y="821055"/>
                        <a:pt x="345786" y="974408"/>
                      </a:cubicBezTo>
                      <a:cubicBezTo>
                        <a:pt x="322926" y="1021080"/>
                        <a:pt x="296256" y="1067753"/>
                        <a:pt x="255298" y="1101090"/>
                      </a:cubicBezTo>
                      <a:cubicBezTo>
                        <a:pt x="215294" y="1134428"/>
                        <a:pt x="159096" y="1152525"/>
                        <a:pt x="109566" y="1136333"/>
                      </a:cubicBezTo>
                      <a:cubicBezTo>
                        <a:pt x="109566" y="1136333"/>
                        <a:pt x="109566" y="1136333"/>
                        <a:pt x="109566" y="1136333"/>
                      </a:cubicBezTo>
                      <a:cubicBezTo>
                        <a:pt x="31461" y="1110615"/>
                        <a:pt x="20983" y="997268"/>
                        <a:pt x="7649" y="927735"/>
                      </a:cubicBezTo>
                      <a:cubicBezTo>
                        <a:pt x="-10449" y="831533"/>
                        <a:pt x="3838" y="729615"/>
                        <a:pt x="47654" y="64293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0" name="Google Shape;1430;p11"/>
                <p:cNvSpPr/>
                <p:nvPr/>
              </p:nvSpPr>
              <p:spPr>
                <a:xfrm>
                  <a:off x="2908872" y="3416604"/>
                  <a:ext cx="171475" cy="997883"/>
                </a:xfrm>
                <a:custGeom>
                  <a:avLst/>
                  <a:gdLst/>
                  <a:ahLst/>
                  <a:cxnLst/>
                  <a:rect l="l" t="t" r="r" b="b"/>
                  <a:pathLst>
                    <a:path w="171475" h="997883" extrusionOk="0">
                      <a:moveTo>
                        <a:pt x="15002" y="993219"/>
                      </a:moveTo>
                      <a:cubicBezTo>
                        <a:pt x="-25003" y="727472"/>
                        <a:pt x="99774" y="474107"/>
                        <a:pt x="150257" y="218837"/>
                      </a:cubicBezTo>
                      <a:cubicBezTo>
                        <a:pt x="164544" y="147399"/>
                        <a:pt x="173117" y="75962"/>
                        <a:pt x="171212" y="3572"/>
                      </a:cubicBezTo>
                      <a:cubicBezTo>
                        <a:pt x="171212" y="-1191"/>
                        <a:pt x="163592" y="-1191"/>
                        <a:pt x="163592" y="3572"/>
                      </a:cubicBezTo>
                      <a:cubicBezTo>
                        <a:pt x="168354" y="271224"/>
                        <a:pt x="40719" y="516017"/>
                        <a:pt x="7382" y="777954"/>
                      </a:cubicBezTo>
                      <a:cubicBezTo>
                        <a:pt x="-2143" y="850344"/>
                        <a:pt x="-3096" y="923687"/>
                        <a:pt x="8334" y="995124"/>
                      </a:cubicBezTo>
                      <a:cubicBezTo>
                        <a:pt x="9287" y="999887"/>
                        <a:pt x="15954" y="997982"/>
                        <a:pt x="15002" y="993219"/>
                      </a:cubicBezTo>
                      <a:lnTo>
                        <a:pt x="15002" y="99321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431" name="Google Shape;1431;p11"/>
              <p:cNvSpPr/>
              <p:nvPr/>
            </p:nvSpPr>
            <p:spPr>
              <a:xfrm>
                <a:off x="2620449" y="3221103"/>
                <a:ext cx="262493" cy="1166812"/>
              </a:xfrm>
              <a:custGeom>
                <a:avLst/>
                <a:gdLst/>
                <a:ahLst/>
                <a:cxnLst/>
                <a:rect l="l" t="t" r="r" b="b"/>
                <a:pathLst>
                  <a:path w="262493" h="1166812" extrusionOk="0">
                    <a:moveTo>
                      <a:pt x="202459" y="1166813"/>
                    </a:moveTo>
                    <a:cubicBezTo>
                      <a:pt x="134832" y="1117282"/>
                      <a:pt x="124354" y="1103948"/>
                      <a:pt x="72919" y="1037272"/>
                    </a:cubicBezTo>
                    <a:cubicBezTo>
                      <a:pt x="21484" y="971550"/>
                      <a:pt x="-10901" y="886777"/>
                      <a:pt x="3387" y="803910"/>
                    </a:cubicBezTo>
                    <a:cubicBezTo>
                      <a:pt x="13864" y="745807"/>
                      <a:pt x="46249" y="691515"/>
                      <a:pt x="47202" y="632460"/>
                    </a:cubicBezTo>
                    <a:cubicBezTo>
                      <a:pt x="47202" y="581025"/>
                      <a:pt x="23389" y="532447"/>
                      <a:pt x="13864" y="481965"/>
                    </a:cubicBezTo>
                    <a:cubicBezTo>
                      <a:pt x="-14711" y="319088"/>
                      <a:pt x="116734" y="163830"/>
                      <a:pt x="103399" y="0"/>
                    </a:cubicBezTo>
                    <a:cubicBezTo>
                      <a:pt x="171979" y="163830"/>
                      <a:pt x="242464" y="338138"/>
                      <a:pt x="214842" y="512445"/>
                    </a:cubicBezTo>
                    <a:cubicBezTo>
                      <a:pt x="207222" y="561975"/>
                      <a:pt x="191029" y="611505"/>
                      <a:pt x="188172" y="661988"/>
                    </a:cubicBezTo>
                    <a:cubicBezTo>
                      <a:pt x="182457" y="747713"/>
                      <a:pt x="213889" y="831532"/>
                      <a:pt x="237702" y="913447"/>
                    </a:cubicBezTo>
                    <a:cubicBezTo>
                      <a:pt x="261514" y="996315"/>
                      <a:pt x="276754" y="1087755"/>
                      <a:pt x="242464" y="1165860"/>
                    </a:cubicBezTo>
                    <a:lnTo>
                      <a:pt x="202459" y="1166813"/>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432" name="Google Shape;1432;p11"/>
            <p:cNvSpPr/>
            <p:nvPr/>
          </p:nvSpPr>
          <p:spPr>
            <a:xfrm>
              <a:off x="6079038" y="3280388"/>
              <a:ext cx="2127777" cy="3044242"/>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3" name="Google Shape;1433;p11"/>
            <p:cNvSpPr/>
            <p:nvPr/>
          </p:nvSpPr>
          <p:spPr>
            <a:xfrm>
              <a:off x="9120668" y="2987605"/>
              <a:ext cx="2036456" cy="2893145"/>
            </a:xfrm>
            <a:custGeom>
              <a:avLst/>
              <a:gdLst/>
              <a:ahLst/>
              <a:cxnLst/>
              <a:rect l="l" t="t" r="r" b="b"/>
              <a:pathLst>
                <a:path w="1062037" h="1508811" extrusionOk="0">
                  <a:moveTo>
                    <a:pt x="381953" y="1176267"/>
                  </a:moveTo>
                  <a:cubicBezTo>
                    <a:pt x="569595" y="1036250"/>
                    <a:pt x="628650" y="893375"/>
                    <a:pt x="758190" y="761930"/>
                  </a:cubicBezTo>
                  <a:cubicBezTo>
                    <a:pt x="514350" y="834320"/>
                    <a:pt x="391478" y="1110545"/>
                    <a:pt x="380047" y="1168647"/>
                  </a:cubicBezTo>
                  <a:cubicBezTo>
                    <a:pt x="364808" y="1073397"/>
                    <a:pt x="360997" y="978147"/>
                    <a:pt x="369570" y="885755"/>
                  </a:cubicBezTo>
                  <a:cubicBezTo>
                    <a:pt x="478155" y="790505"/>
                    <a:pt x="597217" y="737165"/>
                    <a:pt x="676275" y="600957"/>
                  </a:cubicBezTo>
                  <a:cubicBezTo>
                    <a:pt x="521970" y="635247"/>
                    <a:pt x="401003" y="805745"/>
                    <a:pt x="370522" y="871467"/>
                  </a:cubicBezTo>
                  <a:cubicBezTo>
                    <a:pt x="379095" y="789552"/>
                    <a:pt x="397192" y="709542"/>
                    <a:pt x="424815" y="632390"/>
                  </a:cubicBezTo>
                  <a:cubicBezTo>
                    <a:pt x="537210" y="579050"/>
                    <a:pt x="633412" y="507612"/>
                    <a:pt x="709612" y="422840"/>
                  </a:cubicBezTo>
                  <a:cubicBezTo>
                    <a:pt x="599122" y="451415"/>
                    <a:pt x="503872" y="511422"/>
                    <a:pt x="440055" y="594290"/>
                  </a:cubicBezTo>
                  <a:cubicBezTo>
                    <a:pt x="463867" y="535235"/>
                    <a:pt x="494347" y="478085"/>
                    <a:pt x="529590" y="423792"/>
                  </a:cubicBezTo>
                  <a:cubicBezTo>
                    <a:pt x="534353" y="424745"/>
                    <a:pt x="539115" y="426650"/>
                    <a:pt x="543878" y="427602"/>
                  </a:cubicBezTo>
                  <a:cubicBezTo>
                    <a:pt x="642937" y="405695"/>
                    <a:pt x="728662" y="357117"/>
                    <a:pt x="786765" y="288537"/>
                  </a:cubicBezTo>
                  <a:cubicBezTo>
                    <a:pt x="701040" y="301872"/>
                    <a:pt x="621983" y="334257"/>
                    <a:pt x="559117" y="382835"/>
                  </a:cubicBezTo>
                  <a:cubicBezTo>
                    <a:pt x="581978" y="351402"/>
                    <a:pt x="606742" y="321875"/>
                    <a:pt x="633412" y="293300"/>
                  </a:cubicBezTo>
                  <a:cubicBezTo>
                    <a:pt x="649605" y="292347"/>
                    <a:pt x="701040" y="284727"/>
                    <a:pt x="701040" y="284727"/>
                  </a:cubicBezTo>
                  <a:cubicBezTo>
                    <a:pt x="784860" y="264725"/>
                    <a:pt x="857250" y="229482"/>
                    <a:pt x="926783" y="190430"/>
                  </a:cubicBezTo>
                  <a:cubicBezTo>
                    <a:pt x="855345" y="190430"/>
                    <a:pt x="686753" y="259010"/>
                    <a:pt x="641033" y="284727"/>
                  </a:cubicBezTo>
                  <a:cubicBezTo>
                    <a:pt x="677228" y="246627"/>
                    <a:pt x="717233" y="210432"/>
                    <a:pt x="760095" y="177095"/>
                  </a:cubicBezTo>
                  <a:cubicBezTo>
                    <a:pt x="762000" y="177095"/>
                    <a:pt x="763905" y="177095"/>
                    <a:pt x="765810" y="178047"/>
                  </a:cubicBezTo>
                  <a:cubicBezTo>
                    <a:pt x="830580" y="173285"/>
                    <a:pt x="887730" y="147567"/>
                    <a:pt x="935355" y="114230"/>
                  </a:cubicBezTo>
                  <a:cubicBezTo>
                    <a:pt x="982028" y="80892"/>
                    <a:pt x="1021080" y="40887"/>
                    <a:pt x="1062037" y="1835"/>
                  </a:cubicBezTo>
                  <a:cubicBezTo>
                    <a:pt x="902970" y="-16263"/>
                    <a:pt x="832485" y="103752"/>
                    <a:pt x="750570" y="175190"/>
                  </a:cubicBezTo>
                  <a:cubicBezTo>
                    <a:pt x="750570" y="175190"/>
                    <a:pt x="751522" y="175190"/>
                    <a:pt x="751522" y="175190"/>
                  </a:cubicBezTo>
                  <a:cubicBezTo>
                    <a:pt x="712470" y="204717"/>
                    <a:pt x="676275" y="236150"/>
                    <a:pt x="641985" y="270440"/>
                  </a:cubicBezTo>
                  <a:cubicBezTo>
                    <a:pt x="659130" y="187572"/>
                    <a:pt x="689610" y="108515"/>
                    <a:pt x="722947" y="29457"/>
                  </a:cubicBezTo>
                  <a:cubicBezTo>
                    <a:pt x="655320" y="88512"/>
                    <a:pt x="620078" y="172332"/>
                    <a:pt x="622935" y="258057"/>
                  </a:cubicBezTo>
                  <a:cubicBezTo>
                    <a:pt x="622935" y="258057"/>
                    <a:pt x="628650" y="274250"/>
                    <a:pt x="633412" y="279012"/>
                  </a:cubicBezTo>
                  <a:cubicBezTo>
                    <a:pt x="590550" y="322827"/>
                    <a:pt x="551497" y="369500"/>
                    <a:pt x="518160" y="419982"/>
                  </a:cubicBezTo>
                  <a:lnTo>
                    <a:pt x="518160" y="419982"/>
                  </a:lnTo>
                  <a:lnTo>
                    <a:pt x="518160" y="419982"/>
                  </a:lnTo>
                  <a:cubicBezTo>
                    <a:pt x="513397" y="427602"/>
                    <a:pt x="507683" y="435222"/>
                    <a:pt x="502920" y="442842"/>
                  </a:cubicBezTo>
                  <a:cubicBezTo>
                    <a:pt x="506730" y="404742"/>
                    <a:pt x="546735" y="218052"/>
                    <a:pt x="469583" y="71367"/>
                  </a:cubicBezTo>
                  <a:cubicBezTo>
                    <a:pt x="437197" y="187572"/>
                    <a:pt x="453390" y="330447"/>
                    <a:pt x="500062" y="446652"/>
                  </a:cubicBezTo>
                  <a:cubicBezTo>
                    <a:pt x="461962" y="506660"/>
                    <a:pt x="431483" y="569525"/>
                    <a:pt x="406717" y="636200"/>
                  </a:cubicBezTo>
                  <a:cubicBezTo>
                    <a:pt x="396240" y="571430"/>
                    <a:pt x="383858" y="340925"/>
                    <a:pt x="300037" y="196145"/>
                  </a:cubicBezTo>
                  <a:cubicBezTo>
                    <a:pt x="308610" y="269487"/>
                    <a:pt x="288608" y="359975"/>
                    <a:pt x="298133" y="433317"/>
                  </a:cubicBezTo>
                  <a:cubicBezTo>
                    <a:pt x="306705" y="503802"/>
                    <a:pt x="353378" y="586670"/>
                    <a:pt x="402908" y="646677"/>
                  </a:cubicBezTo>
                  <a:cubicBezTo>
                    <a:pt x="376237" y="720972"/>
                    <a:pt x="359092" y="799077"/>
                    <a:pt x="350520" y="879087"/>
                  </a:cubicBezTo>
                  <a:cubicBezTo>
                    <a:pt x="295275" y="704780"/>
                    <a:pt x="235267" y="511422"/>
                    <a:pt x="94297" y="334257"/>
                  </a:cubicBezTo>
                  <a:cubicBezTo>
                    <a:pt x="81915" y="515232"/>
                    <a:pt x="300990" y="836225"/>
                    <a:pt x="349567" y="889565"/>
                  </a:cubicBezTo>
                  <a:cubicBezTo>
                    <a:pt x="340995" y="981005"/>
                    <a:pt x="343853" y="1074350"/>
                    <a:pt x="357187" y="1168647"/>
                  </a:cubicBezTo>
                  <a:cubicBezTo>
                    <a:pt x="333375" y="1115308"/>
                    <a:pt x="271462" y="944810"/>
                    <a:pt x="220028" y="862895"/>
                  </a:cubicBezTo>
                  <a:cubicBezTo>
                    <a:pt x="155257" y="765740"/>
                    <a:pt x="101917" y="679062"/>
                    <a:pt x="0" y="599052"/>
                  </a:cubicBezTo>
                  <a:cubicBezTo>
                    <a:pt x="41910" y="854322"/>
                    <a:pt x="181928" y="1036250"/>
                    <a:pt x="359092" y="1181983"/>
                  </a:cubicBezTo>
                  <a:cubicBezTo>
                    <a:pt x="376237" y="1288662"/>
                    <a:pt x="406717" y="1394390"/>
                    <a:pt x="451485" y="1498212"/>
                  </a:cubicBezTo>
                  <a:cubicBezTo>
                    <a:pt x="451485" y="1498212"/>
                    <a:pt x="451485" y="1498212"/>
                    <a:pt x="451485" y="1498212"/>
                  </a:cubicBezTo>
                  <a:cubicBezTo>
                    <a:pt x="454342" y="1504880"/>
                    <a:pt x="461962" y="1509642"/>
                    <a:pt x="468630" y="1508690"/>
                  </a:cubicBezTo>
                  <a:cubicBezTo>
                    <a:pt x="475297" y="1507737"/>
                    <a:pt x="478155" y="1502022"/>
                    <a:pt x="475297" y="1495355"/>
                  </a:cubicBezTo>
                  <a:cubicBezTo>
                    <a:pt x="432435" y="1391533"/>
                    <a:pt x="400050" y="1283900"/>
                    <a:pt x="381953" y="1176267"/>
                  </a:cubicBezTo>
                  <a:close/>
                </a:path>
              </a:pathLst>
            </a:custGeom>
            <a:solidFill>
              <a:srgbClr val="1C3B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4" name="Google Shape;1434;p11"/>
            <p:cNvSpPr/>
            <p:nvPr/>
          </p:nvSpPr>
          <p:spPr>
            <a:xfrm>
              <a:off x="11269534" y="4584098"/>
              <a:ext cx="642848" cy="2430962"/>
            </a:xfrm>
            <a:custGeom>
              <a:avLst/>
              <a:gdLst/>
              <a:ahLst/>
              <a:cxnLst/>
              <a:rect l="l" t="t" r="r" b="b"/>
              <a:pathLst>
                <a:path w="335253" h="1267777" extrusionOk="0">
                  <a:moveTo>
                    <a:pt x="281655" y="1267778"/>
                  </a:moveTo>
                  <a:cubicBezTo>
                    <a:pt x="203550" y="1220153"/>
                    <a:pt x="190215" y="1205865"/>
                    <a:pt x="127350" y="1138238"/>
                  </a:cubicBezTo>
                  <a:cubicBezTo>
                    <a:pt x="65438" y="1070610"/>
                    <a:pt x="21623" y="981075"/>
                    <a:pt x="29243" y="889635"/>
                  </a:cubicBezTo>
                  <a:cubicBezTo>
                    <a:pt x="34958" y="824865"/>
                    <a:pt x="66390" y="762953"/>
                    <a:pt x="60675" y="698182"/>
                  </a:cubicBezTo>
                  <a:cubicBezTo>
                    <a:pt x="55913" y="641985"/>
                    <a:pt x="25433" y="591503"/>
                    <a:pt x="10193" y="536257"/>
                  </a:cubicBezTo>
                  <a:cubicBezTo>
                    <a:pt x="-36479" y="360997"/>
                    <a:pt x="94013" y="179070"/>
                    <a:pt x="63533" y="0"/>
                  </a:cubicBezTo>
                  <a:cubicBezTo>
                    <a:pt x="154021" y="172403"/>
                    <a:pt x="246413" y="357188"/>
                    <a:pt x="232125" y="551497"/>
                  </a:cubicBezTo>
                  <a:cubicBezTo>
                    <a:pt x="228315" y="606743"/>
                    <a:pt x="214980" y="661988"/>
                    <a:pt x="215933" y="717232"/>
                  </a:cubicBezTo>
                  <a:cubicBezTo>
                    <a:pt x="217838" y="811530"/>
                    <a:pt x="259748" y="900113"/>
                    <a:pt x="293085" y="988695"/>
                  </a:cubicBezTo>
                  <a:cubicBezTo>
                    <a:pt x="326423" y="1077278"/>
                    <a:pt x="352140" y="1175385"/>
                    <a:pt x="321660" y="1264920"/>
                  </a:cubicBezTo>
                  <a:lnTo>
                    <a:pt x="281655" y="1267778"/>
                  </a:ln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5" name="Google Shape;1435;p11"/>
            <p:cNvSpPr/>
            <p:nvPr/>
          </p:nvSpPr>
          <p:spPr>
            <a:xfrm>
              <a:off x="6009539" y="3709059"/>
              <a:ext cx="626000" cy="2765196"/>
            </a:xfrm>
            <a:custGeom>
              <a:avLst/>
              <a:gdLst/>
              <a:ahLst/>
              <a:cxnLst/>
              <a:rect l="l" t="t" r="r" b="b"/>
              <a:pathLst>
                <a:path w="326467" h="1442084" extrusionOk="0">
                  <a:moveTo>
                    <a:pt x="255312" y="1442085"/>
                  </a:moveTo>
                  <a:cubicBezTo>
                    <a:pt x="171492" y="1382078"/>
                    <a:pt x="157204" y="1364932"/>
                    <a:pt x="93387" y="1283970"/>
                  </a:cubicBezTo>
                  <a:cubicBezTo>
                    <a:pt x="28617" y="1203007"/>
                    <a:pt x="-13293" y="1098232"/>
                    <a:pt x="3852" y="996315"/>
                  </a:cubicBezTo>
                  <a:cubicBezTo>
                    <a:pt x="15282" y="923925"/>
                    <a:pt x="55287" y="857250"/>
                    <a:pt x="55287" y="783907"/>
                  </a:cubicBezTo>
                  <a:cubicBezTo>
                    <a:pt x="55287" y="720090"/>
                    <a:pt x="23854" y="661035"/>
                    <a:pt x="12425" y="598170"/>
                  </a:cubicBezTo>
                  <a:cubicBezTo>
                    <a:pt x="-25675" y="397192"/>
                    <a:pt x="135297" y="203835"/>
                    <a:pt x="115294" y="0"/>
                  </a:cubicBezTo>
                  <a:cubicBezTo>
                    <a:pt x="202925" y="200977"/>
                    <a:pt x="291507" y="415290"/>
                    <a:pt x="260075" y="632460"/>
                  </a:cubicBezTo>
                  <a:cubicBezTo>
                    <a:pt x="251502" y="694372"/>
                    <a:pt x="232452" y="754380"/>
                    <a:pt x="228642" y="817245"/>
                  </a:cubicBezTo>
                  <a:cubicBezTo>
                    <a:pt x="222927" y="923925"/>
                    <a:pt x="262932" y="1025842"/>
                    <a:pt x="293412" y="1127760"/>
                  </a:cubicBezTo>
                  <a:cubicBezTo>
                    <a:pt x="323892" y="1229678"/>
                    <a:pt x="344847" y="1342073"/>
                    <a:pt x="302937" y="1440180"/>
                  </a:cubicBezTo>
                  <a:lnTo>
                    <a:pt x="255312" y="144208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6" name="Google Shape;1436;p11"/>
            <p:cNvSpPr/>
            <p:nvPr/>
          </p:nvSpPr>
          <p:spPr>
            <a:xfrm>
              <a:off x="5218614" y="4132878"/>
              <a:ext cx="1526886" cy="2370692"/>
            </a:xfrm>
            <a:custGeom>
              <a:avLst/>
              <a:gdLst/>
              <a:ahLst/>
              <a:cxnLst/>
              <a:rect l="l" t="t" r="r" b="b"/>
              <a:pathLst>
                <a:path w="796290" h="1236345" extrusionOk="0">
                  <a:moveTo>
                    <a:pt x="755332" y="1236345"/>
                  </a:moveTo>
                  <a:cubicBezTo>
                    <a:pt x="653415" y="1219200"/>
                    <a:pt x="633413" y="1209675"/>
                    <a:pt x="540068" y="1164908"/>
                  </a:cubicBezTo>
                  <a:cubicBezTo>
                    <a:pt x="446722" y="1120140"/>
                    <a:pt x="363855" y="1043940"/>
                    <a:pt x="334328" y="944880"/>
                  </a:cubicBezTo>
                  <a:cubicBezTo>
                    <a:pt x="313372" y="874395"/>
                    <a:pt x="320040" y="797243"/>
                    <a:pt x="287655" y="731520"/>
                  </a:cubicBezTo>
                  <a:cubicBezTo>
                    <a:pt x="260032" y="674370"/>
                    <a:pt x="205740" y="634365"/>
                    <a:pt x="167640" y="582930"/>
                  </a:cubicBezTo>
                  <a:cubicBezTo>
                    <a:pt x="45720" y="419100"/>
                    <a:pt x="106680" y="174308"/>
                    <a:pt x="0" y="0"/>
                  </a:cubicBezTo>
                  <a:cubicBezTo>
                    <a:pt x="165735" y="142875"/>
                    <a:pt x="340043" y="297180"/>
                    <a:pt x="405765" y="506730"/>
                  </a:cubicBezTo>
                  <a:cubicBezTo>
                    <a:pt x="424815" y="566737"/>
                    <a:pt x="434340" y="628650"/>
                    <a:pt x="458153" y="686752"/>
                  </a:cubicBezTo>
                  <a:cubicBezTo>
                    <a:pt x="499110" y="784860"/>
                    <a:pt x="580072" y="860108"/>
                    <a:pt x="651510" y="938212"/>
                  </a:cubicBezTo>
                  <a:cubicBezTo>
                    <a:pt x="722947" y="1016318"/>
                    <a:pt x="790575" y="1108710"/>
                    <a:pt x="796290" y="1215390"/>
                  </a:cubicBezTo>
                  <a:lnTo>
                    <a:pt x="755332" y="1236345"/>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437" name="Google Shape;1437;p11"/>
            <p:cNvGrpSpPr/>
            <p:nvPr/>
          </p:nvGrpSpPr>
          <p:grpSpPr>
            <a:xfrm>
              <a:off x="11404734" y="4642541"/>
              <a:ext cx="1304019" cy="2569194"/>
              <a:chOff x="8191513" y="2954403"/>
              <a:chExt cx="679920" cy="1339587"/>
            </a:xfrm>
          </p:grpSpPr>
          <p:sp>
            <p:nvSpPr>
              <p:cNvPr id="1438" name="Google Shape;1438;p11"/>
              <p:cNvSpPr/>
              <p:nvPr/>
            </p:nvSpPr>
            <p:spPr>
              <a:xfrm>
                <a:off x="8191513" y="2954403"/>
                <a:ext cx="679920" cy="1339587"/>
              </a:xfrm>
              <a:custGeom>
                <a:avLst/>
                <a:gdLst/>
                <a:ahLst/>
                <a:cxnLst/>
                <a:rect l="l" t="t" r="r" b="b"/>
                <a:pathLst>
                  <a:path w="679920" h="1339587" extrusionOk="0">
                    <a:moveTo>
                      <a:pt x="129226" y="707707"/>
                    </a:moveTo>
                    <a:cubicBezTo>
                      <a:pt x="176851" y="650557"/>
                      <a:pt x="236858" y="600075"/>
                      <a:pt x="264481" y="531495"/>
                    </a:cubicBezTo>
                    <a:cubicBezTo>
                      <a:pt x="289246" y="468630"/>
                      <a:pt x="285435" y="396240"/>
                      <a:pt x="314963" y="335280"/>
                    </a:cubicBezTo>
                    <a:cubicBezTo>
                      <a:pt x="347348" y="267652"/>
                      <a:pt x="414976" y="226695"/>
                      <a:pt x="474983" y="180975"/>
                    </a:cubicBezTo>
                    <a:cubicBezTo>
                      <a:pt x="534990" y="136207"/>
                      <a:pt x="594046" y="75247"/>
                      <a:pt x="593093" y="0"/>
                    </a:cubicBezTo>
                    <a:cubicBezTo>
                      <a:pt x="678818" y="192405"/>
                      <a:pt x="699773" y="411480"/>
                      <a:pt x="661673" y="619125"/>
                    </a:cubicBezTo>
                    <a:cubicBezTo>
                      <a:pt x="623573" y="826770"/>
                      <a:pt x="528323" y="1022032"/>
                      <a:pt x="396878" y="1186815"/>
                    </a:cubicBezTo>
                    <a:cubicBezTo>
                      <a:pt x="356873" y="1237298"/>
                      <a:pt x="311153" y="1285875"/>
                      <a:pt x="254003" y="1314450"/>
                    </a:cubicBezTo>
                    <a:cubicBezTo>
                      <a:pt x="196853" y="1343977"/>
                      <a:pt x="124463" y="1350645"/>
                      <a:pt x="69218" y="1317307"/>
                    </a:cubicBezTo>
                    <a:lnTo>
                      <a:pt x="69218" y="1317307"/>
                    </a:lnTo>
                    <a:cubicBezTo>
                      <a:pt x="-17460" y="1265873"/>
                      <a:pt x="638" y="1126807"/>
                      <a:pt x="3496" y="1039177"/>
                    </a:cubicBezTo>
                    <a:cubicBezTo>
                      <a:pt x="8258" y="919163"/>
                      <a:pt x="52073" y="800100"/>
                      <a:pt x="129226" y="707707"/>
                    </a:cubicBez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9" name="Google Shape;1439;p11"/>
              <p:cNvSpPr/>
              <p:nvPr/>
            </p:nvSpPr>
            <p:spPr>
              <a:xfrm>
                <a:off x="8301689" y="3128809"/>
                <a:ext cx="462055" cy="1157079"/>
              </a:xfrm>
              <a:custGeom>
                <a:avLst/>
                <a:gdLst/>
                <a:ahLst/>
                <a:cxnLst/>
                <a:rect l="l" t="t" r="r" b="b"/>
                <a:pathLst>
                  <a:path w="462055" h="1157079" extrusionOk="0">
                    <a:moveTo>
                      <a:pt x="7620" y="1153379"/>
                    </a:moveTo>
                    <a:cubicBezTo>
                      <a:pt x="19050" y="990501"/>
                      <a:pt x="80963" y="838101"/>
                      <a:pt x="153352" y="694274"/>
                    </a:cubicBezTo>
                    <a:cubicBezTo>
                      <a:pt x="226695" y="548541"/>
                      <a:pt x="312420" y="408524"/>
                      <a:pt x="378143" y="258981"/>
                    </a:cubicBezTo>
                    <a:cubicBezTo>
                      <a:pt x="414338" y="177066"/>
                      <a:pt x="443865" y="92294"/>
                      <a:pt x="461963" y="4664"/>
                    </a:cubicBezTo>
                    <a:cubicBezTo>
                      <a:pt x="462915" y="-99"/>
                      <a:pt x="456247" y="-2004"/>
                      <a:pt x="455295" y="2759"/>
                    </a:cubicBezTo>
                    <a:cubicBezTo>
                      <a:pt x="421957" y="164684"/>
                      <a:pt x="348615" y="313274"/>
                      <a:pt x="271463" y="458054"/>
                    </a:cubicBezTo>
                    <a:cubicBezTo>
                      <a:pt x="195263" y="599976"/>
                      <a:pt x="113347" y="739994"/>
                      <a:pt x="58102" y="892394"/>
                    </a:cubicBezTo>
                    <a:cubicBezTo>
                      <a:pt x="27622" y="977166"/>
                      <a:pt x="6668" y="1063844"/>
                      <a:pt x="0" y="1154331"/>
                    </a:cubicBezTo>
                    <a:cubicBezTo>
                      <a:pt x="0" y="1158141"/>
                      <a:pt x="6668" y="1158141"/>
                      <a:pt x="7620" y="1153379"/>
                    </a:cubicBezTo>
                    <a:lnTo>
                      <a:pt x="7620" y="11533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40" name="Google Shape;1440;p11"/>
            <p:cNvGrpSpPr/>
            <p:nvPr/>
          </p:nvGrpSpPr>
          <p:grpSpPr>
            <a:xfrm>
              <a:off x="10640815" y="5002421"/>
              <a:ext cx="1033990" cy="2271444"/>
              <a:chOff x="7793199" y="3142045"/>
              <a:chExt cx="539126" cy="1184339"/>
            </a:xfrm>
          </p:grpSpPr>
          <p:sp>
            <p:nvSpPr>
              <p:cNvPr id="1441" name="Google Shape;1441;p11"/>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2" name="Google Shape;1442;p11"/>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43" name="Google Shape;1443;p11"/>
            <p:cNvGrpSpPr/>
            <p:nvPr/>
          </p:nvGrpSpPr>
          <p:grpSpPr>
            <a:xfrm>
              <a:off x="9051215" y="4945790"/>
              <a:ext cx="2217512" cy="2543594"/>
              <a:chOff x="6964378" y="3112518"/>
              <a:chExt cx="1156219" cy="1326239"/>
            </a:xfrm>
          </p:grpSpPr>
          <p:sp>
            <p:nvSpPr>
              <p:cNvPr id="1444" name="Google Shape;1444;p11"/>
              <p:cNvSpPr/>
              <p:nvPr/>
            </p:nvSpPr>
            <p:spPr>
              <a:xfrm>
                <a:off x="6964378" y="3113470"/>
                <a:ext cx="1156219" cy="1325287"/>
              </a:xfrm>
              <a:custGeom>
                <a:avLst/>
                <a:gdLst/>
                <a:ahLst/>
                <a:cxnLst/>
                <a:rect l="l" t="t" r="r" b="b"/>
                <a:pathLst>
                  <a:path w="1156219" h="1325287" extrusionOk="0">
                    <a:moveTo>
                      <a:pt x="1148715" y="907733"/>
                    </a:moveTo>
                    <a:cubicBezTo>
                      <a:pt x="1148715" y="906780"/>
                      <a:pt x="1148715" y="905828"/>
                      <a:pt x="1147763" y="904875"/>
                    </a:cubicBezTo>
                    <a:cubicBezTo>
                      <a:pt x="1141095" y="905828"/>
                      <a:pt x="1134428" y="905828"/>
                      <a:pt x="1127760" y="905828"/>
                    </a:cubicBezTo>
                    <a:cubicBezTo>
                      <a:pt x="1020128" y="902018"/>
                      <a:pt x="921068" y="845820"/>
                      <a:pt x="827723" y="791528"/>
                    </a:cubicBezTo>
                    <a:cubicBezTo>
                      <a:pt x="919163" y="825818"/>
                      <a:pt x="1022985" y="824865"/>
                      <a:pt x="1114425" y="792480"/>
                    </a:cubicBezTo>
                    <a:cubicBezTo>
                      <a:pt x="1080135" y="706755"/>
                      <a:pt x="1030605" y="626745"/>
                      <a:pt x="980123" y="548640"/>
                    </a:cubicBezTo>
                    <a:cubicBezTo>
                      <a:pt x="956310" y="512445"/>
                      <a:pt x="932498" y="477203"/>
                      <a:pt x="908685" y="441008"/>
                    </a:cubicBezTo>
                    <a:cubicBezTo>
                      <a:pt x="886778" y="446722"/>
                      <a:pt x="862965" y="447675"/>
                      <a:pt x="840105" y="444818"/>
                    </a:cubicBezTo>
                    <a:cubicBezTo>
                      <a:pt x="784860" y="438150"/>
                      <a:pt x="733425" y="410528"/>
                      <a:pt x="686753" y="379095"/>
                    </a:cubicBezTo>
                    <a:cubicBezTo>
                      <a:pt x="738188" y="373380"/>
                      <a:pt x="790575" y="366713"/>
                      <a:pt x="837248" y="344805"/>
                    </a:cubicBezTo>
                    <a:cubicBezTo>
                      <a:pt x="838200" y="343853"/>
                      <a:pt x="840105" y="343853"/>
                      <a:pt x="841057" y="342900"/>
                    </a:cubicBezTo>
                    <a:cubicBezTo>
                      <a:pt x="760095" y="226695"/>
                      <a:pt x="677228" y="112395"/>
                      <a:pt x="590550" y="0"/>
                    </a:cubicBezTo>
                    <a:cubicBezTo>
                      <a:pt x="588645" y="2858"/>
                      <a:pt x="587693" y="4763"/>
                      <a:pt x="585788" y="7620"/>
                    </a:cubicBezTo>
                    <a:cubicBezTo>
                      <a:pt x="534353" y="90488"/>
                      <a:pt x="448628" y="142875"/>
                      <a:pt x="363855" y="195263"/>
                    </a:cubicBezTo>
                    <a:cubicBezTo>
                      <a:pt x="411480" y="246697"/>
                      <a:pt x="463868" y="294322"/>
                      <a:pt x="521018" y="334328"/>
                    </a:cubicBezTo>
                    <a:cubicBezTo>
                      <a:pt x="449580" y="331470"/>
                      <a:pt x="383857" y="298133"/>
                      <a:pt x="320993" y="265747"/>
                    </a:cubicBezTo>
                    <a:cubicBezTo>
                      <a:pt x="309563" y="260033"/>
                      <a:pt x="297180" y="253365"/>
                      <a:pt x="285750" y="245745"/>
                    </a:cubicBezTo>
                    <a:cubicBezTo>
                      <a:pt x="279082" y="250508"/>
                      <a:pt x="272415" y="255270"/>
                      <a:pt x="265748" y="260033"/>
                    </a:cubicBezTo>
                    <a:cubicBezTo>
                      <a:pt x="214313" y="299085"/>
                      <a:pt x="170498" y="345758"/>
                      <a:pt x="133350" y="397193"/>
                    </a:cubicBezTo>
                    <a:cubicBezTo>
                      <a:pt x="229553" y="457200"/>
                      <a:pt x="342900" y="490538"/>
                      <a:pt x="456248" y="489585"/>
                    </a:cubicBezTo>
                    <a:cubicBezTo>
                      <a:pt x="402907" y="536258"/>
                      <a:pt x="324803" y="537210"/>
                      <a:pt x="253365" y="535305"/>
                    </a:cubicBezTo>
                    <a:cubicBezTo>
                      <a:pt x="203835" y="534353"/>
                      <a:pt x="154305" y="533400"/>
                      <a:pt x="104775" y="532447"/>
                    </a:cubicBezTo>
                    <a:cubicBezTo>
                      <a:pt x="89535" y="532447"/>
                      <a:pt x="73343" y="531495"/>
                      <a:pt x="58103" y="528638"/>
                    </a:cubicBezTo>
                    <a:cubicBezTo>
                      <a:pt x="22860" y="611505"/>
                      <a:pt x="2858" y="700088"/>
                      <a:pt x="0" y="790575"/>
                    </a:cubicBezTo>
                    <a:cubicBezTo>
                      <a:pt x="91440" y="799147"/>
                      <a:pt x="185738" y="784860"/>
                      <a:pt x="277178" y="770572"/>
                    </a:cubicBezTo>
                    <a:cubicBezTo>
                      <a:pt x="215265" y="836295"/>
                      <a:pt x="140018" y="888683"/>
                      <a:pt x="57150" y="925830"/>
                    </a:cubicBezTo>
                    <a:cubicBezTo>
                      <a:pt x="42863" y="931545"/>
                      <a:pt x="28575" y="938213"/>
                      <a:pt x="13335" y="940118"/>
                    </a:cubicBezTo>
                    <a:cubicBezTo>
                      <a:pt x="14288" y="945833"/>
                      <a:pt x="16193" y="951547"/>
                      <a:pt x="17145" y="958215"/>
                    </a:cubicBezTo>
                    <a:cubicBezTo>
                      <a:pt x="40958" y="1056323"/>
                      <a:pt x="89535" y="1150620"/>
                      <a:pt x="161925" y="1219200"/>
                    </a:cubicBezTo>
                    <a:cubicBezTo>
                      <a:pt x="223838" y="1190625"/>
                      <a:pt x="286703" y="1161098"/>
                      <a:pt x="348615" y="1132523"/>
                    </a:cubicBezTo>
                    <a:cubicBezTo>
                      <a:pt x="338138" y="1171575"/>
                      <a:pt x="325755" y="1209675"/>
                      <a:pt x="302895" y="1243013"/>
                    </a:cubicBezTo>
                    <a:cubicBezTo>
                      <a:pt x="291465" y="1260158"/>
                      <a:pt x="276225" y="1275398"/>
                      <a:pt x="259080" y="1286828"/>
                    </a:cubicBezTo>
                    <a:cubicBezTo>
                      <a:pt x="261938" y="1287780"/>
                      <a:pt x="263843" y="1289685"/>
                      <a:pt x="266700" y="1290638"/>
                    </a:cubicBezTo>
                    <a:cubicBezTo>
                      <a:pt x="392430" y="1346835"/>
                      <a:pt x="559118" y="1316355"/>
                      <a:pt x="637223" y="1204913"/>
                    </a:cubicBezTo>
                    <a:cubicBezTo>
                      <a:pt x="641032" y="1210628"/>
                      <a:pt x="644843" y="1215390"/>
                      <a:pt x="648653" y="1221105"/>
                    </a:cubicBezTo>
                    <a:cubicBezTo>
                      <a:pt x="689610" y="1273493"/>
                      <a:pt x="750570" y="1309688"/>
                      <a:pt x="816293" y="1321118"/>
                    </a:cubicBezTo>
                    <a:cubicBezTo>
                      <a:pt x="890588" y="1334453"/>
                      <a:pt x="969645" y="1315403"/>
                      <a:pt x="1029653" y="1269683"/>
                    </a:cubicBezTo>
                    <a:cubicBezTo>
                      <a:pt x="1031557" y="1268730"/>
                      <a:pt x="1032510" y="1266825"/>
                      <a:pt x="1034415" y="1265873"/>
                    </a:cubicBezTo>
                    <a:cubicBezTo>
                      <a:pt x="1007745" y="1251585"/>
                      <a:pt x="986790" y="1230630"/>
                      <a:pt x="967740" y="1206818"/>
                    </a:cubicBezTo>
                    <a:cubicBezTo>
                      <a:pt x="929640" y="1161098"/>
                      <a:pt x="900113" y="1107758"/>
                      <a:pt x="879157" y="1052513"/>
                    </a:cubicBezTo>
                    <a:cubicBezTo>
                      <a:pt x="943928" y="1112520"/>
                      <a:pt x="1027748" y="1150620"/>
                      <a:pt x="1115378" y="1162050"/>
                    </a:cubicBezTo>
                    <a:cubicBezTo>
                      <a:pt x="1155382" y="1084898"/>
                      <a:pt x="1164907" y="992505"/>
                      <a:pt x="1148715" y="90773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5" name="Google Shape;1445;p11"/>
              <p:cNvSpPr/>
              <p:nvPr/>
            </p:nvSpPr>
            <p:spPr>
              <a:xfrm>
                <a:off x="7527095" y="3112518"/>
                <a:ext cx="593165" cy="1325287"/>
              </a:xfrm>
              <a:custGeom>
                <a:avLst/>
                <a:gdLst/>
                <a:ahLst/>
                <a:cxnLst/>
                <a:rect l="l" t="t" r="r" b="b"/>
                <a:pathLst>
                  <a:path w="593165" h="1325287" extrusionOk="0">
                    <a:moveTo>
                      <a:pt x="140229" y="1269683"/>
                    </a:moveTo>
                    <a:cubicBezTo>
                      <a:pt x="174519" y="1295400"/>
                      <a:pt x="214524" y="1313498"/>
                      <a:pt x="256434" y="1321118"/>
                    </a:cubicBezTo>
                    <a:cubicBezTo>
                      <a:pt x="330729" y="1334453"/>
                      <a:pt x="409787" y="1315403"/>
                      <a:pt x="469794" y="1269683"/>
                    </a:cubicBezTo>
                    <a:cubicBezTo>
                      <a:pt x="471699" y="1268730"/>
                      <a:pt x="472651" y="1266825"/>
                      <a:pt x="474557" y="1265873"/>
                    </a:cubicBezTo>
                    <a:cubicBezTo>
                      <a:pt x="447887" y="1251585"/>
                      <a:pt x="426932" y="1230630"/>
                      <a:pt x="407882" y="1206818"/>
                    </a:cubicBezTo>
                    <a:cubicBezTo>
                      <a:pt x="369782" y="1161098"/>
                      <a:pt x="340254" y="1107758"/>
                      <a:pt x="319299" y="1052513"/>
                    </a:cubicBezTo>
                    <a:cubicBezTo>
                      <a:pt x="384069" y="1112520"/>
                      <a:pt x="467889" y="1150620"/>
                      <a:pt x="555519" y="1162050"/>
                    </a:cubicBezTo>
                    <a:cubicBezTo>
                      <a:pt x="592666" y="1085850"/>
                      <a:pt x="601239" y="992505"/>
                      <a:pt x="585999" y="907733"/>
                    </a:cubicBezTo>
                    <a:cubicBezTo>
                      <a:pt x="585999" y="906780"/>
                      <a:pt x="585999" y="905828"/>
                      <a:pt x="585046" y="904875"/>
                    </a:cubicBezTo>
                    <a:cubicBezTo>
                      <a:pt x="578379" y="905828"/>
                      <a:pt x="571712" y="905828"/>
                      <a:pt x="565044" y="905828"/>
                    </a:cubicBezTo>
                    <a:cubicBezTo>
                      <a:pt x="457412" y="902018"/>
                      <a:pt x="358351" y="845820"/>
                      <a:pt x="265007" y="791528"/>
                    </a:cubicBezTo>
                    <a:cubicBezTo>
                      <a:pt x="356446" y="825818"/>
                      <a:pt x="460269" y="824865"/>
                      <a:pt x="551709" y="792480"/>
                    </a:cubicBezTo>
                    <a:cubicBezTo>
                      <a:pt x="517419" y="706755"/>
                      <a:pt x="467889" y="626745"/>
                      <a:pt x="417407" y="548640"/>
                    </a:cubicBezTo>
                    <a:cubicBezTo>
                      <a:pt x="393594" y="512445"/>
                      <a:pt x="369782" y="477203"/>
                      <a:pt x="345969" y="441008"/>
                    </a:cubicBezTo>
                    <a:cubicBezTo>
                      <a:pt x="324062" y="446723"/>
                      <a:pt x="300249" y="447675"/>
                      <a:pt x="277389" y="444818"/>
                    </a:cubicBezTo>
                    <a:cubicBezTo>
                      <a:pt x="222144" y="438150"/>
                      <a:pt x="170709" y="410528"/>
                      <a:pt x="124037" y="379095"/>
                    </a:cubicBezTo>
                    <a:cubicBezTo>
                      <a:pt x="175471" y="373380"/>
                      <a:pt x="227859" y="366713"/>
                      <a:pt x="274532" y="344805"/>
                    </a:cubicBezTo>
                    <a:cubicBezTo>
                      <a:pt x="275484" y="343853"/>
                      <a:pt x="277389" y="343853"/>
                      <a:pt x="278341" y="342900"/>
                    </a:cubicBezTo>
                    <a:cubicBezTo>
                      <a:pt x="197379" y="226695"/>
                      <a:pt x="114512" y="112395"/>
                      <a:pt x="27834" y="0"/>
                    </a:cubicBezTo>
                    <a:cubicBezTo>
                      <a:pt x="25929" y="2858"/>
                      <a:pt x="24976" y="4763"/>
                      <a:pt x="23071" y="7620"/>
                    </a:cubicBezTo>
                    <a:cubicBezTo>
                      <a:pt x="16404" y="51435"/>
                      <a:pt x="-37888" y="387668"/>
                      <a:pt x="47837" y="694373"/>
                    </a:cubicBezTo>
                    <a:cubicBezTo>
                      <a:pt x="133562" y="1001078"/>
                      <a:pt x="76412" y="1203960"/>
                      <a:pt x="76412" y="1203960"/>
                    </a:cubicBezTo>
                    <a:lnTo>
                      <a:pt x="140229" y="1269683"/>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46" name="Google Shape;1446;p11"/>
            <p:cNvGrpSpPr/>
            <p:nvPr/>
          </p:nvGrpSpPr>
          <p:grpSpPr>
            <a:xfrm>
              <a:off x="6598047" y="4468995"/>
              <a:ext cx="1740716" cy="3777822"/>
              <a:chOff x="5685287" y="2863915"/>
              <a:chExt cx="907616" cy="1969770"/>
            </a:xfrm>
          </p:grpSpPr>
          <p:sp>
            <p:nvSpPr>
              <p:cNvPr id="1447" name="Google Shape;1447;p11"/>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8" name="Google Shape;1448;p11"/>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9" name="Google Shape;1449;p11"/>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50" name="Google Shape;1450;p11"/>
            <p:cNvGrpSpPr/>
            <p:nvPr/>
          </p:nvGrpSpPr>
          <p:grpSpPr>
            <a:xfrm>
              <a:off x="7914676" y="4476304"/>
              <a:ext cx="1660410" cy="3655423"/>
              <a:chOff x="6371781" y="2867726"/>
              <a:chExt cx="865744" cy="1905951"/>
            </a:xfrm>
          </p:grpSpPr>
          <p:sp>
            <p:nvSpPr>
              <p:cNvPr id="1451" name="Google Shape;1451;p11"/>
              <p:cNvSpPr/>
              <p:nvPr/>
            </p:nvSpPr>
            <p:spPr>
              <a:xfrm>
                <a:off x="6371781" y="2867726"/>
                <a:ext cx="736425" cy="1790700"/>
              </a:xfrm>
              <a:custGeom>
                <a:avLst/>
                <a:gdLst/>
                <a:ahLst/>
                <a:cxnLst/>
                <a:rect l="l" t="t" r="r" b="b"/>
                <a:pathLst>
                  <a:path w="736425" h="1790700" extrusionOk="0">
                    <a:moveTo>
                      <a:pt x="736425" y="0"/>
                    </a:moveTo>
                    <a:cubicBezTo>
                      <a:pt x="622125" y="66675"/>
                      <a:pt x="519255" y="145732"/>
                      <a:pt x="428768" y="234315"/>
                    </a:cubicBezTo>
                    <a:cubicBezTo>
                      <a:pt x="463058" y="277178"/>
                      <a:pt x="499253" y="318135"/>
                      <a:pt x="526875" y="340042"/>
                    </a:cubicBezTo>
                    <a:cubicBezTo>
                      <a:pt x="526875" y="340042"/>
                      <a:pt x="449723" y="317182"/>
                      <a:pt x="379238" y="284797"/>
                    </a:cubicBezTo>
                    <a:cubicBezTo>
                      <a:pt x="295418" y="374332"/>
                      <a:pt x="223980" y="473392"/>
                      <a:pt x="166830" y="579120"/>
                    </a:cubicBezTo>
                    <a:cubicBezTo>
                      <a:pt x="229695" y="633413"/>
                      <a:pt x="299228" y="690563"/>
                      <a:pt x="341138" y="718185"/>
                    </a:cubicBezTo>
                    <a:cubicBezTo>
                      <a:pt x="399240" y="755332"/>
                      <a:pt x="250650" y="713422"/>
                      <a:pt x="123968" y="665797"/>
                    </a:cubicBezTo>
                    <a:cubicBezTo>
                      <a:pt x="106823" y="703897"/>
                      <a:pt x="91583" y="741997"/>
                      <a:pt x="78248" y="782003"/>
                    </a:cubicBezTo>
                    <a:cubicBezTo>
                      <a:pt x="50625" y="860107"/>
                      <a:pt x="30623" y="942022"/>
                      <a:pt x="18240" y="1024890"/>
                    </a:cubicBezTo>
                    <a:cubicBezTo>
                      <a:pt x="104918" y="1069657"/>
                      <a:pt x="193500" y="1113473"/>
                      <a:pt x="214455" y="1117282"/>
                    </a:cubicBezTo>
                    <a:cubicBezTo>
                      <a:pt x="242078" y="1122998"/>
                      <a:pt x="120158" y="1123950"/>
                      <a:pt x="6810" y="1111567"/>
                    </a:cubicBezTo>
                    <a:cubicBezTo>
                      <a:pt x="3000" y="1154430"/>
                      <a:pt x="143" y="1197292"/>
                      <a:pt x="143" y="1241107"/>
                    </a:cubicBezTo>
                    <a:cubicBezTo>
                      <a:pt x="-810" y="1311592"/>
                      <a:pt x="3000" y="1383982"/>
                      <a:pt x="11573" y="1456373"/>
                    </a:cubicBezTo>
                    <a:cubicBezTo>
                      <a:pt x="43958" y="1461135"/>
                      <a:pt x="73485" y="1465898"/>
                      <a:pt x="84915" y="1464945"/>
                    </a:cubicBezTo>
                    <a:cubicBezTo>
                      <a:pt x="103965" y="1463992"/>
                      <a:pt x="64913" y="1504950"/>
                      <a:pt x="21098" y="1524953"/>
                    </a:cubicBezTo>
                    <a:cubicBezTo>
                      <a:pt x="28718" y="1573530"/>
                      <a:pt x="40148" y="1622107"/>
                      <a:pt x="53483" y="1669732"/>
                    </a:cubicBezTo>
                    <a:cubicBezTo>
                      <a:pt x="71580" y="1733550"/>
                      <a:pt x="96345" y="1771650"/>
                      <a:pt x="124920" y="1790700"/>
                    </a:cubicBezTo>
                    <a:cubicBezTo>
                      <a:pt x="299228" y="1196340"/>
                      <a:pt x="506873" y="569595"/>
                      <a:pt x="736425" y="0"/>
                    </a:cubicBezTo>
                    <a:cubicBezTo>
                      <a:pt x="736425" y="952"/>
                      <a:pt x="736425" y="0"/>
                      <a:pt x="736425"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2" name="Google Shape;1452;p11"/>
              <p:cNvSpPr/>
              <p:nvPr/>
            </p:nvSpPr>
            <p:spPr>
              <a:xfrm>
                <a:off x="6488181" y="2872788"/>
                <a:ext cx="749344" cy="1806113"/>
              </a:xfrm>
              <a:custGeom>
                <a:avLst/>
                <a:gdLst/>
                <a:ahLst/>
                <a:cxnLst/>
                <a:rect l="l" t="t" r="r" b="b"/>
                <a:pathLst>
                  <a:path w="749344" h="1806113" extrusionOk="0">
                    <a:moveTo>
                      <a:pt x="360998" y="1284923"/>
                    </a:moveTo>
                    <a:cubicBezTo>
                      <a:pt x="394335" y="1312545"/>
                      <a:pt x="464820" y="1352550"/>
                      <a:pt x="532448" y="1387793"/>
                    </a:cubicBezTo>
                    <a:cubicBezTo>
                      <a:pt x="596265" y="1290637"/>
                      <a:pt x="646748" y="1186815"/>
                      <a:pt x="682943" y="1077277"/>
                    </a:cubicBezTo>
                    <a:cubicBezTo>
                      <a:pt x="688658" y="1060133"/>
                      <a:pt x="693420" y="1043940"/>
                      <a:pt x="698183" y="1026795"/>
                    </a:cubicBezTo>
                    <a:cubicBezTo>
                      <a:pt x="609600" y="1008698"/>
                      <a:pt x="501015" y="978218"/>
                      <a:pt x="544830" y="977265"/>
                    </a:cubicBezTo>
                    <a:cubicBezTo>
                      <a:pt x="576263" y="977265"/>
                      <a:pt x="649605" y="970598"/>
                      <a:pt x="714375" y="964883"/>
                    </a:cubicBezTo>
                    <a:cubicBezTo>
                      <a:pt x="745807" y="827723"/>
                      <a:pt x="756285" y="684848"/>
                      <a:pt x="744855" y="539115"/>
                    </a:cubicBezTo>
                    <a:cubicBezTo>
                      <a:pt x="658178" y="530543"/>
                      <a:pt x="552450" y="505777"/>
                      <a:pt x="591503" y="508635"/>
                    </a:cubicBezTo>
                    <a:cubicBezTo>
                      <a:pt x="621983" y="510540"/>
                      <a:pt x="683895" y="483870"/>
                      <a:pt x="736282" y="458152"/>
                    </a:cubicBezTo>
                    <a:cubicBezTo>
                      <a:pt x="717232" y="305752"/>
                      <a:pt x="675323" y="151448"/>
                      <a:pt x="610553" y="0"/>
                    </a:cubicBezTo>
                    <a:cubicBezTo>
                      <a:pt x="381000" y="568643"/>
                      <a:pt x="173355" y="1195387"/>
                      <a:pt x="0" y="1790700"/>
                    </a:cubicBezTo>
                    <a:cubicBezTo>
                      <a:pt x="53340" y="1825943"/>
                      <a:pt x="122873" y="1797368"/>
                      <a:pt x="200025" y="1739265"/>
                    </a:cubicBezTo>
                    <a:cubicBezTo>
                      <a:pt x="219075" y="1724977"/>
                      <a:pt x="238125" y="1709737"/>
                      <a:pt x="256223" y="1694498"/>
                    </a:cubicBezTo>
                    <a:cubicBezTo>
                      <a:pt x="222885" y="1642110"/>
                      <a:pt x="199073" y="1542098"/>
                      <a:pt x="220028" y="1564005"/>
                    </a:cubicBezTo>
                    <a:cubicBezTo>
                      <a:pt x="232410" y="1577340"/>
                      <a:pt x="273368" y="1612583"/>
                      <a:pt x="311468" y="1645920"/>
                    </a:cubicBezTo>
                    <a:cubicBezTo>
                      <a:pt x="375285" y="1586865"/>
                      <a:pt x="433388" y="1523048"/>
                      <a:pt x="483870" y="1455420"/>
                    </a:cubicBezTo>
                    <a:cubicBezTo>
                      <a:pt x="397193" y="1366837"/>
                      <a:pt x="312420" y="1243965"/>
                      <a:pt x="360998" y="1284923"/>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3" name="Google Shape;1453;p11"/>
              <p:cNvSpPr/>
              <p:nvPr/>
            </p:nvSpPr>
            <p:spPr>
              <a:xfrm>
                <a:off x="6459553" y="2932495"/>
                <a:ext cx="629602" cy="1841182"/>
              </a:xfrm>
              <a:custGeom>
                <a:avLst/>
                <a:gdLst/>
                <a:ahLst/>
                <a:cxnLst/>
                <a:rect l="l" t="t" r="r" b="b"/>
                <a:pathLst>
                  <a:path w="629602" h="1841182" extrusionOk="0">
                    <a:moveTo>
                      <a:pt x="629603" y="1905"/>
                    </a:moveTo>
                    <a:cubicBezTo>
                      <a:pt x="507683" y="300990"/>
                      <a:pt x="396240" y="603885"/>
                      <a:pt x="294323" y="911543"/>
                    </a:cubicBezTo>
                    <a:cubicBezTo>
                      <a:pt x="192405" y="1218248"/>
                      <a:pt x="100013" y="1529715"/>
                      <a:pt x="11430" y="1841183"/>
                    </a:cubicBezTo>
                    <a:lnTo>
                      <a:pt x="0" y="1837373"/>
                    </a:lnTo>
                    <a:cubicBezTo>
                      <a:pt x="89535" y="1525905"/>
                      <a:pt x="182880" y="1215390"/>
                      <a:pt x="284798" y="908685"/>
                    </a:cubicBezTo>
                    <a:cubicBezTo>
                      <a:pt x="387668" y="601980"/>
                      <a:pt x="499110" y="298133"/>
                      <a:pt x="621983" y="0"/>
                    </a:cubicBezTo>
                    <a:lnTo>
                      <a:pt x="629603" y="190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54" name="Google Shape;1454;p11"/>
            <p:cNvGrpSpPr/>
            <p:nvPr/>
          </p:nvGrpSpPr>
          <p:grpSpPr>
            <a:xfrm>
              <a:off x="5279419" y="4979956"/>
              <a:ext cx="2126832" cy="2971527"/>
              <a:chOff x="4997749" y="3130332"/>
              <a:chExt cx="1108938" cy="1549365"/>
            </a:xfrm>
          </p:grpSpPr>
          <p:sp>
            <p:nvSpPr>
              <p:cNvPr id="1455" name="Google Shape;1455;p11"/>
              <p:cNvSpPr/>
              <p:nvPr/>
            </p:nvSpPr>
            <p:spPr>
              <a:xfrm>
                <a:off x="4997749" y="3130332"/>
                <a:ext cx="1108938" cy="1471784"/>
              </a:xfrm>
              <a:custGeom>
                <a:avLst/>
                <a:gdLst/>
                <a:ahLst/>
                <a:cxnLst/>
                <a:rect l="l" t="t" r="r" b="b"/>
                <a:pathLst>
                  <a:path w="1108938" h="1471784" extrusionOk="0">
                    <a:moveTo>
                      <a:pt x="476920" y="1201386"/>
                    </a:moveTo>
                    <a:cubicBezTo>
                      <a:pt x="399767" y="1179478"/>
                      <a:pt x="320710" y="1164238"/>
                      <a:pt x="250225" y="1126138"/>
                    </a:cubicBezTo>
                    <a:cubicBezTo>
                      <a:pt x="179740" y="1088038"/>
                      <a:pt x="119732" y="1020411"/>
                      <a:pt x="116875" y="940401"/>
                    </a:cubicBezTo>
                    <a:cubicBezTo>
                      <a:pt x="114017" y="860391"/>
                      <a:pt x="191170" y="780381"/>
                      <a:pt x="268322" y="800384"/>
                    </a:cubicBezTo>
                    <a:cubicBezTo>
                      <a:pt x="299755" y="808956"/>
                      <a:pt x="337855" y="828959"/>
                      <a:pt x="358810" y="805146"/>
                    </a:cubicBezTo>
                    <a:cubicBezTo>
                      <a:pt x="378812" y="782286"/>
                      <a:pt x="356905" y="746091"/>
                      <a:pt x="332140" y="729898"/>
                    </a:cubicBezTo>
                    <a:cubicBezTo>
                      <a:pt x="290230" y="702276"/>
                      <a:pt x="240700" y="692751"/>
                      <a:pt x="192122" y="680368"/>
                    </a:cubicBezTo>
                    <a:cubicBezTo>
                      <a:pt x="144497" y="667034"/>
                      <a:pt x="94967" y="647984"/>
                      <a:pt x="64487" y="607978"/>
                    </a:cubicBezTo>
                    <a:cubicBezTo>
                      <a:pt x="34960" y="567973"/>
                      <a:pt x="34960" y="502251"/>
                      <a:pt x="76870" y="475581"/>
                    </a:cubicBezTo>
                    <a:cubicBezTo>
                      <a:pt x="92110" y="465103"/>
                      <a:pt x="112112" y="461293"/>
                      <a:pt x="125447" y="447958"/>
                    </a:cubicBezTo>
                    <a:cubicBezTo>
                      <a:pt x="147355" y="425098"/>
                      <a:pt x="138782" y="386998"/>
                      <a:pt x="119732" y="362233"/>
                    </a:cubicBezTo>
                    <a:cubicBezTo>
                      <a:pt x="99730" y="337468"/>
                      <a:pt x="72107" y="322228"/>
                      <a:pt x="49247" y="300321"/>
                    </a:cubicBezTo>
                    <a:cubicBezTo>
                      <a:pt x="-29810" y="224121"/>
                      <a:pt x="-10760" y="72673"/>
                      <a:pt x="85442" y="19333"/>
                    </a:cubicBezTo>
                    <a:cubicBezTo>
                      <a:pt x="181645" y="-34007"/>
                      <a:pt x="320710" y="28858"/>
                      <a:pt x="343570" y="136491"/>
                    </a:cubicBezTo>
                    <a:cubicBezTo>
                      <a:pt x="350237" y="169828"/>
                      <a:pt x="348332" y="205071"/>
                      <a:pt x="360715" y="236503"/>
                    </a:cubicBezTo>
                    <a:cubicBezTo>
                      <a:pt x="373097" y="267936"/>
                      <a:pt x="410245" y="294606"/>
                      <a:pt x="440725" y="279366"/>
                    </a:cubicBezTo>
                    <a:cubicBezTo>
                      <a:pt x="471205" y="264126"/>
                      <a:pt x="472157" y="220311"/>
                      <a:pt x="491207" y="191736"/>
                    </a:cubicBezTo>
                    <a:cubicBezTo>
                      <a:pt x="521687" y="143158"/>
                      <a:pt x="598840" y="145063"/>
                      <a:pt x="641703" y="183163"/>
                    </a:cubicBezTo>
                    <a:cubicBezTo>
                      <a:pt x="684565" y="221263"/>
                      <a:pt x="697900" y="282223"/>
                      <a:pt x="699805" y="339373"/>
                    </a:cubicBezTo>
                    <a:cubicBezTo>
                      <a:pt x="701710" y="396523"/>
                      <a:pt x="693137" y="454626"/>
                      <a:pt x="701710" y="510823"/>
                    </a:cubicBezTo>
                    <a:cubicBezTo>
                      <a:pt x="704567" y="530826"/>
                      <a:pt x="713140" y="553686"/>
                      <a:pt x="732190" y="558448"/>
                    </a:cubicBezTo>
                    <a:cubicBezTo>
                      <a:pt x="763622" y="566068"/>
                      <a:pt x="779815" y="524158"/>
                      <a:pt x="796007" y="496536"/>
                    </a:cubicBezTo>
                    <a:cubicBezTo>
                      <a:pt x="834107" y="429861"/>
                      <a:pt x="936978" y="425098"/>
                      <a:pt x="998890" y="469866"/>
                    </a:cubicBezTo>
                    <a:cubicBezTo>
                      <a:pt x="1060803" y="515586"/>
                      <a:pt x="1089378" y="594643"/>
                      <a:pt x="1100807" y="670843"/>
                    </a:cubicBezTo>
                    <a:cubicBezTo>
                      <a:pt x="1100807" y="670843"/>
                      <a:pt x="1100807" y="670843"/>
                      <a:pt x="1100807" y="670843"/>
                    </a:cubicBezTo>
                    <a:cubicBezTo>
                      <a:pt x="1118905" y="793716"/>
                      <a:pt x="1103665" y="917541"/>
                      <a:pt x="1085567" y="1039461"/>
                    </a:cubicBezTo>
                    <a:cubicBezTo>
                      <a:pt x="1067470" y="1157571"/>
                      <a:pt x="1068422" y="1284253"/>
                      <a:pt x="1046515" y="1399506"/>
                    </a:cubicBezTo>
                    <a:cubicBezTo>
                      <a:pt x="1015082" y="1562384"/>
                      <a:pt x="892210" y="1406173"/>
                      <a:pt x="816010" y="1355691"/>
                    </a:cubicBezTo>
                    <a:cubicBezTo>
                      <a:pt x="710282" y="1289016"/>
                      <a:pt x="595982" y="1235676"/>
                      <a:pt x="476920" y="1201386"/>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6" name="Google Shape;1456;p11"/>
              <p:cNvSpPr/>
              <p:nvPr/>
            </p:nvSpPr>
            <p:spPr>
              <a:xfrm>
                <a:off x="5203012" y="3417822"/>
                <a:ext cx="850127" cy="1261875"/>
              </a:xfrm>
              <a:custGeom>
                <a:avLst/>
                <a:gdLst/>
                <a:ahLst/>
                <a:cxnLst/>
                <a:rect l="l" t="t" r="r" b="b"/>
                <a:pathLst>
                  <a:path w="850127" h="1261875" extrusionOk="0">
                    <a:moveTo>
                      <a:pt x="642179" y="384306"/>
                    </a:moveTo>
                    <a:cubicBezTo>
                      <a:pt x="642179" y="379543"/>
                      <a:pt x="634559" y="380496"/>
                      <a:pt x="634559" y="385258"/>
                    </a:cubicBezTo>
                    <a:cubicBezTo>
                      <a:pt x="647894" y="637671"/>
                      <a:pt x="692662" y="885321"/>
                      <a:pt x="778387" y="1122493"/>
                    </a:cubicBezTo>
                    <a:cubicBezTo>
                      <a:pt x="643132" y="880558"/>
                      <a:pt x="494541" y="647196"/>
                      <a:pt x="332616" y="422406"/>
                    </a:cubicBezTo>
                    <a:cubicBezTo>
                      <a:pt x="332616" y="422406"/>
                      <a:pt x="332616" y="422406"/>
                      <a:pt x="332616" y="421453"/>
                    </a:cubicBezTo>
                    <a:cubicBezTo>
                      <a:pt x="316424" y="321441"/>
                      <a:pt x="311662" y="220476"/>
                      <a:pt x="317377" y="119511"/>
                    </a:cubicBezTo>
                    <a:cubicBezTo>
                      <a:pt x="317377" y="114748"/>
                      <a:pt x="309757" y="113796"/>
                      <a:pt x="309757" y="118558"/>
                    </a:cubicBezTo>
                    <a:cubicBezTo>
                      <a:pt x="304041" y="215713"/>
                      <a:pt x="308804" y="312868"/>
                      <a:pt x="323091" y="408118"/>
                    </a:cubicBezTo>
                    <a:cubicBezTo>
                      <a:pt x="287849" y="359541"/>
                      <a:pt x="251654" y="310963"/>
                      <a:pt x="215459" y="263338"/>
                    </a:cubicBezTo>
                    <a:cubicBezTo>
                      <a:pt x="147832" y="174756"/>
                      <a:pt x="78299" y="87126"/>
                      <a:pt x="6862" y="1401"/>
                    </a:cubicBezTo>
                    <a:cubicBezTo>
                      <a:pt x="4004" y="-2409"/>
                      <a:pt x="-2663" y="2353"/>
                      <a:pt x="1147" y="6163"/>
                    </a:cubicBezTo>
                    <a:cubicBezTo>
                      <a:pt x="75441" y="95698"/>
                      <a:pt x="147832" y="187138"/>
                      <a:pt x="218316" y="279531"/>
                    </a:cubicBezTo>
                    <a:cubicBezTo>
                      <a:pt x="163072" y="261433"/>
                      <a:pt x="107827" y="243336"/>
                      <a:pt x="52582" y="226191"/>
                    </a:cubicBezTo>
                    <a:cubicBezTo>
                      <a:pt x="47819" y="224286"/>
                      <a:pt x="44962" y="231906"/>
                      <a:pt x="49724" y="233811"/>
                    </a:cubicBezTo>
                    <a:cubicBezTo>
                      <a:pt x="107827" y="252861"/>
                      <a:pt x="166882" y="271911"/>
                      <a:pt x="224984" y="290961"/>
                    </a:cubicBezTo>
                    <a:cubicBezTo>
                      <a:pt x="224984" y="290961"/>
                      <a:pt x="225937" y="290961"/>
                      <a:pt x="225937" y="290961"/>
                    </a:cubicBezTo>
                    <a:cubicBezTo>
                      <a:pt x="349762" y="455743"/>
                      <a:pt x="466919" y="625288"/>
                      <a:pt x="576457" y="799596"/>
                    </a:cubicBezTo>
                    <a:cubicBezTo>
                      <a:pt x="441202" y="730063"/>
                      <a:pt x="299279" y="672913"/>
                      <a:pt x="152594" y="630051"/>
                    </a:cubicBezTo>
                    <a:cubicBezTo>
                      <a:pt x="147832" y="629098"/>
                      <a:pt x="144974" y="635766"/>
                      <a:pt x="149737" y="637671"/>
                    </a:cubicBezTo>
                    <a:cubicBezTo>
                      <a:pt x="300232" y="681486"/>
                      <a:pt x="445964" y="740541"/>
                      <a:pt x="584077" y="812931"/>
                    </a:cubicBezTo>
                    <a:cubicBezTo>
                      <a:pt x="616462" y="865318"/>
                      <a:pt x="648847" y="917706"/>
                      <a:pt x="680279" y="971046"/>
                    </a:cubicBezTo>
                    <a:cubicBezTo>
                      <a:pt x="736477" y="1066296"/>
                      <a:pt x="790769" y="1162498"/>
                      <a:pt x="842204" y="1259653"/>
                    </a:cubicBezTo>
                    <a:cubicBezTo>
                      <a:pt x="844109" y="1264416"/>
                      <a:pt x="851729" y="1260606"/>
                      <a:pt x="849824" y="1256796"/>
                    </a:cubicBezTo>
                    <a:cubicBezTo>
                      <a:pt x="833632" y="1226316"/>
                      <a:pt x="817439" y="1196788"/>
                      <a:pt x="800294" y="1166308"/>
                    </a:cubicBezTo>
                    <a:cubicBezTo>
                      <a:pt x="800294" y="1165356"/>
                      <a:pt x="800294" y="1165356"/>
                      <a:pt x="800294" y="1164403"/>
                    </a:cubicBezTo>
                    <a:cubicBezTo>
                      <a:pt x="705044" y="912943"/>
                      <a:pt x="655514" y="651958"/>
                      <a:pt x="642179" y="384306"/>
                    </a:cubicBezTo>
                    <a:close/>
                  </a:path>
                </a:pathLst>
              </a:custGeom>
              <a:solidFill>
                <a:srgbClr val="317A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457" name="Google Shape;1457;p11"/>
            <p:cNvSpPr/>
            <p:nvPr/>
          </p:nvSpPr>
          <p:spPr>
            <a:xfrm>
              <a:off x="9040289" y="3256012"/>
              <a:ext cx="175334" cy="175334"/>
            </a:xfrm>
            <a:custGeom>
              <a:avLst/>
              <a:gdLst/>
              <a:ahLst/>
              <a:cxnLst/>
              <a:rect l="l" t="t" r="r" b="b"/>
              <a:pathLst>
                <a:path w="91439" h="91439" extrusionOk="0">
                  <a:moveTo>
                    <a:pt x="91440" y="45720"/>
                  </a:moveTo>
                  <a:cubicBezTo>
                    <a:pt x="91440" y="70485"/>
                    <a:pt x="71438" y="91440"/>
                    <a:pt x="45720" y="91440"/>
                  </a:cubicBezTo>
                  <a:cubicBezTo>
                    <a:pt x="20955" y="91440"/>
                    <a:pt x="0" y="71438"/>
                    <a:pt x="0" y="45720"/>
                  </a:cubicBezTo>
                  <a:cubicBezTo>
                    <a:pt x="0" y="20955"/>
                    <a:pt x="20002" y="0"/>
                    <a:pt x="45720" y="0"/>
                  </a:cubicBezTo>
                  <a:cubicBezTo>
                    <a:pt x="71438" y="0"/>
                    <a:pt x="91440" y="20002"/>
                    <a:pt x="91440" y="4572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8" name="Google Shape;1458;p11"/>
            <p:cNvSpPr/>
            <p:nvPr/>
          </p:nvSpPr>
          <p:spPr>
            <a:xfrm>
              <a:off x="9771010" y="2876037"/>
              <a:ext cx="164378" cy="164378"/>
            </a:xfrm>
            <a:custGeom>
              <a:avLst/>
              <a:gdLst/>
              <a:ahLst/>
              <a:cxnLst/>
              <a:rect l="l" t="t" r="r" b="b"/>
              <a:pathLst>
                <a:path w="85725" h="85725" extrusionOk="0">
                  <a:moveTo>
                    <a:pt x="85725" y="42863"/>
                  </a:moveTo>
                  <a:cubicBezTo>
                    <a:pt x="85725" y="66675"/>
                    <a:pt x="66675" y="85725"/>
                    <a:pt x="42863" y="85725"/>
                  </a:cubicBezTo>
                  <a:cubicBezTo>
                    <a:pt x="19050" y="85725"/>
                    <a:pt x="0" y="66675"/>
                    <a:pt x="0" y="42863"/>
                  </a:cubicBezTo>
                  <a:cubicBezTo>
                    <a:pt x="0" y="19050"/>
                    <a:pt x="19050" y="0"/>
                    <a:pt x="42863" y="0"/>
                  </a:cubicBezTo>
                  <a:cubicBezTo>
                    <a:pt x="66675" y="0"/>
                    <a:pt x="85725" y="19050"/>
                    <a:pt x="85725" y="42863"/>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9" name="Google Shape;1459;p11"/>
            <p:cNvSpPr/>
            <p:nvPr/>
          </p:nvSpPr>
          <p:spPr>
            <a:xfrm>
              <a:off x="7301171" y="3089772"/>
              <a:ext cx="186295" cy="186293"/>
            </a:xfrm>
            <a:custGeom>
              <a:avLst/>
              <a:gdLst/>
              <a:ahLst/>
              <a:cxnLst/>
              <a:rect l="l" t="t" r="r" b="b"/>
              <a:pathLst>
                <a:path w="97155" h="97154" extrusionOk="0">
                  <a:moveTo>
                    <a:pt x="97155" y="48578"/>
                  </a:moveTo>
                  <a:cubicBezTo>
                    <a:pt x="97155" y="75248"/>
                    <a:pt x="75247" y="97155"/>
                    <a:pt x="48578" y="97155"/>
                  </a:cubicBezTo>
                  <a:cubicBezTo>
                    <a:pt x="21907" y="97155"/>
                    <a:pt x="0" y="75248"/>
                    <a:pt x="0" y="48578"/>
                  </a:cubicBezTo>
                  <a:cubicBezTo>
                    <a:pt x="0" y="21908"/>
                    <a:pt x="21907" y="0"/>
                    <a:pt x="48578" y="0"/>
                  </a:cubicBezTo>
                  <a:cubicBezTo>
                    <a:pt x="75247" y="953"/>
                    <a:pt x="97155" y="22860"/>
                    <a:pt x="97155" y="4857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0" name="Google Shape;1460;p11"/>
            <p:cNvSpPr/>
            <p:nvPr/>
          </p:nvSpPr>
          <p:spPr>
            <a:xfrm>
              <a:off x="10664317" y="3944716"/>
              <a:ext cx="84015" cy="84015"/>
            </a:xfrm>
            <a:custGeom>
              <a:avLst/>
              <a:gdLst/>
              <a:ahLst/>
              <a:cxnLst/>
              <a:rect l="l" t="t" r="r" b="b"/>
              <a:pathLst>
                <a:path w="43815" h="43815" extrusionOk="0">
                  <a:moveTo>
                    <a:pt x="43815" y="21908"/>
                  </a:moveTo>
                  <a:cubicBezTo>
                    <a:pt x="43815" y="33338"/>
                    <a:pt x="34290" y="43815"/>
                    <a:pt x="21908" y="43815"/>
                  </a:cubicBezTo>
                  <a:cubicBezTo>
                    <a:pt x="10478" y="43815"/>
                    <a:pt x="0" y="34290"/>
                    <a:pt x="0" y="21908"/>
                  </a:cubicBezTo>
                  <a:cubicBezTo>
                    <a:pt x="0" y="9525"/>
                    <a:pt x="9525" y="0"/>
                    <a:pt x="21908" y="0"/>
                  </a:cubicBezTo>
                  <a:cubicBezTo>
                    <a:pt x="34290" y="0"/>
                    <a:pt x="43815" y="9525"/>
                    <a:pt x="43815" y="2190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1" name="Google Shape;1461;p11"/>
            <p:cNvSpPr/>
            <p:nvPr/>
          </p:nvSpPr>
          <p:spPr>
            <a:xfrm>
              <a:off x="11367635" y="2547139"/>
              <a:ext cx="142461" cy="142532"/>
            </a:xfrm>
            <a:custGeom>
              <a:avLst/>
              <a:gdLst/>
              <a:ahLst/>
              <a:cxnLst/>
              <a:rect l="l" t="t" r="r" b="b"/>
              <a:pathLst>
                <a:path w="74295" h="74332" extrusionOk="0">
                  <a:moveTo>
                    <a:pt x="74295" y="37185"/>
                  </a:moveTo>
                  <a:cubicBezTo>
                    <a:pt x="74295" y="58140"/>
                    <a:pt x="57150" y="74333"/>
                    <a:pt x="37148" y="74333"/>
                  </a:cubicBezTo>
                  <a:cubicBezTo>
                    <a:pt x="16193" y="74333"/>
                    <a:pt x="0" y="57188"/>
                    <a:pt x="0" y="37185"/>
                  </a:cubicBezTo>
                  <a:cubicBezTo>
                    <a:pt x="0" y="16230"/>
                    <a:pt x="17145" y="38"/>
                    <a:pt x="37148" y="38"/>
                  </a:cubicBezTo>
                  <a:cubicBezTo>
                    <a:pt x="57150" y="-915"/>
                    <a:pt x="74295" y="16230"/>
                    <a:pt x="74295" y="37185"/>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2" name="Google Shape;1462;p11"/>
            <p:cNvSpPr/>
            <p:nvPr/>
          </p:nvSpPr>
          <p:spPr>
            <a:xfrm>
              <a:off x="12005191" y="2834019"/>
              <a:ext cx="204559" cy="204557"/>
            </a:xfrm>
            <a:custGeom>
              <a:avLst/>
              <a:gdLst/>
              <a:ahLst/>
              <a:cxnLst/>
              <a:rect l="l" t="t" r="r" b="b"/>
              <a:pathLst>
                <a:path w="106680" h="106679" extrusionOk="0">
                  <a:moveTo>
                    <a:pt x="106680" y="53340"/>
                  </a:moveTo>
                  <a:cubicBezTo>
                    <a:pt x="106680" y="82799"/>
                    <a:pt x="82799" y="106680"/>
                    <a:pt x="53340" y="106680"/>
                  </a:cubicBezTo>
                  <a:cubicBezTo>
                    <a:pt x="23882" y="106680"/>
                    <a:pt x="1" y="82799"/>
                    <a:pt x="1" y="53340"/>
                  </a:cubicBezTo>
                  <a:cubicBezTo>
                    <a:pt x="1" y="23881"/>
                    <a:pt x="23882" y="0"/>
                    <a:pt x="53340" y="0"/>
                  </a:cubicBezTo>
                  <a:cubicBezTo>
                    <a:pt x="82799" y="0"/>
                    <a:pt x="106680" y="23881"/>
                    <a:pt x="106680" y="5334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3" name="Google Shape;1463;p11"/>
            <p:cNvSpPr/>
            <p:nvPr/>
          </p:nvSpPr>
          <p:spPr>
            <a:xfrm>
              <a:off x="8906931" y="2678742"/>
              <a:ext cx="73057" cy="73057"/>
            </a:xfrm>
            <a:custGeom>
              <a:avLst/>
              <a:gdLst/>
              <a:ahLst/>
              <a:cxnLst/>
              <a:rect l="l" t="t" r="r" b="b"/>
              <a:pathLst>
                <a:path w="38100" h="38100" extrusionOk="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4" name="Google Shape;1464;p11"/>
            <p:cNvSpPr/>
            <p:nvPr/>
          </p:nvSpPr>
          <p:spPr>
            <a:xfrm>
              <a:off x="5583975" y="3718192"/>
              <a:ext cx="135153" cy="135153"/>
            </a:xfrm>
            <a:custGeom>
              <a:avLst/>
              <a:gdLst/>
              <a:ahLst/>
              <a:cxnLst/>
              <a:rect l="l" t="t" r="r" b="b"/>
              <a:pathLst>
                <a:path w="70484" h="70484" extrusionOk="0">
                  <a:moveTo>
                    <a:pt x="70485" y="35242"/>
                  </a:moveTo>
                  <a:cubicBezTo>
                    <a:pt x="70485" y="54292"/>
                    <a:pt x="55245" y="70485"/>
                    <a:pt x="35243" y="70485"/>
                  </a:cubicBezTo>
                  <a:cubicBezTo>
                    <a:pt x="16193" y="70485"/>
                    <a:pt x="0" y="55245"/>
                    <a:pt x="0" y="35242"/>
                  </a:cubicBezTo>
                  <a:cubicBezTo>
                    <a:pt x="0" y="16192"/>
                    <a:pt x="15240" y="0"/>
                    <a:pt x="35243" y="0"/>
                  </a:cubicBezTo>
                  <a:cubicBezTo>
                    <a:pt x="54293" y="0"/>
                    <a:pt x="70485" y="16192"/>
                    <a:pt x="70485" y="35242"/>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5" name="Google Shape;1465;p11"/>
            <p:cNvSpPr/>
            <p:nvPr/>
          </p:nvSpPr>
          <p:spPr>
            <a:xfrm>
              <a:off x="5028627" y="4017788"/>
              <a:ext cx="113236" cy="113236"/>
            </a:xfrm>
            <a:custGeom>
              <a:avLst/>
              <a:gdLst/>
              <a:ahLst/>
              <a:cxnLst/>
              <a:rect l="l" t="t" r="r" b="b"/>
              <a:pathLst>
                <a:path w="59054" h="59054" extrusionOk="0">
                  <a:moveTo>
                    <a:pt x="59055" y="29528"/>
                  </a:moveTo>
                  <a:cubicBezTo>
                    <a:pt x="59055" y="45720"/>
                    <a:pt x="45720" y="59055"/>
                    <a:pt x="29528" y="59055"/>
                  </a:cubicBezTo>
                  <a:cubicBezTo>
                    <a:pt x="13335" y="59055"/>
                    <a:pt x="0" y="45720"/>
                    <a:pt x="0" y="29528"/>
                  </a:cubicBezTo>
                  <a:cubicBezTo>
                    <a:pt x="0" y="13335"/>
                    <a:pt x="13335" y="0"/>
                    <a:pt x="29528" y="0"/>
                  </a:cubicBezTo>
                  <a:cubicBezTo>
                    <a:pt x="45720" y="0"/>
                    <a:pt x="59055" y="12383"/>
                    <a:pt x="59055" y="2952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6" name="Google Shape;1466;p11"/>
            <p:cNvSpPr/>
            <p:nvPr/>
          </p:nvSpPr>
          <p:spPr>
            <a:xfrm>
              <a:off x="10574802" y="2572787"/>
              <a:ext cx="76710" cy="76708"/>
            </a:xfrm>
            <a:custGeom>
              <a:avLst/>
              <a:gdLst/>
              <a:ahLst/>
              <a:cxnLst/>
              <a:rect l="l" t="t" r="r" b="b"/>
              <a:pathLst>
                <a:path w="40005" h="40004" extrusionOk="0">
                  <a:moveTo>
                    <a:pt x="40005" y="20003"/>
                  </a:moveTo>
                  <a:cubicBezTo>
                    <a:pt x="40005" y="31050"/>
                    <a:pt x="31050" y="40005"/>
                    <a:pt x="20003" y="40005"/>
                  </a:cubicBezTo>
                  <a:cubicBezTo>
                    <a:pt x="8956" y="40005"/>
                    <a:pt x="1" y="31050"/>
                    <a:pt x="1" y="20003"/>
                  </a:cubicBezTo>
                  <a:cubicBezTo>
                    <a:pt x="1" y="8955"/>
                    <a:pt x="8956" y="0"/>
                    <a:pt x="20003" y="0"/>
                  </a:cubicBezTo>
                  <a:cubicBezTo>
                    <a:pt x="31050" y="0"/>
                    <a:pt x="40005" y="8955"/>
                    <a:pt x="40005" y="20003"/>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467" name="Google Shape;1467;p11"/>
          <p:cNvSpPr txBox="1"/>
          <p:nvPr/>
        </p:nvSpPr>
        <p:spPr>
          <a:xfrm rot="5400000">
            <a:off x="-630575" y="6206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lt1"/>
                </a:solidFill>
                <a:latin typeface="Barlow Condensed" panose="00000506000000000000"/>
                <a:ea typeface="Barlow Condensed" panose="00000506000000000000"/>
                <a:cs typeface="Barlow Condensed" panose="00000506000000000000"/>
                <a:sym typeface="Barlow Condensed" panose="00000506000000000000"/>
              </a:rPr>
              <a:t>SLIDESMANIA.COM</a:t>
            </a:r>
            <a:endParaRPr>
              <a:solidFill>
                <a:schemeClr val="lt1"/>
              </a:solidFill>
              <a:latin typeface="Barlow Condensed" panose="00000506000000000000"/>
              <a:ea typeface="Barlow Condensed" panose="00000506000000000000"/>
              <a:cs typeface="Barlow Condensed" panose="00000506000000000000"/>
              <a:sym typeface="Barlow Condensed" panose="00000506000000000000"/>
            </a:endParaRPr>
          </a:p>
        </p:txBody>
      </p:sp>
      <p:sp>
        <p:nvSpPr>
          <p:cNvPr id="1468" name="Google Shape;1468;p1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0"/>
        <p:cNvGrpSpPr/>
        <p:nvPr/>
      </p:nvGrpSpPr>
      <p:grpSpPr>
        <a:xfrm>
          <a:off x="0" y="0"/>
          <a:ext cx="0" cy="0"/>
          <a:chOff x="0" y="0"/>
          <a:chExt cx="0" cy="0"/>
        </a:xfrm>
      </p:grpSpPr>
      <p:sp>
        <p:nvSpPr>
          <p:cNvPr id="1571" name="Google Shape;1571;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572"/>
        <p:cNvGrpSpPr/>
        <p:nvPr/>
      </p:nvGrpSpPr>
      <p:grpSpPr>
        <a:xfrm>
          <a:off x="0" y="0"/>
          <a:ext cx="0" cy="0"/>
          <a:chOff x="0" y="0"/>
          <a:chExt cx="0" cy="0"/>
        </a:xfrm>
      </p:grpSpPr>
      <p:sp>
        <p:nvSpPr>
          <p:cNvPr id="1573" name="Google Shape;1573;p13"/>
          <p:cNvSpPr txBox="1">
            <a:spLocks noGrp="1"/>
          </p:cNvSpPr>
          <p:nvPr>
            <p:ph type="title"/>
          </p:nvPr>
        </p:nvSpPr>
        <p:spPr>
          <a:xfrm>
            <a:off x="1501400" y="1652633"/>
            <a:ext cx="398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1700"/>
              <a:buNone/>
              <a:defRPr sz="2265" b="1"/>
            </a:lvl1pPr>
            <a:lvl2pPr lvl="1" algn="ctr">
              <a:spcBef>
                <a:spcPts val="0"/>
              </a:spcBef>
              <a:spcAft>
                <a:spcPts val="0"/>
              </a:spcAft>
              <a:buSzPts val="2400"/>
              <a:buNone/>
              <a:defRPr sz="3200"/>
            </a:lvl2pPr>
            <a:lvl3pPr lvl="2" algn="ctr">
              <a:spcBef>
                <a:spcPts val="0"/>
              </a:spcBef>
              <a:spcAft>
                <a:spcPts val="0"/>
              </a:spcAft>
              <a:buSzPts val="2400"/>
              <a:buNone/>
              <a:defRPr sz="3200"/>
            </a:lvl3pPr>
            <a:lvl4pPr lvl="3" algn="ctr">
              <a:spcBef>
                <a:spcPts val="0"/>
              </a:spcBef>
              <a:spcAft>
                <a:spcPts val="0"/>
              </a:spcAft>
              <a:buSzPts val="2400"/>
              <a:buNone/>
              <a:defRPr sz="3200"/>
            </a:lvl4pPr>
            <a:lvl5pPr lvl="4" algn="ctr">
              <a:spcBef>
                <a:spcPts val="0"/>
              </a:spcBef>
              <a:spcAft>
                <a:spcPts val="0"/>
              </a:spcAft>
              <a:buSzPts val="2400"/>
              <a:buNone/>
              <a:defRPr sz="3200"/>
            </a:lvl5pPr>
            <a:lvl6pPr lvl="5" algn="ctr">
              <a:spcBef>
                <a:spcPts val="0"/>
              </a:spcBef>
              <a:spcAft>
                <a:spcPts val="0"/>
              </a:spcAft>
              <a:buSzPts val="2400"/>
              <a:buNone/>
              <a:defRPr sz="3200"/>
            </a:lvl6pPr>
            <a:lvl7pPr lvl="6" algn="ctr">
              <a:spcBef>
                <a:spcPts val="0"/>
              </a:spcBef>
              <a:spcAft>
                <a:spcPts val="0"/>
              </a:spcAft>
              <a:buSzPts val="2400"/>
              <a:buNone/>
              <a:defRPr sz="3200"/>
            </a:lvl7pPr>
            <a:lvl8pPr lvl="7" algn="ctr">
              <a:spcBef>
                <a:spcPts val="0"/>
              </a:spcBef>
              <a:spcAft>
                <a:spcPts val="0"/>
              </a:spcAft>
              <a:buSzPts val="2400"/>
              <a:buNone/>
              <a:defRPr sz="3200"/>
            </a:lvl8pPr>
            <a:lvl9pPr lvl="8" algn="ctr">
              <a:spcBef>
                <a:spcPts val="0"/>
              </a:spcBef>
              <a:spcAft>
                <a:spcPts val="0"/>
              </a:spcAft>
              <a:buSzPts val="2400"/>
              <a:buNone/>
              <a:defRPr sz="3200"/>
            </a:lvl9pPr>
          </a:lstStyle>
          <a:p>
            <a:endParaRPr/>
          </a:p>
        </p:txBody>
      </p:sp>
      <p:sp>
        <p:nvSpPr>
          <p:cNvPr id="1574" name="Google Shape;1574;p13"/>
          <p:cNvSpPr txBox="1">
            <a:spLocks noGrp="1"/>
          </p:cNvSpPr>
          <p:nvPr>
            <p:ph type="title" idx="2" hasCustomPrompt="1"/>
          </p:nvPr>
        </p:nvSpPr>
        <p:spPr>
          <a:xfrm>
            <a:off x="1752400" y="546100"/>
            <a:ext cx="34800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b="1"/>
            </a:lvl1pPr>
            <a:lvl2pPr lvl="1"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2pPr>
            <a:lvl3pPr lvl="2"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3pPr>
            <a:lvl4pPr lvl="3"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4pPr>
            <a:lvl5pPr lvl="4"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5pPr>
            <a:lvl6pPr lvl="5"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6pPr>
            <a:lvl7pPr lvl="6"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7pPr>
            <a:lvl8pPr lvl="7"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8pPr>
            <a:lvl9pPr lvl="8"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9pPr>
          </a:lstStyle>
          <a:p>
            <a:r>
              <a:t>xx%</a:t>
            </a:r>
          </a:p>
        </p:txBody>
      </p:sp>
      <p:sp>
        <p:nvSpPr>
          <p:cNvPr id="1575" name="Google Shape;1575;p13"/>
          <p:cNvSpPr txBox="1">
            <a:spLocks noGrp="1"/>
          </p:cNvSpPr>
          <p:nvPr>
            <p:ph type="subTitle" idx="1"/>
          </p:nvPr>
        </p:nvSpPr>
        <p:spPr>
          <a:xfrm>
            <a:off x="1827800" y="2235200"/>
            <a:ext cx="3329200" cy="985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865"/>
            </a:lvl1pPr>
            <a:lvl2pPr lvl="1">
              <a:spcBef>
                <a:spcPct val="427000"/>
              </a:spcBef>
              <a:spcAft>
                <a:spcPts val="0"/>
              </a:spcAft>
              <a:buSzPts val="1400"/>
              <a:buNone/>
              <a:defRPr/>
            </a:lvl2pPr>
            <a:lvl3pPr lvl="2">
              <a:spcBef>
                <a:spcPct val="427000"/>
              </a:spcBef>
              <a:spcAft>
                <a:spcPts val="0"/>
              </a:spcAft>
              <a:buSzPts val="1400"/>
              <a:buNone/>
              <a:defRPr/>
            </a:lvl3pPr>
            <a:lvl4pPr lvl="3">
              <a:spcBef>
                <a:spcPct val="427000"/>
              </a:spcBef>
              <a:spcAft>
                <a:spcPts val="0"/>
              </a:spcAft>
              <a:buSzPts val="1400"/>
              <a:buNone/>
              <a:defRPr/>
            </a:lvl4pPr>
            <a:lvl5pPr lvl="4">
              <a:spcBef>
                <a:spcPct val="427000"/>
              </a:spcBef>
              <a:spcAft>
                <a:spcPts val="0"/>
              </a:spcAft>
              <a:buSzPts val="1400"/>
              <a:buNone/>
              <a:defRPr/>
            </a:lvl5pPr>
            <a:lvl6pPr lvl="5">
              <a:spcBef>
                <a:spcPct val="427000"/>
              </a:spcBef>
              <a:spcAft>
                <a:spcPts val="0"/>
              </a:spcAft>
              <a:buSzPts val="1400"/>
              <a:buNone/>
              <a:defRPr/>
            </a:lvl6pPr>
            <a:lvl7pPr lvl="6">
              <a:spcBef>
                <a:spcPct val="427000"/>
              </a:spcBef>
              <a:spcAft>
                <a:spcPts val="0"/>
              </a:spcAft>
              <a:buSzPts val="1400"/>
              <a:buNone/>
              <a:defRPr/>
            </a:lvl7pPr>
            <a:lvl8pPr lvl="7">
              <a:spcBef>
                <a:spcPct val="427000"/>
              </a:spcBef>
              <a:spcAft>
                <a:spcPts val="0"/>
              </a:spcAft>
              <a:buSzPts val="1400"/>
              <a:buNone/>
              <a:defRPr/>
            </a:lvl8pPr>
            <a:lvl9pPr lvl="8">
              <a:spcBef>
                <a:spcPct val="427000"/>
              </a:spcBef>
              <a:spcAft>
                <a:spcPts val="1600"/>
              </a:spcAft>
              <a:buSzPts val="1400"/>
              <a:buNone/>
              <a:defRPr/>
            </a:lvl9pPr>
          </a:lstStyle>
          <a:p>
            <a:endParaRPr/>
          </a:p>
        </p:txBody>
      </p:sp>
      <p:sp>
        <p:nvSpPr>
          <p:cNvPr id="1576" name="Google Shape;1576;p13"/>
          <p:cNvSpPr txBox="1">
            <a:spLocks noGrp="1"/>
          </p:cNvSpPr>
          <p:nvPr>
            <p:ph type="title" idx="3"/>
          </p:nvPr>
        </p:nvSpPr>
        <p:spPr>
          <a:xfrm>
            <a:off x="6683000" y="1652633"/>
            <a:ext cx="398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2265" b="1"/>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77" name="Google Shape;1577;p13"/>
          <p:cNvSpPr txBox="1">
            <a:spLocks noGrp="1"/>
          </p:cNvSpPr>
          <p:nvPr>
            <p:ph type="title" idx="4" hasCustomPrompt="1"/>
          </p:nvPr>
        </p:nvSpPr>
        <p:spPr>
          <a:xfrm>
            <a:off x="6934000" y="546100"/>
            <a:ext cx="34800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b="1"/>
            </a:lvl1pPr>
            <a:lvl2pPr lvl="1"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2pPr>
            <a:lvl3pPr lvl="2"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3pPr>
            <a:lvl4pPr lvl="3"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4pPr>
            <a:lvl5pPr lvl="4"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5pPr>
            <a:lvl6pPr lvl="5"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6pPr>
            <a:lvl7pPr lvl="6"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7pPr>
            <a:lvl8pPr lvl="7"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8pPr>
            <a:lvl9pPr lvl="8"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9pPr>
          </a:lstStyle>
          <a:p>
            <a:r>
              <a:t>xx%</a:t>
            </a:r>
          </a:p>
        </p:txBody>
      </p:sp>
      <p:sp>
        <p:nvSpPr>
          <p:cNvPr id="1578" name="Google Shape;1578;p13"/>
          <p:cNvSpPr txBox="1">
            <a:spLocks noGrp="1"/>
          </p:cNvSpPr>
          <p:nvPr>
            <p:ph type="subTitle" idx="5"/>
          </p:nvPr>
        </p:nvSpPr>
        <p:spPr>
          <a:xfrm>
            <a:off x="7009400" y="2235200"/>
            <a:ext cx="33292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5"/>
            </a:lvl1pPr>
            <a:lvl2pPr lvl="1" rtl="0">
              <a:spcBef>
                <a:spcPct val="427000"/>
              </a:spcBef>
              <a:spcAft>
                <a:spcPts val="0"/>
              </a:spcAft>
              <a:buSzPts val="1400"/>
              <a:buNone/>
              <a:defRPr/>
            </a:lvl2pPr>
            <a:lvl3pPr lvl="2" rtl="0">
              <a:spcBef>
                <a:spcPct val="427000"/>
              </a:spcBef>
              <a:spcAft>
                <a:spcPts val="0"/>
              </a:spcAft>
              <a:buSzPts val="1400"/>
              <a:buNone/>
              <a:defRPr/>
            </a:lvl3pPr>
            <a:lvl4pPr lvl="3" rtl="0">
              <a:spcBef>
                <a:spcPct val="427000"/>
              </a:spcBef>
              <a:spcAft>
                <a:spcPts val="0"/>
              </a:spcAft>
              <a:buSzPts val="1400"/>
              <a:buNone/>
              <a:defRPr/>
            </a:lvl4pPr>
            <a:lvl5pPr lvl="4" rtl="0">
              <a:spcBef>
                <a:spcPct val="427000"/>
              </a:spcBef>
              <a:spcAft>
                <a:spcPts val="0"/>
              </a:spcAft>
              <a:buSzPts val="1400"/>
              <a:buNone/>
              <a:defRPr/>
            </a:lvl5pPr>
            <a:lvl6pPr lvl="5" rtl="0">
              <a:spcBef>
                <a:spcPct val="427000"/>
              </a:spcBef>
              <a:spcAft>
                <a:spcPts val="0"/>
              </a:spcAft>
              <a:buSzPts val="1400"/>
              <a:buNone/>
              <a:defRPr/>
            </a:lvl6pPr>
            <a:lvl7pPr lvl="6" rtl="0">
              <a:spcBef>
                <a:spcPct val="427000"/>
              </a:spcBef>
              <a:spcAft>
                <a:spcPts val="0"/>
              </a:spcAft>
              <a:buSzPts val="1400"/>
              <a:buNone/>
              <a:defRPr/>
            </a:lvl7pPr>
            <a:lvl8pPr lvl="7" rtl="0">
              <a:spcBef>
                <a:spcPct val="427000"/>
              </a:spcBef>
              <a:spcAft>
                <a:spcPts val="0"/>
              </a:spcAft>
              <a:buSzPts val="1400"/>
              <a:buNone/>
              <a:defRPr/>
            </a:lvl8pPr>
            <a:lvl9pPr lvl="8" rtl="0">
              <a:spcBef>
                <a:spcPct val="427000"/>
              </a:spcBef>
              <a:spcAft>
                <a:spcPts val="1600"/>
              </a:spcAft>
              <a:buSzPts val="1400"/>
              <a:buNone/>
              <a:defRPr/>
            </a:lvl9pPr>
          </a:lstStyle>
          <a:p>
            <a:endParaRPr/>
          </a:p>
        </p:txBody>
      </p:sp>
      <p:sp>
        <p:nvSpPr>
          <p:cNvPr id="1579" name="Google Shape;1579;p13"/>
          <p:cNvSpPr txBox="1">
            <a:spLocks noGrp="1"/>
          </p:cNvSpPr>
          <p:nvPr>
            <p:ph type="title" idx="6"/>
          </p:nvPr>
        </p:nvSpPr>
        <p:spPr>
          <a:xfrm>
            <a:off x="1501400" y="4366233"/>
            <a:ext cx="398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2265" b="1"/>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80" name="Google Shape;1580;p13"/>
          <p:cNvSpPr txBox="1">
            <a:spLocks noGrp="1"/>
          </p:cNvSpPr>
          <p:nvPr>
            <p:ph type="title" idx="7" hasCustomPrompt="1"/>
          </p:nvPr>
        </p:nvSpPr>
        <p:spPr>
          <a:xfrm>
            <a:off x="1752400" y="3259700"/>
            <a:ext cx="34800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b="1"/>
            </a:lvl1pPr>
            <a:lvl2pPr lvl="1"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2pPr>
            <a:lvl3pPr lvl="2"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3pPr>
            <a:lvl4pPr lvl="3"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4pPr>
            <a:lvl5pPr lvl="4"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5pPr>
            <a:lvl6pPr lvl="5"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6pPr>
            <a:lvl7pPr lvl="6"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7pPr>
            <a:lvl8pPr lvl="7"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8pPr>
            <a:lvl9pPr lvl="8"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9pPr>
          </a:lstStyle>
          <a:p>
            <a:r>
              <a:t>xx%</a:t>
            </a:r>
          </a:p>
        </p:txBody>
      </p:sp>
      <p:sp>
        <p:nvSpPr>
          <p:cNvPr id="1581" name="Google Shape;1581;p13"/>
          <p:cNvSpPr txBox="1">
            <a:spLocks noGrp="1"/>
          </p:cNvSpPr>
          <p:nvPr>
            <p:ph type="subTitle" idx="8"/>
          </p:nvPr>
        </p:nvSpPr>
        <p:spPr>
          <a:xfrm>
            <a:off x="1827800" y="4948800"/>
            <a:ext cx="33292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5"/>
            </a:lvl1pPr>
            <a:lvl2pPr lvl="1" rtl="0">
              <a:spcBef>
                <a:spcPct val="427000"/>
              </a:spcBef>
              <a:spcAft>
                <a:spcPts val="0"/>
              </a:spcAft>
              <a:buSzPts val="1400"/>
              <a:buNone/>
              <a:defRPr/>
            </a:lvl2pPr>
            <a:lvl3pPr lvl="2" rtl="0">
              <a:spcBef>
                <a:spcPct val="427000"/>
              </a:spcBef>
              <a:spcAft>
                <a:spcPts val="0"/>
              </a:spcAft>
              <a:buSzPts val="1400"/>
              <a:buNone/>
              <a:defRPr/>
            </a:lvl3pPr>
            <a:lvl4pPr lvl="3" rtl="0">
              <a:spcBef>
                <a:spcPct val="427000"/>
              </a:spcBef>
              <a:spcAft>
                <a:spcPts val="0"/>
              </a:spcAft>
              <a:buSzPts val="1400"/>
              <a:buNone/>
              <a:defRPr/>
            </a:lvl4pPr>
            <a:lvl5pPr lvl="4" rtl="0">
              <a:spcBef>
                <a:spcPct val="427000"/>
              </a:spcBef>
              <a:spcAft>
                <a:spcPts val="0"/>
              </a:spcAft>
              <a:buSzPts val="1400"/>
              <a:buNone/>
              <a:defRPr/>
            </a:lvl5pPr>
            <a:lvl6pPr lvl="5" rtl="0">
              <a:spcBef>
                <a:spcPct val="427000"/>
              </a:spcBef>
              <a:spcAft>
                <a:spcPts val="0"/>
              </a:spcAft>
              <a:buSzPts val="1400"/>
              <a:buNone/>
              <a:defRPr/>
            </a:lvl6pPr>
            <a:lvl7pPr lvl="6" rtl="0">
              <a:spcBef>
                <a:spcPct val="427000"/>
              </a:spcBef>
              <a:spcAft>
                <a:spcPts val="0"/>
              </a:spcAft>
              <a:buSzPts val="1400"/>
              <a:buNone/>
              <a:defRPr/>
            </a:lvl7pPr>
            <a:lvl8pPr lvl="7" rtl="0">
              <a:spcBef>
                <a:spcPct val="427000"/>
              </a:spcBef>
              <a:spcAft>
                <a:spcPts val="0"/>
              </a:spcAft>
              <a:buSzPts val="1400"/>
              <a:buNone/>
              <a:defRPr/>
            </a:lvl8pPr>
            <a:lvl9pPr lvl="8" rtl="0">
              <a:spcBef>
                <a:spcPct val="427000"/>
              </a:spcBef>
              <a:spcAft>
                <a:spcPts val="1600"/>
              </a:spcAft>
              <a:buSzPts val="1400"/>
              <a:buNone/>
              <a:defRPr/>
            </a:lvl9pPr>
          </a:lstStyle>
          <a:p>
            <a:endParaRPr/>
          </a:p>
        </p:txBody>
      </p:sp>
      <p:sp>
        <p:nvSpPr>
          <p:cNvPr id="1582" name="Google Shape;1582;p13"/>
          <p:cNvSpPr txBox="1">
            <a:spLocks noGrp="1"/>
          </p:cNvSpPr>
          <p:nvPr>
            <p:ph type="title" idx="9"/>
          </p:nvPr>
        </p:nvSpPr>
        <p:spPr>
          <a:xfrm>
            <a:off x="6683000" y="4366233"/>
            <a:ext cx="398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2265" b="1"/>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83" name="Google Shape;1583;p13"/>
          <p:cNvSpPr txBox="1">
            <a:spLocks noGrp="1"/>
          </p:cNvSpPr>
          <p:nvPr>
            <p:ph type="title" idx="13" hasCustomPrompt="1"/>
          </p:nvPr>
        </p:nvSpPr>
        <p:spPr>
          <a:xfrm>
            <a:off x="6934000" y="3259700"/>
            <a:ext cx="34800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b="1"/>
            </a:lvl1pPr>
            <a:lvl2pPr lvl="1"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2pPr>
            <a:lvl3pPr lvl="2"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3pPr>
            <a:lvl4pPr lvl="3"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4pPr>
            <a:lvl5pPr lvl="4"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5pPr>
            <a:lvl6pPr lvl="5"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6pPr>
            <a:lvl7pPr lvl="6"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7pPr>
            <a:lvl8pPr lvl="7"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8pPr>
            <a:lvl9pPr lvl="8" algn="ctr" rtl="0">
              <a:spcBef>
                <a:spcPts val="0"/>
              </a:spcBef>
              <a:spcAft>
                <a:spcPts val="0"/>
              </a:spcAft>
              <a:buSzPts val="11000"/>
              <a:buFont typeface="Poppins" panose="00000500000000000000"/>
              <a:buNone/>
              <a:defRPr sz="14665" b="1">
                <a:latin typeface="Poppins" panose="00000500000000000000"/>
                <a:ea typeface="Poppins" panose="00000500000000000000"/>
                <a:cs typeface="Poppins" panose="00000500000000000000"/>
                <a:sym typeface="Poppins" panose="00000500000000000000"/>
              </a:defRPr>
            </a:lvl9pPr>
          </a:lstStyle>
          <a:p>
            <a:r>
              <a:t>xx%</a:t>
            </a:r>
          </a:p>
        </p:txBody>
      </p:sp>
      <p:sp>
        <p:nvSpPr>
          <p:cNvPr id="1584" name="Google Shape;1584;p13"/>
          <p:cNvSpPr txBox="1">
            <a:spLocks noGrp="1"/>
          </p:cNvSpPr>
          <p:nvPr>
            <p:ph type="subTitle" idx="14"/>
          </p:nvPr>
        </p:nvSpPr>
        <p:spPr>
          <a:xfrm>
            <a:off x="7009400" y="4948800"/>
            <a:ext cx="33292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5"/>
            </a:lvl1pPr>
            <a:lvl2pPr lvl="1" rtl="0">
              <a:spcBef>
                <a:spcPct val="427000"/>
              </a:spcBef>
              <a:spcAft>
                <a:spcPts val="0"/>
              </a:spcAft>
              <a:buSzPts val="1400"/>
              <a:buNone/>
              <a:defRPr/>
            </a:lvl2pPr>
            <a:lvl3pPr lvl="2" rtl="0">
              <a:spcBef>
                <a:spcPct val="427000"/>
              </a:spcBef>
              <a:spcAft>
                <a:spcPts val="0"/>
              </a:spcAft>
              <a:buSzPts val="1400"/>
              <a:buNone/>
              <a:defRPr/>
            </a:lvl3pPr>
            <a:lvl4pPr lvl="3" rtl="0">
              <a:spcBef>
                <a:spcPct val="427000"/>
              </a:spcBef>
              <a:spcAft>
                <a:spcPts val="0"/>
              </a:spcAft>
              <a:buSzPts val="1400"/>
              <a:buNone/>
              <a:defRPr/>
            </a:lvl4pPr>
            <a:lvl5pPr lvl="4" rtl="0">
              <a:spcBef>
                <a:spcPct val="427000"/>
              </a:spcBef>
              <a:spcAft>
                <a:spcPts val="0"/>
              </a:spcAft>
              <a:buSzPts val="1400"/>
              <a:buNone/>
              <a:defRPr/>
            </a:lvl5pPr>
            <a:lvl6pPr lvl="5" rtl="0">
              <a:spcBef>
                <a:spcPct val="427000"/>
              </a:spcBef>
              <a:spcAft>
                <a:spcPts val="0"/>
              </a:spcAft>
              <a:buSzPts val="1400"/>
              <a:buNone/>
              <a:defRPr/>
            </a:lvl6pPr>
            <a:lvl7pPr lvl="6" rtl="0">
              <a:spcBef>
                <a:spcPct val="427000"/>
              </a:spcBef>
              <a:spcAft>
                <a:spcPts val="0"/>
              </a:spcAft>
              <a:buSzPts val="1400"/>
              <a:buNone/>
              <a:defRPr/>
            </a:lvl7pPr>
            <a:lvl8pPr lvl="7" rtl="0">
              <a:spcBef>
                <a:spcPct val="427000"/>
              </a:spcBef>
              <a:spcAft>
                <a:spcPts val="0"/>
              </a:spcAft>
              <a:buSzPts val="1400"/>
              <a:buNone/>
              <a:defRPr/>
            </a:lvl8pPr>
            <a:lvl9pPr lvl="8" rtl="0">
              <a:spcBef>
                <a:spcPct val="427000"/>
              </a:spcBef>
              <a:spcAft>
                <a:spcPts val="1600"/>
              </a:spcAft>
              <a:buSzPts val="1400"/>
              <a:buNone/>
              <a:defRPr/>
            </a:lvl9pPr>
          </a:lstStyle>
          <a:p>
            <a:endParaRPr/>
          </a:p>
        </p:txBody>
      </p:sp>
      <p:grpSp>
        <p:nvGrpSpPr>
          <p:cNvPr id="1585" name="Google Shape;1585;p13"/>
          <p:cNvGrpSpPr/>
          <p:nvPr/>
        </p:nvGrpSpPr>
        <p:grpSpPr>
          <a:xfrm>
            <a:off x="-1719885" y="5129837"/>
            <a:ext cx="6775277" cy="3055895"/>
            <a:chOff x="5619200" y="4458200"/>
            <a:chExt cx="1647150" cy="742900"/>
          </a:xfrm>
        </p:grpSpPr>
        <p:sp>
          <p:nvSpPr>
            <p:cNvPr id="1586" name="Google Shape;1586;p1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7" name="Google Shape;1587;p1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8" name="Google Shape;1588;p1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9" name="Google Shape;1589;p1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90" name="Google Shape;1590;p1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91" name="Google Shape;1591;p13"/>
          <p:cNvGrpSpPr/>
          <p:nvPr/>
        </p:nvGrpSpPr>
        <p:grpSpPr>
          <a:xfrm rot="10800000" flipH="1">
            <a:off x="8198253" y="-1389579"/>
            <a:ext cx="5675641" cy="2940605"/>
            <a:chOff x="4178350" y="2375050"/>
            <a:chExt cx="938350" cy="515775"/>
          </a:xfrm>
        </p:grpSpPr>
        <p:sp>
          <p:nvSpPr>
            <p:cNvPr id="1592" name="Google Shape;1592;p1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93" name="Google Shape;1593;p1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94" name="Google Shape;1594;p1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95" name="Google Shape;1595;p1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96" name="Google Shape;1596;p1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97" name="Google Shape;1597;p1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98" name="Google Shape;1598;p1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99" name="Google Shape;1599;p13"/>
          <p:cNvGrpSpPr/>
          <p:nvPr/>
        </p:nvGrpSpPr>
        <p:grpSpPr>
          <a:xfrm>
            <a:off x="149133" y="1610367"/>
            <a:ext cx="933933" cy="848100"/>
            <a:chOff x="3652400" y="3788700"/>
            <a:chExt cx="700450" cy="636075"/>
          </a:xfrm>
        </p:grpSpPr>
        <p:sp>
          <p:nvSpPr>
            <p:cNvPr id="1600" name="Google Shape;1600;p1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01" name="Google Shape;1601;p1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02" name="Google Shape;1602;p1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03" name="Google Shape;1603;p1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04" name="Google Shape;1604;p1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05" name="Google Shape;1605;p1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06" name="Google Shape;1606;p1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07" name="Google Shape;1607;p1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08" name="Google Shape;1608;p1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09" name="Google Shape;1609;p1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10" name="Google Shape;1610;p1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11" name="Google Shape;1611;p1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12" name="Google Shape;1612;p1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13" name="Google Shape;1613;p1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14" name="Google Shape;1614;p1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615" name="Google Shape;1615;p13"/>
          <p:cNvGrpSpPr/>
          <p:nvPr/>
        </p:nvGrpSpPr>
        <p:grpSpPr>
          <a:xfrm rot="-2328237">
            <a:off x="10780511" y="5598183"/>
            <a:ext cx="2062364" cy="3308816"/>
            <a:chOff x="2402100" y="3854125"/>
            <a:chExt cx="435600" cy="698825"/>
          </a:xfrm>
        </p:grpSpPr>
        <p:sp>
          <p:nvSpPr>
            <p:cNvPr id="1616" name="Google Shape;1616;p1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17" name="Google Shape;1617;p1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18" name="Google Shape;1618;p1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19" name="Google Shape;1619;p1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20" name="Google Shape;1620;p1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21" name="Google Shape;1621;p1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22" name="Google Shape;1622;p1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23" name="Google Shape;1623;p1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24" name="Google Shape;1624;p1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25" name="Google Shape;1625;p1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26" name="Google Shape;1626;p1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27" name="Google Shape;1627;p1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28" name="Google Shape;1628;p1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629" name="Google Shape;1629;p13"/>
          <p:cNvSpPr/>
          <p:nvPr/>
        </p:nvSpPr>
        <p:spPr>
          <a:xfrm rot="10156090">
            <a:off x="-362812" y="-357812"/>
            <a:ext cx="1957864" cy="175069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630" name="Google Shape;1630;p13"/>
          <p:cNvGrpSpPr/>
          <p:nvPr/>
        </p:nvGrpSpPr>
        <p:grpSpPr>
          <a:xfrm rot="-1366232">
            <a:off x="11337947" y="4374244"/>
            <a:ext cx="1352392" cy="2134305"/>
            <a:chOff x="322650" y="2571325"/>
            <a:chExt cx="573100" cy="904450"/>
          </a:xfrm>
        </p:grpSpPr>
        <p:sp>
          <p:nvSpPr>
            <p:cNvPr id="1631" name="Google Shape;1631;p1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32" name="Google Shape;1632;p1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33" name="Google Shape;1633;p1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34" name="Google Shape;1634;p1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35" name="Google Shape;1635;p1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36" name="Google Shape;1636;p1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37" name="Google Shape;1637;p1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638" name="Google Shape;1638;p13"/>
          <p:cNvGrpSpPr/>
          <p:nvPr/>
        </p:nvGrpSpPr>
        <p:grpSpPr>
          <a:xfrm>
            <a:off x="11239584" y="1301217"/>
            <a:ext cx="813767" cy="556467"/>
            <a:chOff x="364525" y="2023775"/>
            <a:chExt cx="610325" cy="417350"/>
          </a:xfrm>
        </p:grpSpPr>
        <p:sp>
          <p:nvSpPr>
            <p:cNvPr id="1639" name="Google Shape;1639;p13"/>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40" name="Google Shape;1640;p13"/>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41" name="Google Shape;1641;p13"/>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42" name="Google Shape;1642;p13"/>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43" name="Google Shape;1643;p13"/>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44" name="Google Shape;1644;p13"/>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45" name="Google Shape;1645;p13"/>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46" name="Google Shape;1646;p13"/>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nly Title">
  <p:cSld name="CUSTOM_9">
    <p:spTree>
      <p:nvGrpSpPr>
        <p:cNvPr id="1" name="Shape 1647"/>
        <p:cNvGrpSpPr/>
        <p:nvPr/>
      </p:nvGrpSpPr>
      <p:grpSpPr>
        <a:xfrm>
          <a:off x="0" y="0"/>
          <a:ext cx="0" cy="0"/>
          <a:chOff x="0" y="0"/>
          <a:chExt cx="0" cy="0"/>
        </a:xfrm>
      </p:grpSpPr>
      <p:grpSp>
        <p:nvGrpSpPr>
          <p:cNvPr id="1648" name="Google Shape;1648;p14"/>
          <p:cNvGrpSpPr/>
          <p:nvPr/>
        </p:nvGrpSpPr>
        <p:grpSpPr>
          <a:xfrm rot="10800000" flipH="1">
            <a:off x="-2793108" y="-1131489"/>
            <a:ext cx="8623819" cy="3541652"/>
            <a:chOff x="5619200" y="4458200"/>
            <a:chExt cx="1647150" cy="742900"/>
          </a:xfrm>
        </p:grpSpPr>
        <p:sp>
          <p:nvSpPr>
            <p:cNvPr id="1649" name="Google Shape;1649;p14"/>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50" name="Google Shape;1650;p14"/>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51" name="Google Shape;1651;p14"/>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52" name="Google Shape;1652;p14"/>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53" name="Google Shape;1653;p14"/>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654" name="Google Shape;1654;p14"/>
          <p:cNvGrpSpPr/>
          <p:nvPr/>
        </p:nvGrpSpPr>
        <p:grpSpPr>
          <a:xfrm>
            <a:off x="227429" y="4709187"/>
            <a:ext cx="6025333" cy="3238173"/>
            <a:chOff x="4178350" y="2375050"/>
            <a:chExt cx="938350" cy="515775"/>
          </a:xfrm>
        </p:grpSpPr>
        <p:sp>
          <p:nvSpPr>
            <p:cNvPr id="1655" name="Google Shape;1655;p14"/>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56" name="Google Shape;1656;p14"/>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57" name="Google Shape;1657;p14"/>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58" name="Google Shape;1658;p14"/>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59" name="Google Shape;1659;p14"/>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60" name="Google Shape;1660;p14"/>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61" name="Google Shape;1661;p14"/>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662" name="Google Shape;1662;p14"/>
          <p:cNvGrpSpPr/>
          <p:nvPr/>
        </p:nvGrpSpPr>
        <p:grpSpPr>
          <a:xfrm rot="-423650">
            <a:off x="-1584167" y="4251460"/>
            <a:ext cx="3550016" cy="3771471"/>
            <a:chOff x="4159600" y="887163"/>
            <a:chExt cx="1265600" cy="1344550"/>
          </a:xfrm>
        </p:grpSpPr>
        <p:sp>
          <p:nvSpPr>
            <p:cNvPr id="1663" name="Google Shape;1663;p14"/>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64" name="Google Shape;1664;p14"/>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65" name="Google Shape;1665;p14"/>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66" name="Google Shape;1666;p14"/>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67" name="Google Shape;1667;p14"/>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68" name="Google Shape;1668;p14"/>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69" name="Google Shape;1669;p14"/>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0" name="Google Shape;1670;p14"/>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1" name="Google Shape;1671;p14"/>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2" name="Google Shape;1672;p14"/>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3" name="Google Shape;1673;p14"/>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4" name="Google Shape;1674;p14"/>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5" name="Google Shape;1675;p14"/>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6" name="Google Shape;1676;p14"/>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7" name="Google Shape;1677;p14"/>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8" name="Google Shape;1678;p14"/>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9" name="Google Shape;1679;p14"/>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0" name="Google Shape;1680;p14"/>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1" name="Google Shape;1681;p14"/>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2" name="Google Shape;1682;p14"/>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3" name="Google Shape;1683;p14"/>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4" name="Google Shape;1684;p14"/>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5" name="Google Shape;1685;p14"/>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6" name="Google Shape;1686;p14"/>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7" name="Google Shape;1687;p14"/>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8" name="Google Shape;1688;p14"/>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9" name="Google Shape;1689;p14"/>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0" name="Google Shape;1690;p14"/>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1" name="Google Shape;1691;p14"/>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2" name="Google Shape;1692;p14"/>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3" name="Google Shape;1693;p14"/>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4" name="Google Shape;1694;p14"/>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5" name="Google Shape;1695;p14"/>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6" name="Google Shape;1696;p14"/>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7" name="Google Shape;1697;p14"/>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8" name="Google Shape;1698;p14"/>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9" name="Google Shape;1699;p14"/>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00" name="Google Shape;1700;p14"/>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01" name="Google Shape;1701;p14"/>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02" name="Google Shape;1702;p14"/>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03" name="Google Shape;1703;p14"/>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04" name="Google Shape;1704;p14"/>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05" name="Google Shape;1705;p14"/>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06" name="Google Shape;1706;p14"/>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07" name="Google Shape;1707;p14"/>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08" name="Google Shape;1708;p14"/>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09" name="Google Shape;1709;p14"/>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10" name="Google Shape;1710;p14"/>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11" name="Google Shape;1711;p14"/>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12" name="Google Shape;1712;p14"/>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13" name="Google Shape;1713;p14"/>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14" name="Google Shape;1714;p14"/>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15" name="Google Shape;1715;p14"/>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16" name="Google Shape;1716;p14"/>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17" name="Google Shape;1717;p14"/>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18" name="Google Shape;1718;p14"/>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19" name="Google Shape;1719;p14"/>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20" name="Google Shape;1720;p14"/>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21" name="Google Shape;1721;p14"/>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22" name="Google Shape;1722;p14"/>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23" name="Google Shape;1723;p14"/>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24" name="Google Shape;1724;p14"/>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25" name="Google Shape;1725;p14"/>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26" name="Google Shape;1726;p14"/>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27" name="Google Shape;1727;p14"/>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28" name="Google Shape;1728;p14"/>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29" name="Google Shape;1729;p14"/>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0" name="Google Shape;1730;p14"/>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1" name="Google Shape;1731;p14"/>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2" name="Google Shape;1732;p14"/>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3" name="Google Shape;1733;p14"/>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4" name="Google Shape;1734;p14"/>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5" name="Google Shape;1735;p14"/>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6" name="Google Shape;1736;p14"/>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7" name="Google Shape;1737;p14"/>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8" name="Google Shape;1738;p14"/>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9" name="Google Shape;1739;p14"/>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0" name="Google Shape;1740;p14"/>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1" name="Google Shape;1741;p14"/>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2" name="Google Shape;1742;p14"/>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3" name="Google Shape;1743;p14"/>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4" name="Google Shape;1744;p14"/>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5" name="Google Shape;1745;p14"/>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6" name="Google Shape;1746;p14"/>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7" name="Google Shape;1747;p14"/>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8" name="Google Shape;1748;p14"/>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9" name="Google Shape;1749;p14"/>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0" name="Google Shape;1750;p14"/>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1" name="Google Shape;1751;p14"/>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2" name="Google Shape;1752;p14"/>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3" name="Google Shape;1753;p14"/>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4" name="Google Shape;1754;p14"/>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5" name="Google Shape;1755;p14"/>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6" name="Google Shape;1756;p14"/>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7" name="Google Shape;1757;p14"/>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8" name="Google Shape;1758;p14"/>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9" name="Google Shape;1759;p14"/>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60" name="Google Shape;1760;p14"/>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61" name="Google Shape;1761;p14"/>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62" name="Google Shape;1762;p14"/>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63" name="Google Shape;1763;p14"/>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64" name="Google Shape;1764;p14"/>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65" name="Google Shape;1765;p14"/>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66" name="Google Shape;1766;p14"/>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67" name="Google Shape;1767;p14"/>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768" name="Google Shape;1768;p14"/>
          <p:cNvGrpSpPr/>
          <p:nvPr/>
        </p:nvGrpSpPr>
        <p:grpSpPr>
          <a:xfrm rot="-10163243">
            <a:off x="-472539" y="-177772"/>
            <a:ext cx="1848557" cy="3112128"/>
            <a:chOff x="3026750" y="1552825"/>
            <a:chExt cx="1108700" cy="1867600"/>
          </a:xfrm>
        </p:grpSpPr>
        <p:sp>
          <p:nvSpPr>
            <p:cNvPr id="1769" name="Google Shape;1769;p14"/>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0" name="Google Shape;1770;p14"/>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1" name="Google Shape;1771;p14"/>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2" name="Google Shape;1772;p14"/>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3" name="Google Shape;1773;p14"/>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4" name="Google Shape;1774;p14"/>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5" name="Google Shape;1775;p14"/>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6" name="Google Shape;1776;p14"/>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7" name="Google Shape;1777;p14"/>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8" name="Google Shape;1778;p14"/>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9" name="Google Shape;1779;p14"/>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80" name="Google Shape;1780;p14"/>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81" name="Google Shape;1781;p14"/>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82" name="Google Shape;1782;p14"/>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83" name="Google Shape;1783;p14"/>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84" name="Google Shape;1784;p14"/>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85" name="Google Shape;1785;p14"/>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86" name="Google Shape;1786;p14"/>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87" name="Google Shape;1787;p14"/>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788" name="Google Shape;1788;p14"/>
          <p:cNvGrpSpPr/>
          <p:nvPr/>
        </p:nvGrpSpPr>
        <p:grpSpPr>
          <a:xfrm rot="-10011506">
            <a:off x="11372847" y="-455385"/>
            <a:ext cx="1230532" cy="1974232"/>
            <a:chOff x="2402100" y="3854125"/>
            <a:chExt cx="435600" cy="698825"/>
          </a:xfrm>
        </p:grpSpPr>
        <p:sp>
          <p:nvSpPr>
            <p:cNvPr id="1789" name="Google Shape;1789;p14"/>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90" name="Google Shape;1790;p14"/>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91" name="Google Shape;1791;p14"/>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92" name="Google Shape;1792;p14"/>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93" name="Google Shape;1793;p14"/>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94" name="Google Shape;1794;p14"/>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95" name="Google Shape;1795;p14"/>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96" name="Google Shape;1796;p14"/>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97" name="Google Shape;1797;p14"/>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98" name="Google Shape;1798;p14"/>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99" name="Google Shape;1799;p14"/>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00" name="Google Shape;1800;p14"/>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01" name="Google Shape;1801;p14"/>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802" name="Google Shape;1802;p14"/>
          <p:cNvGrpSpPr/>
          <p:nvPr/>
        </p:nvGrpSpPr>
        <p:grpSpPr>
          <a:xfrm>
            <a:off x="11327751" y="5410725"/>
            <a:ext cx="1128955" cy="1991307"/>
            <a:chOff x="2797700" y="3217325"/>
            <a:chExt cx="682725" cy="1204225"/>
          </a:xfrm>
        </p:grpSpPr>
        <p:sp>
          <p:nvSpPr>
            <p:cNvPr id="1803" name="Google Shape;1803;p1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04" name="Google Shape;1804;p1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05" name="Google Shape;1805;p1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06" name="Google Shape;1806;p1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07" name="Google Shape;1807;p1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08" name="Google Shape;1808;p1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09" name="Google Shape;1809;p1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810" name="Google Shape;1810;p14"/>
          <p:cNvGrpSpPr/>
          <p:nvPr/>
        </p:nvGrpSpPr>
        <p:grpSpPr>
          <a:xfrm rot="10800000">
            <a:off x="9980829" y="-1510032"/>
            <a:ext cx="1346937" cy="2125579"/>
            <a:chOff x="322650" y="2571325"/>
            <a:chExt cx="573100" cy="904450"/>
          </a:xfrm>
        </p:grpSpPr>
        <p:sp>
          <p:nvSpPr>
            <p:cNvPr id="1811" name="Google Shape;1811;p14"/>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12" name="Google Shape;1812;p14"/>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13" name="Google Shape;1813;p14"/>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14" name="Google Shape;1814;p14"/>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15" name="Google Shape;1815;p14"/>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16" name="Google Shape;1816;p14"/>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17" name="Google Shape;1817;p14"/>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818" name="Google Shape;1818;p14"/>
          <p:cNvGrpSpPr/>
          <p:nvPr/>
        </p:nvGrpSpPr>
        <p:grpSpPr>
          <a:xfrm>
            <a:off x="3842617" y="954233"/>
            <a:ext cx="933933" cy="848100"/>
            <a:chOff x="3652400" y="3788700"/>
            <a:chExt cx="700450" cy="636075"/>
          </a:xfrm>
        </p:grpSpPr>
        <p:sp>
          <p:nvSpPr>
            <p:cNvPr id="1819" name="Google Shape;1819;p14"/>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20" name="Google Shape;1820;p14"/>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21" name="Google Shape;1821;p14"/>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22" name="Google Shape;1822;p14"/>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23" name="Google Shape;1823;p14"/>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24" name="Google Shape;1824;p14"/>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25" name="Google Shape;1825;p14"/>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26" name="Google Shape;1826;p14"/>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27" name="Google Shape;1827;p14"/>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28" name="Google Shape;1828;p14"/>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29" name="Google Shape;1829;p14"/>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30" name="Google Shape;1830;p14"/>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31" name="Google Shape;1831;p14"/>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32" name="Google Shape;1832;p14"/>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33" name="Google Shape;1833;p14"/>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834" name="Google Shape;1834;p14"/>
          <p:cNvSpPr txBox="1">
            <a:spLocks noGrp="1"/>
          </p:cNvSpPr>
          <p:nvPr>
            <p:ph type="body" idx="1"/>
          </p:nvPr>
        </p:nvSpPr>
        <p:spPr>
          <a:xfrm>
            <a:off x="1105500" y="2941000"/>
            <a:ext cx="4269200" cy="1218000"/>
          </a:xfrm>
          <a:prstGeom prst="rect">
            <a:avLst/>
          </a:prstGeom>
        </p:spPr>
        <p:txBody>
          <a:bodyPr spcFirstLastPara="1" wrap="square" lIns="91425" tIns="91425" rIns="91425" bIns="91425" anchor="ctr" anchorCtr="0">
            <a:noAutofit/>
          </a:bodyPr>
          <a:lstStyle>
            <a:lvl1pPr marL="609600" lvl="0" indent="-423545" rtl="0">
              <a:spcBef>
                <a:spcPts val="0"/>
              </a:spcBef>
              <a:spcAft>
                <a:spcPts val="0"/>
              </a:spcAft>
              <a:buSzPts val="1400"/>
              <a:buChar char="●"/>
              <a:defRPr sz="1865"/>
            </a:lvl1pPr>
            <a:lvl2pPr marL="1219200" lvl="1" indent="-423545" algn="r" rtl="0">
              <a:spcBef>
                <a:spcPct val="427000"/>
              </a:spcBef>
              <a:spcAft>
                <a:spcPts val="0"/>
              </a:spcAft>
              <a:buSzPts val="1400"/>
              <a:buChar char="○"/>
              <a:defRPr/>
            </a:lvl2pPr>
            <a:lvl3pPr marL="1828800" lvl="2" indent="-423545" algn="r" rtl="0">
              <a:spcBef>
                <a:spcPct val="427000"/>
              </a:spcBef>
              <a:spcAft>
                <a:spcPts val="0"/>
              </a:spcAft>
              <a:buSzPts val="1400"/>
              <a:buChar char="■"/>
              <a:defRPr/>
            </a:lvl3pPr>
            <a:lvl4pPr marL="2438400" lvl="3" indent="-423545" algn="r" rtl="0">
              <a:spcBef>
                <a:spcPct val="427000"/>
              </a:spcBef>
              <a:spcAft>
                <a:spcPts val="0"/>
              </a:spcAft>
              <a:buSzPts val="1400"/>
              <a:buChar char="●"/>
              <a:defRPr/>
            </a:lvl4pPr>
            <a:lvl5pPr marL="3048000" lvl="4" indent="-423545" rtl="0">
              <a:spcBef>
                <a:spcPct val="427000"/>
              </a:spcBef>
              <a:spcAft>
                <a:spcPts val="0"/>
              </a:spcAft>
              <a:buSzPts val="1400"/>
              <a:buChar char="○"/>
              <a:defRPr/>
            </a:lvl5pPr>
            <a:lvl6pPr marL="3657600" lvl="5" indent="-423545" algn="r" rtl="0">
              <a:spcBef>
                <a:spcPct val="427000"/>
              </a:spcBef>
              <a:spcAft>
                <a:spcPts val="0"/>
              </a:spcAft>
              <a:buSzPts val="1400"/>
              <a:buChar char="■"/>
              <a:defRPr/>
            </a:lvl6pPr>
            <a:lvl7pPr marL="4267200" lvl="6" indent="-423545" algn="r" rtl="0">
              <a:spcBef>
                <a:spcPct val="427000"/>
              </a:spcBef>
              <a:spcAft>
                <a:spcPts val="0"/>
              </a:spcAft>
              <a:buSzPts val="1400"/>
              <a:buChar char="●"/>
              <a:defRPr/>
            </a:lvl7pPr>
            <a:lvl8pPr marL="4876800" lvl="7" indent="-423545" algn="r" rtl="0">
              <a:spcBef>
                <a:spcPct val="427000"/>
              </a:spcBef>
              <a:spcAft>
                <a:spcPts val="0"/>
              </a:spcAft>
              <a:buSzPts val="1400"/>
              <a:buChar char="○"/>
              <a:defRPr/>
            </a:lvl8pPr>
            <a:lvl9pPr marL="5486400" lvl="8" indent="-423545" algn="r" rtl="0">
              <a:spcBef>
                <a:spcPct val="427000"/>
              </a:spcBef>
              <a:spcAft>
                <a:spcPts val="1600"/>
              </a:spcAft>
              <a:buSzPts val="1400"/>
              <a:buChar char="■"/>
              <a:defRPr/>
            </a:lvl9pPr>
          </a:lstStyle>
          <a:p>
            <a:endParaRPr/>
          </a:p>
        </p:txBody>
      </p:sp>
      <p:sp>
        <p:nvSpPr>
          <p:cNvPr id="1835" name="Google Shape;1835;p14"/>
          <p:cNvSpPr txBox="1">
            <a:spLocks noGrp="1"/>
          </p:cNvSpPr>
          <p:nvPr>
            <p:ph type="title"/>
          </p:nvPr>
        </p:nvSpPr>
        <p:spPr>
          <a:xfrm>
            <a:off x="7093200" y="2342884"/>
            <a:ext cx="4146400" cy="197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4935" b="1"/>
            </a:lvl1pPr>
            <a:lvl2pPr lvl="1" algn="r" rtl="0">
              <a:spcBef>
                <a:spcPts val="0"/>
              </a:spcBef>
              <a:spcAft>
                <a:spcPts val="0"/>
              </a:spcAft>
              <a:buSzPts val="3700"/>
              <a:buNone/>
              <a:defRPr sz="4935"/>
            </a:lvl2pPr>
            <a:lvl3pPr lvl="2" algn="r" rtl="0">
              <a:spcBef>
                <a:spcPts val="0"/>
              </a:spcBef>
              <a:spcAft>
                <a:spcPts val="0"/>
              </a:spcAft>
              <a:buSzPts val="3700"/>
              <a:buNone/>
              <a:defRPr sz="4935"/>
            </a:lvl3pPr>
            <a:lvl4pPr lvl="3" algn="r" rtl="0">
              <a:spcBef>
                <a:spcPts val="0"/>
              </a:spcBef>
              <a:spcAft>
                <a:spcPts val="0"/>
              </a:spcAft>
              <a:buSzPts val="3700"/>
              <a:buNone/>
              <a:defRPr sz="4935"/>
            </a:lvl4pPr>
            <a:lvl5pPr lvl="4" algn="r" rtl="0">
              <a:spcBef>
                <a:spcPts val="0"/>
              </a:spcBef>
              <a:spcAft>
                <a:spcPts val="0"/>
              </a:spcAft>
              <a:buSzPts val="3700"/>
              <a:buNone/>
              <a:defRPr sz="4935"/>
            </a:lvl5pPr>
            <a:lvl6pPr lvl="5" algn="r" rtl="0">
              <a:spcBef>
                <a:spcPts val="0"/>
              </a:spcBef>
              <a:spcAft>
                <a:spcPts val="0"/>
              </a:spcAft>
              <a:buSzPts val="3700"/>
              <a:buNone/>
              <a:defRPr sz="4935"/>
            </a:lvl6pPr>
            <a:lvl7pPr lvl="6" algn="r" rtl="0">
              <a:spcBef>
                <a:spcPts val="0"/>
              </a:spcBef>
              <a:spcAft>
                <a:spcPts val="0"/>
              </a:spcAft>
              <a:buSzPts val="3700"/>
              <a:buNone/>
              <a:defRPr sz="4935"/>
            </a:lvl7pPr>
            <a:lvl8pPr lvl="7" algn="r" rtl="0">
              <a:spcBef>
                <a:spcPts val="0"/>
              </a:spcBef>
              <a:spcAft>
                <a:spcPts val="0"/>
              </a:spcAft>
              <a:buSzPts val="3700"/>
              <a:buNone/>
              <a:defRPr sz="4935"/>
            </a:lvl8pPr>
            <a:lvl9pPr lvl="8" algn="r" rtl="0">
              <a:spcBef>
                <a:spcPts val="0"/>
              </a:spcBef>
              <a:spcAft>
                <a:spcPts val="0"/>
              </a:spcAft>
              <a:buSzPts val="3700"/>
              <a:buNone/>
              <a:defRPr sz="4935"/>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four columns ">
  <p:cSld name="CUSTOM_1">
    <p:spTree>
      <p:nvGrpSpPr>
        <p:cNvPr id="1" name="Shape 1836"/>
        <p:cNvGrpSpPr/>
        <p:nvPr/>
      </p:nvGrpSpPr>
      <p:grpSpPr>
        <a:xfrm>
          <a:off x="0" y="0"/>
          <a:ext cx="0" cy="0"/>
          <a:chOff x="0" y="0"/>
          <a:chExt cx="0" cy="0"/>
        </a:xfrm>
      </p:grpSpPr>
      <p:sp>
        <p:nvSpPr>
          <p:cNvPr id="1837" name="Google Shape;1837;p15"/>
          <p:cNvSpPr txBox="1">
            <a:spLocks noGrp="1"/>
          </p:cNvSpPr>
          <p:nvPr>
            <p:ph type="title"/>
          </p:nvPr>
        </p:nvSpPr>
        <p:spPr>
          <a:xfrm>
            <a:off x="952400" y="7276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38" name="Google Shape;1838;p15"/>
          <p:cNvSpPr txBox="1">
            <a:spLocks noGrp="1"/>
          </p:cNvSpPr>
          <p:nvPr>
            <p:ph type="title" idx="2"/>
          </p:nvPr>
        </p:nvSpPr>
        <p:spPr>
          <a:xfrm>
            <a:off x="952399" y="3097319"/>
            <a:ext cx="233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panose="00000700000000000000"/>
              <a:buNone/>
              <a:defRPr sz="2000">
                <a:latin typeface="Poppins SemiBold" panose="00000700000000000000"/>
                <a:ea typeface="Poppins SemiBold" panose="00000700000000000000"/>
                <a:cs typeface="Poppins SemiBold" panose="00000700000000000000"/>
                <a:sym typeface="Poppins SemiBold" panose="00000700000000000000"/>
              </a:defRPr>
            </a:lvl1pPr>
            <a:lvl2pPr lvl="1"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1839" name="Google Shape;1839;p15"/>
          <p:cNvSpPr txBox="1">
            <a:spLocks noGrp="1"/>
          </p:cNvSpPr>
          <p:nvPr>
            <p:ph type="subTitle" idx="1"/>
          </p:nvPr>
        </p:nvSpPr>
        <p:spPr>
          <a:xfrm>
            <a:off x="1143803" y="3545935"/>
            <a:ext cx="19524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rtl="0">
              <a:spcBef>
                <a:spcPct val="427000"/>
              </a:spcBef>
              <a:spcAft>
                <a:spcPts val="0"/>
              </a:spcAft>
              <a:buSzPts val="1200"/>
              <a:buNone/>
              <a:defRPr sz="1600"/>
            </a:lvl2pPr>
            <a:lvl3pPr lvl="2" rtl="0">
              <a:spcBef>
                <a:spcPct val="427000"/>
              </a:spcBef>
              <a:spcAft>
                <a:spcPts val="0"/>
              </a:spcAft>
              <a:buSzPts val="1200"/>
              <a:buNone/>
              <a:defRPr sz="1600"/>
            </a:lvl3pPr>
            <a:lvl4pPr lvl="3" rtl="0">
              <a:spcBef>
                <a:spcPct val="427000"/>
              </a:spcBef>
              <a:spcAft>
                <a:spcPts val="0"/>
              </a:spcAft>
              <a:buSzPts val="1200"/>
              <a:buNone/>
              <a:defRPr sz="1600"/>
            </a:lvl4pPr>
            <a:lvl5pPr lvl="4" rtl="0">
              <a:spcBef>
                <a:spcPct val="427000"/>
              </a:spcBef>
              <a:spcAft>
                <a:spcPts val="0"/>
              </a:spcAft>
              <a:buSzPts val="1200"/>
              <a:buNone/>
              <a:defRPr sz="1600"/>
            </a:lvl5pPr>
            <a:lvl6pPr lvl="5" rtl="0">
              <a:spcBef>
                <a:spcPct val="427000"/>
              </a:spcBef>
              <a:spcAft>
                <a:spcPts val="0"/>
              </a:spcAft>
              <a:buSzPts val="1200"/>
              <a:buNone/>
              <a:defRPr sz="1600"/>
            </a:lvl6pPr>
            <a:lvl7pPr lvl="6" rtl="0">
              <a:spcBef>
                <a:spcPct val="427000"/>
              </a:spcBef>
              <a:spcAft>
                <a:spcPts val="0"/>
              </a:spcAft>
              <a:buSzPts val="1200"/>
              <a:buNone/>
              <a:defRPr sz="1600"/>
            </a:lvl7pPr>
            <a:lvl8pPr lvl="7" rtl="0">
              <a:spcBef>
                <a:spcPct val="427000"/>
              </a:spcBef>
              <a:spcAft>
                <a:spcPts val="0"/>
              </a:spcAft>
              <a:buSzPts val="1200"/>
              <a:buNone/>
              <a:defRPr sz="1600"/>
            </a:lvl8pPr>
            <a:lvl9pPr lvl="8" rtl="0">
              <a:spcBef>
                <a:spcPct val="427000"/>
              </a:spcBef>
              <a:spcAft>
                <a:spcPts val="1600"/>
              </a:spcAft>
              <a:buSzPts val="1200"/>
              <a:buNone/>
              <a:defRPr sz="1600"/>
            </a:lvl9pPr>
          </a:lstStyle>
          <a:p>
            <a:endParaRPr/>
          </a:p>
        </p:txBody>
      </p:sp>
      <p:sp>
        <p:nvSpPr>
          <p:cNvPr id="1840" name="Google Shape;1840;p15"/>
          <p:cNvSpPr txBox="1">
            <a:spLocks noGrp="1"/>
          </p:cNvSpPr>
          <p:nvPr>
            <p:ph type="title" idx="3"/>
          </p:nvPr>
        </p:nvSpPr>
        <p:spPr>
          <a:xfrm>
            <a:off x="3642459" y="3097319"/>
            <a:ext cx="233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panose="00000700000000000000"/>
              <a:buNone/>
              <a:defRPr sz="2000">
                <a:latin typeface="Poppins SemiBold" panose="00000700000000000000"/>
                <a:ea typeface="Poppins SemiBold" panose="00000700000000000000"/>
                <a:cs typeface="Poppins SemiBold" panose="00000700000000000000"/>
                <a:sym typeface="Poppins SemiBold" panose="00000700000000000000"/>
              </a:defRPr>
            </a:lvl1pPr>
            <a:lvl2pPr lvl="1"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1841" name="Google Shape;1841;p15"/>
          <p:cNvSpPr txBox="1">
            <a:spLocks noGrp="1"/>
          </p:cNvSpPr>
          <p:nvPr>
            <p:ph type="subTitle" idx="4"/>
          </p:nvPr>
        </p:nvSpPr>
        <p:spPr>
          <a:xfrm>
            <a:off x="3833861" y="3545935"/>
            <a:ext cx="19524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rtl="0">
              <a:spcBef>
                <a:spcPct val="427000"/>
              </a:spcBef>
              <a:spcAft>
                <a:spcPts val="0"/>
              </a:spcAft>
              <a:buSzPts val="1200"/>
              <a:buNone/>
              <a:defRPr sz="1600"/>
            </a:lvl2pPr>
            <a:lvl3pPr lvl="2" rtl="0">
              <a:spcBef>
                <a:spcPct val="427000"/>
              </a:spcBef>
              <a:spcAft>
                <a:spcPts val="0"/>
              </a:spcAft>
              <a:buSzPts val="1200"/>
              <a:buNone/>
              <a:defRPr sz="1600"/>
            </a:lvl3pPr>
            <a:lvl4pPr lvl="3" rtl="0">
              <a:spcBef>
                <a:spcPct val="427000"/>
              </a:spcBef>
              <a:spcAft>
                <a:spcPts val="0"/>
              </a:spcAft>
              <a:buSzPts val="1200"/>
              <a:buNone/>
              <a:defRPr sz="1600"/>
            </a:lvl4pPr>
            <a:lvl5pPr lvl="4" rtl="0">
              <a:spcBef>
                <a:spcPct val="427000"/>
              </a:spcBef>
              <a:spcAft>
                <a:spcPts val="0"/>
              </a:spcAft>
              <a:buSzPts val="1200"/>
              <a:buNone/>
              <a:defRPr sz="1600"/>
            </a:lvl5pPr>
            <a:lvl6pPr lvl="5" rtl="0">
              <a:spcBef>
                <a:spcPct val="427000"/>
              </a:spcBef>
              <a:spcAft>
                <a:spcPts val="0"/>
              </a:spcAft>
              <a:buSzPts val="1200"/>
              <a:buNone/>
              <a:defRPr sz="1600"/>
            </a:lvl6pPr>
            <a:lvl7pPr lvl="6" rtl="0">
              <a:spcBef>
                <a:spcPct val="427000"/>
              </a:spcBef>
              <a:spcAft>
                <a:spcPts val="0"/>
              </a:spcAft>
              <a:buSzPts val="1200"/>
              <a:buNone/>
              <a:defRPr sz="1600"/>
            </a:lvl7pPr>
            <a:lvl8pPr lvl="7" rtl="0">
              <a:spcBef>
                <a:spcPct val="427000"/>
              </a:spcBef>
              <a:spcAft>
                <a:spcPts val="0"/>
              </a:spcAft>
              <a:buSzPts val="1200"/>
              <a:buNone/>
              <a:defRPr sz="1600"/>
            </a:lvl8pPr>
            <a:lvl9pPr lvl="8" rtl="0">
              <a:spcBef>
                <a:spcPct val="427000"/>
              </a:spcBef>
              <a:spcAft>
                <a:spcPts val="1600"/>
              </a:spcAft>
              <a:buSzPts val="1200"/>
              <a:buNone/>
              <a:defRPr sz="1600"/>
            </a:lvl9pPr>
          </a:lstStyle>
          <a:p>
            <a:endParaRPr/>
          </a:p>
        </p:txBody>
      </p:sp>
      <p:grpSp>
        <p:nvGrpSpPr>
          <p:cNvPr id="1842" name="Google Shape;1842;p15"/>
          <p:cNvGrpSpPr/>
          <p:nvPr/>
        </p:nvGrpSpPr>
        <p:grpSpPr>
          <a:xfrm rot="10800000">
            <a:off x="5855485" y="-1416827"/>
            <a:ext cx="7852513" cy="3541652"/>
            <a:chOff x="5619200" y="4458200"/>
            <a:chExt cx="1647150" cy="742900"/>
          </a:xfrm>
        </p:grpSpPr>
        <p:sp>
          <p:nvSpPr>
            <p:cNvPr id="1843" name="Google Shape;1843;p15"/>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44" name="Google Shape;1844;p15"/>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45" name="Google Shape;1845;p15"/>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46" name="Google Shape;1846;p15"/>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47" name="Google Shape;1847;p15"/>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848" name="Google Shape;1848;p15"/>
          <p:cNvGrpSpPr/>
          <p:nvPr/>
        </p:nvGrpSpPr>
        <p:grpSpPr>
          <a:xfrm flipH="1">
            <a:off x="-648371" y="5909405"/>
            <a:ext cx="4319163" cy="2374077"/>
            <a:chOff x="4178350" y="2375050"/>
            <a:chExt cx="938350" cy="515775"/>
          </a:xfrm>
        </p:grpSpPr>
        <p:sp>
          <p:nvSpPr>
            <p:cNvPr id="1849" name="Google Shape;1849;p1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50" name="Google Shape;1850;p1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51" name="Google Shape;1851;p1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52" name="Google Shape;1852;p1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53" name="Google Shape;1853;p1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54" name="Google Shape;1854;p1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55" name="Google Shape;1855;p1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856" name="Google Shape;1856;p15"/>
          <p:cNvGrpSpPr/>
          <p:nvPr/>
        </p:nvGrpSpPr>
        <p:grpSpPr>
          <a:xfrm rot="-1180163">
            <a:off x="10815503" y="6007181"/>
            <a:ext cx="1452724" cy="2330904"/>
            <a:chOff x="2402100" y="3854125"/>
            <a:chExt cx="435600" cy="698825"/>
          </a:xfrm>
        </p:grpSpPr>
        <p:sp>
          <p:nvSpPr>
            <p:cNvPr id="1857" name="Google Shape;1857;p15"/>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58" name="Google Shape;1858;p15"/>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59" name="Google Shape;1859;p15"/>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0" name="Google Shape;1860;p15"/>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1" name="Google Shape;1861;p15"/>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2" name="Google Shape;1862;p15"/>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3" name="Google Shape;1863;p15"/>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4" name="Google Shape;1864;p15"/>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5" name="Google Shape;1865;p15"/>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6" name="Google Shape;1866;p15"/>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7" name="Google Shape;1867;p15"/>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8" name="Google Shape;1868;p15"/>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9" name="Google Shape;1869;p15"/>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870" name="Google Shape;1870;p15"/>
          <p:cNvGrpSpPr/>
          <p:nvPr/>
        </p:nvGrpSpPr>
        <p:grpSpPr>
          <a:xfrm rot="-8100000">
            <a:off x="-120127" y="-854997"/>
            <a:ext cx="1107000" cy="1952583"/>
            <a:chOff x="2797700" y="3217325"/>
            <a:chExt cx="682725" cy="1204225"/>
          </a:xfrm>
        </p:grpSpPr>
        <p:sp>
          <p:nvSpPr>
            <p:cNvPr id="1871" name="Google Shape;1871;p1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72" name="Google Shape;1872;p1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73" name="Google Shape;1873;p1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74" name="Google Shape;1874;p1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75" name="Google Shape;1875;p1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76" name="Google Shape;1876;p1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77" name="Google Shape;1877;p1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878" name="Google Shape;1878;p15"/>
          <p:cNvGrpSpPr/>
          <p:nvPr/>
        </p:nvGrpSpPr>
        <p:grpSpPr>
          <a:xfrm>
            <a:off x="2794084" y="6137184"/>
            <a:ext cx="933933" cy="848100"/>
            <a:chOff x="3652400" y="3788700"/>
            <a:chExt cx="700450" cy="636075"/>
          </a:xfrm>
        </p:grpSpPr>
        <p:sp>
          <p:nvSpPr>
            <p:cNvPr id="1879" name="Google Shape;1879;p15"/>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0" name="Google Shape;1880;p15"/>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1" name="Google Shape;1881;p15"/>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2" name="Google Shape;1882;p15"/>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3" name="Google Shape;1883;p15"/>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4" name="Google Shape;1884;p15"/>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5" name="Google Shape;1885;p15"/>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6" name="Google Shape;1886;p15"/>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7" name="Google Shape;1887;p15"/>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8" name="Google Shape;1888;p15"/>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9" name="Google Shape;1889;p15"/>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90" name="Google Shape;1890;p15"/>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91" name="Google Shape;1891;p15"/>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92" name="Google Shape;1892;p15"/>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93" name="Google Shape;1893;p15"/>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894" name="Google Shape;1894;p15"/>
          <p:cNvGrpSpPr/>
          <p:nvPr/>
        </p:nvGrpSpPr>
        <p:grpSpPr>
          <a:xfrm rot="9629822">
            <a:off x="10627372" y="-1110228"/>
            <a:ext cx="1346967" cy="2125632"/>
            <a:chOff x="322650" y="2571325"/>
            <a:chExt cx="573100" cy="904450"/>
          </a:xfrm>
        </p:grpSpPr>
        <p:sp>
          <p:nvSpPr>
            <p:cNvPr id="1895" name="Google Shape;1895;p15"/>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96" name="Google Shape;1896;p15"/>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97" name="Google Shape;1897;p15"/>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98" name="Google Shape;1898;p15"/>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99" name="Google Shape;1899;p15"/>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00" name="Google Shape;1900;p15"/>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01" name="Google Shape;1901;p15"/>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902" name="Google Shape;1902;p15"/>
          <p:cNvGrpSpPr/>
          <p:nvPr/>
        </p:nvGrpSpPr>
        <p:grpSpPr>
          <a:xfrm rot="-4956298" flipH="1">
            <a:off x="11205524" y="5489053"/>
            <a:ext cx="1738799" cy="1296300"/>
            <a:chOff x="4500175" y="3779525"/>
            <a:chExt cx="1136425" cy="847075"/>
          </a:xfrm>
        </p:grpSpPr>
        <p:sp>
          <p:nvSpPr>
            <p:cNvPr id="1903" name="Google Shape;1903;p15"/>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04" name="Google Shape;1904;p15"/>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05" name="Google Shape;1905;p15"/>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06" name="Google Shape;1906;p15"/>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07" name="Google Shape;1907;p15"/>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08" name="Google Shape;1908;p15"/>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09" name="Google Shape;1909;p15"/>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10" name="Google Shape;1910;p15"/>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11" name="Google Shape;1911;p15"/>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12" name="Google Shape;1912;p15"/>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13" name="Google Shape;1913;p15"/>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914" name="Google Shape;1914;p15"/>
          <p:cNvSpPr txBox="1">
            <a:spLocks noGrp="1"/>
          </p:cNvSpPr>
          <p:nvPr>
            <p:ph type="title" idx="5"/>
          </p:nvPr>
        </p:nvSpPr>
        <p:spPr>
          <a:xfrm>
            <a:off x="6273392" y="3097319"/>
            <a:ext cx="233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panose="00000700000000000000"/>
              <a:buNone/>
              <a:defRPr sz="2000">
                <a:latin typeface="Poppins SemiBold" panose="00000700000000000000"/>
                <a:ea typeface="Poppins SemiBold" panose="00000700000000000000"/>
                <a:cs typeface="Poppins SemiBold" panose="00000700000000000000"/>
                <a:sym typeface="Poppins SemiBold" panose="00000700000000000000"/>
              </a:defRPr>
            </a:lvl1pPr>
            <a:lvl2pPr lvl="1"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1915" name="Google Shape;1915;p15"/>
          <p:cNvSpPr txBox="1">
            <a:spLocks noGrp="1"/>
          </p:cNvSpPr>
          <p:nvPr>
            <p:ph type="subTitle" idx="6"/>
          </p:nvPr>
        </p:nvSpPr>
        <p:spPr>
          <a:xfrm>
            <a:off x="6464796" y="3545935"/>
            <a:ext cx="19524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rtl="0">
              <a:spcBef>
                <a:spcPct val="427000"/>
              </a:spcBef>
              <a:spcAft>
                <a:spcPts val="0"/>
              </a:spcAft>
              <a:buSzPts val="1200"/>
              <a:buNone/>
              <a:defRPr sz="1600"/>
            </a:lvl2pPr>
            <a:lvl3pPr lvl="2" rtl="0">
              <a:spcBef>
                <a:spcPct val="427000"/>
              </a:spcBef>
              <a:spcAft>
                <a:spcPts val="0"/>
              </a:spcAft>
              <a:buSzPts val="1200"/>
              <a:buNone/>
              <a:defRPr sz="1600"/>
            </a:lvl3pPr>
            <a:lvl4pPr lvl="3" rtl="0">
              <a:spcBef>
                <a:spcPct val="427000"/>
              </a:spcBef>
              <a:spcAft>
                <a:spcPts val="0"/>
              </a:spcAft>
              <a:buSzPts val="1200"/>
              <a:buNone/>
              <a:defRPr sz="1600"/>
            </a:lvl4pPr>
            <a:lvl5pPr lvl="4" rtl="0">
              <a:spcBef>
                <a:spcPct val="427000"/>
              </a:spcBef>
              <a:spcAft>
                <a:spcPts val="0"/>
              </a:spcAft>
              <a:buSzPts val="1200"/>
              <a:buNone/>
              <a:defRPr sz="1600"/>
            </a:lvl5pPr>
            <a:lvl6pPr lvl="5" rtl="0">
              <a:spcBef>
                <a:spcPct val="427000"/>
              </a:spcBef>
              <a:spcAft>
                <a:spcPts val="0"/>
              </a:spcAft>
              <a:buSzPts val="1200"/>
              <a:buNone/>
              <a:defRPr sz="1600"/>
            </a:lvl6pPr>
            <a:lvl7pPr lvl="6" rtl="0">
              <a:spcBef>
                <a:spcPct val="427000"/>
              </a:spcBef>
              <a:spcAft>
                <a:spcPts val="0"/>
              </a:spcAft>
              <a:buSzPts val="1200"/>
              <a:buNone/>
              <a:defRPr sz="1600"/>
            </a:lvl7pPr>
            <a:lvl8pPr lvl="7" rtl="0">
              <a:spcBef>
                <a:spcPct val="427000"/>
              </a:spcBef>
              <a:spcAft>
                <a:spcPts val="0"/>
              </a:spcAft>
              <a:buSzPts val="1200"/>
              <a:buNone/>
              <a:defRPr sz="1600"/>
            </a:lvl8pPr>
            <a:lvl9pPr lvl="8" rtl="0">
              <a:spcBef>
                <a:spcPct val="427000"/>
              </a:spcBef>
              <a:spcAft>
                <a:spcPts val="1600"/>
              </a:spcAft>
              <a:buSzPts val="1200"/>
              <a:buNone/>
              <a:defRPr sz="1600"/>
            </a:lvl9pPr>
          </a:lstStyle>
          <a:p>
            <a:endParaRPr/>
          </a:p>
        </p:txBody>
      </p:sp>
      <p:sp>
        <p:nvSpPr>
          <p:cNvPr id="1916" name="Google Shape;1916;p15"/>
          <p:cNvSpPr txBox="1">
            <a:spLocks noGrp="1"/>
          </p:cNvSpPr>
          <p:nvPr>
            <p:ph type="title" idx="7"/>
          </p:nvPr>
        </p:nvSpPr>
        <p:spPr>
          <a:xfrm>
            <a:off x="8904313" y="3097319"/>
            <a:ext cx="233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panose="00000700000000000000"/>
              <a:buNone/>
              <a:defRPr sz="2000">
                <a:latin typeface="Poppins SemiBold" panose="00000700000000000000"/>
                <a:ea typeface="Poppins SemiBold" panose="00000700000000000000"/>
                <a:cs typeface="Poppins SemiBold" panose="00000700000000000000"/>
                <a:sym typeface="Poppins SemiBold" panose="00000700000000000000"/>
              </a:defRPr>
            </a:lvl1pPr>
            <a:lvl2pPr lvl="1"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1917" name="Google Shape;1917;p15"/>
          <p:cNvSpPr txBox="1">
            <a:spLocks noGrp="1"/>
          </p:cNvSpPr>
          <p:nvPr>
            <p:ph type="subTitle" idx="8"/>
          </p:nvPr>
        </p:nvSpPr>
        <p:spPr>
          <a:xfrm>
            <a:off x="9095919" y="3545935"/>
            <a:ext cx="19524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rtl="0">
              <a:spcBef>
                <a:spcPct val="427000"/>
              </a:spcBef>
              <a:spcAft>
                <a:spcPts val="0"/>
              </a:spcAft>
              <a:buSzPts val="1200"/>
              <a:buNone/>
              <a:defRPr sz="1600"/>
            </a:lvl2pPr>
            <a:lvl3pPr lvl="2" rtl="0">
              <a:spcBef>
                <a:spcPct val="427000"/>
              </a:spcBef>
              <a:spcAft>
                <a:spcPts val="0"/>
              </a:spcAft>
              <a:buSzPts val="1200"/>
              <a:buNone/>
              <a:defRPr sz="1600"/>
            </a:lvl3pPr>
            <a:lvl4pPr lvl="3" rtl="0">
              <a:spcBef>
                <a:spcPct val="427000"/>
              </a:spcBef>
              <a:spcAft>
                <a:spcPts val="0"/>
              </a:spcAft>
              <a:buSzPts val="1200"/>
              <a:buNone/>
              <a:defRPr sz="1600"/>
            </a:lvl4pPr>
            <a:lvl5pPr lvl="4" rtl="0">
              <a:spcBef>
                <a:spcPct val="427000"/>
              </a:spcBef>
              <a:spcAft>
                <a:spcPts val="0"/>
              </a:spcAft>
              <a:buSzPts val="1200"/>
              <a:buNone/>
              <a:defRPr sz="1600"/>
            </a:lvl5pPr>
            <a:lvl6pPr lvl="5" rtl="0">
              <a:spcBef>
                <a:spcPct val="427000"/>
              </a:spcBef>
              <a:spcAft>
                <a:spcPts val="0"/>
              </a:spcAft>
              <a:buSzPts val="1200"/>
              <a:buNone/>
              <a:defRPr sz="1600"/>
            </a:lvl6pPr>
            <a:lvl7pPr lvl="6" rtl="0">
              <a:spcBef>
                <a:spcPct val="427000"/>
              </a:spcBef>
              <a:spcAft>
                <a:spcPts val="0"/>
              </a:spcAft>
              <a:buSzPts val="1200"/>
              <a:buNone/>
              <a:defRPr sz="1600"/>
            </a:lvl7pPr>
            <a:lvl8pPr lvl="7" rtl="0">
              <a:spcBef>
                <a:spcPct val="427000"/>
              </a:spcBef>
              <a:spcAft>
                <a:spcPts val="0"/>
              </a:spcAft>
              <a:buSzPts val="1200"/>
              <a:buNone/>
              <a:defRPr sz="1600"/>
            </a:lvl8pPr>
            <a:lvl9pPr lvl="8" rtl="0">
              <a:spcBef>
                <a:spcPct val="427000"/>
              </a:spcBef>
              <a:spcAft>
                <a:spcPts val="1600"/>
              </a:spcAft>
              <a:buSzPts val="1200"/>
              <a:buNone/>
              <a:defRPr sz="1600"/>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p:cSld name="CUSTOM_10">
    <p:spTree>
      <p:nvGrpSpPr>
        <p:cNvPr id="1" name="Shape 1918"/>
        <p:cNvGrpSpPr/>
        <p:nvPr/>
      </p:nvGrpSpPr>
      <p:grpSpPr>
        <a:xfrm>
          <a:off x="0" y="0"/>
          <a:ext cx="0" cy="0"/>
          <a:chOff x="0" y="0"/>
          <a:chExt cx="0" cy="0"/>
        </a:xfrm>
      </p:grpSpPr>
      <p:sp>
        <p:nvSpPr>
          <p:cNvPr id="1919" name="Google Shape;1919;p16"/>
          <p:cNvSpPr txBox="1">
            <a:spLocks noGrp="1"/>
          </p:cNvSpPr>
          <p:nvPr>
            <p:ph type="title"/>
          </p:nvPr>
        </p:nvSpPr>
        <p:spPr>
          <a:xfrm>
            <a:off x="952400" y="727667"/>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20" name="Google Shape;1920;p16"/>
          <p:cNvSpPr txBox="1">
            <a:spLocks noGrp="1"/>
          </p:cNvSpPr>
          <p:nvPr>
            <p:ph type="body" idx="1"/>
          </p:nvPr>
        </p:nvSpPr>
        <p:spPr>
          <a:xfrm>
            <a:off x="952400" y="2312600"/>
            <a:ext cx="3744000" cy="33448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SzPts val="1200"/>
              <a:buChar char="●"/>
              <a:defRPr sz="1600"/>
            </a:lvl1pPr>
            <a:lvl2pPr marL="1219200" lvl="1" indent="-406400" rtl="0">
              <a:spcBef>
                <a:spcPct val="427000"/>
              </a:spcBef>
              <a:spcAft>
                <a:spcPts val="0"/>
              </a:spcAft>
              <a:buSzPts val="1200"/>
              <a:buChar char="○"/>
              <a:defRPr sz="1600"/>
            </a:lvl2pPr>
            <a:lvl3pPr marL="1828800" lvl="2" indent="-406400" rtl="0">
              <a:spcBef>
                <a:spcPct val="427000"/>
              </a:spcBef>
              <a:spcAft>
                <a:spcPts val="0"/>
              </a:spcAft>
              <a:buSzPts val="1200"/>
              <a:buChar char="■"/>
              <a:defRPr sz="1600"/>
            </a:lvl3pPr>
            <a:lvl4pPr marL="2438400" lvl="3" indent="-406400" rtl="0">
              <a:spcBef>
                <a:spcPct val="427000"/>
              </a:spcBef>
              <a:spcAft>
                <a:spcPts val="0"/>
              </a:spcAft>
              <a:buSzPts val="1200"/>
              <a:buChar char="●"/>
              <a:defRPr sz="1600"/>
            </a:lvl4pPr>
            <a:lvl5pPr marL="3048000" lvl="4" indent="-406400" rtl="0">
              <a:spcBef>
                <a:spcPct val="427000"/>
              </a:spcBef>
              <a:spcAft>
                <a:spcPts val="0"/>
              </a:spcAft>
              <a:buSzPts val="1200"/>
              <a:buChar char="○"/>
              <a:defRPr sz="1600"/>
            </a:lvl5pPr>
            <a:lvl6pPr marL="3657600" lvl="5" indent="-406400" rtl="0">
              <a:spcBef>
                <a:spcPct val="427000"/>
              </a:spcBef>
              <a:spcAft>
                <a:spcPts val="0"/>
              </a:spcAft>
              <a:buSzPts val="1200"/>
              <a:buChar char="■"/>
              <a:defRPr sz="1600"/>
            </a:lvl6pPr>
            <a:lvl7pPr marL="4267200" lvl="6" indent="-406400" rtl="0">
              <a:spcBef>
                <a:spcPct val="427000"/>
              </a:spcBef>
              <a:spcAft>
                <a:spcPts val="0"/>
              </a:spcAft>
              <a:buSzPts val="1200"/>
              <a:buChar char="●"/>
              <a:defRPr sz="1600"/>
            </a:lvl7pPr>
            <a:lvl8pPr marL="4876800" lvl="7" indent="-406400" rtl="0">
              <a:spcBef>
                <a:spcPct val="427000"/>
              </a:spcBef>
              <a:spcAft>
                <a:spcPts val="0"/>
              </a:spcAft>
              <a:buSzPts val="1200"/>
              <a:buChar char="○"/>
              <a:defRPr sz="1600"/>
            </a:lvl8pPr>
            <a:lvl9pPr marL="5486400" lvl="8" indent="-406400" rtl="0">
              <a:spcBef>
                <a:spcPct val="427000"/>
              </a:spcBef>
              <a:spcAft>
                <a:spcPts val="1600"/>
              </a:spcAft>
              <a:buSzPts val="1200"/>
              <a:buChar char="■"/>
              <a:defRPr sz="1600"/>
            </a:lvl9pPr>
          </a:lstStyle>
          <a:p>
            <a:endParaRPr/>
          </a:p>
        </p:txBody>
      </p:sp>
      <p:grpSp>
        <p:nvGrpSpPr>
          <p:cNvPr id="1921" name="Google Shape;1921;p16"/>
          <p:cNvGrpSpPr/>
          <p:nvPr/>
        </p:nvGrpSpPr>
        <p:grpSpPr>
          <a:xfrm flipH="1">
            <a:off x="-1107371" y="5095255"/>
            <a:ext cx="4319163" cy="2374077"/>
            <a:chOff x="4178350" y="2375050"/>
            <a:chExt cx="938350" cy="515775"/>
          </a:xfrm>
        </p:grpSpPr>
        <p:sp>
          <p:nvSpPr>
            <p:cNvPr id="1922" name="Google Shape;1922;p16"/>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23" name="Google Shape;1923;p16"/>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24" name="Google Shape;1924;p16"/>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25" name="Google Shape;1925;p16"/>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26" name="Google Shape;1926;p16"/>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27" name="Google Shape;1927;p16"/>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28" name="Google Shape;1928;p16"/>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929" name="Google Shape;1929;p16"/>
          <p:cNvGrpSpPr/>
          <p:nvPr/>
        </p:nvGrpSpPr>
        <p:grpSpPr>
          <a:xfrm>
            <a:off x="2421780" y="5179940"/>
            <a:ext cx="1174833" cy="2072231"/>
            <a:chOff x="2797700" y="3217325"/>
            <a:chExt cx="682725" cy="1204225"/>
          </a:xfrm>
        </p:grpSpPr>
        <p:sp>
          <p:nvSpPr>
            <p:cNvPr id="1930" name="Google Shape;1930;p16"/>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31" name="Google Shape;1931;p16"/>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32" name="Google Shape;1932;p16"/>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33" name="Google Shape;1933;p16"/>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34" name="Google Shape;1934;p16"/>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35" name="Google Shape;1935;p16"/>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36" name="Google Shape;1936;p16"/>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937" name="Google Shape;1937;p16"/>
          <p:cNvSpPr/>
          <p:nvPr/>
        </p:nvSpPr>
        <p:spPr>
          <a:xfrm>
            <a:off x="106100" y="4451151"/>
            <a:ext cx="504799" cy="422299"/>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938" name="Google Shape;1938;p16"/>
          <p:cNvGrpSpPr/>
          <p:nvPr/>
        </p:nvGrpSpPr>
        <p:grpSpPr>
          <a:xfrm rot="9556908">
            <a:off x="3562048" y="-1478669"/>
            <a:ext cx="1393177" cy="2235189"/>
            <a:chOff x="2402100" y="3854125"/>
            <a:chExt cx="435600" cy="698825"/>
          </a:xfrm>
        </p:grpSpPr>
        <p:sp>
          <p:nvSpPr>
            <p:cNvPr id="1939" name="Google Shape;1939;p1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0" name="Google Shape;1940;p1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1" name="Google Shape;1941;p1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2" name="Google Shape;1942;p1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3" name="Google Shape;1943;p1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4" name="Google Shape;1944;p1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5" name="Google Shape;1945;p1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6" name="Google Shape;1946;p1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7" name="Google Shape;1947;p1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8" name="Google Shape;1948;p1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9" name="Google Shape;1949;p1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50" name="Google Shape;1950;p1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51" name="Google Shape;1951;p1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952" name="Google Shape;1952;p16"/>
          <p:cNvSpPr txBox="1">
            <a:spLocks noGrp="1"/>
          </p:cNvSpPr>
          <p:nvPr>
            <p:ph type="title" idx="2"/>
          </p:nvPr>
        </p:nvSpPr>
        <p:spPr>
          <a:xfrm>
            <a:off x="952400" y="1198833"/>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1900"/>
              <a:buFont typeface="Poppins Medium" panose="00000600000000000000"/>
              <a:buNone/>
              <a:defRPr sz="2535">
                <a:solidFill>
                  <a:schemeClr val="lt2"/>
                </a:solidFill>
                <a:latin typeface="Poppins Medium" panose="00000600000000000000"/>
                <a:ea typeface="Poppins Medium" panose="00000600000000000000"/>
                <a:cs typeface="Poppins Medium" panose="00000600000000000000"/>
                <a:sym typeface="Poppins Medium" panose="0000060000000000000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ext 1">
  <p:cSld name="CUSTOM_12">
    <p:spTree>
      <p:nvGrpSpPr>
        <p:cNvPr id="1" name="Shape 1953"/>
        <p:cNvGrpSpPr/>
        <p:nvPr/>
      </p:nvGrpSpPr>
      <p:grpSpPr>
        <a:xfrm>
          <a:off x="0" y="0"/>
          <a:ext cx="0" cy="0"/>
          <a:chOff x="0" y="0"/>
          <a:chExt cx="0" cy="0"/>
        </a:xfrm>
      </p:grpSpPr>
      <p:sp>
        <p:nvSpPr>
          <p:cNvPr id="1954" name="Google Shape;1954;p17"/>
          <p:cNvSpPr txBox="1">
            <a:spLocks noGrp="1"/>
          </p:cNvSpPr>
          <p:nvPr>
            <p:ph type="title"/>
          </p:nvPr>
        </p:nvSpPr>
        <p:spPr>
          <a:xfrm>
            <a:off x="7495600" y="727667"/>
            <a:ext cx="3744000" cy="100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3200" b="1"/>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1955" name="Google Shape;1955;p17"/>
          <p:cNvSpPr txBox="1">
            <a:spLocks noGrp="1"/>
          </p:cNvSpPr>
          <p:nvPr>
            <p:ph type="body" idx="1"/>
          </p:nvPr>
        </p:nvSpPr>
        <p:spPr>
          <a:xfrm>
            <a:off x="7495600" y="2312600"/>
            <a:ext cx="3744000" cy="3344800"/>
          </a:xfrm>
          <a:prstGeom prst="rect">
            <a:avLst/>
          </a:prstGeom>
        </p:spPr>
        <p:txBody>
          <a:bodyPr spcFirstLastPara="1" wrap="square" lIns="91425" tIns="91425" rIns="91425" bIns="91425" anchor="t" anchorCtr="0">
            <a:noAutofit/>
          </a:bodyPr>
          <a:lstStyle>
            <a:lvl1pPr marL="609600" lvl="0" indent="-406400" algn="r" rtl="0">
              <a:spcBef>
                <a:spcPts val="0"/>
              </a:spcBef>
              <a:spcAft>
                <a:spcPts val="0"/>
              </a:spcAft>
              <a:buSzPts val="1200"/>
              <a:buChar char="●"/>
              <a:defRPr sz="1600"/>
            </a:lvl1pPr>
            <a:lvl2pPr marL="1219200" lvl="1" indent="-406400" algn="r" rtl="0">
              <a:spcBef>
                <a:spcPct val="427000"/>
              </a:spcBef>
              <a:spcAft>
                <a:spcPts val="0"/>
              </a:spcAft>
              <a:buSzPts val="1200"/>
              <a:buChar char="○"/>
              <a:defRPr sz="1600"/>
            </a:lvl2pPr>
            <a:lvl3pPr marL="1828800" lvl="2" indent="-406400" algn="r" rtl="0">
              <a:spcBef>
                <a:spcPct val="427000"/>
              </a:spcBef>
              <a:spcAft>
                <a:spcPts val="0"/>
              </a:spcAft>
              <a:buSzPts val="1200"/>
              <a:buChar char="■"/>
              <a:defRPr sz="1600"/>
            </a:lvl3pPr>
            <a:lvl4pPr marL="2438400" lvl="3" indent="-406400" algn="r" rtl="0">
              <a:spcBef>
                <a:spcPct val="427000"/>
              </a:spcBef>
              <a:spcAft>
                <a:spcPts val="0"/>
              </a:spcAft>
              <a:buSzPts val="1200"/>
              <a:buChar char="●"/>
              <a:defRPr sz="1600"/>
            </a:lvl4pPr>
            <a:lvl5pPr marL="3048000" lvl="4" indent="-406400" algn="r" rtl="0">
              <a:spcBef>
                <a:spcPct val="427000"/>
              </a:spcBef>
              <a:spcAft>
                <a:spcPts val="0"/>
              </a:spcAft>
              <a:buSzPts val="1200"/>
              <a:buChar char="○"/>
              <a:defRPr sz="1600"/>
            </a:lvl5pPr>
            <a:lvl6pPr marL="3657600" lvl="5" indent="-406400" algn="r" rtl="0">
              <a:spcBef>
                <a:spcPct val="427000"/>
              </a:spcBef>
              <a:spcAft>
                <a:spcPts val="0"/>
              </a:spcAft>
              <a:buSzPts val="1200"/>
              <a:buChar char="■"/>
              <a:defRPr sz="1600"/>
            </a:lvl6pPr>
            <a:lvl7pPr marL="4267200" lvl="6" indent="-406400" algn="r" rtl="0">
              <a:spcBef>
                <a:spcPct val="427000"/>
              </a:spcBef>
              <a:spcAft>
                <a:spcPts val="0"/>
              </a:spcAft>
              <a:buSzPts val="1200"/>
              <a:buChar char="●"/>
              <a:defRPr sz="1600"/>
            </a:lvl7pPr>
            <a:lvl8pPr marL="4876800" lvl="7" indent="-406400" algn="r" rtl="0">
              <a:spcBef>
                <a:spcPct val="427000"/>
              </a:spcBef>
              <a:spcAft>
                <a:spcPts val="0"/>
              </a:spcAft>
              <a:buSzPts val="1200"/>
              <a:buChar char="○"/>
              <a:defRPr sz="1600"/>
            </a:lvl8pPr>
            <a:lvl9pPr marL="5486400" lvl="8" indent="-406400" algn="r" rtl="0">
              <a:spcBef>
                <a:spcPct val="427000"/>
              </a:spcBef>
              <a:spcAft>
                <a:spcPts val="1600"/>
              </a:spcAft>
              <a:buSzPts val="1200"/>
              <a:buChar char="■"/>
              <a:defRPr sz="1600"/>
            </a:lvl9pPr>
          </a:lstStyle>
          <a:p>
            <a:endParaRPr/>
          </a:p>
        </p:txBody>
      </p:sp>
      <p:sp>
        <p:nvSpPr>
          <p:cNvPr id="1956" name="Google Shape;1956;p17"/>
          <p:cNvSpPr txBox="1">
            <a:spLocks noGrp="1"/>
          </p:cNvSpPr>
          <p:nvPr>
            <p:ph type="title" idx="2"/>
          </p:nvPr>
        </p:nvSpPr>
        <p:spPr>
          <a:xfrm>
            <a:off x="7495600" y="1198833"/>
            <a:ext cx="3744000" cy="1007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1900"/>
              <a:buFont typeface="Poppins Medium" panose="00000600000000000000"/>
              <a:buNone/>
              <a:defRPr sz="2535">
                <a:solidFill>
                  <a:schemeClr val="lt2"/>
                </a:solidFill>
                <a:latin typeface="Poppins Medium" panose="00000600000000000000"/>
                <a:ea typeface="Poppins Medium" panose="00000600000000000000"/>
                <a:cs typeface="Poppins Medium" panose="00000600000000000000"/>
                <a:sym typeface="Poppins Medium" panose="0000060000000000000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grpSp>
        <p:nvGrpSpPr>
          <p:cNvPr id="1957" name="Google Shape;1957;p17"/>
          <p:cNvGrpSpPr/>
          <p:nvPr/>
        </p:nvGrpSpPr>
        <p:grpSpPr>
          <a:xfrm rot="10800000">
            <a:off x="6180252" y="-2813993"/>
            <a:ext cx="7852513" cy="3541652"/>
            <a:chOff x="5619200" y="4458200"/>
            <a:chExt cx="1647150" cy="742900"/>
          </a:xfrm>
        </p:grpSpPr>
        <p:sp>
          <p:nvSpPr>
            <p:cNvPr id="1958" name="Google Shape;1958;p1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59" name="Google Shape;1959;p1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60" name="Google Shape;1960;p1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61" name="Google Shape;1961;p1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62" name="Google Shape;1962;p1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963" name="Google Shape;1963;p17"/>
          <p:cNvGrpSpPr/>
          <p:nvPr/>
        </p:nvGrpSpPr>
        <p:grpSpPr>
          <a:xfrm rot="-1180163">
            <a:off x="10389336" y="5833881"/>
            <a:ext cx="1452724" cy="2330904"/>
            <a:chOff x="2402100" y="3854125"/>
            <a:chExt cx="435600" cy="698825"/>
          </a:xfrm>
        </p:grpSpPr>
        <p:sp>
          <p:nvSpPr>
            <p:cNvPr id="1964" name="Google Shape;1964;p1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65" name="Google Shape;1965;p1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66" name="Google Shape;1966;p1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67" name="Google Shape;1967;p1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68" name="Google Shape;1968;p1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69" name="Google Shape;1969;p1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70" name="Google Shape;1970;p1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71" name="Google Shape;1971;p1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72" name="Google Shape;1972;p1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73" name="Google Shape;1973;p1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74" name="Google Shape;1974;p1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75" name="Google Shape;1975;p1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76" name="Google Shape;1976;p1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977" name="Google Shape;1977;p17"/>
          <p:cNvGrpSpPr/>
          <p:nvPr/>
        </p:nvGrpSpPr>
        <p:grpSpPr>
          <a:xfrm rot="4365907" flipH="1">
            <a:off x="6103243" y="-807913"/>
            <a:ext cx="1738769" cy="1296304"/>
            <a:chOff x="4500175" y="3779525"/>
            <a:chExt cx="1136425" cy="847075"/>
          </a:xfrm>
        </p:grpSpPr>
        <p:sp>
          <p:nvSpPr>
            <p:cNvPr id="1978" name="Google Shape;1978;p17"/>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79" name="Google Shape;1979;p17"/>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80" name="Google Shape;1980;p17"/>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81" name="Google Shape;1981;p17"/>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82" name="Google Shape;1982;p17"/>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83" name="Google Shape;1983;p17"/>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84" name="Google Shape;1984;p17"/>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85" name="Google Shape;1985;p17"/>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86" name="Google Shape;1986;p17"/>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87" name="Google Shape;1987;p17"/>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88" name="Google Shape;1988;p17"/>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989" name="Google Shape;1989;p17"/>
          <p:cNvGrpSpPr/>
          <p:nvPr/>
        </p:nvGrpSpPr>
        <p:grpSpPr>
          <a:xfrm rot="-749388" flipH="1">
            <a:off x="11544452" y="4764551"/>
            <a:ext cx="1174780" cy="2072136"/>
            <a:chOff x="2797700" y="3217325"/>
            <a:chExt cx="682725" cy="1204225"/>
          </a:xfrm>
        </p:grpSpPr>
        <p:sp>
          <p:nvSpPr>
            <p:cNvPr id="1990" name="Google Shape;1990;p17"/>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91" name="Google Shape;1991;p17"/>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92" name="Google Shape;1992;p17"/>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93" name="Google Shape;1993;p17"/>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94" name="Google Shape;1994;p17"/>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95" name="Google Shape;1995;p17"/>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96" name="Google Shape;1996;p17"/>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Only Title">
  <p:cSld name="CUSTOM_2">
    <p:spTree>
      <p:nvGrpSpPr>
        <p:cNvPr id="1" name="Shape 1997"/>
        <p:cNvGrpSpPr/>
        <p:nvPr/>
      </p:nvGrpSpPr>
      <p:grpSpPr>
        <a:xfrm>
          <a:off x="0" y="0"/>
          <a:ext cx="0" cy="0"/>
          <a:chOff x="0" y="0"/>
          <a:chExt cx="0" cy="0"/>
        </a:xfrm>
      </p:grpSpPr>
      <p:sp>
        <p:nvSpPr>
          <p:cNvPr id="1998" name="Google Shape;1998;p18"/>
          <p:cNvSpPr txBox="1">
            <a:spLocks noGrp="1"/>
          </p:cNvSpPr>
          <p:nvPr>
            <p:ph type="title"/>
          </p:nvPr>
        </p:nvSpPr>
        <p:spPr>
          <a:xfrm>
            <a:off x="952400" y="7276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99" name="Google Shape;1999;p18"/>
          <p:cNvGrpSpPr/>
          <p:nvPr/>
        </p:nvGrpSpPr>
        <p:grpSpPr>
          <a:xfrm rot="10800000" flipH="1">
            <a:off x="9041944" y="-1357869"/>
            <a:ext cx="4795844" cy="2636092"/>
            <a:chOff x="4178350" y="2375050"/>
            <a:chExt cx="938350" cy="515775"/>
          </a:xfrm>
        </p:grpSpPr>
        <p:sp>
          <p:nvSpPr>
            <p:cNvPr id="2000" name="Google Shape;2000;p18"/>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01" name="Google Shape;2001;p18"/>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02" name="Google Shape;2002;p18"/>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03" name="Google Shape;2003;p18"/>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04" name="Google Shape;2004;p18"/>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05" name="Google Shape;2005;p18"/>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06" name="Google Shape;2006;p18"/>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007" name="Google Shape;2007;p18"/>
          <p:cNvGrpSpPr/>
          <p:nvPr/>
        </p:nvGrpSpPr>
        <p:grpSpPr>
          <a:xfrm rot="1908640">
            <a:off x="-674725" y="5329561"/>
            <a:ext cx="2471855" cy="1842485"/>
            <a:chOff x="4500175" y="3779525"/>
            <a:chExt cx="1136425" cy="847075"/>
          </a:xfrm>
        </p:grpSpPr>
        <p:sp>
          <p:nvSpPr>
            <p:cNvPr id="2008" name="Google Shape;2008;p18"/>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09" name="Google Shape;2009;p18"/>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10" name="Google Shape;2010;p18"/>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11" name="Google Shape;2011;p18"/>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12" name="Google Shape;2012;p18"/>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13" name="Google Shape;2013;p18"/>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14" name="Google Shape;2014;p18"/>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15" name="Google Shape;2015;p18"/>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16" name="Google Shape;2016;p18"/>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17" name="Google Shape;2017;p18"/>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18" name="Google Shape;2018;p18"/>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019" name="Google Shape;2019;p18"/>
          <p:cNvGrpSpPr/>
          <p:nvPr/>
        </p:nvGrpSpPr>
        <p:grpSpPr>
          <a:xfrm rot="-10241612">
            <a:off x="11427231" y="-265541"/>
            <a:ext cx="973821" cy="1805023"/>
            <a:chOff x="2797700" y="3217325"/>
            <a:chExt cx="682725" cy="1204225"/>
          </a:xfrm>
        </p:grpSpPr>
        <p:sp>
          <p:nvSpPr>
            <p:cNvPr id="2020" name="Google Shape;2020;p18"/>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21" name="Google Shape;2021;p18"/>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22" name="Google Shape;2022;p18"/>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23" name="Google Shape;2023;p18"/>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24" name="Google Shape;2024;p18"/>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25" name="Google Shape;2025;p18"/>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26" name="Google Shape;2026;p18"/>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027" name="Google Shape;2027;p18"/>
          <p:cNvGrpSpPr/>
          <p:nvPr/>
        </p:nvGrpSpPr>
        <p:grpSpPr>
          <a:xfrm>
            <a:off x="1663876" y="6137197"/>
            <a:ext cx="731644" cy="664401"/>
            <a:chOff x="3652400" y="3788700"/>
            <a:chExt cx="700450" cy="636075"/>
          </a:xfrm>
        </p:grpSpPr>
        <p:sp>
          <p:nvSpPr>
            <p:cNvPr id="2028" name="Google Shape;2028;p18"/>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29" name="Google Shape;2029;p18"/>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0" name="Google Shape;2030;p18"/>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1" name="Google Shape;2031;p18"/>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2" name="Google Shape;2032;p18"/>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3" name="Google Shape;2033;p18"/>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4" name="Google Shape;2034;p18"/>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5" name="Google Shape;2035;p18"/>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6" name="Google Shape;2036;p18"/>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7" name="Google Shape;2037;p18"/>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8" name="Google Shape;2038;p18"/>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9" name="Google Shape;2039;p18"/>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40" name="Google Shape;2040;p18"/>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41" name="Google Shape;2041;p18"/>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42" name="Google Shape;2042;p18"/>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2043"/>
        <p:cNvGrpSpPr/>
        <p:nvPr/>
      </p:nvGrpSpPr>
      <p:grpSpPr>
        <a:xfrm>
          <a:off x="0" y="0"/>
          <a:ext cx="0" cy="0"/>
          <a:chOff x="0" y="0"/>
          <a:chExt cx="0" cy="0"/>
        </a:xfrm>
      </p:grpSpPr>
      <p:sp>
        <p:nvSpPr>
          <p:cNvPr id="2044" name="Google Shape;2044;p19"/>
          <p:cNvSpPr txBox="1">
            <a:spLocks noGrp="1"/>
          </p:cNvSpPr>
          <p:nvPr>
            <p:ph type="title"/>
          </p:nvPr>
        </p:nvSpPr>
        <p:spPr>
          <a:xfrm>
            <a:off x="952400" y="7276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045" name="Google Shape;2045;p19"/>
          <p:cNvGrpSpPr/>
          <p:nvPr/>
        </p:nvGrpSpPr>
        <p:grpSpPr>
          <a:xfrm>
            <a:off x="-1291820" y="5389893"/>
            <a:ext cx="5377747" cy="2955941"/>
            <a:chOff x="4178350" y="2375050"/>
            <a:chExt cx="938350" cy="515775"/>
          </a:xfrm>
        </p:grpSpPr>
        <p:sp>
          <p:nvSpPr>
            <p:cNvPr id="2046" name="Google Shape;2046;p1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47" name="Google Shape;2047;p1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48" name="Google Shape;2048;p1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49" name="Google Shape;2049;p1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50" name="Google Shape;2050;p1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51" name="Google Shape;2051;p1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52" name="Google Shape;2052;p1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053" name="Google Shape;2053;p19"/>
          <p:cNvSpPr txBox="1">
            <a:spLocks noGrp="1"/>
          </p:cNvSpPr>
          <p:nvPr>
            <p:ph type="title" idx="2"/>
          </p:nvPr>
        </p:nvSpPr>
        <p:spPr>
          <a:xfrm>
            <a:off x="985700" y="2114733"/>
            <a:ext cx="290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panose="00000700000000000000"/>
              <a:buNone/>
              <a:defRPr sz="2135" b="1"/>
            </a:lvl1pPr>
            <a:lvl2pPr lvl="1"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2054" name="Google Shape;2054;p19"/>
          <p:cNvSpPr txBox="1">
            <a:spLocks noGrp="1"/>
          </p:cNvSpPr>
          <p:nvPr>
            <p:ph type="subTitle" idx="1"/>
          </p:nvPr>
        </p:nvSpPr>
        <p:spPr>
          <a:xfrm>
            <a:off x="1223633" y="2697300"/>
            <a:ext cx="2426800" cy="192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735"/>
            </a:lvl1pPr>
            <a:lvl2pPr lvl="1" rtl="0">
              <a:spcBef>
                <a:spcPct val="427000"/>
              </a:spcBef>
              <a:spcAft>
                <a:spcPts val="0"/>
              </a:spcAft>
              <a:buSzPts val="1300"/>
              <a:buNone/>
              <a:defRPr sz="1735"/>
            </a:lvl2pPr>
            <a:lvl3pPr lvl="2" rtl="0">
              <a:spcBef>
                <a:spcPct val="427000"/>
              </a:spcBef>
              <a:spcAft>
                <a:spcPts val="0"/>
              </a:spcAft>
              <a:buSzPts val="1300"/>
              <a:buNone/>
              <a:defRPr sz="1735"/>
            </a:lvl3pPr>
            <a:lvl4pPr lvl="3" rtl="0">
              <a:spcBef>
                <a:spcPct val="427000"/>
              </a:spcBef>
              <a:spcAft>
                <a:spcPts val="0"/>
              </a:spcAft>
              <a:buSzPts val="1300"/>
              <a:buNone/>
              <a:defRPr sz="1735"/>
            </a:lvl4pPr>
            <a:lvl5pPr lvl="4" rtl="0">
              <a:spcBef>
                <a:spcPct val="427000"/>
              </a:spcBef>
              <a:spcAft>
                <a:spcPts val="0"/>
              </a:spcAft>
              <a:buSzPts val="1300"/>
              <a:buNone/>
              <a:defRPr sz="1735"/>
            </a:lvl5pPr>
            <a:lvl6pPr lvl="5" rtl="0">
              <a:spcBef>
                <a:spcPct val="427000"/>
              </a:spcBef>
              <a:spcAft>
                <a:spcPts val="0"/>
              </a:spcAft>
              <a:buSzPts val="1300"/>
              <a:buNone/>
              <a:defRPr sz="1735"/>
            </a:lvl6pPr>
            <a:lvl7pPr lvl="6" rtl="0">
              <a:spcBef>
                <a:spcPct val="427000"/>
              </a:spcBef>
              <a:spcAft>
                <a:spcPts val="0"/>
              </a:spcAft>
              <a:buSzPts val="1300"/>
              <a:buNone/>
              <a:defRPr sz="1735"/>
            </a:lvl7pPr>
            <a:lvl8pPr lvl="7" rtl="0">
              <a:spcBef>
                <a:spcPct val="427000"/>
              </a:spcBef>
              <a:spcAft>
                <a:spcPts val="0"/>
              </a:spcAft>
              <a:buSzPts val="1300"/>
              <a:buNone/>
              <a:defRPr sz="1735"/>
            </a:lvl8pPr>
            <a:lvl9pPr lvl="8" rtl="0">
              <a:spcBef>
                <a:spcPct val="427000"/>
              </a:spcBef>
              <a:spcAft>
                <a:spcPts val="1600"/>
              </a:spcAft>
              <a:buSzPts val="1300"/>
              <a:buNone/>
              <a:defRPr sz="1735"/>
            </a:lvl9pPr>
          </a:lstStyle>
          <a:p>
            <a:endParaRPr/>
          </a:p>
        </p:txBody>
      </p:sp>
      <p:sp>
        <p:nvSpPr>
          <p:cNvPr id="2055" name="Google Shape;2055;p19"/>
          <p:cNvSpPr txBox="1">
            <a:spLocks noGrp="1"/>
          </p:cNvSpPr>
          <p:nvPr>
            <p:ph type="title" idx="3"/>
          </p:nvPr>
        </p:nvSpPr>
        <p:spPr>
          <a:xfrm>
            <a:off x="4663312" y="2114733"/>
            <a:ext cx="290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panose="00000700000000000000"/>
              <a:buNone/>
              <a:defRPr sz="2135" b="1"/>
            </a:lvl1pPr>
            <a:lvl2pPr lvl="1"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2056" name="Google Shape;2056;p19"/>
          <p:cNvSpPr txBox="1">
            <a:spLocks noGrp="1"/>
          </p:cNvSpPr>
          <p:nvPr>
            <p:ph type="subTitle" idx="4"/>
          </p:nvPr>
        </p:nvSpPr>
        <p:spPr>
          <a:xfrm>
            <a:off x="4901236" y="2697300"/>
            <a:ext cx="2426800" cy="192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735"/>
            </a:lvl1pPr>
            <a:lvl2pPr lvl="1" rtl="0">
              <a:spcBef>
                <a:spcPct val="427000"/>
              </a:spcBef>
              <a:spcAft>
                <a:spcPts val="0"/>
              </a:spcAft>
              <a:buSzPts val="1300"/>
              <a:buNone/>
              <a:defRPr sz="1735"/>
            </a:lvl2pPr>
            <a:lvl3pPr lvl="2" rtl="0">
              <a:spcBef>
                <a:spcPct val="427000"/>
              </a:spcBef>
              <a:spcAft>
                <a:spcPts val="0"/>
              </a:spcAft>
              <a:buSzPts val="1300"/>
              <a:buNone/>
              <a:defRPr sz="1735"/>
            </a:lvl3pPr>
            <a:lvl4pPr lvl="3" rtl="0">
              <a:spcBef>
                <a:spcPct val="427000"/>
              </a:spcBef>
              <a:spcAft>
                <a:spcPts val="0"/>
              </a:spcAft>
              <a:buSzPts val="1300"/>
              <a:buNone/>
              <a:defRPr sz="1735"/>
            </a:lvl4pPr>
            <a:lvl5pPr lvl="4" rtl="0">
              <a:spcBef>
                <a:spcPct val="427000"/>
              </a:spcBef>
              <a:spcAft>
                <a:spcPts val="0"/>
              </a:spcAft>
              <a:buSzPts val="1300"/>
              <a:buNone/>
              <a:defRPr sz="1735"/>
            </a:lvl5pPr>
            <a:lvl6pPr lvl="5" rtl="0">
              <a:spcBef>
                <a:spcPct val="427000"/>
              </a:spcBef>
              <a:spcAft>
                <a:spcPts val="0"/>
              </a:spcAft>
              <a:buSzPts val="1300"/>
              <a:buNone/>
              <a:defRPr sz="1735"/>
            </a:lvl6pPr>
            <a:lvl7pPr lvl="6" rtl="0">
              <a:spcBef>
                <a:spcPct val="427000"/>
              </a:spcBef>
              <a:spcAft>
                <a:spcPts val="0"/>
              </a:spcAft>
              <a:buSzPts val="1300"/>
              <a:buNone/>
              <a:defRPr sz="1735"/>
            </a:lvl7pPr>
            <a:lvl8pPr lvl="7" rtl="0">
              <a:spcBef>
                <a:spcPct val="427000"/>
              </a:spcBef>
              <a:spcAft>
                <a:spcPts val="0"/>
              </a:spcAft>
              <a:buSzPts val="1300"/>
              <a:buNone/>
              <a:defRPr sz="1735"/>
            </a:lvl8pPr>
            <a:lvl9pPr lvl="8" rtl="0">
              <a:spcBef>
                <a:spcPct val="427000"/>
              </a:spcBef>
              <a:spcAft>
                <a:spcPts val="1600"/>
              </a:spcAft>
              <a:buSzPts val="1300"/>
              <a:buNone/>
              <a:defRPr sz="1735"/>
            </a:lvl9pPr>
          </a:lstStyle>
          <a:p>
            <a:endParaRPr/>
          </a:p>
        </p:txBody>
      </p:sp>
      <p:sp>
        <p:nvSpPr>
          <p:cNvPr id="2057" name="Google Shape;2057;p19"/>
          <p:cNvSpPr txBox="1">
            <a:spLocks noGrp="1"/>
          </p:cNvSpPr>
          <p:nvPr>
            <p:ph type="title" idx="5"/>
          </p:nvPr>
        </p:nvSpPr>
        <p:spPr>
          <a:xfrm>
            <a:off x="8340892" y="2114733"/>
            <a:ext cx="2902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panose="00000700000000000000"/>
              <a:buNone/>
              <a:defRPr sz="2135" b="1"/>
            </a:lvl1pPr>
            <a:lvl2pPr lvl="1"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2058" name="Google Shape;2058;p19"/>
          <p:cNvSpPr txBox="1">
            <a:spLocks noGrp="1"/>
          </p:cNvSpPr>
          <p:nvPr>
            <p:ph type="subTitle" idx="6"/>
          </p:nvPr>
        </p:nvSpPr>
        <p:spPr>
          <a:xfrm>
            <a:off x="8578807" y="2697300"/>
            <a:ext cx="2426800" cy="192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735"/>
            </a:lvl1pPr>
            <a:lvl2pPr lvl="1" rtl="0">
              <a:spcBef>
                <a:spcPct val="427000"/>
              </a:spcBef>
              <a:spcAft>
                <a:spcPts val="0"/>
              </a:spcAft>
              <a:buSzPts val="1300"/>
              <a:buNone/>
              <a:defRPr sz="1735"/>
            </a:lvl2pPr>
            <a:lvl3pPr lvl="2" rtl="0">
              <a:spcBef>
                <a:spcPct val="427000"/>
              </a:spcBef>
              <a:spcAft>
                <a:spcPts val="0"/>
              </a:spcAft>
              <a:buSzPts val="1300"/>
              <a:buNone/>
              <a:defRPr sz="1735"/>
            </a:lvl3pPr>
            <a:lvl4pPr lvl="3" rtl="0">
              <a:spcBef>
                <a:spcPct val="427000"/>
              </a:spcBef>
              <a:spcAft>
                <a:spcPts val="0"/>
              </a:spcAft>
              <a:buSzPts val="1300"/>
              <a:buNone/>
              <a:defRPr sz="1735"/>
            </a:lvl4pPr>
            <a:lvl5pPr lvl="4" rtl="0">
              <a:spcBef>
                <a:spcPct val="427000"/>
              </a:spcBef>
              <a:spcAft>
                <a:spcPts val="0"/>
              </a:spcAft>
              <a:buSzPts val="1300"/>
              <a:buNone/>
              <a:defRPr sz="1735"/>
            </a:lvl5pPr>
            <a:lvl6pPr lvl="5" rtl="0">
              <a:spcBef>
                <a:spcPct val="427000"/>
              </a:spcBef>
              <a:spcAft>
                <a:spcPts val="0"/>
              </a:spcAft>
              <a:buSzPts val="1300"/>
              <a:buNone/>
              <a:defRPr sz="1735"/>
            </a:lvl6pPr>
            <a:lvl7pPr lvl="6" rtl="0">
              <a:spcBef>
                <a:spcPct val="427000"/>
              </a:spcBef>
              <a:spcAft>
                <a:spcPts val="0"/>
              </a:spcAft>
              <a:buSzPts val="1300"/>
              <a:buNone/>
              <a:defRPr sz="1735"/>
            </a:lvl7pPr>
            <a:lvl8pPr lvl="7" rtl="0">
              <a:spcBef>
                <a:spcPct val="427000"/>
              </a:spcBef>
              <a:spcAft>
                <a:spcPts val="0"/>
              </a:spcAft>
              <a:buSzPts val="1300"/>
              <a:buNone/>
              <a:defRPr sz="1735"/>
            </a:lvl8pPr>
            <a:lvl9pPr lvl="8" rtl="0">
              <a:spcBef>
                <a:spcPct val="427000"/>
              </a:spcBef>
              <a:spcAft>
                <a:spcPts val="1600"/>
              </a:spcAft>
              <a:buSzPts val="1300"/>
              <a:buNone/>
              <a:defRPr sz="1735"/>
            </a:lvl9pPr>
          </a:lstStyle>
          <a:p>
            <a:endParaRPr/>
          </a:p>
        </p:txBody>
      </p:sp>
      <p:grpSp>
        <p:nvGrpSpPr>
          <p:cNvPr id="2059" name="Google Shape;2059;p19"/>
          <p:cNvGrpSpPr/>
          <p:nvPr/>
        </p:nvGrpSpPr>
        <p:grpSpPr>
          <a:xfrm flipH="1">
            <a:off x="6578668" y="5026807"/>
            <a:ext cx="7852513" cy="3541652"/>
            <a:chOff x="5619200" y="4458200"/>
            <a:chExt cx="1647150" cy="742900"/>
          </a:xfrm>
        </p:grpSpPr>
        <p:sp>
          <p:nvSpPr>
            <p:cNvPr id="2060" name="Google Shape;2060;p1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61" name="Google Shape;2061;p1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62" name="Google Shape;2062;p1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63" name="Google Shape;2063;p1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64" name="Google Shape;2064;p1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065" name="Google Shape;2065;p19"/>
          <p:cNvSpPr/>
          <p:nvPr/>
        </p:nvSpPr>
        <p:spPr>
          <a:xfrm rot="-902929">
            <a:off x="2515535" y="5294173"/>
            <a:ext cx="2335553" cy="208810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066" name="Google Shape;2066;p19"/>
          <p:cNvGrpSpPr/>
          <p:nvPr/>
        </p:nvGrpSpPr>
        <p:grpSpPr>
          <a:xfrm rot="2510711">
            <a:off x="-596484" y="4418264"/>
            <a:ext cx="1189511" cy="1909100"/>
            <a:chOff x="2402100" y="3854125"/>
            <a:chExt cx="435600" cy="698825"/>
          </a:xfrm>
        </p:grpSpPr>
        <p:sp>
          <p:nvSpPr>
            <p:cNvPr id="2067" name="Google Shape;2067;p1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68" name="Google Shape;2068;p1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69" name="Google Shape;2069;p1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0" name="Google Shape;2070;p1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1" name="Google Shape;2071;p1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2" name="Google Shape;2072;p1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3" name="Google Shape;2073;p1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4" name="Google Shape;2074;p1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5" name="Google Shape;2075;p1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6" name="Google Shape;2076;p1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7" name="Google Shape;2077;p1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8" name="Google Shape;2078;p1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9" name="Google Shape;2079;p1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080" name="Google Shape;2080;p19"/>
          <p:cNvGrpSpPr/>
          <p:nvPr/>
        </p:nvGrpSpPr>
        <p:grpSpPr>
          <a:xfrm rot="-3072683" flipH="1">
            <a:off x="5628004" y="5633493"/>
            <a:ext cx="1537276" cy="2468725"/>
            <a:chOff x="2402100" y="3854125"/>
            <a:chExt cx="435600" cy="698825"/>
          </a:xfrm>
        </p:grpSpPr>
        <p:sp>
          <p:nvSpPr>
            <p:cNvPr id="2081" name="Google Shape;2081;p1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82" name="Google Shape;2082;p1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83" name="Google Shape;2083;p1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84" name="Google Shape;2084;p1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85" name="Google Shape;2085;p1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86" name="Google Shape;2086;p1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87" name="Google Shape;2087;p1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88" name="Google Shape;2088;p1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89" name="Google Shape;2089;p1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90" name="Google Shape;2090;p1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91" name="Google Shape;2091;p1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92" name="Google Shape;2092;p1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93" name="Google Shape;2093;p1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094" name="Google Shape;2094;p19"/>
          <p:cNvGrpSpPr/>
          <p:nvPr/>
        </p:nvGrpSpPr>
        <p:grpSpPr>
          <a:xfrm rot="418436">
            <a:off x="10765941" y="4072599"/>
            <a:ext cx="1974792" cy="3326251"/>
            <a:chOff x="3026750" y="1552825"/>
            <a:chExt cx="1108700" cy="1867600"/>
          </a:xfrm>
        </p:grpSpPr>
        <p:sp>
          <p:nvSpPr>
            <p:cNvPr id="2095" name="Google Shape;2095;p19"/>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96" name="Google Shape;2096;p19"/>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97" name="Google Shape;2097;p19"/>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98" name="Google Shape;2098;p19"/>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99" name="Google Shape;2099;p19"/>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00" name="Google Shape;2100;p19"/>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01" name="Google Shape;2101;p19"/>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02" name="Google Shape;2102;p19"/>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03" name="Google Shape;2103;p19"/>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04" name="Google Shape;2104;p19"/>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05" name="Google Shape;2105;p19"/>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06" name="Google Shape;2106;p19"/>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07" name="Google Shape;2107;p19"/>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08" name="Google Shape;2108;p19"/>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09" name="Google Shape;2109;p19"/>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10" name="Google Shape;2110;p19"/>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11" name="Google Shape;2111;p19"/>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12" name="Google Shape;2112;p19"/>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13" name="Google Shape;2113;p19"/>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114" name="Google Shape;2114;p19"/>
          <p:cNvGrpSpPr/>
          <p:nvPr/>
        </p:nvGrpSpPr>
        <p:grpSpPr>
          <a:xfrm>
            <a:off x="9400951" y="5771384"/>
            <a:ext cx="933933" cy="848100"/>
            <a:chOff x="3652400" y="3788700"/>
            <a:chExt cx="700450" cy="636075"/>
          </a:xfrm>
        </p:grpSpPr>
        <p:sp>
          <p:nvSpPr>
            <p:cNvPr id="2115" name="Google Shape;2115;p1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16" name="Google Shape;2116;p1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17" name="Google Shape;2117;p1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18" name="Google Shape;2118;p1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19" name="Google Shape;2119;p1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20" name="Google Shape;2120;p1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21" name="Google Shape;2121;p1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22" name="Google Shape;2122;p1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23" name="Google Shape;2123;p1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24" name="Google Shape;2124;p1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25" name="Google Shape;2125;p1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26" name="Google Shape;2126;p1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27" name="Google Shape;2127;p1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28" name="Google Shape;2128;p1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29" name="Google Shape;2129;p1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130" name="Google Shape;2130;p19"/>
          <p:cNvGrpSpPr/>
          <p:nvPr/>
        </p:nvGrpSpPr>
        <p:grpSpPr>
          <a:xfrm rot="2397965">
            <a:off x="723079" y="6205875"/>
            <a:ext cx="1856021" cy="1383524"/>
            <a:chOff x="4500175" y="3779525"/>
            <a:chExt cx="1136425" cy="847075"/>
          </a:xfrm>
        </p:grpSpPr>
        <p:sp>
          <p:nvSpPr>
            <p:cNvPr id="2131" name="Google Shape;2131;p19"/>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32" name="Google Shape;2132;p19"/>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33" name="Google Shape;2133;p19"/>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34" name="Google Shape;2134;p19"/>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35" name="Google Shape;2135;p19"/>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36" name="Google Shape;2136;p19"/>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37" name="Google Shape;2137;p19"/>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38" name="Google Shape;2138;p19"/>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39" name="Google Shape;2139;p19"/>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40" name="Google Shape;2140;p19"/>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41" name="Google Shape;2141;p19"/>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wo columns">
  <p:cSld name="CUSTOM_4">
    <p:spTree>
      <p:nvGrpSpPr>
        <p:cNvPr id="1" name="Shape 2142"/>
        <p:cNvGrpSpPr/>
        <p:nvPr/>
      </p:nvGrpSpPr>
      <p:grpSpPr>
        <a:xfrm>
          <a:off x="0" y="0"/>
          <a:ext cx="0" cy="0"/>
          <a:chOff x="0" y="0"/>
          <a:chExt cx="0" cy="0"/>
        </a:xfrm>
      </p:grpSpPr>
      <p:sp>
        <p:nvSpPr>
          <p:cNvPr id="2143" name="Google Shape;2143;p20"/>
          <p:cNvSpPr txBox="1">
            <a:spLocks noGrp="1"/>
          </p:cNvSpPr>
          <p:nvPr>
            <p:ph type="title"/>
          </p:nvPr>
        </p:nvSpPr>
        <p:spPr>
          <a:xfrm>
            <a:off x="952400" y="7276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44" name="Google Shape;2144;p20"/>
          <p:cNvSpPr txBox="1">
            <a:spLocks noGrp="1"/>
          </p:cNvSpPr>
          <p:nvPr>
            <p:ph type="title" idx="2"/>
          </p:nvPr>
        </p:nvSpPr>
        <p:spPr>
          <a:xfrm>
            <a:off x="1994100" y="2589967"/>
            <a:ext cx="300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panose="00000700000000000000"/>
              <a:buNone/>
              <a:defRPr sz="2000" b="1"/>
            </a:lvl1pPr>
            <a:lvl2pPr lvl="1"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2145" name="Google Shape;2145;p20"/>
          <p:cNvSpPr txBox="1">
            <a:spLocks noGrp="1"/>
          </p:cNvSpPr>
          <p:nvPr>
            <p:ph type="subTitle" idx="1"/>
          </p:nvPr>
        </p:nvSpPr>
        <p:spPr>
          <a:xfrm>
            <a:off x="2239977" y="3038571"/>
            <a:ext cx="25084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rtl="0">
              <a:spcBef>
                <a:spcPct val="427000"/>
              </a:spcBef>
              <a:spcAft>
                <a:spcPts val="0"/>
              </a:spcAft>
              <a:buSzPts val="1200"/>
              <a:buNone/>
              <a:defRPr sz="1600"/>
            </a:lvl2pPr>
            <a:lvl3pPr lvl="2" rtl="0">
              <a:spcBef>
                <a:spcPct val="427000"/>
              </a:spcBef>
              <a:spcAft>
                <a:spcPts val="0"/>
              </a:spcAft>
              <a:buSzPts val="1200"/>
              <a:buNone/>
              <a:defRPr sz="1600"/>
            </a:lvl3pPr>
            <a:lvl4pPr lvl="3" rtl="0">
              <a:spcBef>
                <a:spcPct val="427000"/>
              </a:spcBef>
              <a:spcAft>
                <a:spcPts val="0"/>
              </a:spcAft>
              <a:buSzPts val="1200"/>
              <a:buNone/>
              <a:defRPr sz="1600"/>
            </a:lvl4pPr>
            <a:lvl5pPr lvl="4" rtl="0">
              <a:spcBef>
                <a:spcPct val="427000"/>
              </a:spcBef>
              <a:spcAft>
                <a:spcPts val="0"/>
              </a:spcAft>
              <a:buSzPts val="1200"/>
              <a:buNone/>
              <a:defRPr sz="1600"/>
            </a:lvl5pPr>
            <a:lvl6pPr lvl="5" rtl="0">
              <a:spcBef>
                <a:spcPct val="427000"/>
              </a:spcBef>
              <a:spcAft>
                <a:spcPts val="0"/>
              </a:spcAft>
              <a:buSzPts val="1200"/>
              <a:buNone/>
              <a:defRPr sz="1600"/>
            </a:lvl6pPr>
            <a:lvl7pPr lvl="6" rtl="0">
              <a:spcBef>
                <a:spcPct val="427000"/>
              </a:spcBef>
              <a:spcAft>
                <a:spcPts val="0"/>
              </a:spcAft>
              <a:buSzPts val="1200"/>
              <a:buNone/>
              <a:defRPr sz="1600"/>
            </a:lvl7pPr>
            <a:lvl8pPr lvl="7" rtl="0">
              <a:spcBef>
                <a:spcPct val="427000"/>
              </a:spcBef>
              <a:spcAft>
                <a:spcPts val="0"/>
              </a:spcAft>
              <a:buSzPts val="1200"/>
              <a:buNone/>
              <a:defRPr sz="1600"/>
            </a:lvl8pPr>
            <a:lvl9pPr lvl="8" rtl="0">
              <a:spcBef>
                <a:spcPct val="427000"/>
              </a:spcBef>
              <a:spcAft>
                <a:spcPts val="1600"/>
              </a:spcAft>
              <a:buSzPts val="1200"/>
              <a:buNone/>
              <a:defRPr sz="1600"/>
            </a:lvl9pPr>
          </a:lstStyle>
          <a:p>
            <a:endParaRPr/>
          </a:p>
        </p:txBody>
      </p:sp>
      <p:sp>
        <p:nvSpPr>
          <p:cNvPr id="2146" name="Google Shape;2146;p20"/>
          <p:cNvSpPr txBox="1">
            <a:spLocks noGrp="1"/>
          </p:cNvSpPr>
          <p:nvPr>
            <p:ph type="title" idx="3"/>
          </p:nvPr>
        </p:nvSpPr>
        <p:spPr>
          <a:xfrm>
            <a:off x="7197896" y="2589967"/>
            <a:ext cx="300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panose="00000700000000000000"/>
              <a:buNone/>
              <a:defRPr sz="2000" b="1"/>
            </a:lvl1pPr>
            <a:lvl2pPr lvl="1"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2200"/>
              <a:buFont typeface="Poppins SemiBold" panose="00000700000000000000"/>
              <a:buNone/>
              <a:defRPr sz="29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2147" name="Google Shape;2147;p20"/>
          <p:cNvSpPr txBox="1">
            <a:spLocks noGrp="1"/>
          </p:cNvSpPr>
          <p:nvPr>
            <p:ph type="subTitle" idx="4"/>
          </p:nvPr>
        </p:nvSpPr>
        <p:spPr>
          <a:xfrm>
            <a:off x="7443773" y="3038571"/>
            <a:ext cx="25084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600"/>
            </a:lvl1pPr>
            <a:lvl2pPr lvl="1" rtl="0">
              <a:spcBef>
                <a:spcPct val="427000"/>
              </a:spcBef>
              <a:spcAft>
                <a:spcPts val="0"/>
              </a:spcAft>
              <a:buSzPts val="1200"/>
              <a:buNone/>
              <a:defRPr sz="1600"/>
            </a:lvl2pPr>
            <a:lvl3pPr lvl="2" rtl="0">
              <a:spcBef>
                <a:spcPct val="427000"/>
              </a:spcBef>
              <a:spcAft>
                <a:spcPts val="0"/>
              </a:spcAft>
              <a:buSzPts val="1200"/>
              <a:buNone/>
              <a:defRPr sz="1600"/>
            </a:lvl3pPr>
            <a:lvl4pPr lvl="3" rtl="0">
              <a:spcBef>
                <a:spcPct val="427000"/>
              </a:spcBef>
              <a:spcAft>
                <a:spcPts val="0"/>
              </a:spcAft>
              <a:buSzPts val="1200"/>
              <a:buNone/>
              <a:defRPr sz="1600"/>
            </a:lvl4pPr>
            <a:lvl5pPr lvl="4" rtl="0">
              <a:spcBef>
                <a:spcPct val="427000"/>
              </a:spcBef>
              <a:spcAft>
                <a:spcPts val="0"/>
              </a:spcAft>
              <a:buSzPts val="1200"/>
              <a:buNone/>
              <a:defRPr sz="1600"/>
            </a:lvl5pPr>
            <a:lvl6pPr lvl="5" rtl="0">
              <a:spcBef>
                <a:spcPct val="427000"/>
              </a:spcBef>
              <a:spcAft>
                <a:spcPts val="0"/>
              </a:spcAft>
              <a:buSzPts val="1200"/>
              <a:buNone/>
              <a:defRPr sz="1600"/>
            </a:lvl6pPr>
            <a:lvl7pPr lvl="6" rtl="0">
              <a:spcBef>
                <a:spcPct val="427000"/>
              </a:spcBef>
              <a:spcAft>
                <a:spcPts val="0"/>
              </a:spcAft>
              <a:buSzPts val="1200"/>
              <a:buNone/>
              <a:defRPr sz="1600"/>
            </a:lvl7pPr>
            <a:lvl8pPr lvl="7" rtl="0">
              <a:spcBef>
                <a:spcPct val="427000"/>
              </a:spcBef>
              <a:spcAft>
                <a:spcPts val="0"/>
              </a:spcAft>
              <a:buSzPts val="1200"/>
              <a:buNone/>
              <a:defRPr sz="1600"/>
            </a:lvl8pPr>
            <a:lvl9pPr lvl="8" rtl="0">
              <a:spcBef>
                <a:spcPct val="427000"/>
              </a:spcBef>
              <a:spcAft>
                <a:spcPts val="1600"/>
              </a:spcAft>
              <a:buSzPts val="1200"/>
              <a:buNone/>
              <a:defRPr sz="1600"/>
            </a:lvl9pPr>
          </a:lstStyle>
          <a:p>
            <a:endParaRPr/>
          </a:p>
        </p:txBody>
      </p:sp>
      <p:grpSp>
        <p:nvGrpSpPr>
          <p:cNvPr id="2148" name="Google Shape;2148;p20"/>
          <p:cNvGrpSpPr/>
          <p:nvPr/>
        </p:nvGrpSpPr>
        <p:grpSpPr>
          <a:xfrm rot="10800000" flipH="1">
            <a:off x="-1904507" y="-1240156"/>
            <a:ext cx="5440427" cy="2453749"/>
            <a:chOff x="5619200" y="4458200"/>
            <a:chExt cx="1647150" cy="742900"/>
          </a:xfrm>
        </p:grpSpPr>
        <p:sp>
          <p:nvSpPr>
            <p:cNvPr id="2149" name="Google Shape;2149;p20"/>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50" name="Google Shape;2150;p20"/>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51" name="Google Shape;2151;p20"/>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52" name="Google Shape;2152;p20"/>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53" name="Google Shape;2153;p20"/>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154" name="Google Shape;2154;p20"/>
          <p:cNvGrpSpPr/>
          <p:nvPr/>
        </p:nvGrpSpPr>
        <p:grpSpPr>
          <a:xfrm rot="2700000">
            <a:off x="10026908" y="6238156"/>
            <a:ext cx="2156149" cy="1607163"/>
            <a:chOff x="4500175" y="3779525"/>
            <a:chExt cx="1136425" cy="847075"/>
          </a:xfrm>
        </p:grpSpPr>
        <p:sp>
          <p:nvSpPr>
            <p:cNvPr id="2155" name="Google Shape;2155;p20"/>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56" name="Google Shape;2156;p20"/>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57" name="Google Shape;2157;p20"/>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58" name="Google Shape;2158;p20"/>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59" name="Google Shape;2159;p20"/>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60" name="Google Shape;2160;p20"/>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61" name="Google Shape;2161;p20"/>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62" name="Google Shape;2162;p20"/>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63" name="Google Shape;2163;p20"/>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64" name="Google Shape;2164;p20"/>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65" name="Google Shape;2165;p20"/>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166" name="Google Shape;2166;p20"/>
          <p:cNvGrpSpPr/>
          <p:nvPr/>
        </p:nvGrpSpPr>
        <p:grpSpPr>
          <a:xfrm rot="-960419">
            <a:off x="11213943" y="5070052"/>
            <a:ext cx="1328393" cy="2134304"/>
            <a:chOff x="2402100" y="3854125"/>
            <a:chExt cx="435600" cy="698825"/>
          </a:xfrm>
        </p:grpSpPr>
        <p:sp>
          <p:nvSpPr>
            <p:cNvPr id="2167" name="Google Shape;2167;p20"/>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68" name="Google Shape;2168;p20"/>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69" name="Google Shape;2169;p20"/>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0" name="Google Shape;2170;p20"/>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1" name="Google Shape;2171;p20"/>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2" name="Google Shape;2172;p20"/>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3" name="Google Shape;2173;p20"/>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4" name="Google Shape;2174;p20"/>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5" name="Google Shape;2175;p20"/>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6" name="Google Shape;2176;p20"/>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7" name="Google Shape;2177;p20"/>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8" name="Google Shape;2178;p20"/>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9" name="Google Shape;2179;p20"/>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Only Title 1">
  <p:cSld name="CUSTOM_5">
    <p:spTree>
      <p:nvGrpSpPr>
        <p:cNvPr id="1" name="Shape 2180"/>
        <p:cNvGrpSpPr/>
        <p:nvPr/>
      </p:nvGrpSpPr>
      <p:grpSpPr>
        <a:xfrm>
          <a:off x="0" y="0"/>
          <a:ext cx="0" cy="0"/>
          <a:chOff x="0" y="0"/>
          <a:chExt cx="0" cy="0"/>
        </a:xfrm>
      </p:grpSpPr>
      <p:sp>
        <p:nvSpPr>
          <p:cNvPr id="2181" name="Google Shape;2181;p21"/>
          <p:cNvSpPr txBox="1">
            <a:spLocks noGrp="1"/>
          </p:cNvSpPr>
          <p:nvPr>
            <p:ph type="title"/>
          </p:nvPr>
        </p:nvSpPr>
        <p:spPr>
          <a:xfrm>
            <a:off x="952400" y="7276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182" name="Google Shape;2182;p21"/>
          <p:cNvGrpSpPr/>
          <p:nvPr/>
        </p:nvGrpSpPr>
        <p:grpSpPr>
          <a:xfrm rot="10800000" flipH="1">
            <a:off x="7643913" y="-1245924"/>
            <a:ext cx="5377747" cy="2955941"/>
            <a:chOff x="4178350" y="2375050"/>
            <a:chExt cx="938350" cy="515775"/>
          </a:xfrm>
        </p:grpSpPr>
        <p:sp>
          <p:nvSpPr>
            <p:cNvPr id="2183" name="Google Shape;2183;p21"/>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84" name="Google Shape;2184;p21"/>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85" name="Google Shape;2185;p21"/>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86" name="Google Shape;2186;p21"/>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87" name="Google Shape;2187;p21"/>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88" name="Google Shape;2188;p21"/>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89" name="Google Shape;2189;p21"/>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190" name="Google Shape;2190;p21"/>
          <p:cNvSpPr/>
          <p:nvPr/>
        </p:nvSpPr>
        <p:spPr>
          <a:xfrm rot="-7703151" flipH="1">
            <a:off x="10454164" y="601139"/>
            <a:ext cx="2335503" cy="2088083"/>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191" name="Google Shape;2191;p21"/>
          <p:cNvGrpSpPr/>
          <p:nvPr/>
        </p:nvGrpSpPr>
        <p:grpSpPr>
          <a:xfrm rot="-1615319">
            <a:off x="11404916" y="2966176"/>
            <a:ext cx="1326525" cy="2234081"/>
            <a:chOff x="3026750" y="1552825"/>
            <a:chExt cx="1108700" cy="1867600"/>
          </a:xfrm>
        </p:grpSpPr>
        <p:sp>
          <p:nvSpPr>
            <p:cNvPr id="2192" name="Google Shape;2192;p21"/>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93" name="Google Shape;2193;p21"/>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94" name="Google Shape;2194;p21"/>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95" name="Google Shape;2195;p21"/>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96" name="Google Shape;2196;p21"/>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97" name="Google Shape;2197;p21"/>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98" name="Google Shape;2198;p21"/>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99" name="Google Shape;2199;p21"/>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0" name="Google Shape;2200;p21"/>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1" name="Google Shape;2201;p21"/>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2" name="Google Shape;2202;p21"/>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3" name="Google Shape;2203;p21"/>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4" name="Google Shape;2204;p21"/>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5" name="Google Shape;2205;p21"/>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6" name="Google Shape;2206;p21"/>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7" name="Google Shape;2207;p21"/>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8" name="Google Shape;2208;p21"/>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9" name="Google Shape;2209;p21"/>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10" name="Google Shape;2210;p21"/>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211" name="Google Shape;2211;p21"/>
          <p:cNvGrpSpPr/>
          <p:nvPr/>
        </p:nvGrpSpPr>
        <p:grpSpPr>
          <a:xfrm rot="-1770465">
            <a:off x="9781960" y="4794299"/>
            <a:ext cx="3550064" cy="3771523"/>
            <a:chOff x="4159600" y="887163"/>
            <a:chExt cx="1265600" cy="1344550"/>
          </a:xfrm>
        </p:grpSpPr>
        <p:sp>
          <p:nvSpPr>
            <p:cNvPr id="2212" name="Google Shape;2212;p21"/>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13" name="Google Shape;2213;p21"/>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14" name="Google Shape;2214;p21"/>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15" name="Google Shape;2215;p21"/>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16" name="Google Shape;2216;p21"/>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17" name="Google Shape;2217;p21"/>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18" name="Google Shape;2218;p21"/>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19" name="Google Shape;2219;p21"/>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0" name="Google Shape;2220;p21"/>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1" name="Google Shape;2221;p21"/>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2" name="Google Shape;2222;p21"/>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3" name="Google Shape;2223;p21"/>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4" name="Google Shape;2224;p21"/>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5" name="Google Shape;2225;p21"/>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6" name="Google Shape;2226;p21"/>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7" name="Google Shape;2227;p21"/>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8" name="Google Shape;2228;p21"/>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9" name="Google Shape;2229;p21"/>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0" name="Google Shape;2230;p21"/>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1" name="Google Shape;2231;p21"/>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2" name="Google Shape;2232;p21"/>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3" name="Google Shape;2233;p21"/>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4" name="Google Shape;2234;p21"/>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5" name="Google Shape;2235;p21"/>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6" name="Google Shape;2236;p21"/>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7" name="Google Shape;2237;p21"/>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8" name="Google Shape;2238;p21"/>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9" name="Google Shape;2239;p21"/>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0" name="Google Shape;2240;p21"/>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1" name="Google Shape;2241;p21"/>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2" name="Google Shape;2242;p21"/>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3" name="Google Shape;2243;p21"/>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4" name="Google Shape;2244;p21"/>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5" name="Google Shape;2245;p21"/>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6" name="Google Shape;2246;p21"/>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7" name="Google Shape;2247;p21"/>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8" name="Google Shape;2248;p21"/>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9" name="Google Shape;2249;p21"/>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0" name="Google Shape;2250;p21"/>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1" name="Google Shape;2251;p21"/>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2" name="Google Shape;2252;p21"/>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3" name="Google Shape;2253;p21"/>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4" name="Google Shape;2254;p21"/>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5" name="Google Shape;2255;p21"/>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6" name="Google Shape;2256;p21"/>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7" name="Google Shape;2257;p21"/>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8" name="Google Shape;2258;p21"/>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9" name="Google Shape;2259;p21"/>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0" name="Google Shape;2260;p21"/>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1" name="Google Shape;2261;p21"/>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2" name="Google Shape;2262;p21"/>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3" name="Google Shape;2263;p21"/>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4" name="Google Shape;2264;p21"/>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5" name="Google Shape;2265;p21"/>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6" name="Google Shape;2266;p21"/>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7" name="Google Shape;2267;p21"/>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8" name="Google Shape;2268;p21"/>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9" name="Google Shape;2269;p21"/>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0" name="Google Shape;2270;p21"/>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1" name="Google Shape;2271;p21"/>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2" name="Google Shape;2272;p21"/>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3" name="Google Shape;2273;p21"/>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4" name="Google Shape;2274;p21"/>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5" name="Google Shape;2275;p21"/>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6" name="Google Shape;2276;p21"/>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7" name="Google Shape;2277;p21"/>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8" name="Google Shape;2278;p21"/>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9" name="Google Shape;2279;p21"/>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80" name="Google Shape;2280;p21"/>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81" name="Google Shape;2281;p21"/>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82" name="Google Shape;2282;p21"/>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83" name="Google Shape;2283;p21"/>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84" name="Google Shape;2284;p21"/>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85" name="Google Shape;2285;p21"/>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86" name="Google Shape;2286;p21"/>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87" name="Google Shape;2287;p21"/>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88" name="Google Shape;2288;p21"/>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89" name="Google Shape;2289;p21"/>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0" name="Google Shape;2290;p21"/>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1" name="Google Shape;2291;p21"/>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2" name="Google Shape;2292;p21"/>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3" name="Google Shape;2293;p21"/>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4" name="Google Shape;2294;p21"/>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5" name="Google Shape;2295;p21"/>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6" name="Google Shape;2296;p21"/>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7" name="Google Shape;2297;p21"/>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8" name="Google Shape;2298;p21"/>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9" name="Google Shape;2299;p21"/>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00" name="Google Shape;2300;p21"/>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01" name="Google Shape;2301;p21"/>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02" name="Google Shape;2302;p21"/>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03" name="Google Shape;2303;p21"/>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04" name="Google Shape;2304;p21"/>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05" name="Google Shape;2305;p21"/>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06" name="Google Shape;2306;p21"/>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07" name="Google Shape;2307;p21"/>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08" name="Google Shape;2308;p21"/>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09" name="Google Shape;2309;p21"/>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10" name="Google Shape;2310;p21"/>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11" name="Google Shape;2311;p21"/>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12" name="Google Shape;2312;p21"/>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13" name="Google Shape;2313;p21"/>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14" name="Google Shape;2314;p21"/>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15" name="Google Shape;2315;p21"/>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16" name="Google Shape;2316;p21"/>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317" name="Google Shape;2317;p21"/>
          <p:cNvGrpSpPr/>
          <p:nvPr/>
        </p:nvGrpSpPr>
        <p:grpSpPr>
          <a:xfrm rot="-8100000">
            <a:off x="8007873" y="-653064"/>
            <a:ext cx="1107000" cy="1952583"/>
            <a:chOff x="2797700" y="3217325"/>
            <a:chExt cx="682725" cy="1204225"/>
          </a:xfrm>
        </p:grpSpPr>
        <p:sp>
          <p:nvSpPr>
            <p:cNvPr id="2318" name="Google Shape;2318;p21"/>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19" name="Google Shape;2319;p21"/>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20" name="Google Shape;2320;p21"/>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21" name="Google Shape;2321;p21"/>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22" name="Google Shape;2322;p21"/>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23" name="Google Shape;2323;p21"/>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24" name="Google Shape;2324;p21"/>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325" name="Google Shape;2325;p21"/>
          <p:cNvGrpSpPr/>
          <p:nvPr/>
        </p:nvGrpSpPr>
        <p:grpSpPr>
          <a:xfrm>
            <a:off x="9504267" y="556867"/>
            <a:ext cx="933933" cy="848100"/>
            <a:chOff x="3652400" y="3788700"/>
            <a:chExt cx="700450" cy="636075"/>
          </a:xfrm>
        </p:grpSpPr>
        <p:sp>
          <p:nvSpPr>
            <p:cNvPr id="2326" name="Google Shape;2326;p21"/>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27" name="Google Shape;2327;p21"/>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28" name="Google Shape;2328;p21"/>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29" name="Google Shape;2329;p21"/>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30" name="Google Shape;2330;p21"/>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31" name="Google Shape;2331;p21"/>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32" name="Google Shape;2332;p21"/>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33" name="Google Shape;2333;p21"/>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34" name="Google Shape;2334;p21"/>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35" name="Google Shape;2335;p21"/>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36" name="Google Shape;2336;p21"/>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37" name="Google Shape;2337;p21"/>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38" name="Google Shape;2338;p21"/>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39" name="Google Shape;2339;p21"/>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40" name="Google Shape;2340;p21"/>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meline or Process">
  <p:cSld name="CUSTOM_11">
    <p:spTree>
      <p:nvGrpSpPr>
        <p:cNvPr id="1" name="Shape 1469"/>
        <p:cNvGrpSpPr/>
        <p:nvPr/>
      </p:nvGrpSpPr>
      <p:grpSpPr>
        <a:xfrm>
          <a:off x="0" y="0"/>
          <a:ext cx="0" cy="0"/>
          <a:chOff x="0" y="0"/>
          <a:chExt cx="0" cy="0"/>
        </a:xfrm>
      </p:grpSpPr>
      <p:grpSp>
        <p:nvGrpSpPr>
          <p:cNvPr id="1470" name="Google Shape;1470;p12"/>
          <p:cNvGrpSpPr/>
          <p:nvPr/>
        </p:nvGrpSpPr>
        <p:grpSpPr>
          <a:xfrm>
            <a:off x="1713348" y="2671650"/>
            <a:ext cx="1691639" cy="910589"/>
            <a:chOff x="3090862" y="1323975"/>
            <a:chExt cx="1691639" cy="910589"/>
          </a:xfrm>
        </p:grpSpPr>
        <p:grpSp>
          <p:nvGrpSpPr>
            <p:cNvPr id="1471" name="Google Shape;1471;p12"/>
            <p:cNvGrpSpPr/>
            <p:nvPr/>
          </p:nvGrpSpPr>
          <p:grpSpPr>
            <a:xfrm>
              <a:off x="3090862" y="1323975"/>
              <a:ext cx="1691639" cy="815106"/>
              <a:chOff x="3090862" y="1323975"/>
              <a:chExt cx="1691639" cy="815106"/>
            </a:xfrm>
          </p:grpSpPr>
          <p:sp>
            <p:nvSpPr>
              <p:cNvPr id="1472" name="Google Shape;1472;p12"/>
              <p:cNvSpPr/>
              <p:nvPr/>
            </p:nvSpPr>
            <p:spPr>
              <a:xfrm>
                <a:off x="3091814" y="1323975"/>
                <a:ext cx="1690687" cy="815106"/>
              </a:xfrm>
              <a:custGeom>
                <a:avLst/>
                <a:gdLst/>
                <a:ahLst/>
                <a:cxnLst/>
                <a:rect l="l" t="t" r="r" b="b"/>
                <a:pathLst>
                  <a:path w="1690687" h="815106" extrusionOk="0">
                    <a:moveTo>
                      <a:pt x="1686878" y="46673"/>
                    </a:moveTo>
                    <a:cubicBezTo>
                      <a:pt x="1623060" y="24765"/>
                      <a:pt x="1545908" y="21907"/>
                      <a:pt x="1486853" y="44768"/>
                    </a:cubicBezTo>
                    <a:cubicBezTo>
                      <a:pt x="1313498" y="109538"/>
                      <a:pt x="1243013" y="316230"/>
                      <a:pt x="1175385" y="470535"/>
                    </a:cubicBezTo>
                    <a:cubicBezTo>
                      <a:pt x="1164908" y="493395"/>
                      <a:pt x="1154430" y="517208"/>
                      <a:pt x="1142048" y="540068"/>
                    </a:cubicBezTo>
                    <a:cubicBezTo>
                      <a:pt x="1095375" y="629603"/>
                      <a:pt x="1033463" y="711518"/>
                      <a:pt x="942975" y="752475"/>
                    </a:cubicBezTo>
                    <a:cubicBezTo>
                      <a:pt x="816293" y="808672"/>
                      <a:pt x="649605" y="764858"/>
                      <a:pt x="554355" y="667703"/>
                    </a:cubicBezTo>
                    <a:cubicBezTo>
                      <a:pt x="455295" y="567690"/>
                      <a:pt x="455295" y="421958"/>
                      <a:pt x="392430" y="304800"/>
                    </a:cubicBezTo>
                    <a:cubicBezTo>
                      <a:pt x="325755" y="184785"/>
                      <a:pt x="235268" y="90488"/>
                      <a:pt x="108585" y="35243"/>
                    </a:cubicBezTo>
                    <a:cubicBezTo>
                      <a:pt x="78105" y="21907"/>
                      <a:pt x="42863" y="9525"/>
                      <a:pt x="5715" y="0"/>
                    </a:cubicBezTo>
                    <a:lnTo>
                      <a:pt x="0" y="42863"/>
                    </a:lnTo>
                    <a:cubicBezTo>
                      <a:pt x="47625" y="59055"/>
                      <a:pt x="93345" y="81915"/>
                      <a:pt x="140970" y="107632"/>
                    </a:cubicBezTo>
                    <a:cubicBezTo>
                      <a:pt x="291465" y="187643"/>
                      <a:pt x="371475" y="320040"/>
                      <a:pt x="405765" y="484823"/>
                    </a:cubicBezTo>
                    <a:cubicBezTo>
                      <a:pt x="410528" y="508635"/>
                      <a:pt x="414338" y="533400"/>
                      <a:pt x="422910" y="557213"/>
                    </a:cubicBezTo>
                    <a:cubicBezTo>
                      <a:pt x="483870" y="737235"/>
                      <a:pt x="684848" y="832485"/>
                      <a:pt x="865823" y="812483"/>
                    </a:cubicBezTo>
                    <a:cubicBezTo>
                      <a:pt x="1097280" y="786765"/>
                      <a:pt x="1159193" y="543878"/>
                      <a:pt x="1246823" y="365760"/>
                    </a:cubicBezTo>
                    <a:cubicBezTo>
                      <a:pt x="1285875" y="285750"/>
                      <a:pt x="1333500" y="207645"/>
                      <a:pt x="1401128" y="150495"/>
                    </a:cubicBezTo>
                    <a:cubicBezTo>
                      <a:pt x="1478280" y="84773"/>
                      <a:pt x="1595438" y="55245"/>
                      <a:pt x="1690688" y="89535"/>
                    </a:cubicBezTo>
                    <a:cubicBezTo>
                      <a:pt x="1690688" y="75248"/>
                      <a:pt x="1688783" y="60960"/>
                      <a:pt x="1686878" y="46673"/>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3" name="Google Shape;1473;p12"/>
              <p:cNvSpPr/>
              <p:nvPr/>
            </p:nvSpPr>
            <p:spPr>
              <a:xfrm>
                <a:off x="3090862" y="1344930"/>
                <a:ext cx="1690940" cy="794151"/>
              </a:xfrm>
              <a:custGeom>
                <a:avLst/>
                <a:gdLst/>
                <a:ahLst/>
                <a:cxnLst/>
                <a:rect l="l" t="t" r="r" b="b"/>
                <a:pathLst>
                  <a:path w="1690940" h="794151" extrusionOk="0">
                    <a:moveTo>
                      <a:pt x="1687830" y="25718"/>
                    </a:moveTo>
                    <a:cubicBezTo>
                      <a:pt x="1624013" y="3810"/>
                      <a:pt x="1546860" y="952"/>
                      <a:pt x="1487805" y="23813"/>
                    </a:cubicBezTo>
                    <a:cubicBezTo>
                      <a:pt x="1443990" y="40005"/>
                      <a:pt x="1406843" y="65722"/>
                      <a:pt x="1375410" y="96202"/>
                    </a:cubicBezTo>
                    <a:cubicBezTo>
                      <a:pt x="1384935" y="120015"/>
                      <a:pt x="1348740" y="163830"/>
                      <a:pt x="1337310" y="180975"/>
                    </a:cubicBezTo>
                    <a:cubicBezTo>
                      <a:pt x="1302068" y="232410"/>
                      <a:pt x="1270635" y="287655"/>
                      <a:pt x="1238250" y="340995"/>
                    </a:cubicBezTo>
                    <a:cubicBezTo>
                      <a:pt x="1206818" y="394335"/>
                      <a:pt x="1187768" y="453390"/>
                      <a:pt x="1160145" y="508635"/>
                    </a:cubicBezTo>
                    <a:cubicBezTo>
                      <a:pt x="1119188" y="588645"/>
                      <a:pt x="1075373" y="688658"/>
                      <a:pt x="992505" y="733425"/>
                    </a:cubicBezTo>
                    <a:cubicBezTo>
                      <a:pt x="983933" y="738187"/>
                      <a:pt x="974408" y="741998"/>
                      <a:pt x="965835" y="745808"/>
                    </a:cubicBezTo>
                    <a:cubicBezTo>
                      <a:pt x="964883" y="745808"/>
                      <a:pt x="964883" y="746760"/>
                      <a:pt x="963930" y="746760"/>
                    </a:cubicBezTo>
                    <a:cubicBezTo>
                      <a:pt x="889635" y="782003"/>
                      <a:pt x="806768" y="781050"/>
                      <a:pt x="727710" y="764858"/>
                    </a:cubicBezTo>
                    <a:cubicBezTo>
                      <a:pt x="673418" y="754380"/>
                      <a:pt x="613410" y="736283"/>
                      <a:pt x="573405" y="696278"/>
                    </a:cubicBezTo>
                    <a:cubicBezTo>
                      <a:pt x="538163" y="678180"/>
                      <a:pt x="509588" y="656273"/>
                      <a:pt x="487680" y="618173"/>
                    </a:cubicBezTo>
                    <a:cubicBezTo>
                      <a:pt x="463867" y="576262"/>
                      <a:pt x="449580" y="529590"/>
                      <a:pt x="439103" y="483870"/>
                    </a:cubicBezTo>
                    <a:cubicBezTo>
                      <a:pt x="414338" y="375285"/>
                      <a:pt x="384810" y="260985"/>
                      <a:pt x="298133" y="184785"/>
                    </a:cubicBezTo>
                    <a:cubicBezTo>
                      <a:pt x="251460" y="150495"/>
                      <a:pt x="204788" y="118110"/>
                      <a:pt x="160020" y="80963"/>
                    </a:cubicBezTo>
                    <a:cubicBezTo>
                      <a:pt x="116205" y="44768"/>
                      <a:pt x="60007" y="18097"/>
                      <a:pt x="2857" y="0"/>
                    </a:cubicBezTo>
                    <a:lnTo>
                      <a:pt x="0" y="21907"/>
                    </a:lnTo>
                    <a:cubicBezTo>
                      <a:pt x="47625" y="38100"/>
                      <a:pt x="93345" y="60960"/>
                      <a:pt x="140970" y="86677"/>
                    </a:cubicBezTo>
                    <a:cubicBezTo>
                      <a:pt x="291465" y="166688"/>
                      <a:pt x="371475" y="299085"/>
                      <a:pt x="405765" y="463868"/>
                    </a:cubicBezTo>
                    <a:cubicBezTo>
                      <a:pt x="410528" y="487680"/>
                      <a:pt x="414338" y="512445"/>
                      <a:pt x="422910" y="536258"/>
                    </a:cubicBezTo>
                    <a:cubicBezTo>
                      <a:pt x="483870" y="716280"/>
                      <a:pt x="684848" y="811530"/>
                      <a:pt x="865823" y="791528"/>
                    </a:cubicBezTo>
                    <a:cubicBezTo>
                      <a:pt x="1097280" y="765810"/>
                      <a:pt x="1159193" y="522922"/>
                      <a:pt x="1246823" y="344805"/>
                    </a:cubicBezTo>
                    <a:cubicBezTo>
                      <a:pt x="1285875" y="264795"/>
                      <a:pt x="1333500" y="186690"/>
                      <a:pt x="1401128" y="129540"/>
                    </a:cubicBezTo>
                    <a:cubicBezTo>
                      <a:pt x="1478280" y="63818"/>
                      <a:pt x="1595438" y="34290"/>
                      <a:pt x="1690688" y="68580"/>
                    </a:cubicBezTo>
                    <a:cubicBezTo>
                      <a:pt x="1691640" y="54293"/>
                      <a:pt x="1689735" y="40005"/>
                      <a:pt x="1687830" y="2571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74" name="Google Shape;1474;p12"/>
            <p:cNvGrpSpPr/>
            <p:nvPr/>
          </p:nvGrpSpPr>
          <p:grpSpPr>
            <a:xfrm>
              <a:off x="3313728" y="1500187"/>
              <a:ext cx="1048721" cy="734377"/>
              <a:chOff x="3313728" y="1500187"/>
              <a:chExt cx="1048721" cy="734377"/>
            </a:xfrm>
          </p:grpSpPr>
          <p:grpSp>
            <p:nvGrpSpPr>
              <p:cNvPr id="1475" name="Google Shape;1475;p12"/>
              <p:cNvGrpSpPr/>
              <p:nvPr/>
            </p:nvGrpSpPr>
            <p:grpSpPr>
              <a:xfrm>
                <a:off x="3693795" y="2111544"/>
                <a:ext cx="113365" cy="83968"/>
                <a:chOff x="3693795" y="2111544"/>
                <a:chExt cx="113365" cy="83968"/>
              </a:xfrm>
            </p:grpSpPr>
            <p:sp>
              <p:nvSpPr>
                <p:cNvPr id="1476" name="Google Shape;1476;p12"/>
                <p:cNvSpPr/>
                <p:nvPr/>
              </p:nvSpPr>
              <p:spPr>
                <a:xfrm>
                  <a:off x="3707129" y="2111544"/>
                  <a:ext cx="100012" cy="69680"/>
                </a:xfrm>
                <a:custGeom>
                  <a:avLst/>
                  <a:gdLst/>
                  <a:ahLst/>
                  <a:cxnLst/>
                  <a:rect l="l" t="t" r="r" b="b"/>
                  <a:pathLst>
                    <a:path w="100012" h="69680" extrusionOk="0">
                      <a:moveTo>
                        <a:pt x="0" y="69680"/>
                      </a:moveTo>
                      <a:cubicBezTo>
                        <a:pt x="26670" y="37295"/>
                        <a:pt x="45720" y="-23665"/>
                        <a:pt x="97155" y="9673"/>
                      </a:cubicBezTo>
                      <a:lnTo>
                        <a:pt x="100013" y="13483"/>
                      </a:lnTo>
                      <a:cubicBezTo>
                        <a:pt x="60008" y="10625"/>
                        <a:pt x="30480" y="48725"/>
                        <a:pt x="0" y="6968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7" name="Google Shape;1477;p12"/>
                <p:cNvSpPr/>
                <p:nvPr/>
              </p:nvSpPr>
              <p:spPr>
                <a:xfrm>
                  <a:off x="3693795" y="2121217"/>
                  <a:ext cx="113365" cy="74295"/>
                </a:xfrm>
                <a:custGeom>
                  <a:avLst/>
                  <a:gdLst/>
                  <a:ahLst/>
                  <a:cxnLst/>
                  <a:rect l="l" t="t" r="r" b="b"/>
                  <a:pathLst>
                    <a:path w="113365" h="74295" extrusionOk="0">
                      <a:moveTo>
                        <a:pt x="76200" y="47625"/>
                      </a:moveTo>
                      <a:cubicBezTo>
                        <a:pt x="48577" y="52388"/>
                        <a:pt x="24765" y="61913"/>
                        <a:pt x="0" y="74295"/>
                      </a:cubicBezTo>
                      <a:cubicBezTo>
                        <a:pt x="14288" y="59055"/>
                        <a:pt x="30480" y="43815"/>
                        <a:pt x="45720" y="29528"/>
                      </a:cubicBezTo>
                      <a:cubicBezTo>
                        <a:pt x="55245" y="21908"/>
                        <a:pt x="65722" y="14288"/>
                        <a:pt x="77152" y="8573"/>
                      </a:cubicBezTo>
                      <a:cubicBezTo>
                        <a:pt x="84772" y="4763"/>
                        <a:pt x="98107" y="0"/>
                        <a:pt x="104775" y="0"/>
                      </a:cubicBezTo>
                      <a:cubicBezTo>
                        <a:pt x="116205" y="5715"/>
                        <a:pt x="115252" y="20955"/>
                        <a:pt x="107632" y="32385"/>
                      </a:cubicBezTo>
                      <a:cubicBezTo>
                        <a:pt x="101917" y="42863"/>
                        <a:pt x="87630" y="45720"/>
                        <a:pt x="76200" y="4762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78" name="Google Shape;1478;p12"/>
              <p:cNvGrpSpPr/>
              <p:nvPr/>
            </p:nvGrpSpPr>
            <p:grpSpPr>
              <a:xfrm>
                <a:off x="3796397" y="2114790"/>
                <a:ext cx="64048" cy="119774"/>
                <a:chOff x="3796397" y="2114790"/>
                <a:chExt cx="64048" cy="119774"/>
              </a:xfrm>
            </p:grpSpPr>
            <p:sp>
              <p:nvSpPr>
                <p:cNvPr id="1479" name="Google Shape;1479;p12"/>
                <p:cNvSpPr/>
                <p:nvPr/>
              </p:nvSpPr>
              <p:spPr>
                <a:xfrm>
                  <a:off x="3818191" y="2115502"/>
                  <a:ext cx="42254" cy="119062"/>
                </a:xfrm>
                <a:custGeom>
                  <a:avLst/>
                  <a:gdLst/>
                  <a:ahLst/>
                  <a:cxnLst/>
                  <a:rect l="l" t="t" r="r" b="b"/>
                  <a:pathLst>
                    <a:path w="42254" h="119062" extrusionOk="0">
                      <a:moveTo>
                        <a:pt x="21336" y="0"/>
                      </a:moveTo>
                      <a:cubicBezTo>
                        <a:pt x="40386" y="6668"/>
                        <a:pt x="48006" y="38100"/>
                        <a:pt x="37528" y="57150"/>
                      </a:cubicBezTo>
                      <a:cubicBezTo>
                        <a:pt x="31813" y="68580"/>
                        <a:pt x="11811" y="86677"/>
                        <a:pt x="7048" y="119063"/>
                      </a:cubicBezTo>
                      <a:cubicBezTo>
                        <a:pt x="4191" y="95250"/>
                        <a:pt x="-1524" y="87630"/>
                        <a:pt x="381" y="64770"/>
                      </a:cubicBezTo>
                      <a:cubicBezTo>
                        <a:pt x="1333" y="44768"/>
                        <a:pt x="20383" y="17145"/>
                        <a:pt x="21336" y="0"/>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0" name="Google Shape;1480;p12"/>
                <p:cNvSpPr/>
                <p:nvPr/>
              </p:nvSpPr>
              <p:spPr>
                <a:xfrm>
                  <a:off x="3796397" y="2114790"/>
                  <a:ext cx="46627" cy="119774"/>
                </a:xfrm>
                <a:custGeom>
                  <a:avLst/>
                  <a:gdLst/>
                  <a:ahLst/>
                  <a:cxnLst/>
                  <a:rect l="l" t="t" r="r" b="b"/>
                  <a:pathLst>
                    <a:path w="46627" h="119774" extrusionOk="0">
                      <a:moveTo>
                        <a:pt x="267" y="35002"/>
                      </a:moveTo>
                      <a:cubicBezTo>
                        <a:pt x="2172" y="15952"/>
                        <a:pt x="23127" y="-4051"/>
                        <a:pt x="43130" y="712"/>
                      </a:cubicBezTo>
                      <a:cubicBezTo>
                        <a:pt x="51702" y="18809"/>
                        <a:pt x="42177" y="41669"/>
                        <a:pt x="39320" y="48337"/>
                      </a:cubicBezTo>
                      <a:cubicBezTo>
                        <a:pt x="32652" y="70244"/>
                        <a:pt x="25985" y="91199"/>
                        <a:pt x="28842" y="119774"/>
                      </a:cubicBezTo>
                      <a:cubicBezTo>
                        <a:pt x="26937" y="111202"/>
                        <a:pt x="20270" y="106439"/>
                        <a:pt x="16460" y="98819"/>
                      </a:cubicBezTo>
                      <a:cubicBezTo>
                        <a:pt x="6935" y="80722"/>
                        <a:pt x="-1638" y="55004"/>
                        <a:pt x="267" y="35002"/>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481" name="Google Shape;1481;p12"/>
              <p:cNvSpPr/>
              <p:nvPr/>
            </p:nvSpPr>
            <p:spPr>
              <a:xfrm>
                <a:off x="3974284" y="2114251"/>
                <a:ext cx="54922" cy="120313"/>
              </a:xfrm>
              <a:custGeom>
                <a:avLst/>
                <a:gdLst/>
                <a:ahLst/>
                <a:cxnLst/>
                <a:rect l="l" t="t" r="r" b="b"/>
                <a:pathLst>
                  <a:path w="54922" h="120313" extrusionOk="0">
                    <a:moveTo>
                      <a:pt x="51933" y="6014"/>
                    </a:moveTo>
                    <a:cubicBezTo>
                      <a:pt x="56696" y="13634"/>
                      <a:pt x="54791" y="26969"/>
                      <a:pt x="52886" y="35541"/>
                    </a:cubicBezTo>
                    <a:cubicBezTo>
                      <a:pt x="50981" y="46019"/>
                      <a:pt x="46218" y="56496"/>
                      <a:pt x="40503" y="66021"/>
                    </a:cubicBezTo>
                    <a:cubicBezTo>
                      <a:pt x="34788" y="75546"/>
                      <a:pt x="28121" y="84119"/>
                      <a:pt x="22406" y="92691"/>
                    </a:cubicBezTo>
                    <a:cubicBezTo>
                      <a:pt x="19548" y="97454"/>
                      <a:pt x="16691" y="101264"/>
                      <a:pt x="13833" y="106026"/>
                    </a:cubicBezTo>
                    <a:cubicBezTo>
                      <a:pt x="12881" y="107931"/>
                      <a:pt x="6213" y="118409"/>
                      <a:pt x="7166" y="120314"/>
                    </a:cubicBezTo>
                    <a:cubicBezTo>
                      <a:pt x="-4264" y="102216"/>
                      <a:pt x="498" y="72689"/>
                      <a:pt x="4308" y="52686"/>
                    </a:cubicBezTo>
                    <a:cubicBezTo>
                      <a:pt x="7166" y="38399"/>
                      <a:pt x="11928" y="23159"/>
                      <a:pt x="21453" y="11729"/>
                    </a:cubicBezTo>
                    <a:cubicBezTo>
                      <a:pt x="25263" y="6966"/>
                      <a:pt x="30026" y="3156"/>
                      <a:pt x="34788" y="1251"/>
                    </a:cubicBezTo>
                    <a:cubicBezTo>
                      <a:pt x="40503" y="-654"/>
                      <a:pt x="45266" y="-654"/>
                      <a:pt x="49076" y="3156"/>
                    </a:cubicBezTo>
                    <a:cubicBezTo>
                      <a:pt x="50981" y="4109"/>
                      <a:pt x="50981" y="5061"/>
                      <a:pt x="51933" y="6014"/>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2" name="Google Shape;1482;p12"/>
              <p:cNvSpPr/>
              <p:nvPr/>
            </p:nvSpPr>
            <p:spPr>
              <a:xfrm>
                <a:off x="4015740" y="1985962"/>
                <a:ext cx="113109" cy="52534"/>
              </a:xfrm>
              <a:custGeom>
                <a:avLst/>
                <a:gdLst/>
                <a:ahLst/>
                <a:cxnLst/>
                <a:rect l="l" t="t" r="r" b="b"/>
                <a:pathLst>
                  <a:path w="113109" h="52534" extrusionOk="0">
                    <a:moveTo>
                      <a:pt x="30480" y="2858"/>
                    </a:moveTo>
                    <a:cubicBezTo>
                      <a:pt x="38100" y="952"/>
                      <a:pt x="46672" y="0"/>
                      <a:pt x="54292" y="0"/>
                    </a:cubicBezTo>
                    <a:cubicBezTo>
                      <a:pt x="68580" y="0"/>
                      <a:pt x="79057" y="8573"/>
                      <a:pt x="89535" y="17145"/>
                    </a:cubicBezTo>
                    <a:cubicBezTo>
                      <a:pt x="98107" y="24765"/>
                      <a:pt x="108585" y="34290"/>
                      <a:pt x="112395" y="45720"/>
                    </a:cubicBezTo>
                    <a:cubicBezTo>
                      <a:pt x="113347" y="47625"/>
                      <a:pt x="113347" y="50483"/>
                      <a:pt x="112395" y="51435"/>
                    </a:cubicBezTo>
                    <a:cubicBezTo>
                      <a:pt x="110490" y="53340"/>
                      <a:pt x="108585" y="52388"/>
                      <a:pt x="106680" y="51435"/>
                    </a:cubicBezTo>
                    <a:cubicBezTo>
                      <a:pt x="94297" y="45720"/>
                      <a:pt x="82867" y="44767"/>
                      <a:pt x="69532" y="43815"/>
                    </a:cubicBezTo>
                    <a:cubicBezTo>
                      <a:pt x="63817" y="42863"/>
                      <a:pt x="58102" y="40958"/>
                      <a:pt x="52388" y="38100"/>
                    </a:cubicBezTo>
                    <a:cubicBezTo>
                      <a:pt x="38100" y="31433"/>
                      <a:pt x="22860" y="18098"/>
                      <a:pt x="6667" y="20002"/>
                    </a:cubicBezTo>
                    <a:cubicBezTo>
                      <a:pt x="4763" y="20002"/>
                      <a:pt x="1905" y="20955"/>
                      <a:pt x="0" y="19050"/>
                    </a:cubicBezTo>
                    <a:cubicBezTo>
                      <a:pt x="3810" y="15240"/>
                      <a:pt x="8572" y="11430"/>
                      <a:pt x="13335" y="9525"/>
                    </a:cubicBezTo>
                    <a:cubicBezTo>
                      <a:pt x="18097" y="6667"/>
                      <a:pt x="24765" y="4763"/>
                      <a:pt x="30480" y="285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3" name="Google Shape;1483;p12"/>
              <p:cNvSpPr/>
              <p:nvPr/>
            </p:nvSpPr>
            <p:spPr>
              <a:xfrm>
                <a:off x="3472814" y="1946910"/>
                <a:ext cx="113109" cy="52534"/>
              </a:xfrm>
              <a:custGeom>
                <a:avLst/>
                <a:gdLst/>
                <a:ahLst/>
                <a:cxnLst/>
                <a:rect l="l" t="t" r="r" b="b"/>
                <a:pathLst>
                  <a:path w="113109" h="52534" extrusionOk="0">
                    <a:moveTo>
                      <a:pt x="30480" y="2857"/>
                    </a:moveTo>
                    <a:cubicBezTo>
                      <a:pt x="38100" y="952"/>
                      <a:pt x="46673" y="0"/>
                      <a:pt x="54293" y="0"/>
                    </a:cubicBezTo>
                    <a:cubicBezTo>
                      <a:pt x="68580" y="0"/>
                      <a:pt x="79058" y="8573"/>
                      <a:pt x="89535" y="17145"/>
                    </a:cubicBezTo>
                    <a:cubicBezTo>
                      <a:pt x="98108" y="24765"/>
                      <a:pt x="108585" y="34290"/>
                      <a:pt x="112395" y="45720"/>
                    </a:cubicBezTo>
                    <a:cubicBezTo>
                      <a:pt x="113348" y="47625"/>
                      <a:pt x="113348" y="50482"/>
                      <a:pt x="112395" y="51435"/>
                    </a:cubicBezTo>
                    <a:cubicBezTo>
                      <a:pt x="110490" y="53340"/>
                      <a:pt x="108585" y="52388"/>
                      <a:pt x="106680" y="51435"/>
                    </a:cubicBezTo>
                    <a:cubicBezTo>
                      <a:pt x="94298" y="45720"/>
                      <a:pt x="82868" y="44767"/>
                      <a:pt x="69533" y="43815"/>
                    </a:cubicBezTo>
                    <a:cubicBezTo>
                      <a:pt x="63818" y="42863"/>
                      <a:pt x="58102" y="40957"/>
                      <a:pt x="52388" y="38100"/>
                    </a:cubicBezTo>
                    <a:cubicBezTo>
                      <a:pt x="38100" y="31432"/>
                      <a:pt x="22860" y="18098"/>
                      <a:pt x="6668" y="20002"/>
                    </a:cubicBezTo>
                    <a:cubicBezTo>
                      <a:pt x="4763" y="20002"/>
                      <a:pt x="1905" y="20955"/>
                      <a:pt x="0" y="19050"/>
                    </a:cubicBezTo>
                    <a:cubicBezTo>
                      <a:pt x="3810" y="15240"/>
                      <a:pt x="8573" y="11430"/>
                      <a:pt x="13335" y="9525"/>
                    </a:cubicBezTo>
                    <a:cubicBezTo>
                      <a:pt x="17145" y="6667"/>
                      <a:pt x="23813" y="4763"/>
                      <a:pt x="30480" y="285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484" name="Google Shape;1484;p12"/>
              <p:cNvGrpSpPr/>
              <p:nvPr/>
            </p:nvGrpSpPr>
            <p:grpSpPr>
              <a:xfrm>
                <a:off x="4305609" y="1683067"/>
                <a:ext cx="56840" cy="156210"/>
                <a:chOff x="4305609" y="1683067"/>
                <a:chExt cx="56840" cy="156210"/>
              </a:xfrm>
            </p:grpSpPr>
            <p:sp>
              <p:nvSpPr>
                <p:cNvPr id="1485" name="Google Shape;1485;p12"/>
                <p:cNvSpPr/>
                <p:nvPr/>
              </p:nvSpPr>
              <p:spPr>
                <a:xfrm>
                  <a:off x="4305609" y="1683067"/>
                  <a:ext cx="31247" cy="156210"/>
                </a:xfrm>
                <a:custGeom>
                  <a:avLst/>
                  <a:gdLst/>
                  <a:ahLst/>
                  <a:cxnLst/>
                  <a:rect l="l" t="t" r="r" b="b"/>
                  <a:pathLst>
                    <a:path w="31247" h="156210" extrusionOk="0">
                      <a:moveTo>
                        <a:pt x="29218" y="149543"/>
                      </a:moveTo>
                      <a:lnTo>
                        <a:pt x="29218" y="156210"/>
                      </a:lnTo>
                      <a:cubicBezTo>
                        <a:pt x="9216" y="114300"/>
                        <a:pt x="-26027" y="36195"/>
                        <a:pt x="31123" y="0"/>
                      </a:cubicBezTo>
                      <a:cubicBezTo>
                        <a:pt x="32076" y="23813"/>
                        <a:pt x="27313" y="47625"/>
                        <a:pt x="25408" y="71438"/>
                      </a:cubicBezTo>
                      <a:cubicBezTo>
                        <a:pt x="24456" y="97155"/>
                        <a:pt x="30171" y="123825"/>
                        <a:pt x="29218" y="149543"/>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6" name="Google Shape;1486;p12"/>
                <p:cNvSpPr/>
                <p:nvPr/>
              </p:nvSpPr>
              <p:spPr>
                <a:xfrm>
                  <a:off x="4329958" y="1683067"/>
                  <a:ext cx="32491" cy="156210"/>
                </a:xfrm>
                <a:custGeom>
                  <a:avLst/>
                  <a:gdLst/>
                  <a:ahLst/>
                  <a:cxnLst/>
                  <a:rect l="l" t="t" r="r" b="b"/>
                  <a:pathLst>
                    <a:path w="32491" h="156210" extrusionOk="0">
                      <a:moveTo>
                        <a:pt x="5822" y="156210"/>
                      </a:moveTo>
                      <a:cubicBezTo>
                        <a:pt x="4869" y="131445"/>
                        <a:pt x="-846" y="101918"/>
                        <a:pt x="107" y="76200"/>
                      </a:cubicBezTo>
                      <a:cubicBezTo>
                        <a:pt x="1059" y="53340"/>
                        <a:pt x="8679" y="18098"/>
                        <a:pt x="8679" y="0"/>
                      </a:cubicBezTo>
                      <a:cubicBezTo>
                        <a:pt x="27729" y="19050"/>
                        <a:pt x="35349" y="46673"/>
                        <a:pt x="31539" y="72390"/>
                      </a:cubicBezTo>
                      <a:cubicBezTo>
                        <a:pt x="25824" y="98108"/>
                        <a:pt x="6774" y="137160"/>
                        <a:pt x="5822" y="15621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87" name="Google Shape;1487;p12"/>
              <p:cNvGrpSpPr/>
              <p:nvPr/>
            </p:nvGrpSpPr>
            <p:grpSpPr>
              <a:xfrm>
                <a:off x="3313728" y="1500187"/>
                <a:ext cx="60965" cy="159067"/>
                <a:chOff x="3313728" y="1500187"/>
                <a:chExt cx="60965" cy="159067"/>
              </a:xfrm>
            </p:grpSpPr>
            <p:sp>
              <p:nvSpPr>
                <p:cNvPr id="1488" name="Google Shape;1488;p12"/>
                <p:cNvSpPr/>
                <p:nvPr/>
              </p:nvSpPr>
              <p:spPr>
                <a:xfrm>
                  <a:off x="3313728" y="1500187"/>
                  <a:ext cx="43498" cy="159067"/>
                </a:xfrm>
                <a:custGeom>
                  <a:avLst/>
                  <a:gdLst/>
                  <a:ahLst/>
                  <a:cxnLst/>
                  <a:rect l="l" t="t" r="r" b="b"/>
                  <a:pathLst>
                    <a:path w="43498" h="159067" extrusionOk="0">
                      <a:moveTo>
                        <a:pt x="37167" y="0"/>
                      </a:moveTo>
                      <a:cubicBezTo>
                        <a:pt x="38119" y="952"/>
                        <a:pt x="41929" y="7620"/>
                        <a:pt x="42882" y="11430"/>
                      </a:cubicBezTo>
                      <a:cubicBezTo>
                        <a:pt x="44787" y="23813"/>
                        <a:pt x="41929" y="34290"/>
                        <a:pt x="39072" y="46673"/>
                      </a:cubicBezTo>
                      <a:cubicBezTo>
                        <a:pt x="36214" y="60008"/>
                        <a:pt x="36214" y="74295"/>
                        <a:pt x="33357" y="87630"/>
                      </a:cubicBezTo>
                      <a:cubicBezTo>
                        <a:pt x="30499" y="100013"/>
                        <a:pt x="26689" y="110490"/>
                        <a:pt x="25737" y="123825"/>
                      </a:cubicBezTo>
                      <a:cubicBezTo>
                        <a:pt x="24784" y="134302"/>
                        <a:pt x="28594" y="147638"/>
                        <a:pt x="28594" y="159067"/>
                      </a:cubicBezTo>
                      <a:cubicBezTo>
                        <a:pt x="16212" y="150495"/>
                        <a:pt x="10497" y="133350"/>
                        <a:pt x="7639" y="122873"/>
                      </a:cubicBezTo>
                      <a:cubicBezTo>
                        <a:pt x="1924" y="102870"/>
                        <a:pt x="-1886" y="79058"/>
                        <a:pt x="972" y="58102"/>
                      </a:cubicBezTo>
                      <a:cubicBezTo>
                        <a:pt x="2877" y="31433"/>
                        <a:pt x="16212" y="13335"/>
                        <a:pt x="37167"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9" name="Google Shape;1489;p12"/>
                <p:cNvSpPr/>
                <p:nvPr/>
              </p:nvSpPr>
              <p:spPr>
                <a:xfrm>
                  <a:off x="3337223" y="1500187"/>
                  <a:ext cx="37470" cy="158114"/>
                </a:xfrm>
                <a:custGeom>
                  <a:avLst/>
                  <a:gdLst/>
                  <a:ahLst/>
                  <a:cxnLst/>
                  <a:rect l="l" t="t" r="r" b="b"/>
                  <a:pathLst>
                    <a:path w="37470" h="158114" extrusionOk="0">
                      <a:moveTo>
                        <a:pt x="13671" y="0"/>
                      </a:moveTo>
                      <a:cubicBezTo>
                        <a:pt x="35579" y="19050"/>
                        <a:pt x="44151" y="55245"/>
                        <a:pt x="31769" y="80010"/>
                      </a:cubicBezTo>
                      <a:cubicBezTo>
                        <a:pt x="19386" y="105727"/>
                        <a:pt x="336" y="126683"/>
                        <a:pt x="5099" y="158115"/>
                      </a:cubicBezTo>
                      <a:cubicBezTo>
                        <a:pt x="-3474" y="136208"/>
                        <a:pt x="336" y="104775"/>
                        <a:pt x="5099" y="78105"/>
                      </a:cubicBezTo>
                      <a:cubicBezTo>
                        <a:pt x="8909" y="55245"/>
                        <a:pt x="20339" y="23813"/>
                        <a:pt x="13671"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90" name="Google Shape;1490;p12"/>
              <p:cNvGrpSpPr/>
              <p:nvPr/>
            </p:nvGrpSpPr>
            <p:grpSpPr>
              <a:xfrm>
                <a:off x="3539617" y="1768792"/>
                <a:ext cx="75120" cy="108290"/>
                <a:chOff x="3539617" y="1768792"/>
                <a:chExt cx="75120" cy="108290"/>
              </a:xfrm>
            </p:grpSpPr>
            <p:sp>
              <p:nvSpPr>
                <p:cNvPr id="1491" name="Google Shape;1491;p12"/>
                <p:cNvSpPr/>
                <p:nvPr/>
              </p:nvSpPr>
              <p:spPr>
                <a:xfrm>
                  <a:off x="3560445" y="1768792"/>
                  <a:ext cx="54292" cy="108290"/>
                </a:xfrm>
                <a:custGeom>
                  <a:avLst/>
                  <a:gdLst/>
                  <a:ahLst/>
                  <a:cxnLst/>
                  <a:rect l="l" t="t" r="r" b="b"/>
                  <a:pathLst>
                    <a:path w="54292" h="108290" extrusionOk="0">
                      <a:moveTo>
                        <a:pt x="0" y="107633"/>
                      </a:moveTo>
                      <a:cubicBezTo>
                        <a:pt x="20002" y="112395"/>
                        <a:pt x="43815" y="90488"/>
                        <a:pt x="45720" y="68580"/>
                      </a:cubicBezTo>
                      <a:cubicBezTo>
                        <a:pt x="46672" y="56198"/>
                        <a:pt x="40957" y="30480"/>
                        <a:pt x="54292" y="0"/>
                      </a:cubicBezTo>
                      <a:cubicBezTo>
                        <a:pt x="39052" y="19050"/>
                        <a:pt x="29527" y="20955"/>
                        <a:pt x="18097" y="40958"/>
                      </a:cubicBezTo>
                      <a:cubicBezTo>
                        <a:pt x="7620" y="59055"/>
                        <a:pt x="8572" y="92393"/>
                        <a:pt x="0" y="107633"/>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2" name="Google Shape;1492;p12"/>
                <p:cNvSpPr/>
                <p:nvPr/>
              </p:nvSpPr>
              <p:spPr>
                <a:xfrm>
                  <a:off x="3539617" y="1768792"/>
                  <a:ext cx="75120" cy="107632"/>
                </a:xfrm>
                <a:custGeom>
                  <a:avLst/>
                  <a:gdLst/>
                  <a:ahLst/>
                  <a:cxnLst/>
                  <a:rect l="l" t="t" r="r" b="b"/>
                  <a:pathLst>
                    <a:path w="75120" h="107632" extrusionOk="0">
                      <a:moveTo>
                        <a:pt x="3683" y="55245"/>
                      </a:moveTo>
                      <a:cubicBezTo>
                        <a:pt x="-4890" y="72390"/>
                        <a:pt x="1778" y="100013"/>
                        <a:pt x="20828" y="107633"/>
                      </a:cubicBezTo>
                      <a:cubicBezTo>
                        <a:pt x="37973" y="97155"/>
                        <a:pt x="41783" y="72390"/>
                        <a:pt x="44640" y="65723"/>
                      </a:cubicBezTo>
                      <a:cubicBezTo>
                        <a:pt x="51308" y="43815"/>
                        <a:pt x="57023" y="22860"/>
                        <a:pt x="75120" y="0"/>
                      </a:cubicBezTo>
                      <a:cubicBezTo>
                        <a:pt x="68453" y="5715"/>
                        <a:pt x="60833" y="6668"/>
                        <a:pt x="53213" y="10478"/>
                      </a:cubicBezTo>
                      <a:cubicBezTo>
                        <a:pt x="34163" y="20003"/>
                        <a:pt x="13208" y="37148"/>
                        <a:pt x="3683" y="5524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93" name="Google Shape;1493;p12"/>
              <p:cNvGrpSpPr/>
              <p:nvPr/>
            </p:nvGrpSpPr>
            <p:grpSpPr>
              <a:xfrm>
                <a:off x="4160139" y="1976295"/>
                <a:ext cx="43189" cy="138254"/>
                <a:chOff x="4160139" y="1976295"/>
                <a:chExt cx="43189" cy="138254"/>
              </a:xfrm>
            </p:grpSpPr>
            <p:sp>
              <p:nvSpPr>
                <p:cNvPr id="1494" name="Google Shape;1494;p12"/>
                <p:cNvSpPr/>
                <p:nvPr/>
              </p:nvSpPr>
              <p:spPr>
                <a:xfrm>
                  <a:off x="4160139" y="1976295"/>
                  <a:ext cx="43189" cy="137302"/>
                </a:xfrm>
                <a:custGeom>
                  <a:avLst/>
                  <a:gdLst/>
                  <a:ahLst/>
                  <a:cxnLst/>
                  <a:rect l="l" t="t" r="r" b="b"/>
                  <a:pathLst>
                    <a:path w="43189" h="137302" extrusionOk="0">
                      <a:moveTo>
                        <a:pt x="5144" y="26812"/>
                      </a:moveTo>
                      <a:cubicBezTo>
                        <a:pt x="8001" y="20145"/>
                        <a:pt x="19431" y="-9383"/>
                        <a:pt x="28956" y="3000"/>
                      </a:cubicBezTo>
                      <a:lnTo>
                        <a:pt x="29908" y="3952"/>
                      </a:lnTo>
                      <a:cubicBezTo>
                        <a:pt x="45148" y="23002"/>
                        <a:pt x="45148" y="48720"/>
                        <a:pt x="40386" y="70627"/>
                      </a:cubicBezTo>
                      <a:cubicBezTo>
                        <a:pt x="37528" y="82057"/>
                        <a:pt x="34671" y="93487"/>
                        <a:pt x="34671" y="104917"/>
                      </a:cubicBezTo>
                      <a:cubicBezTo>
                        <a:pt x="34671" y="116347"/>
                        <a:pt x="38481" y="125872"/>
                        <a:pt x="40386" y="137302"/>
                      </a:cubicBezTo>
                      <a:cubicBezTo>
                        <a:pt x="19431" y="120157"/>
                        <a:pt x="7048" y="94440"/>
                        <a:pt x="2286" y="68722"/>
                      </a:cubicBezTo>
                      <a:cubicBezTo>
                        <a:pt x="-1524" y="53482"/>
                        <a:pt x="-572" y="42052"/>
                        <a:pt x="5144" y="26812"/>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5" name="Google Shape;1495;p12"/>
                <p:cNvSpPr/>
                <p:nvPr/>
              </p:nvSpPr>
              <p:spPr>
                <a:xfrm>
                  <a:off x="4160139" y="1976295"/>
                  <a:ext cx="40385" cy="138254"/>
                </a:xfrm>
                <a:custGeom>
                  <a:avLst/>
                  <a:gdLst/>
                  <a:ahLst/>
                  <a:cxnLst/>
                  <a:rect l="l" t="t" r="r" b="b"/>
                  <a:pathLst>
                    <a:path w="40385" h="138254" extrusionOk="0">
                      <a:moveTo>
                        <a:pt x="5144" y="26812"/>
                      </a:moveTo>
                      <a:cubicBezTo>
                        <a:pt x="8001" y="20145"/>
                        <a:pt x="19431" y="-9383"/>
                        <a:pt x="28956" y="3000"/>
                      </a:cubicBezTo>
                      <a:lnTo>
                        <a:pt x="29908" y="3952"/>
                      </a:lnTo>
                      <a:cubicBezTo>
                        <a:pt x="29908" y="3952"/>
                        <a:pt x="29908" y="4905"/>
                        <a:pt x="30861" y="4905"/>
                      </a:cubicBezTo>
                      <a:cubicBezTo>
                        <a:pt x="30861" y="4905"/>
                        <a:pt x="30861" y="5857"/>
                        <a:pt x="30861" y="5857"/>
                      </a:cubicBezTo>
                      <a:cubicBezTo>
                        <a:pt x="29908" y="17287"/>
                        <a:pt x="29908" y="27765"/>
                        <a:pt x="29908" y="39195"/>
                      </a:cubicBezTo>
                      <a:cubicBezTo>
                        <a:pt x="23241" y="72532"/>
                        <a:pt x="19431" y="109680"/>
                        <a:pt x="40386" y="137302"/>
                      </a:cubicBezTo>
                      <a:cubicBezTo>
                        <a:pt x="40386" y="137302"/>
                        <a:pt x="40386" y="138255"/>
                        <a:pt x="40386" y="138255"/>
                      </a:cubicBezTo>
                      <a:cubicBezTo>
                        <a:pt x="19431" y="121110"/>
                        <a:pt x="7048" y="95392"/>
                        <a:pt x="2286" y="69675"/>
                      </a:cubicBezTo>
                      <a:cubicBezTo>
                        <a:pt x="-1524" y="53482"/>
                        <a:pt x="-572" y="42052"/>
                        <a:pt x="5144" y="268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1496" name="Google Shape;1496;p12"/>
          <p:cNvGrpSpPr/>
          <p:nvPr/>
        </p:nvGrpSpPr>
        <p:grpSpPr>
          <a:xfrm flipH="1">
            <a:off x="8757655" y="2626962"/>
            <a:ext cx="1691639" cy="910589"/>
            <a:chOff x="3090862" y="1323975"/>
            <a:chExt cx="1691639" cy="910589"/>
          </a:xfrm>
        </p:grpSpPr>
        <p:grpSp>
          <p:nvGrpSpPr>
            <p:cNvPr id="1497" name="Google Shape;1497;p12"/>
            <p:cNvGrpSpPr/>
            <p:nvPr/>
          </p:nvGrpSpPr>
          <p:grpSpPr>
            <a:xfrm>
              <a:off x="3090862" y="1323975"/>
              <a:ext cx="1691639" cy="815106"/>
              <a:chOff x="3090862" y="1323975"/>
              <a:chExt cx="1691639" cy="815106"/>
            </a:xfrm>
          </p:grpSpPr>
          <p:sp>
            <p:nvSpPr>
              <p:cNvPr id="1498" name="Google Shape;1498;p12"/>
              <p:cNvSpPr/>
              <p:nvPr/>
            </p:nvSpPr>
            <p:spPr>
              <a:xfrm>
                <a:off x="3091814" y="1323975"/>
                <a:ext cx="1690687" cy="815106"/>
              </a:xfrm>
              <a:custGeom>
                <a:avLst/>
                <a:gdLst/>
                <a:ahLst/>
                <a:cxnLst/>
                <a:rect l="l" t="t" r="r" b="b"/>
                <a:pathLst>
                  <a:path w="1690687" h="815106" extrusionOk="0">
                    <a:moveTo>
                      <a:pt x="1686878" y="46673"/>
                    </a:moveTo>
                    <a:cubicBezTo>
                      <a:pt x="1623060" y="24765"/>
                      <a:pt x="1545908" y="21907"/>
                      <a:pt x="1486853" y="44768"/>
                    </a:cubicBezTo>
                    <a:cubicBezTo>
                      <a:pt x="1313498" y="109538"/>
                      <a:pt x="1243013" y="316230"/>
                      <a:pt x="1175385" y="470535"/>
                    </a:cubicBezTo>
                    <a:cubicBezTo>
                      <a:pt x="1164908" y="493395"/>
                      <a:pt x="1154430" y="517208"/>
                      <a:pt x="1142048" y="540068"/>
                    </a:cubicBezTo>
                    <a:cubicBezTo>
                      <a:pt x="1095375" y="629603"/>
                      <a:pt x="1033463" y="711518"/>
                      <a:pt x="942975" y="752475"/>
                    </a:cubicBezTo>
                    <a:cubicBezTo>
                      <a:pt x="816293" y="808672"/>
                      <a:pt x="649605" y="764858"/>
                      <a:pt x="554355" y="667703"/>
                    </a:cubicBezTo>
                    <a:cubicBezTo>
                      <a:pt x="455295" y="567690"/>
                      <a:pt x="455295" y="421958"/>
                      <a:pt x="392430" y="304800"/>
                    </a:cubicBezTo>
                    <a:cubicBezTo>
                      <a:pt x="325755" y="184785"/>
                      <a:pt x="235268" y="90488"/>
                      <a:pt x="108585" y="35243"/>
                    </a:cubicBezTo>
                    <a:cubicBezTo>
                      <a:pt x="78105" y="21907"/>
                      <a:pt x="42863" y="9525"/>
                      <a:pt x="5715" y="0"/>
                    </a:cubicBezTo>
                    <a:lnTo>
                      <a:pt x="0" y="42863"/>
                    </a:lnTo>
                    <a:cubicBezTo>
                      <a:pt x="47625" y="59055"/>
                      <a:pt x="93345" y="81915"/>
                      <a:pt x="140970" y="107632"/>
                    </a:cubicBezTo>
                    <a:cubicBezTo>
                      <a:pt x="291465" y="187643"/>
                      <a:pt x="371475" y="320040"/>
                      <a:pt x="405765" y="484823"/>
                    </a:cubicBezTo>
                    <a:cubicBezTo>
                      <a:pt x="410528" y="508635"/>
                      <a:pt x="414338" y="533400"/>
                      <a:pt x="422910" y="557213"/>
                    </a:cubicBezTo>
                    <a:cubicBezTo>
                      <a:pt x="483870" y="737235"/>
                      <a:pt x="684848" y="832485"/>
                      <a:pt x="865823" y="812483"/>
                    </a:cubicBezTo>
                    <a:cubicBezTo>
                      <a:pt x="1097280" y="786765"/>
                      <a:pt x="1159193" y="543878"/>
                      <a:pt x="1246823" y="365760"/>
                    </a:cubicBezTo>
                    <a:cubicBezTo>
                      <a:pt x="1285875" y="285750"/>
                      <a:pt x="1333500" y="207645"/>
                      <a:pt x="1401128" y="150495"/>
                    </a:cubicBezTo>
                    <a:cubicBezTo>
                      <a:pt x="1478280" y="84773"/>
                      <a:pt x="1595438" y="55245"/>
                      <a:pt x="1690688" y="89535"/>
                    </a:cubicBezTo>
                    <a:cubicBezTo>
                      <a:pt x="1690688" y="75248"/>
                      <a:pt x="1688783" y="60960"/>
                      <a:pt x="1686878" y="46673"/>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9" name="Google Shape;1499;p12"/>
              <p:cNvSpPr/>
              <p:nvPr/>
            </p:nvSpPr>
            <p:spPr>
              <a:xfrm>
                <a:off x="3090862" y="1344930"/>
                <a:ext cx="1690940" cy="794151"/>
              </a:xfrm>
              <a:custGeom>
                <a:avLst/>
                <a:gdLst/>
                <a:ahLst/>
                <a:cxnLst/>
                <a:rect l="l" t="t" r="r" b="b"/>
                <a:pathLst>
                  <a:path w="1690940" h="794151" extrusionOk="0">
                    <a:moveTo>
                      <a:pt x="1687830" y="25718"/>
                    </a:moveTo>
                    <a:cubicBezTo>
                      <a:pt x="1624013" y="3810"/>
                      <a:pt x="1546860" y="952"/>
                      <a:pt x="1487805" y="23813"/>
                    </a:cubicBezTo>
                    <a:cubicBezTo>
                      <a:pt x="1443990" y="40005"/>
                      <a:pt x="1406843" y="65722"/>
                      <a:pt x="1375410" y="96202"/>
                    </a:cubicBezTo>
                    <a:cubicBezTo>
                      <a:pt x="1384935" y="120015"/>
                      <a:pt x="1348740" y="163830"/>
                      <a:pt x="1337310" y="180975"/>
                    </a:cubicBezTo>
                    <a:cubicBezTo>
                      <a:pt x="1302068" y="232410"/>
                      <a:pt x="1270635" y="287655"/>
                      <a:pt x="1238250" y="340995"/>
                    </a:cubicBezTo>
                    <a:cubicBezTo>
                      <a:pt x="1206818" y="394335"/>
                      <a:pt x="1187768" y="453390"/>
                      <a:pt x="1160145" y="508635"/>
                    </a:cubicBezTo>
                    <a:cubicBezTo>
                      <a:pt x="1119188" y="588645"/>
                      <a:pt x="1075373" y="688658"/>
                      <a:pt x="992505" y="733425"/>
                    </a:cubicBezTo>
                    <a:cubicBezTo>
                      <a:pt x="983933" y="738187"/>
                      <a:pt x="974408" y="741998"/>
                      <a:pt x="965835" y="745808"/>
                    </a:cubicBezTo>
                    <a:cubicBezTo>
                      <a:pt x="964883" y="745808"/>
                      <a:pt x="964883" y="746760"/>
                      <a:pt x="963930" y="746760"/>
                    </a:cubicBezTo>
                    <a:cubicBezTo>
                      <a:pt x="889635" y="782003"/>
                      <a:pt x="806768" y="781050"/>
                      <a:pt x="727710" y="764858"/>
                    </a:cubicBezTo>
                    <a:cubicBezTo>
                      <a:pt x="673418" y="754380"/>
                      <a:pt x="613410" y="736283"/>
                      <a:pt x="573405" y="696278"/>
                    </a:cubicBezTo>
                    <a:cubicBezTo>
                      <a:pt x="538163" y="678180"/>
                      <a:pt x="509588" y="656273"/>
                      <a:pt x="487680" y="618173"/>
                    </a:cubicBezTo>
                    <a:cubicBezTo>
                      <a:pt x="463867" y="576262"/>
                      <a:pt x="449580" y="529590"/>
                      <a:pt x="439103" y="483870"/>
                    </a:cubicBezTo>
                    <a:cubicBezTo>
                      <a:pt x="414338" y="375285"/>
                      <a:pt x="384810" y="260985"/>
                      <a:pt x="298133" y="184785"/>
                    </a:cubicBezTo>
                    <a:cubicBezTo>
                      <a:pt x="251460" y="150495"/>
                      <a:pt x="204788" y="118110"/>
                      <a:pt x="160020" y="80963"/>
                    </a:cubicBezTo>
                    <a:cubicBezTo>
                      <a:pt x="116205" y="44768"/>
                      <a:pt x="60007" y="18097"/>
                      <a:pt x="2857" y="0"/>
                    </a:cubicBezTo>
                    <a:lnTo>
                      <a:pt x="0" y="21907"/>
                    </a:lnTo>
                    <a:cubicBezTo>
                      <a:pt x="47625" y="38100"/>
                      <a:pt x="93345" y="60960"/>
                      <a:pt x="140970" y="86677"/>
                    </a:cubicBezTo>
                    <a:cubicBezTo>
                      <a:pt x="291465" y="166688"/>
                      <a:pt x="371475" y="299085"/>
                      <a:pt x="405765" y="463868"/>
                    </a:cubicBezTo>
                    <a:cubicBezTo>
                      <a:pt x="410528" y="487680"/>
                      <a:pt x="414338" y="512445"/>
                      <a:pt x="422910" y="536258"/>
                    </a:cubicBezTo>
                    <a:cubicBezTo>
                      <a:pt x="483870" y="716280"/>
                      <a:pt x="684848" y="811530"/>
                      <a:pt x="865823" y="791528"/>
                    </a:cubicBezTo>
                    <a:cubicBezTo>
                      <a:pt x="1097280" y="765810"/>
                      <a:pt x="1159193" y="522922"/>
                      <a:pt x="1246823" y="344805"/>
                    </a:cubicBezTo>
                    <a:cubicBezTo>
                      <a:pt x="1285875" y="264795"/>
                      <a:pt x="1333500" y="186690"/>
                      <a:pt x="1401128" y="129540"/>
                    </a:cubicBezTo>
                    <a:cubicBezTo>
                      <a:pt x="1478280" y="63818"/>
                      <a:pt x="1595438" y="34290"/>
                      <a:pt x="1690688" y="68580"/>
                    </a:cubicBezTo>
                    <a:cubicBezTo>
                      <a:pt x="1691640" y="54293"/>
                      <a:pt x="1689735" y="40005"/>
                      <a:pt x="1687830" y="2571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00" name="Google Shape;1500;p12"/>
            <p:cNvGrpSpPr/>
            <p:nvPr/>
          </p:nvGrpSpPr>
          <p:grpSpPr>
            <a:xfrm>
              <a:off x="3313728" y="1500187"/>
              <a:ext cx="1048721" cy="734377"/>
              <a:chOff x="3313728" y="1500187"/>
              <a:chExt cx="1048721" cy="734377"/>
            </a:xfrm>
          </p:grpSpPr>
          <p:grpSp>
            <p:nvGrpSpPr>
              <p:cNvPr id="1501" name="Google Shape;1501;p12"/>
              <p:cNvGrpSpPr/>
              <p:nvPr/>
            </p:nvGrpSpPr>
            <p:grpSpPr>
              <a:xfrm>
                <a:off x="3693795" y="2111544"/>
                <a:ext cx="113365" cy="83968"/>
                <a:chOff x="3693795" y="2111544"/>
                <a:chExt cx="113365" cy="83968"/>
              </a:xfrm>
            </p:grpSpPr>
            <p:sp>
              <p:nvSpPr>
                <p:cNvPr id="1502" name="Google Shape;1502;p12"/>
                <p:cNvSpPr/>
                <p:nvPr/>
              </p:nvSpPr>
              <p:spPr>
                <a:xfrm>
                  <a:off x="3707129" y="2111544"/>
                  <a:ext cx="100012" cy="69680"/>
                </a:xfrm>
                <a:custGeom>
                  <a:avLst/>
                  <a:gdLst/>
                  <a:ahLst/>
                  <a:cxnLst/>
                  <a:rect l="l" t="t" r="r" b="b"/>
                  <a:pathLst>
                    <a:path w="100012" h="69680" extrusionOk="0">
                      <a:moveTo>
                        <a:pt x="0" y="69680"/>
                      </a:moveTo>
                      <a:cubicBezTo>
                        <a:pt x="26670" y="37295"/>
                        <a:pt x="45720" y="-23665"/>
                        <a:pt x="97155" y="9673"/>
                      </a:cubicBezTo>
                      <a:lnTo>
                        <a:pt x="100013" y="13483"/>
                      </a:lnTo>
                      <a:cubicBezTo>
                        <a:pt x="60008" y="10625"/>
                        <a:pt x="30480" y="48725"/>
                        <a:pt x="0" y="6968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3" name="Google Shape;1503;p12"/>
                <p:cNvSpPr/>
                <p:nvPr/>
              </p:nvSpPr>
              <p:spPr>
                <a:xfrm>
                  <a:off x="3693795" y="2121217"/>
                  <a:ext cx="113365" cy="74295"/>
                </a:xfrm>
                <a:custGeom>
                  <a:avLst/>
                  <a:gdLst/>
                  <a:ahLst/>
                  <a:cxnLst/>
                  <a:rect l="l" t="t" r="r" b="b"/>
                  <a:pathLst>
                    <a:path w="113365" h="74295" extrusionOk="0">
                      <a:moveTo>
                        <a:pt x="76200" y="47625"/>
                      </a:moveTo>
                      <a:cubicBezTo>
                        <a:pt x="48577" y="52388"/>
                        <a:pt x="24765" y="61913"/>
                        <a:pt x="0" y="74295"/>
                      </a:cubicBezTo>
                      <a:cubicBezTo>
                        <a:pt x="14288" y="59055"/>
                        <a:pt x="30480" y="43815"/>
                        <a:pt x="45720" y="29528"/>
                      </a:cubicBezTo>
                      <a:cubicBezTo>
                        <a:pt x="55245" y="21908"/>
                        <a:pt x="65722" y="14288"/>
                        <a:pt x="77152" y="8573"/>
                      </a:cubicBezTo>
                      <a:cubicBezTo>
                        <a:pt x="84772" y="4763"/>
                        <a:pt x="98107" y="0"/>
                        <a:pt x="104775" y="0"/>
                      </a:cubicBezTo>
                      <a:cubicBezTo>
                        <a:pt x="116205" y="5715"/>
                        <a:pt x="115252" y="20955"/>
                        <a:pt x="107632" y="32385"/>
                      </a:cubicBezTo>
                      <a:cubicBezTo>
                        <a:pt x="101917" y="42863"/>
                        <a:pt x="87630" y="45720"/>
                        <a:pt x="76200" y="4762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04" name="Google Shape;1504;p12"/>
              <p:cNvGrpSpPr/>
              <p:nvPr/>
            </p:nvGrpSpPr>
            <p:grpSpPr>
              <a:xfrm>
                <a:off x="3796397" y="2114790"/>
                <a:ext cx="64048" cy="119774"/>
                <a:chOff x="3796397" y="2114790"/>
                <a:chExt cx="64048" cy="119774"/>
              </a:xfrm>
            </p:grpSpPr>
            <p:sp>
              <p:nvSpPr>
                <p:cNvPr id="1505" name="Google Shape;1505;p12"/>
                <p:cNvSpPr/>
                <p:nvPr/>
              </p:nvSpPr>
              <p:spPr>
                <a:xfrm>
                  <a:off x="3818191" y="2115502"/>
                  <a:ext cx="42254" cy="119062"/>
                </a:xfrm>
                <a:custGeom>
                  <a:avLst/>
                  <a:gdLst/>
                  <a:ahLst/>
                  <a:cxnLst/>
                  <a:rect l="l" t="t" r="r" b="b"/>
                  <a:pathLst>
                    <a:path w="42254" h="119062" extrusionOk="0">
                      <a:moveTo>
                        <a:pt x="21336" y="0"/>
                      </a:moveTo>
                      <a:cubicBezTo>
                        <a:pt x="40386" y="6668"/>
                        <a:pt x="48006" y="38100"/>
                        <a:pt x="37528" y="57150"/>
                      </a:cubicBezTo>
                      <a:cubicBezTo>
                        <a:pt x="31813" y="68580"/>
                        <a:pt x="11811" y="86677"/>
                        <a:pt x="7048" y="119063"/>
                      </a:cubicBezTo>
                      <a:cubicBezTo>
                        <a:pt x="4191" y="95250"/>
                        <a:pt x="-1524" y="87630"/>
                        <a:pt x="381" y="64770"/>
                      </a:cubicBezTo>
                      <a:cubicBezTo>
                        <a:pt x="1333" y="44768"/>
                        <a:pt x="20383" y="17145"/>
                        <a:pt x="21336" y="0"/>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6" name="Google Shape;1506;p12"/>
                <p:cNvSpPr/>
                <p:nvPr/>
              </p:nvSpPr>
              <p:spPr>
                <a:xfrm>
                  <a:off x="3796397" y="2114790"/>
                  <a:ext cx="46627" cy="119774"/>
                </a:xfrm>
                <a:custGeom>
                  <a:avLst/>
                  <a:gdLst/>
                  <a:ahLst/>
                  <a:cxnLst/>
                  <a:rect l="l" t="t" r="r" b="b"/>
                  <a:pathLst>
                    <a:path w="46627" h="119774" extrusionOk="0">
                      <a:moveTo>
                        <a:pt x="267" y="35002"/>
                      </a:moveTo>
                      <a:cubicBezTo>
                        <a:pt x="2172" y="15952"/>
                        <a:pt x="23127" y="-4051"/>
                        <a:pt x="43130" y="712"/>
                      </a:cubicBezTo>
                      <a:cubicBezTo>
                        <a:pt x="51702" y="18809"/>
                        <a:pt x="42177" y="41669"/>
                        <a:pt x="39320" y="48337"/>
                      </a:cubicBezTo>
                      <a:cubicBezTo>
                        <a:pt x="32652" y="70244"/>
                        <a:pt x="25985" y="91199"/>
                        <a:pt x="28842" y="119774"/>
                      </a:cubicBezTo>
                      <a:cubicBezTo>
                        <a:pt x="26937" y="111202"/>
                        <a:pt x="20270" y="106439"/>
                        <a:pt x="16460" y="98819"/>
                      </a:cubicBezTo>
                      <a:cubicBezTo>
                        <a:pt x="6935" y="80722"/>
                        <a:pt x="-1638" y="55004"/>
                        <a:pt x="267" y="35002"/>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507" name="Google Shape;1507;p12"/>
              <p:cNvSpPr/>
              <p:nvPr/>
            </p:nvSpPr>
            <p:spPr>
              <a:xfrm>
                <a:off x="3974284" y="2114251"/>
                <a:ext cx="54922" cy="120313"/>
              </a:xfrm>
              <a:custGeom>
                <a:avLst/>
                <a:gdLst/>
                <a:ahLst/>
                <a:cxnLst/>
                <a:rect l="l" t="t" r="r" b="b"/>
                <a:pathLst>
                  <a:path w="54922" h="120313" extrusionOk="0">
                    <a:moveTo>
                      <a:pt x="51933" y="6014"/>
                    </a:moveTo>
                    <a:cubicBezTo>
                      <a:pt x="56696" y="13634"/>
                      <a:pt x="54791" y="26969"/>
                      <a:pt x="52886" y="35541"/>
                    </a:cubicBezTo>
                    <a:cubicBezTo>
                      <a:pt x="50981" y="46019"/>
                      <a:pt x="46218" y="56496"/>
                      <a:pt x="40503" y="66021"/>
                    </a:cubicBezTo>
                    <a:cubicBezTo>
                      <a:pt x="34788" y="75546"/>
                      <a:pt x="28121" y="84119"/>
                      <a:pt x="22406" y="92691"/>
                    </a:cubicBezTo>
                    <a:cubicBezTo>
                      <a:pt x="19548" y="97454"/>
                      <a:pt x="16691" y="101264"/>
                      <a:pt x="13833" y="106026"/>
                    </a:cubicBezTo>
                    <a:cubicBezTo>
                      <a:pt x="12881" y="107931"/>
                      <a:pt x="6213" y="118409"/>
                      <a:pt x="7166" y="120314"/>
                    </a:cubicBezTo>
                    <a:cubicBezTo>
                      <a:pt x="-4264" y="102216"/>
                      <a:pt x="498" y="72689"/>
                      <a:pt x="4308" y="52686"/>
                    </a:cubicBezTo>
                    <a:cubicBezTo>
                      <a:pt x="7166" y="38399"/>
                      <a:pt x="11928" y="23159"/>
                      <a:pt x="21453" y="11729"/>
                    </a:cubicBezTo>
                    <a:cubicBezTo>
                      <a:pt x="25263" y="6966"/>
                      <a:pt x="30026" y="3156"/>
                      <a:pt x="34788" y="1251"/>
                    </a:cubicBezTo>
                    <a:cubicBezTo>
                      <a:pt x="40503" y="-654"/>
                      <a:pt x="45266" y="-654"/>
                      <a:pt x="49076" y="3156"/>
                    </a:cubicBezTo>
                    <a:cubicBezTo>
                      <a:pt x="50981" y="4109"/>
                      <a:pt x="50981" y="5061"/>
                      <a:pt x="51933" y="6014"/>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8" name="Google Shape;1508;p12"/>
              <p:cNvSpPr/>
              <p:nvPr/>
            </p:nvSpPr>
            <p:spPr>
              <a:xfrm>
                <a:off x="4015740" y="1985962"/>
                <a:ext cx="113109" cy="52534"/>
              </a:xfrm>
              <a:custGeom>
                <a:avLst/>
                <a:gdLst/>
                <a:ahLst/>
                <a:cxnLst/>
                <a:rect l="l" t="t" r="r" b="b"/>
                <a:pathLst>
                  <a:path w="113109" h="52534" extrusionOk="0">
                    <a:moveTo>
                      <a:pt x="30480" y="2858"/>
                    </a:moveTo>
                    <a:cubicBezTo>
                      <a:pt x="38100" y="952"/>
                      <a:pt x="46672" y="0"/>
                      <a:pt x="54292" y="0"/>
                    </a:cubicBezTo>
                    <a:cubicBezTo>
                      <a:pt x="68580" y="0"/>
                      <a:pt x="79057" y="8573"/>
                      <a:pt x="89535" y="17145"/>
                    </a:cubicBezTo>
                    <a:cubicBezTo>
                      <a:pt x="98107" y="24765"/>
                      <a:pt x="108585" y="34290"/>
                      <a:pt x="112395" y="45720"/>
                    </a:cubicBezTo>
                    <a:cubicBezTo>
                      <a:pt x="113347" y="47625"/>
                      <a:pt x="113347" y="50483"/>
                      <a:pt x="112395" y="51435"/>
                    </a:cubicBezTo>
                    <a:cubicBezTo>
                      <a:pt x="110490" y="53340"/>
                      <a:pt x="108585" y="52388"/>
                      <a:pt x="106680" y="51435"/>
                    </a:cubicBezTo>
                    <a:cubicBezTo>
                      <a:pt x="94297" y="45720"/>
                      <a:pt x="82867" y="44767"/>
                      <a:pt x="69532" y="43815"/>
                    </a:cubicBezTo>
                    <a:cubicBezTo>
                      <a:pt x="63817" y="42863"/>
                      <a:pt x="58102" y="40958"/>
                      <a:pt x="52388" y="38100"/>
                    </a:cubicBezTo>
                    <a:cubicBezTo>
                      <a:pt x="38100" y="31433"/>
                      <a:pt x="22860" y="18098"/>
                      <a:pt x="6667" y="20002"/>
                    </a:cubicBezTo>
                    <a:cubicBezTo>
                      <a:pt x="4763" y="20002"/>
                      <a:pt x="1905" y="20955"/>
                      <a:pt x="0" y="19050"/>
                    </a:cubicBezTo>
                    <a:cubicBezTo>
                      <a:pt x="3810" y="15240"/>
                      <a:pt x="8572" y="11430"/>
                      <a:pt x="13335" y="9525"/>
                    </a:cubicBezTo>
                    <a:cubicBezTo>
                      <a:pt x="18097" y="6667"/>
                      <a:pt x="24765" y="4763"/>
                      <a:pt x="30480" y="285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9" name="Google Shape;1509;p12"/>
              <p:cNvSpPr/>
              <p:nvPr/>
            </p:nvSpPr>
            <p:spPr>
              <a:xfrm>
                <a:off x="3472814" y="1946910"/>
                <a:ext cx="113109" cy="52534"/>
              </a:xfrm>
              <a:custGeom>
                <a:avLst/>
                <a:gdLst/>
                <a:ahLst/>
                <a:cxnLst/>
                <a:rect l="l" t="t" r="r" b="b"/>
                <a:pathLst>
                  <a:path w="113109" h="52534" extrusionOk="0">
                    <a:moveTo>
                      <a:pt x="30480" y="2857"/>
                    </a:moveTo>
                    <a:cubicBezTo>
                      <a:pt x="38100" y="952"/>
                      <a:pt x="46673" y="0"/>
                      <a:pt x="54293" y="0"/>
                    </a:cubicBezTo>
                    <a:cubicBezTo>
                      <a:pt x="68580" y="0"/>
                      <a:pt x="79058" y="8573"/>
                      <a:pt x="89535" y="17145"/>
                    </a:cubicBezTo>
                    <a:cubicBezTo>
                      <a:pt x="98108" y="24765"/>
                      <a:pt x="108585" y="34290"/>
                      <a:pt x="112395" y="45720"/>
                    </a:cubicBezTo>
                    <a:cubicBezTo>
                      <a:pt x="113348" y="47625"/>
                      <a:pt x="113348" y="50482"/>
                      <a:pt x="112395" y="51435"/>
                    </a:cubicBezTo>
                    <a:cubicBezTo>
                      <a:pt x="110490" y="53340"/>
                      <a:pt x="108585" y="52388"/>
                      <a:pt x="106680" y="51435"/>
                    </a:cubicBezTo>
                    <a:cubicBezTo>
                      <a:pt x="94298" y="45720"/>
                      <a:pt x="82868" y="44767"/>
                      <a:pt x="69533" y="43815"/>
                    </a:cubicBezTo>
                    <a:cubicBezTo>
                      <a:pt x="63818" y="42863"/>
                      <a:pt x="58102" y="40957"/>
                      <a:pt x="52388" y="38100"/>
                    </a:cubicBezTo>
                    <a:cubicBezTo>
                      <a:pt x="38100" y="31432"/>
                      <a:pt x="22860" y="18098"/>
                      <a:pt x="6668" y="20002"/>
                    </a:cubicBezTo>
                    <a:cubicBezTo>
                      <a:pt x="4763" y="20002"/>
                      <a:pt x="1905" y="20955"/>
                      <a:pt x="0" y="19050"/>
                    </a:cubicBezTo>
                    <a:cubicBezTo>
                      <a:pt x="3810" y="15240"/>
                      <a:pt x="8573" y="11430"/>
                      <a:pt x="13335" y="9525"/>
                    </a:cubicBezTo>
                    <a:cubicBezTo>
                      <a:pt x="17145" y="6667"/>
                      <a:pt x="23813" y="4763"/>
                      <a:pt x="30480" y="285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510" name="Google Shape;1510;p12"/>
              <p:cNvGrpSpPr/>
              <p:nvPr/>
            </p:nvGrpSpPr>
            <p:grpSpPr>
              <a:xfrm>
                <a:off x="4305609" y="1683067"/>
                <a:ext cx="56840" cy="156210"/>
                <a:chOff x="4305609" y="1683067"/>
                <a:chExt cx="56840" cy="156210"/>
              </a:xfrm>
            </p:grpSpPr>
            <p:sp>
              <p:nvSpPr>
                <p:cNvPr id="1511" name="Google Shape;1511;p12"/>
                <p:cNvSpPr/>
                <p:nvPr/>
              </p:nvSpPr>
              <p:spPr>
                <a:xfrm>
                  <a:off x="4305609" y="1683067"/>
                  <a:ext cx="31247" cy="156210"/>
                </a:xfrm>
                <a:custGeom>
                  <a:avLst/>
                  <a:gdLst/>
                  <a:ahLst/>
                  <a:cxnLst/>
                  <a:rect l="l" t="t" r="r" b="b"/>
                  <a:pathLst>
                    <a:path w="31247" h="156210" extrusionOk="0">
                      <a:moveTo>
                        <a:pt x="29218" y="149543"/>
                      </a:moveTo>
                      <a:lnTo>
                        <a:pt x="29218" y="156210"/>
                      </a:lnTo>
                      <a:cubicBezTo>
                        <a:pt x="9216" y="114300"/>
                        <a:pt x="-26027" y="36195"/>
                        <a:pt x="31123" y="0"/>
                      </a:cubicBezTo>
                      <a:cubicBezTo>
                        <a:pt x="32076" y="23813"/>
                        <a:pt x="27313" y="47625"/>
                        <a:pt x="25408" y="71438"/>
                      </a:cubicBezTo>
                      <a:cubicBezTo>
                        <a:pt x="24456" y="97155"/>
                        <a:pt x="30171" y="123825"/>
                        <a:pt x="29218" y="149543"/>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2" name="Google Shape;1512;p12"/>
                <p:cNvSpPr/>
                <p:nvPr/>
              </p:nvSpPr>
              <p:spPr>
                <a:xfrm>
                  <a:off x="4329958" y="1683067"/>
                  <a:ext cx="32491" cy="156210"/>
                </a:xfrm>
                <a:custGeom>
                  <a:avLst/>
                  <a:gdLst/>
                  <a:ahLst/>
                  <a:cxnLst/>
                  <a:rect l="l" t="t" r="r" b="b"/>
                  <a:pathLst>
                    <a:path w="32491" h="156210" extrusionOk="0">
                      <a:moveTo>
                        <a:pt x="5822" y="156210"/>
                      </a:moveTo>
                      <a:cubicBezTo>
                        <a:pt x="4869" y="131445"/>
                        <a:pt x="-846" y="101918"/>
                        <a:pt x="107" y="76200"/>
                      </a:cubicBezTo>
                      <a:cubicBezTo>
                        <a:pt x="1059" y="53340"/>
                        <a:pt x="8679" y="18098"/>
                        <a:pt x="8679" y="0"/>
                      </a:cubicBezTo>
                      <a:cubicBezTo>
                        <a:pt x="27729" y="19050"/>
                        <a:pt x="35349" y="46673"/>
                        <a:pt x="31539" y="72390"/>
                      </a:cubicBezTo>
                      <a:cubicBezTo>
                        <a:pt x="25824" y="98108"/>
                        <a:pt x="6774" y="137160"/>
                        <a:pt x="5822" y="15621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13" name="Google Shape;1513;p12"/>
              <p:cNvGrpSpPr/>
              <p:nvPr/>
            </p:nvGrpSpPr>
            <p:grpSpPr>
              <a:xfrm>
                <a:off x="3313728" y="1500187"/>
                <a:ext cx="60965" cy="159067"/>
                <a:chOff x="3313728" y="1500187"/>
                <a:chExt cx="60965" cy="159067"/>
              </a:xfrm>
            </p:grpSpPr>
            <p:sp>
              <p:nvSpPr>
                <p:cNvPr id="1514" name="Google Shape;1514;p12"/>
                <p:cNvSpPr/>
                <p:nvPr/>
              </p:nvSpPr>
              <p:spPr>
                <a:xfrm>
                  <a:off x="3313728" y="1500187"/>
                  <a:ext cx="43498" cy="159067"/>
                </a:xfrm>
                <a:custGeom>
                  <a:avLst/>
                  <a:gdLst/>
                  <a:ahLst/>
                  <a:cxnLst/>
                  <a:rect l="l" t="t" r="r" b="b"/>
                  <a:pathLst>
                    <a:path w="43498" h="159067" extrusionOk="0">
                      <a:moveTo>
                        <a:pt x="37167" y="0"/>
                      </a:moveTo>
                      <a:cubicBezTo>
                        <a:pt x="38119" y="952"/>
                        <a:pt x="41929" y="7620"/>
                        <a:pt x="42882" y="11430"/>
                      </a:cubicBezTo>
                      <a:cubicBezTo>
                        <a:pt x="44787" y="23813"/>
                        <a:pt x="41929" y="34290"/>
                        <a:pt x="39072" y="46673"/>
                      </a:cubicBezTo>
                      <a:cubicBezTo>
                        <a:pt x="36214" y="60008"/>
                        <a:pt x="36214" y="74295"/>
                        <a:pt x="33357" y="87630"/>
                      </a:cubicBezTo>
                      <a:cubicBezTo>
                        <a:pt x="30499" y="100013"/>
                        <a:pt x="26689" y="110490"/>
                        <a:pt x="25737" y="123825"/>
                      </a:cubicBezTo>
                      <a:cubicBezTo>
                        <a:pt x="24784" y="134302"/>
                        <a:pt x="28594" y="147638"/>
                        <a:pt x="28594" y="159067"/>
                      </a:cubicBezTo>
                      <a:cubicBezTo>
                        <a:pt x="16212" y="150495"/>
                        <a:pt x="10497" y="133350"/>
                        <a:pt x="7639" y="122873"/>
                      </a:cubicBezTo>
                      <a:cubicBezTo>
                        <a:pt x="1924" y="102870"/>
                        <a:pt x="-1886" y="79058"/>
                        <a:pt x="972" y="58102"/>
                      </a:cubicBezTo>
                      <a:cubicBezTo>
                        <a:pt x="2877" y="31433"/>
                        <a:pt x="16212" y="13335"/>
                        <a:pt x="37167"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5" name="Google Shape;1515;p12"/>
                <p:cNvSpPr/>
                <p:nvPr/>
              </p:nvSpPr>
              <p:spPr>
                <a:xfrm>
                  <a:off x="3337223" y="1500187"/>
                  <a:ext cx="37470" cy="158114"/>
                </a:xfrm>
                <a:custGeom>
                  <a:avLst/>
                  <a:gdLst/>
                  <a:ahLst/>
                  <a:cxnLst/>
                  <a:rect l="l" t="t" r="r" b="b"/>
                  <a:pathLst>
                    <a:path w="37470" h="158114" extrusionOk="0">
                      <a:moveTo>
                        <a:pt x="13671" y="0"/>
                      </a:moveTo>
                      <a:cubicBezTo>
                        <a:pt x="35579" y="19050"/>
                        <a:pt x="44151" y="55245"/>
                        <a:pt x="31769" y="80010"/>
                      </a:cubicBezTo>
                      <a:cubicBezTo>
                        <a:pt x="19386" y="105727"/>
                        <a:pt x="336" y="126683"/>
                        <a:pt x="5099" y="158115"/>
                      </a:cubicBezTo>
                      <a:cubicBezTo>
                        <a:pt x="-3474" y="136208"/>
                        <a:pt x="336" y="104775"/>
                        <a:pt x="5099" y="78105"/>
                      </a:cubicBezTo>
                      <a:cubicBezTo>
                        <a:pt x="8909" y="55245"/>
                        <a:pt x="20339" y="23813"/>
                        <a:pt x="13671"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16" name="Google Shape;1516;p12"/>
              <p:cNvGrpSpPr/>
              <p:nvPr/>
            </p:nvGrpSpPr>
            <p:grpSpPr>
              <a:xfrm>
                <a:off x="3539617" y="1768792"/>
                <a:ext cx="75120" cy="108290"/>
                <a:chOff x="3539617" y="1768792"/>
                <a:chExt cx="75120" cy="108290"/>
              </a:xfrm>
            </p:grpSpPr>
            <p:sp>
              <p:nvSpPr>
                <p:cNvPr id="1517" name="Google Shape;1517;p12"/>
                <p:cNvSpPr/>
                <p:nvPr/>
              </p:nvSpPr>
              <p:spPr>
                <a:xfrm>
                  <a:off x="3560445" y="1768792"/>
                  <a:ext cx="54292" cy="108290"/>
                </a:xfrm>
                <a:custGeom>
                  <a:avLst/>
                  <a:gdLst/>
                  <a:ahLst/>
                  <a:cxnLst/>
                  <a:rect l="l" t="t" r="r" b="b"/>
                  <a:pathLst>
                    <a:path w="54292" h="108290" extrusionOk="0">
                      <a:moveTo>
                        <a:pt x="0" y="107633"/>
                      </a:moveTo>
                      <a:cubicBezTo>
                        <a:pt x="20002" y="112395"/>
                        <a:pt x="43815" y="90488"/>
                        <a:pt x="45720" y="68580"/>
                      </a:cubicBezTo>
                      <a:cubicBezTo>
                        <a:pt x="46672" y="56198"/>
                        <a:pt x="40957" y="30480"/>
                        <a:pt x="54292" y="0"/>
                      </a:cubicBezTo>
                      <a:cubicBezTo>
                        <a:pt x="39052" y="19050"/>
                        <a:pt x="29527" y="20955"/>
                        <a:pt x="18097" y="40958"/>
                      </a:cubicBezTo>
                      <a:cubicBezTo>
                        <a:pt x="7620" y="59055"/>
                        <a:pt x="8572" y="92393"/>
                        <a:pt x="0" y="107633"/>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8" name="Google Shape;1518;p12"/>
                <p:cNvSpPr/>
                <p:nvPr/>
              </p:nvSpPr>
              <p:spPr>
                <a:xfrm>
                  <a:off x="3539617" y="1768792"/>
                  <a:ext cx="75120" cy="107632"/>
                </a:xfrm>
                <a:custGeom>
                  <a:avLst/>
                  <a:gdLst/>
                  <a:ahLst/>
                  <a:cxnLst/>
                  <a:rect l="l" t="t" r="r" b="b"/>
                  <a:pathLst>
                    <a:path w="75120" h="107632" extrusionOk="0">
                      <a:moveTo>
                        <a:pt x="3683" y="55245"/>
                      </a:moveTo>
                      <a:cubicBezTo>
                        <a:pt x="-4890" y="72390"/>
                        <a:pt x="1778" y="100013"/>
                        <a:pt x="20828" y="107633"/>
                      </a:cubicBezTo>
                      <a:cubicBezTo>
                        <a:pt x="37973" y="97155"/>
                        <a:pt x="41783" y="72390"/>
                        <a:pt x="44640" y="65723"/>
                      </a:cubicBezTo>
                      <a:cubicBezTo>
                        <a:pt x="51308" y="43815"/>
                        <a:pt x="57023" y="22860"/>
                        <a:pt x="75120" y="0"/>
                      </a:cubicBezTo>
                      <a:cubicBezTo>
                        <a:pt x="68453" y="5715"/>
                        <a:pt x="60833" y="6668"/>
                        <a:pt x="53213" y="10478"/>
                      </a:cubicBezTo>
                      <a:cubicBezTo>
                        <a:pt x="34163" y="20003"/>
                        <a:pt x="13208" y="37148"/>
                        <a:pt x="3683" y="5524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19" name="Google Shape;1519;p12"/>
              <p:cNvGrpSpPr/>
              <p:nvPr/>
            </p:nvGrpSpPr>
            <p:grpSpPr>
              <a:xfrm>
                <a:off x="4160139" y="1976295"/>
                <a:ext cx="43189" cy="138254"/>
                <a:chOff x="4160139" y="1976295"/>
                <a:chExt cx="43189" cy="138254"/>
              </a:xfrm>
            </p:grpSpPr>
            <p:sp>
              <p:nvSpPr>
                <p:cNvPr id="1520" name="Google Shape;1520;p12"/>
                <p:cNvSpPr/>
                <p:nvPr/>
              </p:nvSpPr>
              <p:spPr>
                <a:xfrm>
                  <a:off x="4160139" y="1976295"/>
                  <a:ext cx="43189" cy="137302"/>
                </a:xfrm>
                <a:custGeom>
                  <a:avLst/>
                  <a:gdLst/>
                  <a:ahLst/>
                  <a:cxnLst/>
                  <a:rect l="l" t="t" r="r" b="b"/>
                  <a:pathLst>
                    <a:path w="43189" h="137302" extrusionOk="0">
                      <a:moveTo>
                        <a:pt x="5144" y="26812"/>
                      </a:moveTo>
                      <a:cubicBezTo>
                        <a:pt x="8001" y="20145"/>
                        <a:pt x="19431" y="-9383"/>
                        <a:pt x="28956" y="3000"/>
                      </a:cubicBezTo>
                      <a:lnTo>
                        <a:pt x="29908" y="3952"/>
                      </a:lnTo>
                      <a:cubicBezTo>
                        <a:pt x="45148" y="23002"/>
                        <a:pt x="45148" y="48720"/>
                        <a:pt x="40386" y="70627"/>
                      </a:cubicBezTo>
                      <a:cubicBezTo>
                        <a:pt x="37528" y="82057"/>
                        <a:pt x="34671" y="93487"/>
                        <a:pt x="34671" y="104917"/>
                      </a:cubicBezTo>
                      <a:cubicBezTo>
                        <a:pt x="34671" y="116347"/>
                        <a:pt x="38481" y="125872"/>
                        <a:pt x="40386" y="137302"/>
                      </a:cubicBezTo>
                      <a:cubicBezTo>
                        <a:pt x="19431" y="120157"/>
                        <a:pt x="7048" y="94440"/>
                        <a:pt x="2286" y="68722"/>
                      </a:cubicBezTo>
                      <a:cubicBezTo>
                        <a:pt x="-1524" y="53482"/>
                        <a:pt x="-572" y="42052"/>
                        <a:pt x="5144" y="26812"/>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1" name="Google Shape;1521;p12"/>
                <p:cNvSpPr/>
                <p:nvPr/>
              </p:nvSpPr>
              <p:spPr>
                <a:xfrm>
                  <a:off x="4160139" y="1976295"/>
                  <a:ext cx="40385" cy="138254"/>
                </a:xfrm>
                <a:custGeom>
                  <a:avLst/>
                  <a:gdLst/>
                  <a:ahLst/>
                  <a:cxnLst/>
                  <a:rect l="l" t="t" r="r" b="b"/>
                  <a:pathLst>
                    <a:path w="40385" h="138254" extrusionOk="0">
                      <a:moveTo>
                        <a:pt x="5144" y="26812"/>
                      </a:moveTo>
                      <a:cubicBezTo>
                        <a:pt x="8001" y="20145"/>
                        <a:pt x="19431" y="-9383"/>
                        <a:pt x="28956" y="3000"/>
                      </a:cubicBezTo>
                      <a:lnTo>
                        <a:pt x="29908" y="3952"/>
                      </a:lnTo>
                      <a:cubicBezTo>
                        <a:pt x="29908" y="3952"/>
                        <a:pt x="29908" y="4905"/>
                        <a:pt x="30861" y="4905"/>
                      </a:cubicBezTo>
                      <a:cubicBezTo>
                        <a:pt x="30861" y="4905"/>
                        <a:pt x="30861" y="5857"/>
                        <a:pt x="30861" y="5857"/>
                      </a:cubicBezTo>
                      <a:cubicBezTo>
                        <a:pt x="29908" y="17287"/>
                        <a:pt x="29908" y="27765"/>
                        <a:pt x="29908" y="39195"/>
                      </a:cubicBezTo>
                      <a:cubicBezTo>
                        <a:pt x="23241" y="72532"/>
                        <a:pt x="19431" y="109680"/>
                        <a:pt x="40386" y="137302"/>
                      </a:cubicBezTo>
                      <a:cubicBezTo>
                        <a:pt x="40386" y="137302"/>
                        <a:pt x="40386" y="138255"/>
                        <a:pt x="40386" y="138255"/>
                      </a:cubicBezTo>
                      <a:cubicBezTo>
                        <a:pt x="19431" y="121110"/>
                        <a:pt x="7048" y="95392"/>
                        <a:pt x="2286" y="69675"/>
                      </a:cubicBezTo>
                      <a:cubicBezTo>
                        <a:pt x="-1524" y="53482"/>
                        <a:pt x="-572" y="42052"/>
                        <a:pt x="5144" y="268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1522" name="Google Shape;1522;p12"/>
          <p:cNvGrpSpPr/>
          <p:nvPr/>
        </p:nvGrpSpPr>
        <p:grpSpPr>
          <a:xfrm>
            <a:off x="6658173" y="2620312"/>
            <a:ext cx="1691639" cy="910589"/>
            <a:chOff x="3090862" y="1323975"/>
            <a:chExt cx="1691639" cy="910589"/>
          </a:xfrm>
        </p:grpSpPr>
        <p:grpSp>
          <p:nvGrpSpPr>
            <p:cNvPr id="1523" name="Google Shape;1523;p12"/>
            <p:cNvGrpSpPr/>
            <p:nvPr/>
          </p:nvGrpSpPr>
          <p:grpSpPr>
            <a:xfrm>
              <a:off x="3090862" y="1323975"/>
              <a:ext cx="1691639" cy="815106"/>
              <a:chOff x="3090862" y="1323975"/>
              <a:chExt cx="1691639" cy="815106"/>
            </a:xfrm>
          </p:grpSpPr>
          <p:sp>
            <p:nvSpPr>
              <p:cNvPr id="1524" name="Google Shape;1524;p12"/>
              <p:cNvSpPr/>
              <p:nvPr/>
            </p:nvSpPr>
            <p:spPr>
              <a:xfrm>
                <a:off x="3091814" y="1323975"/>
                <a:ext cx="1690687" cy="815106"/>
              </a:xfrm>
              <a:custGeom>
                <a:avLst/>
                <a:gdLst/>
                <a:ahLst/>
                <a:cxnLst/>
                <a:rect l="l" t="t" r="r" b="b"/>
                <a:pathLst>
                  <a:path w="1690687" h="815106" extrusionOk="0">
                    <a:moveTo>
                      <a:pt x="1686878" y="46673"/>
                    </a:moveTo>
                    <a:cubicBezTo>
                      <a:pt x="1623060" y="24765"/>
                      <a:pt x="1545908" y="21907"/>
                      <a:pt x="1486853" y="44768"/>
                    </a:cubicBezTo>
                    <a:cubicBezTo>
                      <a:pt x="1313498" y="109538"/>
                      <a:pt x="1243013" y="316230"/>
                      <a:pt x="1175385" y="470535"/>
                    </a:cubicBezTo>
                    <a:cubicBezTo>
                      <a:pt x="1164908" y="493395"/>
                      <a:pt x="1154430" y="517208"/>
                      <a:pt x="1142048" y="540068"/>
                    </a:cubicBezTo>
                    <a:cubicBezTo>
                      <a:pt x="1095375" y="629603"/>
                      <a:pt x="1033463" y="711518"/>
                      <a:pt x="942975" y="752475"/>
                    </a:cubicBezTo>
                    <a:cubicBezTo>
                      <a:pt x="816293" y="808672"/>
                      <a:pt x="649605" y="764858"/>
                      <a:pt x="554355" y="667703"/>
                    </a:cubicBezTo>
                    <a:cubicBezTo>
                      <a:pt x="455295" y="567690"/>
                      <a:pt x="455295" y="421958"/>
                      <a:pt x="392430" y="304800"/>
                    </a:cubicBezTo>
                    <a:cubicBezTo>
                      <a:pt x="325755" y="184785"/>
                      <a:pt x="235268" y="90488"/>
                      <a:pt x="108585" y="35243"/>
                    </a:cubicBezTo>
                    <a:cubicBezTo>
                      <a:pt x="78105" y="21907"/>
                      <a:pt x="42863" y="9525"/>
                      <a:pt x="5715" y="0"/>
                    </a:cubicBezTo>
                    <a:lnTo>
                      <a:pt x="0" y="42863"/>
                    </a:lnTo>
                    <a:cubicBezTo>
                      <a:pt x="47625" y="59055"/>
                      <a:pt x="93345" y="81915"/>
                      <a:pt x="140970" y="107632"/>
                    </a:cubicBezTo>
                    <a:cubicBezTo>
                      <a:pt x="291465" y="187643"/>
                      <a:pt x="371475" y="320040"/>
                      <a:pt x="405765" y="484823"/>
                    </a:cubicBezTo>
                    <a:cubicBezTo>
                      <a:pt x="410528" y="508635"/>
                      <a:pt x="414338" y="533400"/>
                      <a:pt x="422910" y="557213"/>
                    </a:cubicBezTo>
                    <a:cubicBezTo>
                      <a:pt x="483870" y="737235"/>
                      <a:pt x="684848" y="832485"/>
                      <a:pt x="865823" y="812483"/>
                    </a:cubicBezTo>
                    <a:cubicBezTo>
                      <a:pt x="1097280" y="786765"/>
                      <a:pt x="1159193" y="543878"/>
                      <a:pt x="1246823" y="365760"/>
                    </a:cubicBezTo>
                    <a:cubicBezTo>
                      <a:pt x="1285875" y="285750"/>
                      <a:pt x="1333500" y="207645"/>
                      <a:pt x="1401128" y="150495"/>
                    </a:cubicBezTo>
                    <a:cubicBezTo>
                      <a:pt x="1478280" y="84773"/>
                      <a:pt x="1595438" y="55245"/>
                      <a:pt x="1690688" y="89535"/>
                    </a:cubicBezTo>
                    <a:cubicBezTo>
                      <a:pt x="1690688" y="75248"/>
                      <a:pt x="1688783" y="60960"/>
                      <a:pt x="1686878" y="46673"/>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5" name="Google Shape;1525;p12"/>
              <p:cNvSpPr/>
              <p:nvPr/>
            </p:nvSpPr>
            <p:spPr>
              <a:xfrm>
                <a:off x="3090862" y="1344930"/>
                <a:ext cx="1690940" cy="794151"/>
              </a:xfrm>
              <a:custGeom>
                <a:avLst/>
                <a:gdLst/>
                <a:ahLst/>
                <a:cxnLst/>
                <a:rect l="l" t="t" r="r" b="b"/>
                <a:pathLst>
                  <a:path w="1690940" h="794151" extrusionOk="0">
                    <a:moveTo>
                      <a:pt x="1687830" y="25718"/>
                    </a:moveTo>
                    <a:cubicBezTo>
                      <a:pt x="1624013" y="3810"/>
                      <a:pt x="1546860" y="952"/>
                      <a:pt x="1487805" y="23813"/>
                    </a:cubicBezTo>
                    <a:cubicBezTo>
                      <a:pt x="1443990" y="40005"/>
                      <a:pt x="1406843" y="65722"/>
                      <a:pt x="1375410" y="96202"/>
                    </a:cubicBezTo>
                    <a:cubicBezTo>
                      <a:pt x="1384935" y="120015"/>
                      <a:pt x="1348740" y="163830"/>
                      <a:pt x="1337310" y="180975"/>
                    </a:cubicBezTo>
                    <a:cubicBezTo>
                      <a:pt x="1302068" y="232410"/>
                      <a:pt x="1270635" y="287655"/>
                      <a:pt x="1238250" y="340995"/>
                    </a:cubicBezTo>
                    <a:cubicBezTo>
                      <a:pt x="1206818" y="394335"/>
                      <a:pt x="1187768" y="453390"/>
                      <a:pt x="1160145" y="508635"/>
                    </a:cubicBezTo>
                    <a:cubicBezTo>
                      <a:pt x="1119188" y="588645"/>
                      <a:pt x="1075373" y="688658"/>
                      <a:pt x="992505" y="733425"/>
                    </a:cubicBezTo>
                    <a:cubicBezTo>
                      <a:pt x="983933" y="738187"/>
                      <a:pt x="974408" y="741998"/>
                      <a:pt x="965835" y="745808"/>
                    </a:cubicBezTo>
                    <a:cubicBezTo>
                      <a:pt x="964883" y="745808"/>
                      <a:pt x="964883" y="746760"/>
                      <a:pt x="963930" y="746760"/>
                    </a:cubicBezTo>
                    <a:cubicBezTo>
                      <a:pt x="889635" y="782003"/>
                      <a:pt x="806768" y="781050"/>
                      <a:pt x="727710" y="764858"/>
                    </a:cubicBezTo>
                    <a:cubicBezTo>
                      <a:pt x="673418" y="754380"/>
                      <a:pt x="613410" y="736283"/>
                      <a:pt x="573405" y="696278"/>
                    </a:cubicBezTo>
                    <a:cubicBezTo>
                      <a:pt x="538163" y="678180"/>
                      <a:pt x="509588" y="656273"/>
                      <a:pt x="487680" y="618173"/>
                    </a:cubicBezTo>
                    <a:cubicBezTo>
                      <a:pt x="463867" y="576262"/>
                      <a:pt x="449580" y="529590"/>
                      <a:pt x="439103" y="483870"/>
                    </a:cubicBezTo>
                    <a:cubicBezTo>
                      <a:pt x="414338" y="375285"/>
                      <a:pt x="384810" y="260985"/>
                      <a:pt x="298133" y="184785"/>
                    </a:cubicBezTo>
                    <a:cubicBezTo>
                      <a:pt x="251460" y="150495"/>
                      <a:pt x="204788" y="118110"/>
                      <a:pt x="160020" y="80963"/>
                    </a:cubicBezTo>
                    <a:cubicBezTo>
                      <a:pt x="116205" y="44768"/>
                      <a:pt x="60007" y="18097"/>
                      <a:pt x="2857" y="0"/>
                    </a:cubicBezTo>
                    <a:lnTo>
                      <a:pt x="0" y="21907"/>
                    </a:lnTo>
                    <a:cubicBezTo>
                      <a:pt x="47625" y="38100"/>
                      <a:pt x="93345" y="60960"/>
                      <a:pt x="140970" y="86677"/>
                    </a:cubicBezTo>
                    <a:cubicBezTo>
                      <a:pt x="291465" y="166688"/>
                      <a:pt x="371475" y="299085"/>
                      <a:pt x="405765" y="463868"/>
                    </a:cubicBezTo>
                    <a:cubicBezTo>
                      <a:pt x="410528" y="487680"/>
                      <a:pt x="414338" y="512445"/>
                      <a:pt x="422910" y="536258"/>
                    </a:cubicBezTo>
                    <a:cubicBezTo>
                      <a:pt x="483870" y="716280"/>
                      <a:pt x="684848" y="811530"/>
                      <a:pt x="865823" y="791528"/>
                    </a:cubicBezTo>
                    <a:cubicBezTo>
                      <a:pt x="1097280" y="765810"/>
                      <a:pt x="1159193" y="522922"/>
                      <a:pt x="1246823" y="344805"/>
                    </a:cubicBezTo>
                    <a:cubicBezTo>
                      <a:pt x="1285875" y="264795"/>
                      <a:pt x="1333500" y="186690"/>
                      <a:pt x="1401128" y="129540"/>
                    </a:cubicBezTo>
                    <a:cubicBezTo>
                      <a:pt x="1478280" y="63818"/>
                      <a:pt x="1595438" y="34290"/>
                      <a:pt x="1690688" y="68580"/>
                    </a:cubicBezTo>
                    <a:cubicBezTo>
                      <a:pt x="1691640" y="54293"/>
                      <a:pt x="1689735" y="40005"/>
                      <a:pt x="1687830" y="2571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26" name="Google Shape;1526;p12"/>
            <p:cNvGrpSpPr/>
            <p:nvPr/>
          </p:nvGrpSpPr>
          <p:grpSpPr>
            <a:xfrm>
              <a:off x="3313728" y="1500187"/>
              <a:ext cx="1048721" cy="734377"/>
              <a:chOff x="3313728" y="1500187"/>
              <a:chExt cx="1048721" cy="734377"/>
            </a:xfrm>
          </p:grpSpPr>
          <p:grpSp>
            <p:nvGrpSpPr>
              <p:cNvPr id="1527" name="Google Shape;1527;p12"/>
              <p:cNvGrpSpPr/>
              <p:nvPr/>
            </p:nvGrpSpPr>
            <p:grpSpPr>
              <a:xfrm>
                <a:off x="3693795" y="2111544"/>
                <a:ext cx="113365" cy="83968"/>
                <a:chOff x="3693795" y="2111544"/>
                <a:chExt cx="113365" cy="83968"/>
              </a:xfrm>
            </p:grpSpPr>
            <p:sp>
              <p:nvSpPr>
                <p:cNvPr id="1528" name="Google Shape;1528;p12"/>
                <p:cNvSpPr/>
                <p:nvPr/>
              </p:nvSpPr>
              <p:spPr>
                <a:xfrm>
                  <a:off x="3707129" y="2111544"/>
                  <a:ext cx="100012" cy="69680"/>
                </a:xfrm>
                <a:custGeom>
                  <a:avLst/>
                  <a:gdLst/>
                  <a:ahLst/>
                  <a:cxnLst/>
                  <a:rect l="l" t="t" r="r" b="b"/>
                  <a:pathLst>
                    <a:path w="100012" h="69680" extrusionOk="0">
                      <a:moveTo>
                        <a:pt x="0" y="69680"/>
                      </a:moveTo>
                      <a:cubicBezTo>
                        <a:pt x="26670" y="37295"/>
                        <a:pt x="45720" y="-23665"/>
                        <a:pt x="97155" y="9673"/>
                      </a:cubicBezTo>
                      <a:lnTo>
                        <a:pt x="100013" y="13483"/>
                      </a:lnTo>
                      <a:cubicBezTo>
                        <a:pt x="60008" y="10625"/>
                        <a:pt x="30480" y="48725"/>
                        <a:pt x="0" y="6968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9" name="Google Shape;1529;p12"/>
                <p:cNvSpPr/>
                <p:nvPr/>
              </p:nvSpPr>
              <p:spPr>
                <a:xfrm>
                  <a:off x="3693795" y="2121217"/>
                  <a:ext cx="113365" cy="74295"/>
                </a:xfrm>
                <a:custGeom>
                  <a:avLst/>
                  <a:gdLst/>
                  <a:ahLst/>
                  <a:cxnLst/>
                  <a:rect l="l" t="t" r="r" b="b"/>
                  <a:pathLst>
                    <a:path w="113365" h="74295" extrusionOk="0">
                      <a:moveTo>
                        <a:pt x="76200" y="47625"/>
                      </a:moveTo>
                      <a:cubicBezTo>
                        <a:pt x="48577" y="52388"/>
                        <a:pt x="24765" y="61913"/>
                        <a:pt x="0" y="74295"/>
                      </a:cubicBezTo>
                      <a:cubicBezTo>
                        <a:pt x="14288" y="59055"/>
                        <a:pt x="30480" y="43815"/>
                        <a:pt x="45720" y="29528"/>
                      </a:cubicBezTo>
                      <a:cubicBezTo>
                        <a:pt x="55245" y="21908"/>
                        <a:pt x="65722" y="14288"/>
                        <a:pt x="77152" y="8573"/>
                      </a:cubicBezTo>
                      <a:cubicBezTo>
                        <a:pt x="84772" y="4763"/>
                        <a:pt x="98107" y="0"/>
                        <a:pt x="104775" y="0"/>
                      </a:cubicBezTo>
                      <a:cubicBezTo>
                        <a:pt x="116205" y="5715"/>
                        <a:pt x="115252" y="20955"/>
                        <a:pt x="107632" y="32385"/>
                      </a:cubicBezTo>
                      <a:cubicBezTo>
                        <a:pt x="101917" y="42863"/>
                        <a:pt x="87630" y="45720"/>
                        <a:pt x="76200" y="4762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30" name="Google Shape;1530;p12"/>
              <p:cNvGrpSpPr/>
              <p:nvPr/>
            </p:nvGrpSpPr>
            <p:grpSpPr>
              <a:xfrm>
                <a:off x="3796397" y="2114790"/>
                <a:ext cx="64048" cy="119774"/>
                <a:chOff x="3796397" y="2114790"/>
                <a:chExt cx="64048" cy="119774"/>
              </a:xfrm>
            </p:grpSpPr>
            <p:sp>
              <p:nvSpPr>
                <p:cNvPr id="1531" name="Google Shape;1531;p12"/>
                <p:cNvSpPr/>
                <p:nvPr/>
              </p:nvSpPr>
              <p:spPr>
                <a:xfrm>
                  <a:off x="3818191" y="2115502"/>
                  <a:ext cx="42254" cy="119062"/>
                </a:xfrm>
                <a:custGeom>
                  <a:avLst/>
                  <a:gdLst/>
                  <a:ahLst/>
                  <a:cxnLst/>
                  <a:rect l="l" t="t" r="r" b="b"/>
                  <a:pathLst>
                    <a:path w="42254" h="119062" extrusionOk="0">
                      <a:moveTo>
                        <a:pt x="21336" y="0"/>
                      </a:moveTo>
                      <a:cubicBezTo>
                        <a:pt x="40386" y="6668"/>
                        <a:pt x="48006" y="38100"/>
                        <a:pt x="37528" y="57150"/>
                      </a:cubicBezTo>
                      <a:cubicBezTo>
                        <a:pt x="31813" y="68580"/>
                        <a:pt x="11811" y="86677"/>
                        <a:pt x="7048" y="119063"/>
                      </a:cubicBezTo>
                      <a:cubicBezTo>
                        <a:pt x="4191" y="95250"/>
                        <a:pt x="-1524" y="87630"/>
                        <a:pt x="381" y="64770"/>
                      </a:cubicBezTo>
                      <a:cubicBezTo>
                        <a:pt x="1333" y="44768"/>
                        <a:pt x="20383" y="17145"/>
                        <a:pt x="21336" y="0"/>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2" name="Google Shape;1532;p12"/>
                <p:cNvSpPr/>
                <p:nvPr/>
              </p:nvSpPr>
              <p:spPr>
                <a:xfrm>
                  <a:off x="3796397" y="2114790"/>
                  <a:ext cx="46627" cy="119774"/>
                </a:xfrm>
                <a:custGeom>
                  <a:avLst/>
                  <a:gdLst/>
                  <a:ahLst/>
                  <a:cxnLst/>
                  <a:rect l="l" t="t" r="r" b="b"/>
                  <a:pathLst>
                    <a:path w="46627" h="119774" extrusionOk="0">
                      <a:moveTo>
                        <a:pt x="267" y="35002"/>
                      </a:moveTo>
                      <a:cubicBezTo>
                        <a:pt x="2172" y="15952"/>
                        <a:pt x="23127" y="-4051"/>
                        <a:pt x="43130" y="712"/>
                      </a:cubicBezTo>
                      <a:cubicBezTo>
                        <a:pt x="51702" y="18809"/>
                        <a:pt x="42177" y="41669"/>
                        <a:pt x="39320" y="48337"/>
                      </a:cubicBezTo>
                      <a:cubicBezTo>
                        <a:pt x="32652" y="70244"/>
                        <a:pt x="25985" y="91199"/>
                        <a:pt x="28842" y="119774"/>
                      </a:cubicBezTo>
                      <a:cubicBezTo>
                        <a:pt x="26937" y="111202"/>
                        <a:pt x="20270" y="106439"/>
                        <a:pt x="16460" y="98819"/>
                      </a:cubicBezTo>
                      <a:cubicBezTo>
                        <a:pt x="6935" y="80722"/>
                        <a:pt x="-1638" y="55004"/>
                        <a:pt x="267" y="35002"/>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533" name="Google Shape;1533;p12"/>
              <p:cNvSpPr/>
              <p:nvPr/>
            </p:nvSpPr>
            <p:spPr>
              <a:xfrm>
                <a:off x="3974284" y="2114251"/>
                <a:ext cx="54922" cy="120313"/>
              </a:xfrm>
              <a:custGeom>
                <a:avLst/>
                <a:gdLst/>
                <a:ahLst/>
                <a:cxnLst/>
                <a:rect l="l" t="t" r="r" b="b"/>
                <a:pathLst>
                  <a:path w="54922" h="120313" extrusionOk="0">
                    <a:moveTo>
                      <a:pt x="51933" y="6014"/>
                    </a:moveTo>
                    <a:cubicBezTo>
                      <a:pt x="56696" y="13634"/>
                      <a:pt x="54791" y="26969"/>
                      <a:pt x="52886" y="35541"/>
                    </a:cubicBezTo>
                    <a:cubicBezTo>
                      <a:pt x="50981" y="46019"/>
                      <a:pt x="46218" y="56496"/>
                      <a:pt x="40503" y="66021"/>
                    </a:cubicBezTo>
                    <a:cubicBezTo>
                      <a:pt x="34788" y="75546"/>
                      <a:pt x="28121" y="84119"/>
                      <a:pt x="22406" y="92691"/>
                    </a:cubicBezTo>
                    <a:cubicBezTo>
                      <a:pt x="19548" y="97454"/>
                      <a:pt x="16691" y="101264"/>
                      <a:pt x="13833" y="106026"/>
                    </a:cubicBezTo>
                    <a:cubicBezTo>
                      <a:pt x="12881" y="107931"/>
                      <a:pt x="6213" y="118409"/>
                      <a:pt x="7166" y="120314"/>
                    </a:cubicBezTo>
                    <a:cubicBezTo>
                      <a:pt x="-4264" y="102216"/>
                      <a:pt x="498" y="72689"/>
                      <a:pt x="4308" y="52686"/>
                    </a:cubicBezTo>
                    <a:cubicBezTo>
                      <a:pt x="7166" y="38399"/>
                      <a:pt x="11928" y="23159"/>
                      <a:pt x="21453" y="11729"/>
                    </a:cubicBezTo>
                    <a:cubicBezTo>
                      <a:pt x="25263" y="6966"/>
                      <a:pt x="30026" y="3156"/>
                      <a:pt x="34788" y="1251"/>
                    </a:cubicBezTo>
                    <a:cubicBezTo>
                      <a:pt x="40503" y="-654"/>
                      <a:pt x="45266" y="-654"/>
                      <a:pt x="49076" y="3156"/>
                    </a:cubicBezTo>
                    <a:cubicBezTo>
                      <a:pt x="50981" y="4109"/>
                      <a:pt x="50981" y="5061"/>
                      <a:pt x="51933" y="6014"/>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4" name="Google Shape;1534;p12"/>
              <p:cNvSpPr/>
              <p:nvPr/>
            </p:nvSpPr>
            <p:spPr>
              <a:xfrm>
                <a:off x="4015740" y="1985962"/>
                <a:ext cx="113109" cy="52534"/>
              </a:xfrm>
              <a:custGeom>
                <a:avLst/>
                <a:gdLst/>
                <a:ahLst/>
                <a:cxnLst/>
                <a:rect l="l" t="t" r="r" b="b"/>
                <a:pathLst>
                  <a:path w="113109" h="52534" extrusionOk="0">
                    <a:moveTo>
                      <a:pt x="30480" y="2858"/>
                    </a:moveTo>
                    <a:cubicBezTo>
                      <a:pt x="38100" y="952"/>
                      <a:pt x="46672" y="0"/>
                      <a:pt x="54292" y="0"/>
                    </a:cubicBezTo>
                    <a:cubicBezTo>
                      <a:pt x="68580" y="0"/>
                      <a:pt x="79057" y="8573"/>
                      <a:pt x="89535" y="17145"/>
                    </a:cubicBezTo>
                    <a:cubicBezTo>
                      <a:pt x="98107" y="24765"/>
                      <a:pt x="108585" y="34290"/>
                      <a:pt x="112395" y="45720"/>
                    </a:cubicBezTo>
                    <a:cubicBezTo>
                      <a:pt x="113347" y="47625"/>
                      <a:pt x="113347" y="50483"/>
                      <a:pt x="112395" y="51435"/>
                    </a:cubicBezTo>
                    <a:cubicBezTo>
                      <a:pt x="110490" y="53340"/>
                      <a:pt x="108585" y="52388"/>
                      <a:pt x="106680" y="51435"/>
                    </a:cubicBezTo>
                    <a:cubicBezTo>
                      <a:pt x="94297" y="45720"/>
                      <a:pt x="82867" y="44767"/>
                      <a:pt x="69532" y="43815"/>
                    </a:cubicBezTo>
                    <a:cubicBezTo>
                      <a:pt x="63817" y="42863"/>
                      <a:pt x="58102" y="40958"/>
                      <a:pt x="52388" y="38100"/>
                    </a:cubicBezTo>
                    <a:cubicBezTo>
                      <a:pt x="38100" y="31433"/>
                      <a:pt x="22860" y="18098"/>
                      <a:pt x="6667" y="20002"/>
                    </a:cubicBezTo>
                    <a:cubicBezTo>
                      <a:pt x="4763" y="20002"/>
                      <a:pt x="1905" y="20955"/>
                      <a:pt x="0" y="19050"/>
                    </a:cubicBezTo>
                    <a:cubicBezTo>
                      <a:pt x="3810" y="15240"/>
                      <a:pt x="8572" y="11430"/>
                      <a:pt x="13335" y="9525"/>
                    </a:cubicBezTo>
                    <a:cubicBezTo>
                      <a:pt x="18097" y="6667"/>
                      <a:pt x="24765" y="4763"/>
                      <a:pt x="30480" y="285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5" name="Google Shape;1535;p12"/>
              <p:cNvSpPr/>
              <p:nvPr/>
            </p:nvSpPr>
            <p:spPr>
              <a:xfrm>
                <a:off x="3472814" y="1946910"/>
                <a:ext cx="113109" cy="52534"/>
              </a:xfrm>
              <a:custGeom>
                <a:avLst/>
                <a:gdLst/>
                <a:ahLst/>
                <a:cxnLst/>
                <a:rect l="l" t="t" r="r" b="b"/>
                <a:pathLst>
                  <a:path w="113109" h="52534" extrusionOk="0">
                    <a:moveTo>
                      <a:pt x="30480" y="2857"/>
                    </a:moveTo>
                    <a:cubicBezTo>
                      <a:pt x="38100" y="952"/>
                      <a:pt x="46673" y="0"/>
                      <a:pt x="54293" y="0"/>
                    </a:cubicBezTo>
                    <a:cubicBezTo>
                      <a:pt x="68580" y="0"/>
                      <a:pt x="79058" y="8573"/>
                      <a:pt x="89535" y="17145"/>
                    </a:cubicBezTo>
                    <a:cubicBezTo>
                      <a:pt x="98108" y="24765"/>
                      <a:pt x="108585" y="34290"/>
                      <a:pt x="112395" y="45720"/>
                    </a:cubicBezTo>
                    <a:cubicBezTo>
                      <a:pt x="113348" y="47625"/>
                      <a:pt x="113348" y="50482"/>
                      <a:pt x="112395" y="51435"/>
                    </a:cubicBezTo>
                    <a:cubicBezTo>
                      <a:pt x="110490" y="53340"/>
                      <a:pt x="108585" y="52388"/>
                      <a:pt x="106680" y="51435"/>
                    </a:cubicBezTo>
                    <a:cubicBezTo>
                      <a:pt x="94298" y="45720"/>
                      <a:pt x="82868" y="44767"/>
                      <a:pt x="69533" y="43815"/>
                    </a:cubicBezTo>
                    <a:cubicBezTo>
                      <a:pt x="63818" y="42863"/>
                      <a:pt x="58102" y="40957"/>
                      <a:pt x="52388" y="38100"/>
                    </a:cubicBezTo>
                    <a:cubicBezTo>
                      <a:pt x="38100" y="31432"/>
                      <a:pt x="22860" y="18098"/>
                      <a:pt x="6668" y="20002"/>
                    </a:cubicBezTo>
                    <a:cubicBezTo>
                      <a:pt x="4763" y="20002"/>
                      <a:pt x="1905" y="20955"/>
                      <a:pt x="0" y="19050"/>
                    </a:cubicBezTo>
                    <a:cubicBezTo>
                      <a:pt x="3810" y="15240"/>
                      <a:pt x="8573" y="11430"/>
                      <a:pt x="13335" y="9525"/>
                    </a:cubicBezTo>
                    <a:cubicBezTo>
                      <a:pt x="17145" y="6667"/>
                      <a:pt x="23813" y="4763"/>
                      <a:pt x="30480" y="285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536" name="Google Shape;1536;p12"/>
              <p:cNvGrpSpPr/>
              <p:nvPr/>
            </p:nvGrpSpPr>
            <p:grpSpPr>
              <a:xfrm>
                <a:off x="4305609" y="1683067"/>
                <a:ext cx="56840" cy="156210"/>
                <a:chOff x="4305609" y="1683067"/>
                <a:chExt cx="56840" cy="156210"/>
              </a:xfrm>
            </p:grpSpPr>
            <p:sp>
              <p:nvSpPr>
                <p:cNvPr id="1537" name="Google Shape;1537;p12"/>
                <p:cNvSpPr/>
                <p:nvPr/>
              </p:nvSpPr>
              <p:spPr>
                <a:xfrm>
                  <a:off x="4305609" y="1683067"/>
                  <a:ext cx="31247" cy="156210"/>
                </a:xfrm>
                <a:custGeom>
                  <a:avLst/>
                  <a:gdLst/>
                  <a:ahLst/>
                  <a:cxnLst/>
                  <a:rect l="l" t="t" r="r" b="b"/>
                  <a:pathLst>
                    <a:path w="31247" h="156210" extrusionOk="0">
                      <a:moveTo>
                        <a:pt x="29218" y="149543"/>
                      </a:moveTo>
                      <a:lnTo>
                        <a:pt x="29218" y="156210"/>
                      </a:lnTo>
                      <a:cubicBezTo>
                        <a:pt x="9216" y="114300"/>
                        <a:pt x="-26027" y="36195"/>
                        <a:pt x="31123" y="0"/>
                      </a:cubicBezTo>
                      <a:cubicBezTo>
                        <a:pt x="32076" y="23813"/>
                        <a:pt x="27313" y="47625"/>
                        <a:pt x="25408" y="71438"/>
                      </a:cubicBezTo>
                      <a:cubicBezTo>
                        <a:pt x="24456" y="97155"/>
                        <a:pt x="30171" y="123825"/>
                        <a:pt x="29218" y="149543"/>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8" name="Google Shape;1538;p12"/>
                <p:cNvSpPr/>
                <p:nvPr/>
              </p:nvSpPr>
              <p:spPr>
                <a:xfrm>
                  <a:off x="4329958" y="1683067"/>
                  <a:ext cx="32491" cy="156210"/>
                </a:xfrm>
                <a:custGeom>
                  <a:avLst/>
                  <a:gdLst/>
                  <a:ahLst/>
                  <a:cxnLst/>
                  <a:rect l="l" t="t" r="r" b="b"/>
                  <a:pathLst>
                    <a:path w="32491" h="156210" extrusionOk="0">
                      <a:moveTo>
                        <a:pt x="5822" y="156210"/>
                      </a:moveTo>
                      <a:cubicBezTo>
                        <a:pt x="4869" y="131445"/>
                        <a:pt x="-846" y="101918"/>
                        <a:pt x="107" y="76200"/>
                      </a:cubicBezTo>
                      <a:cubicBezTo>
                        <a:pt x="1059" y="53340"/>
                        <a:pt x="8679" y="18098"/>
                        <a:pt x="8679" y="0"/>
                      </a:cubicBezTo>
                      <a:cubicBezTo>
                        <a:pt x="27729" y="19050"/>
                        <a:pt x="35349" y="46673"/>
                        <a:pt x="31539" y="72390"/>
                      </a:cubicBezTo>
                      <a:cubicBezTo>
                        <a:pt x="25824" y="98108"/>
                        <a:pt x="6774" y="137160"/>
                        <a:pt x="5822" y="15621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39" name="Google Shape;1539;p12"/>
              <p:cNvGrpSpPr/>
              <p:nvPr/>
            </p:nvGrpSpPr>
            <p:grpSpPr>
              <a:xfrm>
                <a:off x="3313728" y="1500187"/>
                <a:ext cx="60965" cy="159067"/>
                <a:chOff x="3313728" y="1500187"/>
                <a:chExt cx="60965" cy="159067"/>
              </a:xfrm>
            </p:grpSpPr>
            <p:sp>
              <p:nvSpPr>
                <p:cNvPr id="1540" name="Google Shape;1540;p12"/>
                <p:cNvSpPr/>
                <p:nvPr/>
              </p:nvSpPr>
              <p:spPr>
                <a:xfrm>
                  <a:off x="3313728" y="1500187"/>
                  <a:ext cx="43498" cy="159067"/>
                </a:xfrm>
                <a:custGeom>
                  <a:avLst/>
                  <a:gdLst/>
                  <a:ahLst/>
                  <a:cxnLst/>
                  <a:rect l="l" t="t" r="r" b="b"/>
                  <a:pathLst>
                    <a:path w="43498" h="159067" extrusionOk="0">
                      <a:moveTo>
                        <a:pt x="37167" y="0"/>
                      </a:moveTo>
                      <a:cubicBezTo>
                        <a:pt x="38119" y="952"/>
                        <a:pt x="41929" y="7620"/>
                        <a:pt x="42882" y="11430"/>
                      </a:cubicBezTo>
                      <a:cubicBezTo>
                        <a:pt x="44787" y="23813"/>
                        <a:pt x="41929" y="34290"/>
                        <a:pt x="39072" y="46673"/>
                      </a:cubicBezTo>
                      <a:cubicBezTo>
                        <a:pt x="36214" y="60008"/>
                        <a:pt x="36214" y="74295"/>
                        <a:pt x="33357" y="87630"/>
                      </a:cubicBezTo>
                      <a:cubicBezTo>
                        <a:pt x="30499" y="100013"/>
                        <a:pt x="26689" y="110490"/>
                        <a:pt x="25737" y="123825"/>
                      </a:cubicBezTo>
                      <a:cubicBezTo>
                        <a:pt x="24784" y="134302"/>
                        <a:pt x="28594" y="147638"/>
                        <a:pt x="28594" y="159067"/>
                      </a:cubicBezTo>
                      <a:cubicBezTo>
                        <a:pt x="16212" y="150495"/>
                        <a:pt x="10497" y="133350"/>
                        <a:pt x="7639" y="122873"/>
                      </a:cubicBezTo>
                      <a:cubicBezTo>
                        <a:pt x="1924" y="102870"/>
                        <a:pt x="-1886" y="79058"/>
                        <a:pt x="972" y="58102"/>
                      </a:cubicBezTo>
                      <a:cubicBezTo>
                        <a:pt x="2877" y="31433"/>
                        <a:pt x="16212" y="13335"/>
                        <a:pt x="37167"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1" name="Google Shape;1541;p12"/>
                <p:cNvSpPr/>
                <p:nvPr/>
              </p:nvSpPr>
              <p:spPr>
                <a:xfrm>
                  <a:off x="3337223" y="1500187"/>
                  <a:ext cx="37470" cy="158114"/>
                </a:xfrm>
                <a:custGeom>
                  <a:avLst/>
                  <a:gdLst/>
                  <a:ahLst/>
                  <a:cxnLst/>
                  <a:rect l="l" t="t" r="r" b="b"/>
                  <a:pathLst>
                    <a:path w="37470" h="158114" extrusionOk="0">
                      <a:moveTo>
                        <a:pt x="13671" y="0"/>
                      </a:moveTo>
                      <a:cubicBezTo>
                        <a:pt x="35579" y="19050"/>
                        <a:pt x="44151" y="55245"/>
                        <a:pt x="31769" y="80010"/>
                      </a:cubicBezTo>
                      <a:cubicBezTo>
                        <a:pt x="19386" y="105727"/>
                        <a:pt x="336" y="126683"/>
                        <a:pt x="5099" y="158115"/>
                      </a:cubicBezTo>
                      <a:cubicBezTo>
                        <a:pt x="-3474" y="136208"/>
                        <a:pt x="336" y="104775"/>
                        <a:pt x="5099" y="78105"/>
                      </a:cubicBezTo>
                      <a:cubicBezTo>
                        <a:pt x="8909" y="55245"/>
                        <a:pt x="20339" y="23813"/>
                        <a:pt x="13671"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42" name="Google Shape;1542;p12"/>
              <p:cNvGrpSpPr/>
              <p:nvPr/>
            </p:nvGrpSpPr>
            <p:grpSpPr>
              <a:xfrm>
                <a:off x="3539617" y="1768792"/>
                <a:ext cx="75120" cy="108290"/>
                <a:chOff x="3539617" y="1768792"/>
                <a:chExt cx="75120" cy="108290"/>
              </a:xfrm>
            </p:grpSpPr>
            <p:sp>
              <p:nvSpPr>
                <p:cNvPr id="1543" name="Google Shape;1543;p12"/>
                <p:cNvSpPr/>
                <p:nvPr/>
              </p:nvSpPr>
              <p:spPr>
                <a:xfrm>
                  <a:off x="3560445" y="1768792"/>
                  <a:ext cx="54292" cy="108290"/>
                </a:xfrm>
                <a:custGeom>
                  <a:avLst/>
                  <a:gdLst/>
                  <a:ahLst/>
                  <a:cxnLst/>
                  <a:rect l="l" t="t" r="r" b="b"/>
                  <a:pathLst>
                    <a:path w="54292" h="108290" extrusionOk="0">
                      <a:moveTo>
                        <a:pt x="0" y="107633"/>
                      </a:moveTo>
                      <a:cubicBezTo>
                        <a:pt x="20002" y="112395"/>
                        <a:pt x="43815" y="90488"/>
                        <a:pt x="45720" y="68580"/>
                      </a:cubicBezTo>
                      <a:cubicBezTo>
                        <a:pt x="46672" y="56198"/>
                        <a:pt x="40957" y="30480"/>
                        <a:pt x="54292" y="0"/>
                      </a:cubicBezTo>
                      <a:cubicBezTo>
                        <a:pt x="39052" y="19050"/>
                        <a:pt x="29527" y="20955"/>
                        <a:pt x="18097" y="40958"/>
                      </a:cubicBezTo>
                      <a:cubicBezTo>
                        <a:pt x="7620" y="59055"/>
                        <a:pt x="8572" y="92393"/>
                        <a:pt x="0" y="107633"/>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4" name="Google Shape;1544;p12"/>
                <p:cNvSpPr/>
                <p:nvPr/>
              </p:nvSpPr>
              <p:spPr>
                <a:xfrm>
                  <a:off x="3539617" y="1768792"/>
                  <a:ext cx="75120" cy="107632"/>
                </a:xfrm>
                <a:custGeom>
                  <a:avLst/>
                  <a:gdLst/>
                  <a:ahLst/>
                  <a:cxnLst/>
                  <a:rect l="l" t="t" r="r" b="b"/>
                  <a:pathLst>
                    <a:path w="75120" h="107632" extrusionOk="0">
                      <a:moveTo>
                        <a:pt x="3683" y="55245"/>
                      </a:moveTo>
                      <a:cubicBezTo>
                        <a:pt x="-4890" y="72390"/>
                        <a:pt x="1778" y="100013"/>
                        <a:pt x="20828" y="107633"/>
                      </a:cubicBezTo>
                      <a:cubicBezTo>
                        <a:pt x="37973" y="97155"/>
                        <a:pt x="41783" y="72390"/>
                        <a:pt x="44640" y="65723"/>
                      </a:cubicBezTo>
                      <a:cubicBezTo>
                        <a:pt x="51308" y="43815"/>
                        <a:pt x="57023" y="22860"/>
                        <a:pt x="75120" y="0"/>
                      </a:cubicBezTo>
                      <a:cubicBezTo>
                        <a:pt x="68453" y="5715"/>
                        <a:pt x="60833" y="6668"/>
                        <a:pt x="53213" y="10478"/>
                      </a:cubicBezTo>
                      <a:cubicBezTo>
                        <a:pt x="34163" y="20003"/>
                        <a:pt x="13208" y="37148"/>
                        <a:pt x="3683" y="5524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45" name="Google Shape;1545;p12"/>
              <p:cNvGrpSpPr/>
              <p:nvPr/>
            </p:nvGrpSpPr>
            <p:grpSpPr>
              <a:xfrm>
                <a:off x="4160139" y="1976295"/>
                <a:ext cx="43189" cy="138254"/>
                <a:chOff x="4160139" y="1976295"/>
                <a:chExt cx="43189" cy="138254"/>
              </a:xfrm>
            </p:grpSpPr>
            <p:sp>
              <p:nvSpPr>
                <p:cNvPr id="1546" name="Google Shape;1546;p12"/>
                <p:cNvSpPr/>
                <p:nvPr/>
              </p:nvSpPr>
              <p:spPr>
                <a:xfrm>
                  <a:off x="4160139" y="1976295"/>
                  <a:ext cx="43189" cy="137302"/>
                </a:xfrm>
                <a:custGeom>
                  <a:avLst/>
                  <a:gdLst/>
                  <a:ahLst/>
                  <a:cxnLst/>
                  <a:rect l="l" t="t" r="r" b="b"/>
                  <a:pathLst>
                    <a:path w="43189" h="137302" extrusionOk="0">
                      <a:moveTo>
                        <a:pt x="5144" y="26812"/>
                      </a:moveTo>
                      <a:cubicBezTo>
                        <a:pt x="8001" y="20145"/>
                        <a:pt x="19431" y="-9383"/>
                        <a:pt x="28956" y="3000"/>
                      </a:cubicBezTo>
                      <a:lnTo>
                        <a:pt x="29908" y="3952"/>
                      </a:lnTo>
                      <a:cubicBezTo>
                        <a:pt x="45148" y="23002"/>
                        <a:pt x="45148" y="48720"/>
                        <a:pt x="40386" y="70627"/>
                      </a:cubicBezTo>
                      <a:cubicBezTo>
                        <a:pt x="37528" y="82057"/>
                        <a:pt x="34671" y="93487"/>
                        <a:pt x="34671" y="104917"/>
                      </a:cubicBezTo>
                      <a:cubicBezTo>
                        <a:pt x="34671" y="116347"/>
                        <a:pt x="38481" y="125872"/>
                        <a:pt x="40386" y="137302"/>
                      </a:cubicBezTo>
                      <a:cubicBezTo>
                        <a:pt x="19431" y="120157"/>
                        <a:pt x="7048" y="94440"/>
                        <a:pt x="2286" y="68722"/>
                      </a:cubicBezTo>
                      <a:cubicBezTo>
                        <a:pt x="-1524" y="53482"/>
                        <a:pt x="-572" y="42052"/>
                        <a:pt x="5144" y="26812"/>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7" name="Google Shape;1547;p12"/>
                <p:cNvSpPr/>
                <p:nvPr/>
              </p:nvSpPr>
              <p:spPr>
                <a:xfrm>
                  <a:off x="4160139" y="1976295"/>
                  <a:ext cx="40385" cy="138254"/>
                </a:xfrm>
                <a:custGeom>
                  <a:avLst/>
                  <a:gdLst/>
                  <a:ahLst/>
                  <a:cxnLst/>
                  <a:rect l="l" t="t" r="r" b="b"/>
                  <a:pathLst>
                    <a:path w="40385" h="138254" extrusionOk="0">
                      <a:moveTo>
                        <a:pt x="5144" y="26812"/>
                      </a:moveTo>
                      <a:cubicBezTo>
                        <a:pt x="8001" y="20145"/>
                        <a:pt x="19431" y="-9383"/>
                        <a:pt x="28956" y="3000"/>
                      </a:cubicBezTo>
                      <a:lnTo>
                        <a:pt x="29908" y="3952"/>
                      </a:lnTo>
                      <a:cubicBezTo>
                        <a:pt x="29908" y="3952"/>
                        <a:pt x="29908" y="4905"/>
                        <a:pt x="30861" y="4905"/>
                      </a:cubicBezTo>
                      <a:cubicBezTo>
                        <a:pt x="30861" y="4905"/>
                        <a:pt x="30861" y="5857"/>
                        <a:pt x="30861" y="5857"/>
                      </a:cubicBezTo>
                      <a:cubicBezTo>
                        <a:pt x="29908" y="17287"/>
                        <a:pt x="29908" y="27765"/>
                        <a:pt x="29908" y="39195"/>
                      </a:cubicBezTo>
                      <a:cubicBezTo>
                        <a:pt x="23241" y="72532"/>
                        <a:pt x="19431" y="109680"/>
                        <a:pt x="40386" y="137302"/>
                      </a:cubicBezTo>
                      <a:cubicBezTo>
                        <a:pt x="40386" y="137302"/>
                        <a:pt x="40386" y="138255"/>
                        <a:pt x="40386" y="138255"/>
                      </a:cubicBezTo>
                      <a:cubicBezTo>
                        <a:pt x="19431" y="121110"/>
                        <a:pt x="7048" y="95392"/>
                        <a:pt x="2286" y="69675"/>
                      </a:cubicBezTo>
                      <a:cubicBezTo>
                        <a:pt x="-1524" y="53482"/>
                        <a:pt x="-572" y="42052"/>
                        <a:pt x="5144" y="268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sp>
        <p:nvSpPr>
          <p:cNvPr id="1548" name="Google Shape;1548;p12"/>
          <p:cNvSpPr/>
          <p:nvPr/>
        </p:nvSpPr>
        <p:spPr>
          <a:xfrm>
            <a:off x="-60775" y="2067454"/>
            <a:ext cx="10953723" cy="622672"/>
          </a:xfrm>
          <a:custGeom>
            <a:avLst/>
            <a:gdLst/>
            <a:ahLst/>
            <a:cxnLst/>
            <a:rect l="l" t="t" r="r" b="b"/>
            <a:pathLst>
              <a:path w="3378172" h="315277" extrusionOk="0">
                <a:moveTo>
                  <a:pt x="3374708" y="0"/>
                </a:moveTo>
                <a:cubicBezTo>
                  <a:pt x="3374708" y="0"/>
                  <a:pt x="3374708" y="952"/>
                  <a:pt x="3373755" y="1905"/>
                </a:cubicBezTo>
                <a:cubicBezTo>
                  <a:pt x="3368040" y="7620"/>
                  <a:pt x="3360420" y="10477"/>
                  <a:pt x="3351848" y="11430"/>
                </a:cubicBezTo>
                <a:cubicBezTo>
                  <a:pt x="3339465" y="13335"/>
                  <a:pt x="3328035" y="16192"/>
                  <a:pt x="3316605" y="19050"/>
                </a:cubicBezTo>
                <a:cubicBezTo>
                  <a:pt x="3289935" y="24765"/>
                  <a:pt x="3262313" y="27622"/>
                  <a:pt x="3236595" y="36195"/>
                </a:cubicBezTo>
                <a:cubicBezTo>
                  <a:pt x="3221355" y="41910"/>
                  <a:pt x="3211830" y="50482"/>
                  <a:pt x="3200400" y="60960"/>
                </a:cubicBezTo>
                <a:cubicBezTo>
                  <a:pt x="3191828" y="69532"/>
                  <a:pt x="3182303" y="76200"/>
                  <a:pt x="3171825" y="82867"/>
                </a:cubicBezTo>
                <a:cubicBezTo>
                  <a:pt x="3154680" y="94298"/>
                  <a:pt x="3134678" y="112395"/>
                  <a:pt x="3113723" y="114300"/>
                </a:cubicBezTo>
                <a:cubicBezTo>
                  <a:pt x="3084195" y="117157"/>
                  <a:pt x="3054668" y="115252"/>
                  <a:pt x="3025140" y="115252"/>
                </a:cubicBezTo>
                <a:cubicBezTo>
                  <a:pt x="2996565" y="115252"/>
                  <a:pt x="2967990" y="120015"/>
                  <a:pt x="2939415" y="122872"/>
                </a:cubicBezTo>
                <a:cubicBezTo>
                  <a:pt x="2908935" y="126682"/>
                  <a:pt x="2878455" y="126682"/>
                  <a:pt x="2847975" y="128588"/>
                </a:cubicBezTo>
                <a:cubicBezTo>
                  <a:pt x="2833688" y="129540"/>
                  <a:pt x="2820353" y="131445"/>
                  <a:pt x="2806065" y="131445"/>
                </a:cubicBezTo>
                <a:cubicBezTo>
                  <a:pt x="2799398" y="131445"/>
                  <a:pt x="2792730" y="130493"/>
                  <a:pt x="2786063" y="131445"/>
                </a:cubicBezTo>
                <a:cubicBezTo>
                  <a:pt x="2782253" y="132397"/>
                  <a:pt x="2779395" y="132397"/>
                  <a:pt x="2775585" y="133350"/>
                </a:cubicBezTo>
                <a:cubicBezTo>
                  <a:pt x="2775585" y="133350"/>
                  <a:pt x="2775585" y="133350"/>
                  <a:pt x="2775585" y="133350"/>
                </a:cubicBezTo>
                <a:cubicBezTo>
                  <a:pt x="2742248" y="140970"/>
                  <a:pt x="2708910" y="149543"/>
                  <a:pt x="2675573" y="158115"/>
                </a:cubicBezTo>
                <a:cubicBezTo>
                  <a:pt x="2644140" y="166688"/>
                  <a:pt x="2614613" y="180022"/>
                  <a:pt x="2583180" y="187643"/>
                </a:cubicBezTo>
                <a:cubicBezTo>
                  <a:pt x="2552700" y="195263"/>
                  <a:pt x="2521268" y="201930"/>
                  <a:pt x="2489835" y="201930"/>
                </a:cubicBezTo>
                <a:cubicBezTo>
                  <a:pt x="2460308" y="201930"/>
                  <a:pt x="2431733" y="189547"/>
                  <a:pt x="2404110" y="180022"/>
                </a:cubicBezTo>
                <a:cubicBezTo>
                  <a:pt x="2369820" y="167640"/>
                  <a:pt x="2331720" y="166688"/>
                  <a:pt x="2296478" y="166688"/>
                </a:cubicBezTo>
                <a:cubicBezTo>
                  <a:pt x="2263140" y="166688"/>
                  <a:pt x="2228850" y="167640"/>
                  <a:pt x="2195513" y="168593"/>
                </a:cubicBezTo>
                <a:cubicBezTo>
                  <a:pt x="2165985" y="169545"/>
                  <a:pt x="2136458" y="171450"/>
                  <a:pt x="2105978" y="169545"/>
                </a:cubicBezTo>
                <a:cubicBezTo>
                  <a:pt x="2089785" y="168593"/>
                  <a:pt x="2073593" y="167640"/>
                  <a:pt x="2057400" y="167640"/>
                </a:cubicBezTo>
                <a:cubicBezTo>
                  <a:pt x="2043113" y="167640"/>
                  <a:pt x="2028825" y="170497"/>
                  <a:pt x="2015490" y="168593"/>
                </a:cubicBezTo>
                <a:cubicBezTo>
                  <a:pt x="2014538" y="168593"/>
                  <a:pt x="2014538" y="167640"/>
                  <a:pt x="2014538" y="167640"/>
                </a:cubicBezTo>
                <a:cubicBezTo>
                  <a:pt x="2014538" y="167640"/>
                  <a:pt x="2014538" y="167640"/>
                  <a:pt x="2014538" y="167640"/>
                </a:cubicBezTo>
                <a:cubicBezTo>
                  <a:pt x="1956435" y="164783"/>
                  <a:pt x="1899285" y="158115"/>
                  <a:pt x="1842135" y="149543"/>
                </a:cubicBezTo>
                <a:cubicBezTo>
                  <a:pt x="1809750" y="144780"/>
                  <a:pt x="1776413" y="148590"/>
                  <a:pt x="1744028" y="153352"/>
                </a:cubicBezTo>
                <a:cubicBezTo>
                  <a:pt x="1712595" y="157163"/>
                  <a:pt x="1680210" y="160020"/>
                  <a:pt x="1648778" y="160020"/>
                </a:cubicBezTo>
                <a:cubicBezTo>
                  <a:pt x="1618298" y="160020"/>
                  <a:pt x="1587818" y="156210"/>
                  <a:pt x="1557338" y="151447"/>
                </a:cubicBezTo>
                <a:cubicBezTo>
                  <a:pt x="1527810" y="146685"/>
                  <a:pt x="1498283" y="141922"/>
                  <a:pt x="1469708" y="132397"/>
                </a:cubicBezTo>
                <a:cubicBezTo>
                  <a:pt x="1440180" y="122872"/>
                  <a:pt x="1414463" y="106680"/>
                  <a:pt x="1384935" y="95250"/>
                </a:cubicBezTo>
                <a:cubicBezTo>
                  <a:pt x="1369695" y="89535"/>
                  <a:pt x="1353503" y="89535"/>
                  <a:pt x="1337310" y="90488"/>
                </a:cubicBezTo>
                <a:cubicBezTo>
                  <a:pt x="1327785" y="91440"/>
                  <a:pt x="1318260" y="93345"/>
                  <a:pt x="1308735" y="94298"/>
                </a:cubicBezTo>
                <a:cubicBezTo>
                  <a:pt x="1307783" y="95250"/>
                  <a:pt x="1306830" y="96202"/>
                  <a:pt x="1305878" y="96202"/>
                </a:cubicBezTo>
                <a:cubicBezTo>
                  <a:pt x="1279208" y="98107"/>
                  <a:pt x="1253490" y="100965"/>
                  <a:pt x="1227773" y="105727"/>
                </a:cubicBezTo>
                <a:cubicBezTo>
                  <a:pt x="1202055" y="110490"/>
                  <a:pt x="1176338" y="119063"/>
                  <a:pt x="1151573" y="124777"/>
                </a:cubicBezTo>
                <a:cubicBezTo>
                  <a:pt x="1099185" y="137160"/>
                  <a:pt x="1047750" y="139065"/>
                  <a:pt x="995363" y="139065"/>
                </a:cubicBezTo>
                <a:cubicBezTo>
                  <a:pt x="968693" y="139065"/>
                  <a:pt x="942975" y="139065"/>
                  <a:pt x="916305" y="136208"/>
                </a:cubicBezTo>
                <a:cubicBezTo>
                  <a:pt x="890588" y="133350"/>
                  <a:pt x="865823" y="126682"/>
                  <a:pt x="840105" y="123825"/>
                </a:cubicBezTo>
                <a:cubicBezTo>
                  <a:pt x="826770" y="121920"/>
                  <a:pt x="813435" y="120967"/>
                  <a:pt x="800100" y="120015"/>
                </a:cubicBezTo>
                <a:cubicBezTo>
                  <a:pt x="799148" y="120015"/>
                  <a:pt x="799148" y="120015"/>
                  <a:pt x="798195" y="120015"/>
                </a:cubicBezTo>
                <a:cubicBezTo>
                  <a:pt x="782003" y="117157"/>
                  <a:pt x="764858" y="117157"/>
                  <a:pt x="747713" y="119063"/>
                </a:cubicBezTo>
                <a:cubicBezTo>
                  <a:pt x="745808" y="119063"/>
                  <a:pt x="742950" y="119063"/>
                  <a:pt x="741045" y="119063"/>
                </a:cubicBezTo>
                <a:cubicBezTo>
                  <a:pt x="722948" y="118110"/>
                  <a:pt x="704850" y="119063"/>
                  <a:pt x="687705" y="119063"/>
                </a:cubicBezTo>
                <a:cubicBezTo>
                  <a:pt x="652463" y="120015"/>
                  <a:pt x="618173" y="121920"/>
                  <a:pt x="583883" y="125730"/>
                </a:cubicBezTo>
                <a:cubicBezTo>
                  <a:pt x="567690" y="127635"/>
                  <a:pt x="550545" y="127635"/>
                  <a:pt x="534353" y="128588"/>
                </a:cubicBezTo>
                <a:cubicBezTo>
                  <a:pt x="518160" y="129540"/>
                  <a:pt x="501968" y="132397"/>
                  <a:pt x="485775" y="134302"/>
                </a:cubicBezTo>
                <a:cubicBezTo>
                  <a:pt x="454343" y="140018"/>
                  <a:pt x="421958" y="138113"/>
                  <a:pt x="389573" y="140970"/>
                </a:cubicBezTo>
                <a:cubicBezTo>
                  <a:pt x="355283" y="143827"/>
                  <a:pt x="320040" y="145733"/>
                  <a:pt x="285750" y="144780"/>
                </a:cubicBezTo>
                <a:cubicBezTo>
                  <a:pt x="248603" y="143827"/>
                  <a:pt x="212408" y="146685"/>
                  <a:pt x="175260" y="150495"/>
                </a:cubicBezTo>
                <a:cubicBezTo>
                  <a:pt x="140970" y="153352"/>
                  <a:pt x="105728" y="157163"/>
                  <a:pt x="70485" y="158115"/>
                </a:cubicBezTo>
                <a:cubicBezTo>
                  <a:pt x="55245" y="158115"/>
                  <a:pt x="40958" y="157163"/>
                  <a:pt x="25718" y="157163"/>
                </a:cubicBezTo>
                <a:cubicBezTo>
                  <a:pt x="17145" y="157163"/>
                  <a:pt x="8573" y="155258"/>
                  <a:pt x="0" y="154305"/>
                </a:cubicBezTo>
                <a:cubicBezTo>
                  <a:pt x="5715" y="158115"/>
                  <a:pt x="10478" y="162877"/>
                  <a:pt x="12383" y="168593"/>
                </a:cubicBezTo>
                <a:cubicBezTo>
                  <a:pt x="14288" y="177165"/>
                  <a:pt x="40005" y="174308"/>
                  <a:pt x="46673" y="177165"/>
                </a:cubicBezTo>
                <a:cubicBezTo>
                  <a:pt x="50483" y="179070"/>
                  <a:pt x="55245" y="183833"/>
                  <a:pt x="49530" y="186690"/>
                </a:cubicBezTo>
                <a:cubicBezTo>
                  <a:pt x="46673" y="188595"/>
                  <a:pt x="42863" y="188595"/>
                  <a:pt x="40005" y="188595"/>
                </a:cubicBezTo>
                <a:cubicBezTo>
                  <a:pt x="32385" y="189547"/>
                  <a:pt x="47625" y="202883"/>
                  <a:pt x="49530" y="204788"/>
                </a:cubicBezTo>
                <a:cubicBezTo>
                  <a:pt x="59055" y="215265"/>
                  <a:pt x="72390" y="222885"/>
                  <a:pt x="80010" y="235268"/>
                </a:cubicBezTo>
                <a:cubicBezTo>
                  <a:pt x="86678" y="245745"/>
                  <a:pt x="86678" y="254318"/>
                  <a:pt x="85725" y="266700"/>
                </a:cubicBezTo>
                <a:cubicBezTo>
                  <a:pt x="84773" y="278130"/>
                  <a:pt x="112395" y="266700"/>
                  <a:pt x="117158" y="270510"/>
                </a:cubicBezTo>
                <a:cubicBezTo>
                  <a:pt x="120968" y="274320"/>
                  <a:pt x="115253" y="279083"/>
                  <a:pt x="112395" y="280988"/>
                </a:cubicBezTo>
                <a:cubicBezTo>
                  <a:pt x="108585" y="283845"/>
                  <a:pt x="103823" y="283845"/>
                  <a:pt x="99060" y="285750"/>
                </a:cubicBezTo>
                <a:cubicBezTo>
                  <a:pt x="93345" y="287655"/>
                  <a:pt x="102870" y="299085"/>
                  <a:pt x="104775" y="300990"/>
                </a:cubicBezTo>
                <a:cubicBezTo>
                  <a:pt x="106680" y="303847"/>
                  <a:pt x="111443" y="310515"/>
                  <a:pt x="111443" y="315278"/>
                </a:cubicBezTo>
                <a:cubicBezTo>
                  <a:pt x="116205" y="313372"/>
                  <a:pt x="120968" y="311468"/>
                  <a:pt x="125730" y="308610"/>
                </a:cubicBezTo>
                <a:cubicBezTo>
                  <a:pt x="159068" y="295275"/>
                  <a:pt x="193358" y="282893"/>
                  <a:pt x="228600" y="274320"/>
                </a:cubicBezTo>
                <a:cubicBezTo>
                  <a:pt x="262890" y="265747"/>
                  <a:pt x="298133" y="263843"/>
                  <a:pt x="333375" y="260985"/>
                </a:cubicBezTo>
                <a:cubicBezTo>
                  <a:pt x="368618" y="258127"/>
                  <a:pt x="403860" y="259080"/>
                  <a:pt x="439103" y="260033"/>
                </a:cubicBezTo>
                <a:cubicBezTo>
                  <a:pt x="477203" y="260985"/>
                  <a:pt x="514350" y="256222"/>
                  <a:pt x="552450" y="253365"/>
                </a:cubicBezTo>
                <a:cubicBezTo>
                  <a:pt x="625793" y="248602"/>
                  <a:pt x="698183" y="245745"/>
                  <a:pt x="771525" y="241935"/>
                </a:cubicBezTo>
                <a:cubicBezTo>
                  <a:pt x="807720" y="240030"/>
                  <a:pt x="843915" y="236220"/>
                  <a:pt x="881063" y="236220"/>
                </a:cubicBezTo>
                <a:cubicBezTo>
                  <a:pt x="916305" y="236220"/>
                  <a:pt x="951548" y="238125"/>
                  <a:pt x="986790" y="239077"/>
                </a:cubicBezTo>
                <a:cubicBezTo>
                  <a:pt x="986790" y="239077"/>
                  <a:pt x="986790" y="239077"/>
                  <a:pt x="986790" y="239077"/>
                </a:cubicBezTo>
                <a:cubicBezTo>
                  <a:pt x="992505" y="238125"/>
                  <a:pt x="998220" y="237172"/>
                  <a:pt x="1003935" y="236220"/>
                </a:cubicBezTo>
                <a:cubicBezTo>
                  <a:pt x="1019175" y="233363"/>
                  <a:pt x="1033463" y="230505"/>
                  <a:pt x="1047750" y="225743"/>
                </a:cubicBezTo>
                <a:cubicBezTo>
                  <a:pt x="1073468" y="217170"/>
                  <a:pt x="1097280" y="206693"/>
                  <a:pt x="1123950" y="202883"/>
                </a:cubicBezTo>
                <a:cubicBezTo>
                  <a:pt x="1152525" y="198120"/>
                  <a:pt x="1181100" y="197168"/>
                  <a:pt x="1209675" y="195263"/>
                </a:cubicBezTo>
                <a:cubicBezTo>
                  <a:pt x="1239203" y="193358"/>
                  <a:pt x="1267778" y="190500"/>
                  <a:pt x="1297305" y="188595"/>
                </a:cubicBezTo>
                <a:cubicBezTo>
                  <a:pt x="1327785" y="186690"/>
                  <a:pt x="1359218" y="181927"/>
                  <a:pt x="1389698" y="181927"/>
                </a:cubicBezTo>
                <a:cubicBezTo>
                  <a:pt x="1414463" y="181927"/>
                  <a:pt x="1440180" y="183833"/>
                  <a:pt x="1463040" y="192405"/>
                </a:cubicBezTo>
                <a:cubicBezTo>
                  <a:pt x="1489710" y="201930"/>
                  <a:pt x="1509713" y="219075"/>
                  <a:pt x="1538288" y="222885"/>
                </a:cubicBezTo>
                <a:cubicBezTo>
                  <a:pt x="1541145" y="222885"/>
                  <a:pt x="1543050" y="223838"/>
                  <a:pt x="1545908" y="223838"/>
                </a:cubicBezTo>
                <a:cubicBezTo>
                  <a:pt x="1548765" y="223838"/>
                  <a:pt x="1551623" y="222885"/>
                  <a:pt x="1553528" y="222885"/>
                </a:cubicBezTo>
                <a:cubicBezTo>
                  <a:pt x="1561148" y="221933"/>
                  <a:pt x="1568768" y="220980"/>
                  <a:pt x="1575435" y="220980"/>
                </a:cubicBezTo>
                <a:cubicBezTo>
                  <a:pt x="1590675" y="220980"/>
                  <a:pt x="1605915" y="216218"/>
                  <a:pt x="1621155" y="215265"/>
                </a:cubicBezTo>
                <a:cubicBezTo>
                  <a:pt x="1622108" y="215265"/>
                  <a:pt x="1624013" y="215265"/>
                  <a:pt x="1624965" y="215265"/>
                </a:cubicBezTo>
                <a:cubicBezTo>
                  <a:pt x="1624965" y="215265"/>
                  <a:pt x="1625918" y="215265"/>
                  <a:pt x="1625918" y="215265"/>
                </a:cubicBezTo>
                <a:cubicBezTo>
                  <a:pt x="1637348" y="216218"/>
                  <a:pt x="1648778" y="220027"/>
                  <a:pt x="1659255" y="223838"/>
                </a:cubicBezTo>
                <a:cubicBezTo>
                  <a:pt x="1674495" y="228600"/>
                  <a:pt x="1688783" y="233363"/>
                  <a:pt x="1704023" y="237172"/>
                </a:cubicBezTo>
                <a:cubicBezTo>
                  <a:pt x="1719263" y="240983"/>
                  <a:pt x="1735455" y="246697"/>
                  <a:pt x="1750695" y="249555"/>
                </a:cubicBezTo>
                <a:cubicBezTo>
                  <a:pt x="1766888" y="252413"/>
                  <a:pt x="1783080" y="249555"/>
                  <a:pt x="1799273" y="248602"/>
                </a:cubicBezTo>
                <a:cubicBezTo>
                  <a:pt x="1828800" y="246697"/>
                  <a:pt x="1858328" y="242888"/>
                  <a:pt x="1887855" y="245745"/>
                </a:cubicBezTo>
                <a:cubicBezTo>
                  <a:pt x="1905953" y="246697"/>
                  <a:pt x="1925003" y="245745"/>
                  <a:pt x="1943100" y="245745"/>
                </a:cubicBezTo>
                <a:cubicBezTo>
                  <a:pt x="1957388" y="245745"/>
                  <a:pt x="1972628" y="247650"/>
                  <a:pt x="1986915" y="248602"/>
                </a:cubicBezTo>
                <a:cubicBezTo>
                  <a:pt x="2019300" y="249555"/>
                  <a:pt x="2050733" y="249555"/>
                  <a:pt x="2083118" y="250508"/>
                </a:cubicBezTo>
                <a:cubicBezTo>
                  <a:pt x="2092643" y="250508"/>
                  <a:pt x="2102168" y="251460"/>
                  <a:pt x="2111693" y="250508"/>
                </a:cubicBezTo>
                <a:cubicBezTo>
                  <a:pt x="2119313" y="249555"/>
                  <a:pt x="2127885" y="247650"/>
                  <a:pt x="2135505" y="247650"/>
                </a:cubicBezTo>
                <a:cubicBezTo>
                  <a:pt x="2149793" y="247650"/>
                  <a:pt x="2164080" y="246697"/>
                  <a:pt x="2178368" y="246697"/>
                </a:cubicBezTo>
                <a:cubicBezTo>
                  <a:pt x="2207895" y="245745"/>
                  <a:pt x="2238375" y="248602"/>
                  <a:pt x="2267903" y="251460"/>
                </a:cubicBezTo>
                <a:cubicBezTo>
                  <a:pt x="2268855" y="251460"/>
                  <a:pt x="2269808" y="252413"/>
                  <a:pt x="2269808" y="252413"/>
                </a:cubicBezTo>
                <a:cubicBezTo>
                  <a:pt x="2273618" y="253365"/>
                  <a:pt x="2276475" y="253365"/>
                  <a:pt x="2280285" y="253365"/>
                </a:cubicBezTo>
                <a:cubicBezTo>
                  <a:pt x="2303145" y="256222"/>
                  <a:pt x="2326005" y="258127"/>
                  <a:pt x="2349818" y="260985"/>
                </a:cubicBezTo>
                <a:cubicBezTo>
                  <a:pt x="2394585" y="265747"/>
                  <a:pt x="2439353" y="277178"/>
                  <a:pt x="2484120" y="280035"/>
                </a:cubicBezTo>
                <a:cubicBezTo>
                  <a:pt x="2531745" y="282893"/>
                  <a:pt x="2578418" y="266700"/>
                  <a:pt x="2624138" y="252413"/>
                </a:cubicBezTo>
                <a:cubicBezTo>
                  <a:pt x="2646998" y="245745"/>
                  <a:pt x="2668905" y="239077"/>
                  <a:pt x="2691765" y="231458"/>
                </a:cubicBezTo>
                <a:cubicBezTo>
                  <a:pt x="2712720" y="224790"/>
                  <a:pt x="2733675" y="217170"/>
                  <a:pt x="2755583" y="217170"/>
                </a:cubicBezTo>
                <a:cubicBezTo>
                  <a:pt x="2756535" y="217170"/>
                  <a:pt x="2756535" y="217170"/>
                  <a:pt x="2757488" y="217170"/>
                </a:cubicBezTo>
                <a:cubicBezTo>
                  <a:pt x="2762250" y="216218"/>
                  <a:pt x="2767013" y="217170"/>
                  <a:pt x="2771775" y="216218"/>
                </a:cubicBezTo>
                <a:cubicBezTo>
                  <a:pt x="2783205" y="214313"/>
                  <a:pt x="2793683" y="212408"/>
                  <a:pt x="2806065" y="211455"/>
                </a:cubicBezTo>
                <a:cubicBezTo>
                  <a:pt x="2829878" y="210502"/>
                  <a:pt x="2853690" y="209550"/>
                  <a:pt x="2878455" y="208597"/>
                </a:cubicBezTo>
                <a:cubicBezTo>
                  <a:pt x="2902268" y="207645"/>
                  <a:pt x="2927033" y="206693"/>
                  <a:pt x="2950845" y="206693"/>
                </a:cubicBezTo>
                <a:cubicBezTo>
                  <a:pt x="2975610" y="206693"/>
                  <a:pt x="2999423" y="209550"/>
                  <a:pt x="3024188" y="207645"/>
                </a:cubicBezTo>
                <a:cubicBezTo>
                  <a:pt x="3048953" y="206693"/>
                  <a:pt x="3073718" y="206693"/>
                  <a:pt x="3097530" y="211455"/>
                </a:cubicBezTo>
                <a:cubicBezTo>
                  <a:pt x="3119438" y="216218"/>
                  <a:pt x="3140393" y="222885"/>
                  <a:pt x="3161348" y="230505"/>
                </a:cubicBezTo>
                <a:cubicBezTo>
                  <a:pt x="3182303" y="239077"/>
                  <a:pt x="3201353" y="251460"/>
                  <a:pt x="3224213" y="254318"/>
                </a:cubicBezTo>
                <a:cubicBezTo>
                  <a:pt x="3243263" y="257175"/>
                  <a:pt x="3260408" y="262890"/>
                  <a:pt x="3278505" y="266700"/>
                </a:cubicBezTo>
                <a:cubicBezTo>
                  <a:pt x="3278505" y="263843"/>
                  <a:pt x="3279458" y="259080"/>
                  <a:pt x="3280410" y="258127"/>
                </a:cubicBezTo>
                <a:cubicBezTo>
                  <a:pt x="3284220" y="244793"/>
                  <a:pt x="3285173" y="230505"/>
                  <a:pt x="3289935" y="218122"/>
                </a:cubicBezTo>
                <a:cubicBezTo>
                  <a:pt x="3294698" y="206693"/>
                  <a:pt x="3302318" y="195263"/>
                  <a:pt x="3309938" y="186690"/>
                </a:cubicBezTo>
                <a:cubicBezTo>
                  <a:pt x="3320415" y="175260"/>
                  <a:pt x="3331845" y="167640"/>
                  <a:pt x="3343275" y="157163"/>
                </a:cubicBezTo>
                <a:cubicBezTo>
                  <a:pt x="3348038" y="153352"/>
                  <a:pt x="3352800" y="148590"/>
                  <a:pt x="3357563" y="145733"/>
                </a:cubicBezTo>
                <a:cubicBezTo>
                  <a:pt x="3361373" y="142875"/>
                  <a:pt x="3365183" y="140970"/>
                  <a:pt x="3368993" y="139065"/>
                </a:cubicBezTo>
                <a:cubicBezTo>
                  <a:pt x="3368040" y="138113"/>
                  <a:pt x="3367088" y="137160"/>
                  <a:pt x="3365183" y="137160"/>
                </a:cubicBezTo>
                <a:cubicBezTo>
                  <a:pt x="3363278" y="137160"/>
                  <a:pt x="3360420" y="137160"/>
                  <a:pt x="3358515" y="137160"/>
                </a:cubicBezTo>
                <a:cubicBezTo>
                  <a:pt x="3348990" y="138113"/>
                  <a:pt x="3339465" y="138113"/>
                  <a:pt x="3329940" y="140018"/>
                </a:cubicBezTo>
                <a:cubicBezTo>
                  <a:pt x="3317558" y="141922"/>
                  <a:pt x="3305175" y="142875"/>
                  <a:pt x="3292793" y="144780"/>
                </a:cubicBezTo>
                <a:cubicBezTo>
                  <a:pt x="3283268" y="145733"/>
                  <a:pt x="3274695" y="148590"/>
                  <a:pt x="3265170" y="149543"/>
                </a:cubicBezTo>
                <a:cubicBezTo>
                  <a:pt x="3239453" y="151447"/>
                  <a:pt x="3215640" y="143827"/>
                  <a:pt x="3190875" y="144780"/>
                </a:cubicBezTo>
                <a:cubicBezTo>
                  <a:pt x="3164205" y="146685"/>
                  <a:pt x="3141345" y="154305"/>
                  <a:pt x="3115628" y="160972"/>
                </a:cubicBezTo>
                <a:cubicBezTo>
                  <a:pt x="3113723" y="160972"/>
                  <a:pt x="3113723" y="159068"/>
                  <a:pt x="3115628" y="159068"/>
                </a:cubicBezTo>
                <a:cubicBezTo>
                  <a:pt x="3136583" y="151447"/>
                  <a:pt x="3157538" y="143827"/>
                  <a:pt x="3180398" y="140970"/>
                </a:cubicBezTo>
                <a:cubicBezTo>
                  <a:pt x="3220403" y="122872"/>
                  <a:pt x="3228975" y="70485"/>
                  <a:pt x="3268028" y="50482"/>
                </a:cubicBezTo>
                <a:cubicBezTo>
                  <a:pt x="3285173" y="41910"/>
                  <a:pt x="3305175" y="33338"/>
                  <a:pt x="3324225" y="29527"/>
                </a:cubicBezTo>
                <a:cubicBezTo>
                  <a:pt x="3335655" y="27622"/>
                  <a:pt x="3347085" y="26670"/>
                  <a:pt x="3358515" y="25717"/>
                </a:cubicBezTo>
                <a:cubicBezTo>
                  <a:pt x="3361373" y="25717"/>
                  <a:pt x="3375660" y="25717"/>
                  <a:pt x="3376613" y="20955"/>
                </a:cubicBezTo>
                <a:cubicBezTo>
                  <a:pt x="3377565" y="14288"/>
                  <a:pt x="3380423" y="952"/>
                  <a:pt x="3374708" y="0"/>
                </a:cubicBezTo>
                <a:close/>
              </a:path>
            </a:pathLst>
          </a:custGeom>
          <a:solidFill>
            <a:srgbClr val="AF66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9" name="Google Shape;1549;p12"/>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
        <p:nvSpPr>
          <p:cNvPr id="1550" name="Google Shape;1550;p12"/>
          <p:cNvSpPr txBox="1">
            <a:spLocks noGrp="1"/>
          </p:cNvSpPr>
          <p:nvPr>
            <p:ph type="body" idx="1"/>
          </p:nvPr>
        </p:nvSpPr>
        <p:spPr>
          <a:xfrm>
            <a:off x="408738" y="33364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551" name="Google Shape;1551;p12"/>
          <p:cNvSpPr txBox="1">
            <a:spLocks noGrp="1"/>
          </p:cNvSpPr>
          <p:nvPr>
            <p:ph type="subTitle" idx="2"/>
          </p:nvPr>
        </p:nvSpPr>
        <p:spPr>
          <a:xfrm>
            <a:off x="408738"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552" name="Google Shape;1552;p12"/>
          <p:cNvSpPr txBox="1">
            <a:spLocks noGrp="1"/>
          </p:cNvSpPr>
          <p:nvPr>
            <p:ph type="body" idx="3"/>
          </p:nvPr>
        </p:nvSpPr>
        <p:spPr>
          <a:xfrm>
            <a:off x="2727301" y="33364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553" name="Google Shape;1553;p12"/>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554" name="Google Shape;1554;p12"/>
          <p:cNvSpPr txBox="1">
            <a:spLocks noGrp="1"/>
          </p:cNvSpPr>
          <p:nvPr>
            <p:ph type="body" idx="5"/>
          </p:nvPr>
        </p:nvSpPr>
        <p:spPr>
          <a:xfrm>
            <a:off x="5045864" y="33364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555" name="Google Shape;1555;p12"/>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556" name="Google Shape;1556;p12"/>
          <p:cNvSpPr txBox="1">
            <a:spLocks noGrp="1"/>
          </p:cNvSpPr>
          <p:nvPr>
            <p:ph type="body" idx="7"/>
          </p:nvPr>
        </p:nvSpPr>
        <p:spPr>
          <a:xfrm>
            <a:off x="7364428" y="33364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557" name="Google Shape;1557;p12"/>
          <p:cNvSpPr txBox="1">
            <a:spLocks noGrp="1"/>
          </p:cNvSpPr>
          <p:nvPr>
            <p:ph type="subTitle" idx="8"/>
          </p:nvPr>
        </p:nvSpPr>
        <p:spPr>
          <a:xfrm>
            <a:off x="7364428"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558" name="Google Shape;1558;p12"/>
          <p:cNvSpPr txBox="1">
            <a:spLocks noGrp="1"/>
          </p:cNvSpPr>
          <p:nvPr>
            <p:ph type="body" idx="9"/>
          </p:nvPr>
        </p:nvSpPr>
        <p:spPr>
          <a:xfrm>
            <a:off x="9682991" y="33364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559" name="Google Shape;1559;p12"/>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l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1560" name="Google Shape;1560;p1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561" name="Google Shape;1561;p12"/>
          <p:cNvGrpSpPr/>
          <p:nvPr/>
        </p:nvGrpSpPr>
        <p:grpSpPr>
          <a:xfrm>
            <a:off x="3876698" y="2740600"/>
            <a:ext cx="1691639" cy="910589"/>
            <a:chOff x="3090862" y="1323975"/>
            <a:chExt cx="1691639" cy="910589"/>
          </a:xfrm>
        </p:grpSpPr>
        <p:grpSp>
          <p:nvGrpSpPr>
            <p:cNvPr id="1562" name="Google Shape;1562;p12"/>
            <p:cNvGrpSpPr/>
            <p:nvPr/>
          </p:nvGrpSpPr>
          <p:grpSpPr>
            <a:xfrm>
              <a:off x="3090862" y="1323975"/>
              <a:ext cx="1691639" cy="815106"/>
              <a:chOff x="3090862" y="1323975"/>
              <a:chExt cx="1691639" cy="815106"/>
            </a:xfrm>
          </p:grpSpPr>
          <p:sp>
            <p:nvSpPr>
              <p:cNvPr id="1563" name="Google Shape;1563;p12"/>
              <p:cNvSpPr/>
              <p:nvPr/>
            </p:nvSpPr>
            <p:spPr>
              <a:xfrm>
                <a:off x="3091814" y="1323975"/>
                <a:ext cx="1690687" cy="815106"/>
              </a:xfrm>
              <a:custGeom>
                <a:avLst/>
                <a:gdLst/>
                <a:ahLst/>
                <a:cxnLst/>
                <a:rect l="l" t="t" r="r" b="b"/>
                <a:pathLst>
                  <a:path w="1690687" h="815106" extrusionOk="0">
                    <a:moveTo>
                      <a:pt x="1686878" y="46673"/>
                    </a:moveTo>
                    <a:cubicBezTo>
                      <a:pt x="1623060" y="24765"/>
                      <a:pt x="1545908" y="21907"/>
                      <a:pt x="1486853" y="44768"/>
                    </a:cubicBezTo>
                    <a:cubicBezTo>
                      <a:pt x="1313498" y="109538"/>
                      <a:pt x="1243013" y="316230"/>
                      <a:pt x="1175385" y="470535"/>
                    </a:cubicBezTo>
                    <a:cubicBezTo>
                      <a:pt x="1164908" y="493395"/>
                      <a:pt x="1154430" y="517208"/>
                      <a:pt x="1142048" y="540068"/>
                    </a:cubicBezTo>
                    <a:cubicBezTo>
                      <a:pt x="1095375" y="629603"/>
                      <a:pt x="1033463" y="711518"/>
                      <a:pt x="942975" y="752475"/>
                    </a:cubicBezTo>
                    <a:cubicBezTo>
                      <a:pt x="816293" y="808672"/>
                      <a:pt x="649605" y="764858"/>
                      <a:pt x="554355" y="667703"/>
                    </a:cubicBezTo>
                    <a:cubicBezTo>
                      <a:pt x="455295" y="567690"/>
                      <a:pt x="455295" y="421958"/>
                      <a:pt x="392430" y="304800"/>
                    </a:cubicBezTo>
                    <a:cubicBezTo>
                      <a:pt x="325755" y="184785"/>
                      <a:pt x="235268" y="90488"/>
                      <a:pt x="108585" y="35243"/>
                    </a:cubicBezTo>
                    <a:cubicBezTo>
                      <a:pt x="78105" y="21907"/>
                      <a:pt x="42863" y="9525"/>
                      <a:pt x="5715" y="0"/>
                    </a:cubicBezTo>
                    <a:lnTo>
                      <a:pt x="0" y="42863"/>
                    </a:lnTo>
                    <a:cubicBezTo>
                      <a:pt x="47625" y="59055"/>
                      <a:pt x="93345" y="81915"/>
                      <a:pt x="140970" y="107632"/>
                    </a:cubicBezTo>
                    <a:cubicBezTo>
                      <a:pt x="291465" y="187643"/>
                      <a:pt x="371475" y="320040"/>
                      <a:pt x="405765" y="484823"/>
                    </a:cubicBezTo>
                    <a:cubicBezTo>
                      <a:pt x="410528" y="508635"/>
                      <a:pt x="414338" y="533400"/>
                      <a:pt x="422910" y="557213"/>
                    </a:cubicBezTo>
                    <a:cubicBezTo>
                      <a:pt x="483870" y="737235"/>
                      <a:pt x="684848" y="832485"/>
                      <a:pt x="865823" y="812483"/>
                    </a:cubicBezTo>
                    <a:cubicBezTo>
                      <a:pt x="1097280" y="786765"/>
                      <a:pt x="1159193" y="543878"/>
                      <a:pt x="1246823" y="365760"/>
                    </a:cubicBezTo>
                    <a:cubicBezTo>
                      <a:pt x="1285875" y="285750"/>
                      <a:pt x="1333500" y="207645"/>
                      <a:pt x="1401128" y="150495"/>
                    </a:cubicBezTo>
                    <a:cubicBezTo>
                      <a:pt x="1478280" y="84773"/>
                      <a:pt x="1595438" y="55245"/>
                      <a:pt x="1690688" y="89535"/>
                    </a:cubicBezTo>
                    <a:cubicBezTo>
                      <a:pt x="1690688" y="75248"/>
                      <a:pt x="1688783" y="60960"/>
                      <a:pt x="1686878" y="46673"/>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4" name="Google Shape;1564;p12"/>
              <p:cNvSpPr/>
              <p:nvPr/>
            </p:nvSpPr>
            <p:spPr>
              <a:xfrm>
                <a:off x="3090862" y="1344930"/>
                <a:ext cx="1690940" cy="794151"/>
              </a:xfrm>
              <a:custGeom>
                <a:avLst/>
                <a:gdLst/>
                <a:ahLst/>
                <a:cxnLst/>
                <a:rect l="l" t="t" r="r" b="b"/>
                <a:pathLst>
                  <a:path w="1690940" h="794151" extrusionOk="0">
                    <a:moveTo>
                      <a:pt x="1687830" y="25718"/>
                    </a:moveTo>
                    <a:cubicBezTo>
                      <a:pt x="1624013" y="3810"/>
                      <a:pt x="1546860" y="952"/>
                      <a:pt x="1487805" y="23813"/>
                    </a:cubicBezTo>
                    <a:cubicBezTo>
                      <a:pt x="1443990" y="40005"/>
                      <a:pt x="1406843" y="65722"/>
                      <a:pt x="1375410" y="96202"/>
                    </a:cubicBezTo>
                    <a:cubicBezTo>
                      <a:pt x="1384935" y="120015"/>
                      <a:pt x="1348740" y="163830"/>
                      <a:pt x="1337310" y="180975"/>
                    </a:cubicBezTo>
                    <a:cubicBezTo>
                      <a:pt x="1302068" y="232410"/>
                      <a:pt x="1270635" y="287655"/>
                      <a:pt x="1238250" y="340995"/>
                    </a:cubicBezTo>
                    <a:cubicBezTo>
                      <a:pt x="1206818" y="394335"/>
                      <a:pt x="1187768" y="453390"/>
                      <a:pt x="1160145" y="508635"/>
                    </a:cubicBezTo>
                    <a:cubicBezTo>
                      <a:pt x="1119188" y="588645"/>
                      <a:pt x="1075373" y="688658"/>
                      <a:pt x="992505" y="733425"/>
                    </a:cubicBezTo>
                    <a:cubicBezTo>
                      <a:pt x="983933" y="738187"/>
                      <a:pt x="974408" y="741998"/>
                      <a:pt x="965835" y="745808"/>
                    </a:cubicBezTo>
                    <a:cubicBezTo>
                      <a:pt x="964883" y="745808"/>
                      <a:pt x="964883" y="746760"/>
                      <a:pt x="963930" y="746760"/>
                    </a:cubicBezTo>
                    <a:cubicBezTo>
                      <a:pt x="889635" y="782003"/>
                      <a:pt x="806768" y="781050"/>
                      <a:pt x="727710" y="764858"/>
                    </a:cubicBezTo>
                    <a:cubicBezTo>
                      <a:pt x="673418" y="754380"/>
                      <a:pt x="613410" y="736283"/>
                      <a:pt x="573405" y="696278"/>
                    </a:cubicBezTo>
                    <a:cubicBezTo>
                      <a:pt x="538163" y="678180"/>
                      <a:pt x="509588" y="656273"/>
                      <a:pt x="487680" y="618173"/>
                    </a:cubicBezTo>
                    <a:cubicBezTo>
                      <a:pt x="463867" y="576262"/>
                      <a:pt x="449580" y="529590"/>
                      <a:pt x="439103" y="483870"/>
                    </a:cubicBezTo>
                    <a:cubicBezTo>
                      <a:pt x="414338" y="375285"/>
                      <a:pt x="384810" y="260985"/>
                      <a:pt x="298133" y="184785"/>
                    </a:cubicBezTo>
                    <a:cubicBezTo>
                      <a:pt x="251460" y="150495"/>
                      <a:pt x="204788" y="118110"/>
                      <a:pt x="160020" y="80963"/>
                    </a:cubicBezTo>
                    <a:cubicBezTo>
                      <a:pt x="116205" y="44768"/>
                      <a:pt x="60007" y="18097"/>
                      <a:pt x="2857" y="0"/>
                    </a:cubicBezTo>
                    <a:lnTo>
                      <a:pt x="0" y="21907"/>
                    </a:lnTo>
                    <a:cubicBezTo>
                      <a:pt x="47625" y="38100"/>
                      <a:pt x="93345" y="60960"/>
                      <a:pt x="140970" y="86677"/>
                    </a:cubicBezTo>
                    <a:cubicBezTo>
                      <a:pt x="291465" y="166688"/>
                      <a:pt x="371475" y="299085"/>
                      <a:pt x="405765" y="463868"/>
                    </a:cubicBezTo>
                    <a:cubicBezTo>
                      <a:pt x="410528" y="487680"/>
                      <a:pt x="414338" y="512445"/>
                      <a:pt x="422910" y="536258"/>
                    </a:cubicBezTo>
                    <a:cubicBezTo>
                      <a:pt x="483870" y="716280"/>
                      <a:pt x="684848" y="811530"/>
                      <a:pt x="865823" y="791528"/>
                    </a:cubicBezTo>
                    <a:cubicBezTo>
                      <a:pt x="1097280" y="765810"/>
                      <a:pt x="1159193" y="522922"/>
                      <a:pt x="1246823" y="344805"/>
                    </a:cubicBezTo>
                    <a:cubicBezTo>
                      <a:pt x="1285875" y="264795"/>
                      <a:pt x="1333500" y="186690"/>
                      <a:pt x="1401128" y="129540"/>
                    </a:cubicBezTo>
                    <a:cubicBezTo>
                      <a:pt x="1478280" y="63818"/>
                      <a:pt x="1595438" y="34290"/>
                      <a:pt x="1690688" y="68580"/>
                    </a:cubicBezTo>
                    <a:cubicBezTo>
                      <a:pt x="1691640" y="54293"/>
                      <a:pt x="1689735" y="40005"/>
                      <a:pt x="1687830" y="2571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65" name="Google Shape;1565;p12"/>
            <p:cNvGrpSpPr/>
            <p:nvPr/>
          </p:nvGrpSpPr>
          <p:grpSpPr>
            <a:xfrm>
              <a:off x="3313728" y="1500187"/>
              <a:ext cx="1048721" cy="734377"/>
              <a:chOff x="3313728" y="1500187"/>
              <a:chExt cx="1048721" cy="734377"/>
            </a:xfrm>
          </p:grpSpPr>
          <p:grpSp>
            <p:nvGrpSpPr>
              <p:cNvPr id="1566" name="Google Shape;1566;p12"/>
              <p:cNvGrpSpPr/>
              <p:nvPr/>
            </p:nvGrpSpPr>
            <p:grpSpPr>
              <a:xfrm>
                <a:off x="3693795" y="2111544"/>
                <a:ext cx="113365" cy="83968"/>
                <a:chOff x="3693795" y="2111544"/>
                <a:chExt cx="113365" cy="83968"/>
              </a:xfrm>
            </p:grpSpPr>
            <p:sp>
              <p:nvSpPr>
                <p:cNvPr id="1567" name="Google Shape;1567;p12"/>
                <p:cNvSpPr/>
                <p:nvPr/>
              </p:nvSpPr>
              <p:spPr>
                <a:xfrm>
                  <a:off x="3707129" y="2111544"/>
                  <a:ext cx="100012" cy="69680"/>
                </a:xfrm>
                <a:custGeom>
                  <a:avLst/>
                  <a:gdLst/>
                  <a:ahLst/>
                  <a:cxnLst/>
                  <a:rect l="l" t="t" r="r" b="b"/>
                  <a:pathLst>
                    <a:path w="100012" h="69680" extrusionOk="0">
                      <a:moveTo>
                        <a:pt x="0" y="69680"/>
                      </a:moveTo>
                      <a:cubicBezTo>
                        <a:pt x="26670" y="37295"/>
                        <a:pt x="45720" y="-23665"/>
                        <a:pt x="97155" y="9673"/>
                      </a:cubicBezTo>
                      <a:lnTo>
                        <a:pt x="100013" y="13483"/>
                      </a:lnTo>
                      <a:cubicBezTo>
                        <a:pt x="60008" y="10625"/>
                        <a:pt x="30480" y="48725"/>
                        <a:pt x="0" y="6968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8" name="Google Shape;1568;p12"/>
                <p:cNvSpPr/>
                <p:nvPr/>
              </p:nvSpPr>
              <p:spPr>
                <a:xfrm>
                  <a:off x="3693795" y="2121217"/>
                  <a:ext cx="113365" cy="74295"/>
                </a:xfrm>
                <a:custGeom>
                  <a:avLst/>
                  <a:gdLst/>
                  <a:ahLst/>
                  <a:cxnLst/>
                  <a:rect l="l" t="t" r="r" b="b"/>
                  <a:pathLst>
                    <a:path w="113365" h="74295" extrusionOk="0">
                      <a:moveTo>
                        <a:pt x="76200" y="47625"/>
                      </a:moveTo>
                      <a:cubicBezTo>
                        <a:pt x="48577" y="52388"/>
                        <a:pt x="24765" y="61913"/>
                        <a:pt x="0" y="74295"/>
                      </a:cubicBezTo>
                      <a:cubicBezTo>
                        <a:pt x="14288" y="59055"/>
                        <a:pt x="30480" y="43815"/>
                        <a:pt x="45720" y="29528"/>
                      </a:cubicBezTo>
                      <a:cubicBezTo>
                        <a:pt x="55245" y="21908"/>
                        <a:pt x="65722" y="14288"/>
                        <a:pt x="77152" y="8573"/>
                      </a:cubicBezTo>
                      <a:cubicBezTo>
                        <a:pt x="84772" y="4763"/>
                        <a:pt x="98107" y="0"/>
                        <a:pt x="104775" y="0"/>
                      </a:cubicBezTo>
                      <a:cubicBezTo>
                        <a:pt x="116205" y="5715"/>
                        <a:pt x="115252" y="20955"/>
                        <a:pt x="107632" y="32385"/>
                      </a:cubicBezTo>
                      <a:cubicBezTo>
                        <a:pt x="101917" y="42863"/>
                        <a:pt x="87630" y="45720"/>
                        <a:pt x="76200" y="4762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69" name="Google Shape;1569;p12"/>
              <p:cNvGrpSpPr/>
              <p:nvPr/>
            </p:nvGrpSpPr>
            <p:grpSpPr>
              <a:xfrm>
                <a:off x="3796397" y="2114790"/>
                <a:ext cx="64048" cy="119774"/>
                <a:chOff x="3796397" y="2114790"/>
                <a:chExt cx="64048" cy="119774"/>
              </a:xfrm>
            </p:grpSpPr>
            <p:sp>
              <p:nvSpPr>
                <p:cNvPr id="1570" name="Google Shape;1570;p12"/>
                <p:cNvSpPr/>
                <p:nvPr/>
              </p:nvSpPr>
              <p:spPr>
                <a:xfrm>
                  <a:off x="3818191" y="2115502"/>
                  <a:ext cx="42254" cy="119062"/>
                </a:xfrm>
                <a:custGeom>
                  <a:avLst/>
                  <a:gdLst/>
                  <a:ahLst/>
                  <a:cxnLst/>
                  <a:rect l="l" t="t" r="r" b="b"/>
                  <a:pathLst>
                    <a:path w="42254" h="119062" extrusionOk="0">
                      <a:moveTo>
                        <a:pt x="21336" y="0"/>
                      </a:moveTo>
                      <a:cubicBezTo>
                        <a:pt x="40386" y="6668"/>
                        <a:pt x="48006" y="38100"/>
                        <a:pt x="37528" y="57150"/>
                      </a:cubicBezTo>
                      <a:cubicBezTo>
                        <a:pt x="31813" y="68580"/>
                        <a:pt x="11811" y="86677"/>
                        <a:pt x="7048" y="119063"/>
                      </a:cubicBezTo>
                      <a:cubicBezTo>
                        <a:pt x="4191" y="95250"/>
                        <a:pt x="-1524" y="87630"/>
                        <a:pt x="381" y="64770"/>
                      </a:cubicBezTo>
                      <a:cubicBezTo>
                        <a:pt x="1333" y="44768"/>
                        <a:pt x="20383" y="17145"/>
                        <a:pt x="21336" y="0"/>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1" name="Google Shape;1571;p12"/>
                <p:cNvSpPr/>
                <p:nvPr/>
              </p:nvSpPr>
              <p:spPr>
                <a:xfrm>
                  <a:off x="3796397" y="2114790"/>
                  <a:ext cx="46627" cy="119774"/>
                </a:xfrm>
                <a:custGeom>
                  <a:avLst/>
                  <a:gdLst/>
                  <a:ahLst/>
                  <a:cxnLst/>
                  <a:rect l="l" t="t" r="r" b="b"/>
                  <a:pathLst>
                    <a:path w="46627" h="119774" extrusionOk="0">
                      <a:moveTo>
                        <a:pt x="267" y="35002"/>
                      </a:moveTo>
                      <a:cubicBezTo>
                        <a:pt x="2172" y="15952"/>
                        <a:pt x="23127" y="-4051"/>
                        <a:pt x="43130" y="712"/>
                      </a:cubicBezTo>
                      <a:cubicBezTo>
                        <a:pt x="51702" y="18809"/>
                        <a:pt x="42177" y="41669"/>
                        <a:pt x="39320" y="48337"/>
                      </a:cubicBezTo>
                      <a:cubicBezTo>
                        <a:pt x="32652" y="70244"/>
                        <a:pt x="25985" y="91199"/>
                        <a:pt x="28842" y="119774"/>
                      </a:cubicBezTo>
                      <a:cubicBezTo>
                        <a:pt x="26937" y="111202"/>
                        <a:pt x="20270" y="106439"/>
                        <a:pt x="16460" y="98819"/>
                      </a:cubicBezTo>
                      <a:cubicBezTo>
                        <a:pt x="6935" y="80722"/>
                        <a:pt x="-1638" y="55004"/>
                        <a:pt x="267" y="35002"/>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572" name="Google Shape;1572;p12"/>
              <p:cNvSpPr/>
              <p:nvPr/>
            </p:nvSpPr>
            <p:spPr>
              <a:xfrm>
                <a:off x="3974284" y="2114251"/>
                <a:ext cx="54922" cy="120313"/>
              </a:xfrm>
              <a:custGeom>
                <a:avLst/>
                <a:gdLst/>
                <a:ahLst/>
                <a:cxnLst/>
                <a:rect l="l" t="t" r="r" b="b"/>
                <a:pathLst>
                  <a:path w="54922" h="120313" extrusionOk="0">
                    <a:moveTo>
                      <a:pt x="51933" y="6014"/>
                    </a:moveTo>
                    <a:cubicBezTo>
                      <a:pt x="56696" y="13634"/>
                      <a:pt x="54791" y="26969"/>
                      <a:pt x="52886" y="35541"/>
                    </a:cubicBezTo>
                    <a:cubicBezTo>
                      <a:pt x="50981" y="46019"/>
                      <a:pt x="46218" y="56496"/>
                      <a:pt x="40503" y="66021"/>
                    </a:cubicBezTo>
                    <a:cubicBezTo>
                      <a:pt x="34788" y="75546"/>
                      <a:pt x="28121" y="84119"/>
                      <a:pt x="22406" y="92691"/>
                    </a:cubicBezTo>
                    <a:cubicBezTo>
                      <a:pt x="19548" y="97454"/>
                      <a:pt x="16691" y="101264"/>
                      <a:pt x="13833" y="106026"/>
                    </a:cubicBezTo>
                    <a:cubicBezTo>
                      <a:pt x="12881" y="107931"/>
                      <a:pt x="6213" y="118409"/>
                      <a:pt x="7166" y="120314"/>
                    </a:cubicBezTo>
                    <a:cubicBezTo>
                      <a:pt x="-4264" y="102216"/>
                      <a:pt x="498" y="72689"/>
                      <a:pt x="4308" y="52686"/>
                    </a:cubicBezTo>
                    <a:cubicBezTo>
                      <a:pt x="7166" y="38399"/>
                      <a:pt x="11928" y="23159"/>
                      <a:pt x="21453" y="11729"/>
                    </a:cubicBezTo>
                    <a:cubicBezTo>
                      <a:pt x="25263" y="6966"/>
                      <a:pt x="30026" y="3156"/>
                      <a:pt x="34788" y="1251"/>
                    </a:cubicBezTo>
                    <a:cubicBezTo>
                      <a:pt x="40503" y="-654"/>
                      <a:pt x="45266" y="-654"/>
                      <a:pt x="49076" y="3156"/>
                    </a:cubicBezTo>
                    <a:cubicBezTo>
                      <a:pt x="50981" y="4109"/>
                      <a:pt x="50981" y="5061"/>
                      <a:pt x="51933" y="6014"/>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3" name="Google Shape;1573;p12"/>
              <p:cNvSpPr/>
              <p:nvPr/>
            </p:nvSpPr>
            <p:spPr>
              <a:xfrm>
                <a:off x="4015740" y="1985962"/>
                <a:ext cx="113109" cy="52534"/>
              </a:xfrm>
              <a:custGeom>
                <a:avLst/>
                <a:gdLst/>
                <a:ahLst/>
                <a:cxnLst/>
                <a:rect l="l" t="t" r="r" b="b"/>
                <a:pathLst>
                  <a:path w="113109" h="52534" extrusionOk="0">
                    <a:moveTo>
                      <a:pt x="30480" y="2858"/>
                    </a:moveTo>
                    <a:cubicBezTo>
                      <a:pt x="38100" y="952"/>
                      <a:pt x="46672" y="0"/>
                      <a:pt x="54292" y="0"/>
                    </a:cubicBezTo>
                    <a:cubicBezTo>
                      <a:pt x="68580" y="0"/>
                      <a:pt x="79057" y="8573"/>
                      <a:pt x="89535" y="17145"/>
                    </a:cubicBezTo>
                    <a:cubicBezTo>
                      <a:pt x="98107" y="24765"/>
                      <a:pt x="108585" y="34290"/>
                      <a:pt x="112395" y="45720"/>
                    </a:cubicBezTo>
                    <a:cubicBezTo>
                      <a:pt x="113347" y="47625"/>
                      <a:pt x="113347" y="50483"/>
                      <a:pt x="112395" y="51435"/>
                    </a:cubicBezTo>
                    <a:cubicBezTo>
                      <a:pt x="110490" y="53340"/>
                      <a:pt x="108585" y="52388"/>
                      <a:pt x="106680" y="51435"/>
                    </a:cubicBezTo>
                    <a:cubicBezTo>
                      <a:pt x="94297" y="45720"/>
                      <a:pt x="82867" y="44767"/>
                      <a:pt x="69532" y="43815"/>
                    </a:cubicBezTo>
                    <a:cubicBezTo>
                      <a:pt x="63817" y="42863"/>
                      <a:pt x="58102" y="40958"/>
                      <a:pt x="52388" y="38100"/>
                    </a:cubicBezTo>
                    <a:cubicBezTo>
                      <a:pt x="38100" y="31433"/>
                      <a:pt x="22860" y="18098"/>
                      <a:pt x="6667" y="20002"/>
                    </a:cubicBezTo>
                    <a:cubicBezTo>
                      <a:pt x="4763" y="20002"/>
                      <a:pt x="1905" y="20955"/>
                      <a:pt x="0" y="19050"/>
                    </a:cubicBezTo>
                    <a:cubicBezTo>
                      <a:pt x="3810" y="15240"/>
                      <a:pt x="8572" y="11430"/>
                      <a:pt x="13335" y="9525"/>
                    </a:cubicBezTo>
                    <a:cubicBezTo>
                      <a:pt x="18097" y="6667"/>
                      <a:pt x="24765" y="4763"/>
                      <a:pt x="30480" y="285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4" name="Google Shape;1574;p12"/>
              <p:cNvSpPr/>
              <p:nvPr/>
            </p:nvSpPr>
            <p:spPr>
              <a:xfrm>
                <a:off x="3472814" y="1946910"/>
                <a:ext cx="113109" cy="52534"/>
              </a:xfrm>
              <a:custGeom>
                <a:avLst/>
                <a:gdLst/>
                <a:ahLst/>
                <a:cxnLst/>
                <a:rect l="l" t="t" r="r" b="b"/>
                <a:pathLst>
                  <a:path w="113109" h="52534" extrusionOk="0">
                    <a:moveTo>
                      <a:pt x="30480" y="2857"/>
                    </a:moveTo>
                    <a:cubicBezTo>
                      <a:pt x="38100" y="952"/>
                      <a:pt x="46673" y="0"/>
                      <a:pt x="54293" y="0"/>
                    </a:cubicBezTo>
                    <a:cubicBezTo>
                      <a:pt x="68580" y="0"/>
                      <a:pt x="79058" y="8573"/>
                      <a:pt x="89535" y="17145"/>
                    </a:cubicBezTo>
                    <a:cubicBezTo>
                      <a:pt x="98108" y="24765"/>
                      <a:pt x="108585" y="34290"/>
                      <a:pt x="112395" y="45720"/>
                    </a:cubicBezTo>
                    <a:cubicBezTo>
                      <a:pt x="113348" y="47625"/>
                      <a:pt x="113348" y="50482"/>
                      <a:pt x="112395" y="51435"/>
                    </a:cubicBezTo>
                    <a:cubicBezTo>
                      <a:pt x="110490" y="53340"/>
                      <a:pt x="108585" y="52388"/>
                      <a:pt x="106680" y="51435"/>
                    </a:cubicBezTo>
                    <a:cubicBezTo>
                      <a:pt x="94298" y="45720"/>
                      <a:pt x="82868" y="44767"/>
                      <a:pt x="69533" y="43815"/>
                    </a:cubicBezTo>
                    <a:cubicBezTo>
                      <a:pt x="63818" y="42863"/>
                      <a:pt x="58102" y="40957"/>
                      <a:pt x="52388" y="38100"/>
                    </a:cubicBezTo>
                    <a:cubicBezTo>
                      <a:pt x="38100" y="31432"/>
                      <a:pt x="22860" y="18098"/>
                      <a:pt x="6668" y="20002"/>
                    </a:cubicBezTo>
                    <a:cubicBezTo>
                      <a:pt x="4763" y="20002"/>
                      <a:pt x="1905" y="20955"/>
                      <a:pt x="0" y="19050"/>
                    </a:cubicBezTo>
                    <a:cubicBezTo>
                      <a:pt x="3810" y="15240"/>
                      <a:pt x="8573" y="11430"/>
                      <a:pt x="13335" y="9525"/>
                    </a:cubicBezTo>
                    <a:cubicBezTo>
                      <a:pt x="17145" y="6667"/>
                      <a:pt x="23813" y="4763"/>
                      <a:pt x="30480" y="285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575" name="Google Shape;1575;p12"/>
              <p:cNvGrpSpPr/>
              <p:nvPr/>
            </p:nvGrpSpPr>
            <p:grpSpPr>
              <a:xfrm>
                <a:off x="4305609" y="1683067"/>
                <a:ext cx="56840" cy="156210"/>
                <a:chOff x="4305609" y="1683067"/>
                <a:chExt cx="56840" cy="156210"/>
              </a:xfrm>
            </p:grpSpPr>
            <p:sp>
              <p:nvSpPr>
                <p:cNvPr id="1576" name="Google Shape;1576;p12"/>
                <p:cNvSpPr/>
                <p:nvPr/>
              </p:nvSpPr>
              <p:spPr>
                <a:xfrm>
                  <a:off x="4305609" y="1683067"/>
                  <a:ext cx="31247" cy="156210"/>
                </a:xfrm>
                <a:custGeom>
                  <a:avLst/>
                  <a:gdLst/>
                  <a:ahLst/>
                  <a:cxnLst/>
                  <a:rect l="l" t="t" r="r" b="b"/>
                  <a:pathLst>
                    <a:path w="31247" h="156210" extrusionOk="0">
                      <a:moveTo>
                        <a:pt x="29218" y="149543"/>
                      </a:moveTo>
                      <a:lnTo>
                        <a:pt x="29218" y="156210"/>
                      </a:lnTo>
                      <a:cubicBezTo>
                        <a:pt x="9216" y="114300"/>
                        <a:pt x="-26027" y="36195"/>
                        <a:pt x="31123" y="0"/>
                      </a:cubicBezTo>
                      <a:cubicBezTo>
                        <a:pt x="32076" y="23813"/>
                        <a:pt x="27313" y="47625"/>
                        <a:pt x="25408" y="71438"/>
                      </a:cubicBezTo>
                      <a:cubicBezTo>
                        <a:pt x="24456" y="97155"/>
                        <a:pt x="30171" y="123825"/>
                        <a:pt x="29218" y="149543"/>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7" name="Google Shape;1577;p12"/>
                <p:cNvSpPr/>
                <p:nvPr/>
              </p:nvSpPr>
              <p:spPr>
                <a:xfrm>
                  <a:off x="4329958" y="1683067"/>
                  <a:ext cx="32491" cy="156210"/>
                </a:xfrm>
                <a:custGeom>
                  <a:avLst/>
                  <a:gdLst/>
                  <a:ahLst/>
                  <a:cxnLst/>
                  <a:rect l="l" t="t" r="r" b="b"/>
                  <a:pathLst>
                    <a:path w="32491" h="156210" extrusionOk="0">
                      <a:moveTo>
                        <a:pt x="5822" y="156210"/>
                      </a:moveTo>
                      <a:cubicBezTo>
                        <a:pt x="4869" y="131445"/>
                        <a:pt x="-846" y="101918"/>
                        <a:pt x="107" y="76200"/>
                      </a:cubicBezTo>
                      <a:cubicBezTo>
                        <a:pt x="1059" y="53340"/>
                        <a:pt x="8679" y="18098"/>
                        <a:pt x="8679" y="0"/>
                      </a:cubicBezTo>
                      <a:cubicBezTo>
                        <a:pt x="27729" y="19050"/>
                        <a:pt x="35349" y="46673"/>
                        <a:pt x="31539" y="72390"/>
                      </a:cubicBezTo>
                      <a:cubicBezTo>
                        <a:pt x="25824" y="98108"/>
                        <a:pt x="6774" y="137160"/>
                        <a:pt x="5822" y="15621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78" name="Google Shape;1578;p12"/>
              <p:cNvGrpSpPr/>
              <p:nvPr/>
            </p:nvGrpSpPr>
            <p:grpSpPr>
              <a:xfrm>
                <a:off x="3313728" y="1500187"/>
                <a:ext cx="60965" cy="159067"/>
                <a:chOff x="3313728" y="1500187"/>
                <a:chExt cx="60965" cy="159067"/>
              </a:xfrm>
            </p:grpSpPr>
            <p:sp>
              <p:nvSpPr>
                <p:cNvPr id="1579" name="Google Shape;1579;p12"/>
                <p:cNvSpPr/>
                <p:nvPr/>
              </p:nvSpPr>
              <p:spPr>
                <a:xfrm>
                  <a:off x="3313728" y="1500187"/>
                  <a:ext cx="43498" cy="159067"/>
                </a:xfrm>
                <a:custGeom>
                  <a:avLst/>
                  <a:gdLst/>
                  <a:ahLst/>
                  <a:cxnLst/>
                  <a:rect l="l" t="t" r="r" b="b"/>
                  <a:pathLst>
                    <a:path w="43498" h="159067" extrusionOk="0">
                      <a:moveTo>
                        <a:pt x="37167" y="0"/>
                      </a:moveTo>
                      <a:cubicBezTo>
                        <a:pt x="38119" y="952"/>
                        <a:pt x="41929" y="7620"/>
                        <a:pt x="42882" y="11430"/>
                      </a:cubicBezTo>
                      <a:cubicBezTo>
                        <a:pt x="44787" y="23813"/>
                        <a:pt x="41929" y="34290"/>
                        <a:pt x="39072" y="46673"/>
                      </a:cubicBezTo>
                      <a:cubicBezTo>
                        <a:pt x="36214" y="60008"/>
                        <a:pt x="36214" y="74295"/>
                        <a:pt x="33357" y="87630"/>
                      </a:cubicBezTo>
                      <a:cubicBezTo>
                        <a:pt x="30499" y="100013"/>
                        <a:pt x="26689" y="110490"/>
                        <a:pt x="25737" y="123825"/>
                      </a:cubicBezTo>
                      <a:cubicBezTo>
                        <a:pt x="24784" y="134302"/>
                        <a:pt x="28594" y="147638"/>
                        <a:pt x="28594" y="159067"/>
                      </a:cubicBezTo>
                      <a:cubicBezTo>
                        <a:pt x="16212" y="150495"/>
                        <a:pt x="10497" y="133350"/>
                        <a:pt x="7639" y="122873"/>
                      </a:cubicBezTo>
                      <a:cubicBezTo>
                        <a:pt x="1924" y="102870"/>
                        <a:pt x="-1886" y="79058"/>
                        <a:pt x="972" y="58102"/>
                      </a:cubicBezTo>
                      <a:cubicBezTo>
                        <a:pt x="2877" y="31433"/>
                        <a:pt x="16212" y="13335"/>
                        <a:pt x="37167"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0" name="Google Shape;1580;p12"/>
                <p:cNvSpPr/>
                <p:nvPr/>
              </p:nvSpPr>
              <p:spPr>
                <a:xfrm>
                  <a:off x="3337223" y="1500187"/>
                  <a:ext cx="37470" cy="158114"/>
                </a:xfrm>
                <a:custGeom>
                  <a:avLst/>
                  <a:gdLst/>
                  <a:ahLst/>
                  <a:cxnLst/>
                  <a:rect l="l" t="t" r="r" b="b"/>
                  <a:pathLst>
                    <a:path w="37470" h="158114" extrusionOk="0">
                      <a:moveTo>
                        <a:pt x="13671" y="0"/>
                      </a:moveTo>
                      <a:cubicBezTo>
                        <a:pt x="35579" y="19050"/>
                        <a:pt x="44151" y="55245"/>
                        <a:pt x="31769" y="80010"/>
                      </a:cubicBezTo>
                      <a:cubicBezTo>
                        <a:pt x="19386" y="105727"/>
                        <a:pt x="336" y="126683"/>
                        <a:pt x="5099" y="158115"/>
                      </a:cubicBezTo>
                      <a:cubicBezTo>
                        <a:pt x="-3474" y="136208"/>
                        <a:pt x="336" y="104775"/>
                        <a:pt x="5099" y="78105"/>
                      </a:cubicBezTo>
                      <a:cubicBezTo>
                        <a:pt x="8909" y="55245"/>
                        <a:pt x="20339" y="23813"/>
                        <a:pt x="13671"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81" name="Google Shape;1581;p12"/>
              <p:cNvGrpSpPr/>
              <p:nvPr/>
            </p:nvGrpSpPr>
            <p:grpSpPr>
              <a:xfrm>
                <a:off x="3539617" y="1768792"/>
                <a:ext cx="75120" cy="108290"/>
                <a:chOff x="3539617" y="1768792"/>
                <a:chExt cx="75120" cy="108290"/>
              </a:xfrm>
            </p:grpSpPr>
            <p:sp>
              <p:nvSpPr>
                <p:cNvPr id="1582" name="Google Shape;1582;p12"/>
                <p:cNvSpPr/>
                <p:nvPr/>
              </p:nvSpPr>
              <p:spPr>
                <a:xfrm>
                  <a:off x="3560445" y="1768792"/>
                  <a:ext cx="54292" cy="108290"/>
                </a:xfrm>
                <a:custGeom>
                  <a:avLst/>
                  <a:gdLst/>
                  <a:ahLst/>
                  <a:cxnLst/>
                  <a:rect l="l" t="t" r="r" b="b"/>
                  <a:pathLst>
                    <a:path w="54292" h="108290" extrusionOk="0">
                      <a:moveTo>
                        <a:pt x="0" y="107633"/>
                      </a:moveTo>
                      <a:cubicBezTo>
                        <a:pt x="20002" y="112395"/>
                        <a:pt x="43815" y="90488"/>
                        <a:pt x="45720" y="68580"/>
                      </a:cubicBezTo>
                      <a:cubicBezTo>
                        <a:pt x="46672" y="56198"/>
                        <a:pt x="40957" y="30480"/>
                        <a:pt x="54292" y="0"/>
                      </a:cubicBezTo>
                      <a:cubicBezTo>
                        <a:pt x="39052" y="19050"/>
                        <a:pt x="29527" y="20955"/>
                        <a:pt x="18097" y="40958"/>
                      </a:cubicBezTo>
                      <a:cubicBezTo>
                        <a:pt x="7620" y="59055"/>
                        <a:pt x="8572" y="92393"/>
                        <a:pt x="0" y="107633"/>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3" name="Google Shape;1583;p12"/>
                <p:cNvSpPr/>
                <p:nvPr/>
              </p:nvSpPr>
              <p:spPr>
                <a:xfrm>
                  <a:off x="3539617" y="1768792"/>
                  <a:ext cx="75120" cy="107632"/>
                </a:xfrm>
                <a:custGeom>
                  <a:avLst/>
                  <a:gdLst/>
                  <a:ahLst/>
                  <a:cxnLst/>
                  <a:rect l="l" t="t" r="r" b="b"/>
                  <a:pathLst>
                    <a:path w="75120" h="107632" extrusionOk="0">
                      <a:moveTo>
                        <a:pt x="3683" y="55245"/>
                      </a:moveTo>
                      <a:cubicBezTo>
                        <a:pt x="-4890" y="72390"/>
                        <a:pt x="1778" y="100013"/>
                        <a:pt x="20828" y="107633"/>
                      </a:cubicBezTo>
                      <a:cubicBezTo>
                        <a:pt x="37973" y="97155"/>
                        <a:pt x="41783" y="72390"/>
                        <a:pt x="44640" y="65723"/>
                      </a:cubicBezTo>
                      <a:cubicBezTo>
                        <a:pt x="51308" y="43815"/>
                        <a:pt x="57023" y="22860"/>
                        <a:pt x="75120" y="0"/>
                      </a:cubicBezTo>
                      <a:cubicBezTo>
                        <a:pt x="68453" y="5715"/>
                        <a:pt x="60833" y="6668"/>
                        <a:pt x="53213" y="10478"/>
                      </a:cubicBezTo>
                      <a:cubicBezTo>
                        <a:pt x="34163" y="20003"/>
                        <a:pt x="13208" y="37148"/>
                        <a:pt x="3683" y="5524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84" name="Google Shape;1584;p12"/>
              <p:cNvGrpSpPr/>
              <p:nvPr/>
            </p:nvGrpSpPr>
            <p:grpSpPr>
              <a:xfrm>
                <a:off x="4160139" y="1976295"/>
                <a:ext cx="43189" cy="138254"/>
                <a:chOff x="4160139" y="1976295"/>
                <a:chExt cx="43189" cy="138254"/>
              </a:xfrm>
            </p:grpSpPr>
            <p:sp>
              <p:nvSpPr>
                <p:cNvPr id="1585" name="Google Shape;1585;p12"/>
                <p:cNvSpPr/>
                <p:nvPr/>
              </p:nvSpPr>
              <p:spPr>
                <a:xfrm>
                  <a:off x="4160139" y="1976295"/>
                  <a:ext cx="43189" cy="137302"/>
                </a:xfrm>
                <a:custGeom>
                  <a:avLst/>
                  <a:gdLst/>
                  <a:ahLst/>
                  <a:cxnLst/>
                  <a:rect l="l" t="t" r="r" b="b"/>
                  <a:pathLst>
                    <a:path w="43189" h="137302" extrusionOk="0">
                      <a:moveTo>
                        <a:pt x="5144" y="26812"/>
                      </a:moveTo>
                      <a:cubicBezTo>
                        <a:pt x="8001" y="20145"/>
                        <a:pt x="19431" y="-9383"/>
                        <a:pt x="28956" y="3000"/>
                      </a:cubicBezTo>
                      <a:lnTo>
                        <a:pt x="29908" y="3952"/>
                      </a:lnTo>
                      <a:cubicBezTo>
                        <a:pt x="45148" y="23002"/>
                        <a:pt x="45148" y="48720"/>
                        <a:pt x="40386" y="70627"/>
                      </a:cubicBezTo>
                      <a:cubicBezTo>
                        <a:pt x="37528" y="82057"/>
                        <a:pt x="34671" y="93487"/>
                        <a:pt x="34671" y="104917"/>
                      </a:cubicBezTo>
                      <a:cubicBezTo>
                        <a:pt x="34671" y="116347"/>
                        <a:pt x="38481" y="125872"/>
                        <a:pt x="40386" y="137302"/>
                      </a:cubicBezTo>
                      <a:cubicBezTo>
                        <a:pt x="19431" y="120157"/>
                        <a:pt x="7048" y="94440"/>
                        <a:pt x="2286" y="68722"/>
                      </a:cubicBezTo>
                      <a:cubicBezTo>
                        <a:pt x="-1524" y="53482"/>
                        <a:pt x="-572" y="42052"/>
                        <a:pt x="5144" y="26812"/>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6" name="Google Shape;1586;p12"/>
                <p:cNvSpPr/>
                <p:nvPr/>
              </p:nvSpPr>
              <p:spPr>
                <a:xfrm>
                  <a:off x="4160139" y="1976295"/>
                  <a:ext cx="40385" cy="138254"/>
                </a:xfrm>
                <a:custGeom>
                  <a:avLst/>
                  <a:gdLst/>
                  <a:ahLst/>
                  <a:cxnLst/>
                  <a:rect l="l" t="t" r="r" b="b"/>
                  <a:pathLst>
                    <a:path w="40385" h="138254" extrusionOk="0">
                      <a:moveTo>
                        <a:pt x="5144" y="26812"/>
                      </a:moveTo>
                      <a:cubicBezTo>
                        <a:pt x="8001" y="20145"/>
                        <a:pt x="19431" y="-9383"/>
                        <a:pt x="28956" y="3000"/>
                      </a:cubicBezTo>
                      <a:lnTo>
                        <a:pt x="29908" y="3952"/>
                      </a:lnTo>
                      <a:cubicBezTo>
                        <a:pt x="29908" y="3952"/>
                        <a:pt x="29908" y="4905"/>
                        <a:pt x="30861" y="4905"/>
                      </a:cubicBezTo>
                      <a:cubicBezTo>
                        <a:pt x="30861" y="4905"/>
                        <a:pt x="30861" y="5857"/>
                        <a:pt x="30861" y="5857"/>
                      </a:cubicBezTo>
                      <a:cubicBezTo>
                        <a:pt x="29908" y="17287"/>
                        <a:pt x="29908" y="27765"/>
                        <a:pt x="29908" y="39195"/>
                      </a:cubicBezTo>
                      <a:cubicBezTo>
                        <a:pt x="23241" y="72532"/>
                        <a:pt x="19431" y="109680"/>
                        <a:pt x="40386" y="137302"/>
                      </a:cubicBezTo>
                      <a:cubicBezTo>
                        <a:pt x="40386" y="137302"/>
                        <a:pt x="40386" y="138255"/>
                        <a:pt x="40386" y="138255"/>
                      </a:cubicBezTo>
                      <a:cubicBezTo>
                        <a:pt x="19431" y="121110"/>
                        <a:pt x="7048" y="95392"/>
                        <a:pt x="2286" y="69675"/>
                      </a:cubicBezTo>
                      <a:cubicBezTo>
                        <a:pt x="-1524" y="53482"/>
                        <a:pt x="-572" y="42052"/>
                        <a:pt x="5144" y="268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1587" name="Google Shape;1587;p12"/>
          <p:cNvGrpSpPr/>
          <p:nvPr/>
        </p:nvGrpSpPr>
        <p:grpSpPr>
          <a:xfrm rot="-1606971">
            <a:off x="2462240" y="2249824"/>
            <a:ext cx="2084928" cy="2092678"/>
            <a:chOff x="3843543" y="-2030858"/>
            <a:chExt cx="2084977" cy="2092726"/>
          </a:xfrm>
        </p:grpSpPr>
        <p:grpSp>
          <p:nvGrpSpPr>
            <p:cNvPr id="1588" name="Google Shape;1588;p12"/>
            <p:cNvGrpSpPr/>
            <p:nvPr/>
          </p:nvGrpSpPr>
          <p:grpSpPr>
            <a:xfrm rot="-9323156">
              <a:off x="4427623" y="-1380032"/>
              <a:ext cx="601097" cy="1379391"/>
              <a:chOff x="4564559" y="2755331"/>
              <a:chExt cx="751379" cy="1724255"/>
            </a:xfrm>
          </p:grpSpPr>
          <p:sp>
            <p:nvSpPr>
              <p:cNvPr id="1589" name="Google Shape;1589;p12"/>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0" name="Google Shape;1590;p12"/>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91" name="Google Shape;1591;p12"/>
            <p:cNvGrpSpPr/>
            <p:nvPr/>
          </p:nvGrpSpPr>
          <p:grpSpPr>
            <a:xfrm rot="8658896" flipH="1">
              <a:off x="4811136" y="-1699687"/>
              <a:ext cx="725994" cy="1575601"/>
              <a:chOff x="5685287" y="2863915"/>
              <a:chExt cx="907616" cy="1969770"/>
            </a:xfrm>
          </p:grpSpPr>
          <p:sp>
            <p:nvSpPr>
              <p:cNvPr id="1592" name="Google Shape;1592;p12"/>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3" name="Google Shape;1593;p12"/>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4" name="Google Shape;1594;p12"/>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95" name="Google Shape;1595;p12"/>
            <p:cNvGrpSpPr/>
            <p:nvPr/>
          </p:nvGrpSpPr>
          <p:grpSpPr>
            <a:xfrm rot="-10175364">
              <a:off x="4811297" y="-1803855"/>
              <a:ext cx="605031" cy="1387040"/>
              <a:chOff x="6209083" y="1899986"/>
              <a:chExt cx="1085697" cy="2488974"/>
            </a:xfrm>
          </p:grpSpPr>
          <p:sp>
            <p:nvSpPr>
              <p:cNvPr id="1596" name="Google Shape;1596;p12"/>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7" name="Google Shape;1597;p12"/>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598" name="Google Shape;1598;p12"/>
            <p:cNvSpPr/>
            <p:nvPr/>
          </p:nvSpPr>
          <p:spPr>
            <a:xfrm rot="-8617848">
              <a:off x="4493307" y="-1786129"/>
              <a:ext cx="888873" cy="1271724"/>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599" name="Google Shape;1599;p12"/>
            <p:cNvGrpSpPr/>
            <p:nvPr/>
          </p:nvGrpSpPr>
          <p:grpSpPr>
            <a:xfrm rot="-7974174">
              <a:off x="4234485" y="-1957638"/>
              <a:ext cx="821066" cy="1425244"/>
              <a:chOff x="7981884" y="2154029"/>
              <a:chExt cx="1026344" cy="1781575"/>
            </a:xfrm>
          </p:grpSpPr>
          <p:sp>
            <p:nvSpPr>
              <p:cNvPr id="1600" name="Google Shape;1600;p12"/>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1" name="Google Shape;1601;p12"/>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02" name="Google Shape;1602;p12"/>
            <p:cNvGrpSpPr/>
            <p:nvPr/>
          </p:nvGrpSpPr>
          <p:grpSpPr>
            <a:xfrm rot="10357414">
              <a:off x="5198911" y="-1793887"/>
              <a:ext cx="431258" cy="947377"/>
              <a:chOff x="7793199" y="3142045"/>
              <a:chExt cx="539126" cy="1184339"/>
            </a:xfrm>
          </p:grpSpPr>
          <p:sp>
            <p:nvSpPr>
              <p:cNvPr id="1603" name="Google Shape;1603;p12"/>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4" name="Google Shape;1604;p12"/>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1605" name="Google Shape;1605;p12"/>
          <p:cNvGrpSpPr/>
          <p:nvPr/>
        </p:nvGrpSpPr>
        <p:grpSpPr>
          <a:xfrm rot="-132394" flipH="1">
            <a:off x="5093377" y="1678021"/>
            <a:ext cx="2084854" cy="2092604"/>
            <a:chOff x="3843543" y="-2030858"/>
            <a:chExt cx="2084977" cy="2092726"/>
          </a:xfrm>
        </p:grpSpPr>
        <p:grpSp>
          <p:nvGrpSpPr>
            <p:cNvPr id="1606" name="Google Shape;1606;p12"/>
            <p:cNvGrpSpPr/>
            <p:nvPr/>
          </p:nvGrpSpPr>
          <p:grpSpPr>
            <a:xfrm rot="-9323156">
              <a:off x="4427623" y="-1380032"/>
              <a:ext cx="601097" cy="1379391"/>
              <a:chOff x="4564559" y="2755331"/>
              <a:chExt cx="751379" cy="1724255"/>
            </a:xfrm>
          </p:grpSpPr>
          <p:sp>
            <p:nvSpPr>
              <p:cNvPr id="1607" name="Google Shape;1607;p12"/>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8" name="Google Shape;1608;p12"/>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09" name="Google Shape;1609;p12"/>
            <p:cNvGrpSpPr/>
            <p:nvPr/>
          </p:nvGrpSpPr>
          <p:grpSpPr>
            <a:xfrm rot="8658896" flipH="1">
              <a:off x="4811136" y="-1699687"/>
              <a:ext cx="725994" cy="1575601"/>
              <a:chOff x="5685287" y="2863915"/>
              <a:chExt cx="907616" cy="1969770"/>
            </a:xfrm>
          </p:grpSpPr>
          <p:sp>
            <p:nvSpPr>
              <p:cNvPr id="1610" name="Google Shape;1610;p12"/>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1" name="Google Shape;1611;p12"/>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2" name="Google Shape;1612;p12"/>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13" name="Google Shape;1613;p12"/>
            <p:cNvGrpSpPr/>
            <p:nvPr/>
          </p:nvGrpSpPr>
          <p:grpSpPr>
            <a:xfrm rot="-10175364">
              <a:off x="4811297" y="-1803855"/>
              <a:ext cx="605031" cy="1387040"/>
              <a:chOff x="6209083" y="1899986"/>
              <a:chExt cx="1085697" cy="2488974"/>
            </a:xfrm>
          </p:grpSpPr>
          <p:sp>
            <p:nvSpPr>
              <p:cNvPr id="1614" name="Google Shape;1614;p12"/>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5" name="Google Shape;1615;p12"/>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616" name="Google Shape;1616;p12"/>
            <p:cNvSpPr/>
            <p:nvPr/>
          </p:nvSpPr>
          <p:spPr>
            <a:xfrm rot="-8617848">
              <a:off x="4493307" y="-1786129"/>
              <a:ext cx="888873" cy="1271724"/>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617" name="Google Shape;1617;p12"/>
            <p:cNvGrpSpPr/>
            <p:nvPr/>
          </p:nvGrpSpPr>
          <p:grpSpPr>
            <a:xfrm rot="-7974174">
              <a:off x="4234485" y="-1957638"/>
              <a:ext cx="821066" cy="1425244"/>
              <a:chOff x="7981884" y="2154029"/>
              <a:chExt cx="1026344" cy="1781575"/>
            </a:xfrm>
          </p:grpSpPr>
          <p:sp>
            <p:nvSpPr>
              <p:cNvPr id="1618" name="Google Shape;1618;p12"/>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9" name="Google Shape;1619;p12"/>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20" name="Google Shape;1620;p12"/>
            <p:cNvGrpSpPr/>
            <p:nvPr/>
          </p:nvGrpSpPr>
          <p:grpSpPr>
            <a:xfrm rot="10357414">
              <a:off x="5198911" y="-1793887"/>
              <a:ext cx="431258" cy="947377"/>
              <a:chOff x="7793199" y="3142045"/>
              <a:chExt cx="539126" cy="1184339"/>
            </a:xfrm>
          </p:grpSpPr>
          <p:sp>
            <p:nvSpPr>
              <p:cNvPr id="1621" name="Google Shape;1621;p12"/>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2" name="Google Shape;1622;p12"/>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1623" name="Google Shape;1623;p12"/>
          <p:cNvGrpSpPr/>
          <p:nvPr/>
        </p:nvGrpSpPr>
        <p:grpSpPr>
          <a:xfrm rot="-132394" flipH="1">
            <a:off x="7411752" y="2249871"/>
            <a:ext cx="2084854" cy="2092604"/>
            <a:chOff x="3843543" y="-2030858"/>
            <a:chExt cx="2084977" cy="2092726"/>
          </a:xfrm>
        </p:grpSpPr>
        <p:grpSp>
          <p:nvGrpSpPr>
            <p:cNvPr id="1624" name="Google Shape;1624;p12"/>
            <p:cNvGrpSpPr/>
            <p:nvPr/>
          </p:nvGrpSpPr>
          <p:grpSpPr>
            <a:xfrm rot="-9323156">
              <a:off x="4427623" y="-1380032"/>
              <a:ext cx="601097" cy="1379391"/>
              <a:chOff x="4564559" y="2755331"/>
              <a:chExt cx="751379" cy="1724255"/>
            </a:xfrm>
          </p:grpSpPr>
          <p:sp>
            <p:nvSpPr>
              <p:cNvPr id="1625" name="Google Shape;1625;p12"/>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6" name="Google Shape;1626;p12"/>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27" name="Google Shape;1627;p12"/>
            <p:cNvGrpSpPr/>
            <p:nvPr/>
          </p:nvGrpSpPr>
          <p:grpSpPr>
            <a:xfrm rot="8658896" flipH="1">
              <a:off x="4811136" y="-1699687"/>
              <a:ext cx="725994" cy="1575601"/>
              <a:chOff x="5685287" y="2863915"/>
              <a:chExt cx="907616" cy="1969770"/>
            </a:xfrm>
          </p:grpSpPr>
          <p:sp>
            <p:nvSpPr>
              <p:cNvPr id="1628" name="Google Shape;1628;p12"/>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9" name="Google Shape;1629;p12"/>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0" name="Google Shape;1630;p12"/>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31" name="Google Shape;1631;p12"/>
            <p:cNvGrpSpPr/>
            <p:nvPr/>
          </p:nvGrpSpPr>
          <p:grpSpPr>
            <a:xfrm rot="-10175364">
              <a:off x="4811297" y="-1803855"/>
              <a:ext cx="605031" cy="1387040"/>
              <a:chOff x="6209083" y="1899986"/>
              <a:chExt cx="1085697" cy="2488974"/>
            </a:xfrm>
          </p:grpSpPr>
          <p:sp>
            <p:nvSpPr>
              <p:cNvPr id="1632" name="Google Shape;1632;p12"/>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3" name="Google Shape;1633;p12"/>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634" name="Google Shape;1634;p12"/>
            <p:cNvSpPr/>
            <p:nvPr/>
          </p:nvSpPr>
          <p:spPr>
            <a:xfrm rot="-8617848">
              <a:off x="4493307" y="-1786129"/>
              <a:ext cx="888873" cy="1271724"/>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635" name="Google Shape;1635;p12"/>
            <p:cNvGrpSpPr/>
            <p:nvPr/>
          </p:nvGrpSpPr>
          <p:grpSpPr>
            <a:xfrm rot="-7974174">
              <a:off x="4234485" y="-1957638"/>
              <a:ext cx="821066" cy="1425244"/>
              <a:chOff x="7981884" y="2154029"/>
              <a:chExt cx="1026344" cy="1781575"/>
            </a:xfrm>
          </p:grpSpPr>
          <p:sp>
            <p:nvSpPr>
              <p:cNvPr id="1636" name="Google Shape;1636;p12"/>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7" name="Google Shape;1637;p12"/>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38" name="Google Shape;1638;p12"/>
            <p:cNvGrpSpPr/>
            <p:nvPr/>
          </p:nvGrpSpPr>
          <p:grpSpPr>
            <a:xfrm rot="10357414">
              <a:off x="5198911" y="-1793887"/>
              <a:ext cx="431258" cy="947377"/>
              <a:chOff x="7793199" y="3142045"/>
              <a:chExt cx="539126" cy="1184339"/>
            </a:xfrm>
          </p:grpSpPr>
          <p:sp>
            <p:nvSpPr>
              <p:cNvPr id="1639" name="Google Shape;1639;p12"/>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0" name="Google Shape;1640;p12"/>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1641" name="Google Shape;1641;p12"/>
          <p:cNvGrpSpPr/>
          <p:nvPr/>
        </p:nvGrpSpPr>
        <p:grpSpPr>
          <a:xfrm rot="132394">
            <a:off x="9722477" y="1768583"/>
            <a:ext cx="2084854" cy="2092604"/>
            <a:chOff x="3843543" y="-2030858"/>
            <a:chExt cx="2084977" cy="2092726"/>
          </a:xfrm>
        </p:grpSpPr>
        <p:grpSp>
          <p:nvGrpSpPr>
            <p:cNvPr id="1642" name="Google Shape;1642;p12"/>
            <p:cNvGrpSpPr/>
            <p:nvPr/>
          </p:nvGrpSpPr>
          <p:grpSpPr>
            <a:xfrm rot="-9323156">
              <a:off x="4427623" y="-1380032"/>
              <a:ext cx="601097" cy="1379391"/>
              <a:chOff x="4564559" y="2755331"/>
              <a:chExt cx="751379" cy="1724255"/>
            </a:xfrm>
          </p:grpSpPr>
          <p:sp>
            <p:nvSpPr>
              <p:cNvPr id="1643" name="Google Shape;1643;p12"/>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4" name="Google Shape;1644;p12"/>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45" name="Google Shape;1645;p12"/>
            <p:cNvGrpSpPr/>
            <p:nvPr/>
          </p:nvGrpSpPr>
          <p:grpSpPr>
            <a:xfrm rot="8658896" flipH="1">
              <a:off x="4811136" y="-1699687"/>
              <a:ext cx="725994" cy="1575601"/>
              <a:chOff x="5685287" y="2863915"/>
              <a:chExt cx="907616" cy="1969770"/>
            </a:xfrm>
          </p:grpSpPr>
          <p:sp>
            <p:nvSpPr>
              <p:cNvPr id="1646" name="Google Shape;1646;p12"/>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7" name="Google Shape;1647;p12"/>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8" name="Google Shape;1648;p12"/>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49" name="Google Shape;1649;p12"/>
            <p:cNvGrpSpPr/>
            <p:nvPr/>
          </p:nvGrpSpPr>
          <p:grpSpPr>
            <a:xfrm rot="-10175364">
              <a:off x="4811297" y="-1803855"/>
              <a:ext cx="605031" cy="1387040"/>
              <a:chOff x="6209083" y="1899986"/>
              <a:chExt cx="1085697" cy="2488974"/>
            </a:xfrm>
          </p:grpSpPr>
          <p:sp>
            <p:nvSpPr>
              <p:cNvPr id="1650" name="Google Shape;1650;p12"/>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1" name="Google Shape;1651;p12"/>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652" name="Google Shape;1652;p12"/>
            <p:cNvSpPr/>
            <p:nvPr/>
          </p:nvSpPr>
          <p:spPr>
            <a:xfrm rot="-8617848">
              <a:off x="4493307" y="-1786129"/>
              <a:ext cx="888873" cy="1271724"/>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653" name="Google Shape;1653;p12"/>
            <p:cNvGrpSpPr/>
            <p:nvPr/>
          </p:nvGrpSpPr>
          <p:grpSpPr>
            <a:xfrm rot="-7974174">
              <a:off x="4234485" y="-1957638"/>
              <a:ext cx="821066" cy="1425244"/>
              <a:chOff x="7981884" y="2154029"/>
              <a:chExt cx="1026344" cy="1781575"/>
            </a:xfrm>
          </p:grpSpPr>
          <p:sp>
            <p:nvSpPr>
              <p:cNvPr id="1654" name="Google Shape;1654;p12"/>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5" name="Google Shape;1655;p12"/>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56" name="Google Shape;1656;p12"/>
            <p:cNvGrpSpPr/>
            <p:nvPr/>
          </p:nvGrpSpPr>
          <p:grpSpPr>
            <a:xfrm rot="10357414">
              <a:off x="5198911" y="-1793887"/>
              <a:ext cx="431258" cy="947377"/>
              <a:chOff x="7793199" y="3142045"/>
              <a:chExt cx="539126" cy="1184339"/>
            </a:xfrm>
          </p:grpSpPr>
          <p:sp>
            <p:nvSpPr>
              <p:cNvPr id="1657" name="Google Shape;1657;p12"/>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8" name="Google Shape;1658;p12"/>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1659" name="Google Shape;1659;p12"/>
          <p:cNvGrpSpPr/>
          <p:nvPr/>
        </p:nvGrpSpPr>
        <p:grpSpPr>
          <a:xfrm flipH="1">
            <a:off x="720906" y="2543039"/>
            <a:ext cx="255031" cy="2229112"/>
            <a:chOff x="2960369" y="1253489"/>
            <a:chExt cx="255031" cy="2229112"/>
          </a:xfrm>
        </p:grpSpPr>
        <p:grpSp>
          <p:nvGrpSpPr>
            <p:cNvPr id="1660" name="Google Shape;1660;p12"/>
            <p:cNvGrpSpPr/>
            <p:nvPr/>
          </p:nvGrpSpPr>
          <p:grpSpPr>
            <a:xfrm>
              <a:off x="3010486" y="1253489"/>
              <a:ext cx="186103" cy="2229112"/>
              <a:chOff x="3010486" y="1253489"/>
              <a:chExt cx="186103" cy="2229112"/>
            </a:xfrm>
          </p:grpSpPr>
          <p:sp>
            <p:nvSpPr>
              <p:cNvPr id="1661" name="Google Shape;1661;p12"/>
              <p:cNvSpPr/>
              <p:nvPr/>
            </p:nvSpPr>
            <p:spPr>
              <a:xfrm>
                <a:off x="3010486" y="1253489"/>
                <a:ext cx="186103" cy="2229112"/>
              </a:xfrm>
              <a:custGeom>
                <a:avLst/>
                <a:gdLst/>
                <a:ahLst/>
                <a:cxnLst/>
                <a:rect l="l" t="t" r="r" b="b"/>
                <a:pathLst>
                  <a:path w="186103" h="2229112" extrusionOk="0">
                    <a:moveTo>
                      <a:pt x="186103" y="30480"/>
                    </a:moveTo>
                    <a:cubicBezTo>
                      <a:pt x="167053" y="20003"/>
                      <a:pt x="148956" y="10478"/>
                      <a:pt x="129906" y="0"/>
                    </a:cubicBezTo>
                    <a:cubicBezTo>
                      <a:pt x="59421" y="83820"/>
                      <a:pt x="13701" y="188595"/>
                      <a:pt x="4176" y="299085"/>
                    </a:cubicBezTo>
                    <a:cubicBezTo>
                      <a:pt x="-10112" y="461010"/>
                      <a:pt x="13701" y="620078"/>
                      <a:pt x="53706" y="776288"/>
                    </a:cubicBezTo>
                    <a:cubicBezTo>
                      <a:pt x="80376" y="882015"/>
                      <a:pt x="116571" y="983932"/>
                      <a:pt x="128001" y="1093470"/>
                    </a:cubicBezTo>
                    <a:cubicBezTo>
                      <a:pt x="139431" y="1207770"/>
                      <a:pt x="129906" y="1324928"/>
                      <a:pt x="97521" y="1435418"/>
                    </a:cubicBezTo>
                    <a:cubicBezTo>
                      <a:pt x="80376" y="1495425"/>
                      <a:pt x="56563" y="1553528"/>
                      <a:pt x="44181" y="1614488"/>
                    </a:cubicBezTo>
                    <a:cubicBezTo>
                      <a:pt x="27988" y="1694498"/>
                      <a:pt x="30846" y="1778318"/>
                      <a:pt x="52753" y="1856423"/>
                    </a:cubicBezTo>
                    <a:cubicBezTo>
                      <a:pt x="80376" y="1954530"/>
                      <a:pt x="162291" y="2064068"/>
                      <a:pt x="117523" y="2167890"/>
                    </a:cubicBezTo>
                    <a:cubicBezTo>
                      <a:pt x="112761" y="2179320"/>
                      <a:pt x="106093" y="2190750"/>
                      <a:pt x="95616" y="2197418"/>
                    </a:cubicBezTo>
                    <a:cubicBezTo>
                      <a:pt x="80376" y="2205990"/>
                      <a:pt x="59421" y="2200275"/>
                      <a:pt x="48943" y="2186940"/>
                    </a:cubicBezTo>
                    <a:cubicBezTo>
                      <a:pt x="38466" y="2172653"/>
                      <a:pt x="37513" y="2152650"/>
                      <a:pt x="46086" y="2137410"/>
                    </a:cubicBezTo>
                    <a:cubicBezTo>
                      <a:pt x="27988" y="2147888"/>
                      <a:pt x="20368" y="2172653"/>
                      <a:pt x="27036" y="2192655"/>
                    </a:cubicBezTo>
                    <a:cubicBezTo>
                      <a:pt x="33703" y="2212658"/>
                      <a:pt x="53706" y="2226945"/>
                      <a:pt x="74661" y="2228850"/>
                    </a:cubicBezTo>
                    <a:cubicBezTo>
                      <a:pt x="95616" y="2230755"/>
                      <a:pt x="116571" y="2222183"/>
                      <a:pt x="131811" y="2206943"/>
                    </a:cubicBezTo>
                    <a:cubicBezTo>
                      <a:pt x="139431" y="2198370"/>
                      <a:pt x="146098" y="2188845"/>
                      <a:pt x="151813" y="2179320"/>
                    </a:cubicBezTo>
                    <a:cubicBezTo>
                      <a:pt x="168006" y="2152650"/>
                      <a:pt x="168958" y="2138363"/>
                      <a:pt x="168958" y="2108835"/>
                    </a:cubicBezTo>
                    <a:cubicBezTo>
                      <a:pt x="168958" y="2077403"/>
                      <a:pt x="164196" y="2046923"/>
                      <a:pt x="152766" y="2017395"/>
                    </a:cubicBezTo>
                    <a:cubicBezTo>
                      <a:pt x="140383" y="1983105"/>
                      <a:pt x="121333" y="1951673"/>
                      <a:pt x="107046" y="1918335"/>
                    </a:cubicBezTo>
                    <a:cubicBezTo>
                      <a:pt x="49896" y="1788795"/>
                      <a:pt x="68946" y="1641158"/>
                      <a:pt x="107046" y="1508760"/>
                    </a:cubicBezTo>
                    <a:cubicBezTo>
                      <a:pt x="134668" y="1412558"/>
                      <a:pt x="172768" y="1317308"/>
                      <a:pt x="179436" y="1216343"/>
                    </a:cubicBezTo>
                    <a:cubicBezTo>
                      <a:pt x="190866" y="1043940"/>
                      <a:pt x="151813" y="872490"/>
                      <a:pt x="92758" y="712470"/>
                    </a:cubicBezTo>
                    <a:cubicBezTo>
                      <a:pt x="12748" y="498158"/>
                      <a:pt x="40371" y="211455"/>
                      <a:pt x="186103" y="30480"/>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2" name="Google Shape;1662;p12"/>
              <p:cNvSpPr/>
              <p:nvPr/>
            </p:nvSpPr>
            <p:spPr>
              <a:xfrm>
                <a:off x="3026239" y="1265872"/>
                <a:ext cx="170350" cy="2214825"/>
              </a:xfrm>
              <a:custGeom>
                <a:avLst/>
                <a:gdLst/>
                <a:ahLst/>
                <a:cxnLst/>
                <a:rect l="l" t="t" r="r" b="b"/>
                <a:pathLst>
                  <a:path w="170350" h="2214825" extrusionOk="0">
                    <a:moveTo>
                      <a:pt x="170351" y="18097"/>
                    </a:moveTo>
                    <a:cubicBezTo>
                      <a:pt x="158921" y="12382"/>
                      <a:pt x="148443" y="6667"/>
                      <a:pt x="137013" y="0"/>
                    </a:cubicBezTo>
                    <a:cubicBezTo>
                      <a:pt x="105581" y="41910"/>
                      <a:pt x="73196" y="80010"/>
                      <a:pt x="53193" y="130492"/>
                    </a:cubicBezTo>
                    <a:cubicBezTo>
                      <a:pt x="44621" y="151447"/>
                      <a:pt x="36048" y="173355"/>
                      <a:pt x="27476" y="194310"/>
                    </a:cubicBezTo>
                    <a:cubicBezTo>
                      <a:pt x="4616" y="250507"/>
                      <a:pt x="8426" y="320992"/>
                      <a:pt x="2711" y="381000"/>
                    </a:cubicBezTo>
                    <a:cubicBezTo>
                      <a:pt x="-13482" y="537210"/>
                      <a:pt x="46526" y="696278"/>
                      <a:pt x="85578" y="844868"/>
                    </a:cubicBezTo>
                    <a:cubicBezTo>
                      <a:pt x="105581" y="920115"/>
                      <a:pt x="126536" y="996315"/>
                      <a:pt x="136061" y="1073468"/>
                    </a:cubicBezTo>
                    <a:cubicBezTo>
                      <a:pt x="139871" y="1109662"/>
                      <a:pt x="149396" y="1186815"/>
                      <a:pt x="114153" y="1215390"/>
                    </a:cubicBezTo>
                    <a:cubicBezTo>
                      <a:pt x="112248" y="1252537"/>
                      <a:pt x="108438" y="1289685"/>
                      <a:pt x="101771" y="1326833"/>
                    </a:cubicBezTo>
                    <a:cubicBezTo>
                      <a:pt x="123678" y="1366837"/>
                      <a:pt x="68433" y="1505903"/>
                      <a:pt x="61766" y="1528762"/>
                    </a:cubicBezTo>
                    <a:cubicBezTo>
                      <a:pt x="33191" y="1626870"/>
                      <a:pt x="20808" y="1735455"/>
                      <a:pt x="49383" y="1835468"/>
                    </a:cubicBezTo>
                    <a:cubicBezTo>
                      <a:pt x="62718" y="1884998"/>
                      <a:pt x="88436" y="1929765"/>
                      <a:pt x="107486" y="1977390"/>
                    </a:cubicBezTo>
                    <a:cubicBezTo>
                      <a:pt x="142728" y="2027873"/>
                      <a:pt x="144633" y="2114550"/>
                      <a:pt x="120821" y="2161222"/>
                    </a:cubicBezTo>
                    <a:cubicBezTo>
                      <a:pt x="89388" y="2225040"/>
                      <a:pt x="6521" y="2205038"/>
                      <a:pt x="10331" y="2144078"/>
                    </a:cubicBezTo>
                    <a:cubicBezTo>
                      <a:pt x="5568" y="2154555"/>
                      <a:pt x="4616" y="2167890"/>
                      <a:pt x="8426" y="2178368"/>
                    </a:cubicBezTo>
                    <a:cubicBezTo>
                      <a:pt x="15093" y="2198370"/>
                      <a:pt x="35096" y="2212658"/>
                      <a:pt x="56051" y="2214563"/>
                    </a:cubicBezTo>
                    <a:cubicBezTo>
                      <a:pt x="77006" y="2216468"/>
                      <a:pt x="97961" y="2207895"/>
                      <a:pt x="113201" y="2192655"/>
                    </a:cubicBezTo>
                    <a:cubicBezTo>
                      <a:pt x="120821" y="2184083"/>
                      <a:pt x="127488" y="2174558"/>
                      <a:pt x="133203" y="2165033"/>
                    </a:cubicBezTo>
                    <a:cubicBezTo>
                      <a:pt x="149396" y="2138363"/>
                      <a:pt x="150348" y="2124075"/>
                      <a:pt x="150348" y="2094547"/>
                    </a:cubicBezTo>
                    <a:cubicBezTo>
                      <a:pt x="150348" y="2063115"/>
                      <a:pt x="145586" y="2032635"/>
                      <a:pt x="134156" y="2003108"/>
                    </a:cubicBezTo>
                    <a:cubicBezTo>
                      <a:pt x="121773" y="1968818"/>
                      <a:pt x="102723" y="1937385"/>
                      <a:pt x="88436" y="1904048"/>
                    </a:cubicBezTo>
                    <a:cubicBezTo>
                      <a:pt x="31286" y="1774508"/>
                      <a:pt x="50336" y="1626870"/>
                      <a:pt x="88436" y="1494473"/>
                    </a:cubicBezTo>
                    <a:cubicBezTo>
                      <a:pt x="116058" y="1398270"/>
                      <a:pt x="154158" y="1303020"/>
                      <a:pt x="160826" y="1202055"/>
                    </a:cubicBezTo>
                    <a:cubicBezTo>
                      <a:pt x="172256" y="1029653"/>
                      <a:pt x="133203" y="858203"/>
                      <a:pt x="74148" y="698182"/>
                    </a:cubicBezTo>
                    <a:cubicBezTo>
                      <a:pt x="-3004" y="485775"/>
                      <a:pt x="24618" y="199072"/>
                      <a:pt x="170351" y="1809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63" name="Google Shape;1663;p12"/>
            <p:cNvGrpSpPr/>
            <p:nvPr/>
          </p:nvGrpSpPr>
          <p:grpSpPr>
            <a:xfrm>
              <a:off x="2960369" y="1423035"/>
              <a:ext cx="255031" cy="1787842"/>
              <a:chOff x="2960369" y="1423035"/>
              <a:chExt cx="255031" cy="1787842"/>
            </a:xfrm>
          </p:grpSpPr>
          <p:sp>
            <p:nvSpPr>
              <p:cNvPr id="1664" name="Google Shape;1664;p12"/>
              <p:cNvSpPr/>
              <p:nvPr/>
            </p:nvSpPr>
            <p:spPr>
              <a:xfrm>
                <a:off x="3146244" y="2201941"/>
                <a:ext cx="69156" cy="125015"/>
              </a:xfrm>
              <a:custGeom>
                <a:avLst/>
                <a:gdLst/>
                <a:ahLst/>
                <a:cxnLst/>
                <a:rect l="l" t="t" r="r" b="b"/>
                <a:pathLst>
                  <a:path w="69156" h="125015" extrusionOk="0">
                    <a:moveTo>
                      <a:pt x="68443" y="86916"/>
                    </a:moveTo>
                    <a:cubicBezTo>
                      <a:pt x="69395" y="77391"/>
                      <a:pt x="69395" y="67866"/>
                      <a:pt x="68443" y="59293"/>
                    </a:cubicBezTo>
                    <a:cubicBezTo>
                      <a:pt x="66538" y="43101"/>
                      <a:pt x="55108" y="31671"/>
                      <a:pt x="43678" y="22146"/>
                    </a:cubicBezTo>
                    <a:cubicBezTo>
                      <a:pt x="33200" y="13573"/>
                      <a:pt x="21770" y="3096"/>
                      <a:pt x="7483" y="238"/>
                    </a:cubicBezTo>
                    <a:cubicBezTo>
                      <a:pt x="5578" y="238"/>
                      <a:pt x="2720" y="-714"/>
                      <a:pt x="815" y="1191"/>
                    </a:cubicBezTo>
                    <a:cubicBezTo>
                      <a:pt x="-1090" y="3096"/>
                      <a:pt x="815" y="5953"/>
                      <a:pt x="1768" y="7858"/>
                    </a:cubicBezTo>
                    <a:cubicBezTo>
                      <a:pt x="10340" y="21193"/>
                      <a:pt x="13198" y="34528"/>
                      <a:pt x="17008" y="48816"/>
                    </a:cubicBezTo>
                    <a:cubicBezTo>
                      <a:pt x="18913" y="55483"/>
                      <a:pt x="21770" y="62151"/>
                      <a:pt x="25580" y="67866"/>
                    </a:cubicBezTo>
                    <a:cubicBezTo>
                      <a:pt x="35105" y="83106"/>
                      <a:pt x="52250" y="98346"/>
                      <a:pt x="53203" y="117396"/>
                    </a:cubicBezTo>
                    <a:cubicBezTo>
                      <a:pt x="53203" y="120253"/>
                      <a:pt x="53203" y="123111"/>
                      <a:pt x="55108" y="125016"/>
                    </a:cubicBezTo>
                    <a:cubicBezTo>
                      <a:pt x="58918" y="120253"/>
                      <a:pt x="61775" y="113586"/>
                      <a:pt x="63680" y="107871"/>
                    </a:cubicBezTo>
                    <a:cubicBezTo>
                      <a:pt x="65585" y="102156"/>
                      <a:pt x="67490" y="94536"/>
                      <a:pt x="68443" y="86916"/>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5" name="Google Shape;1665;p12"/>
              <p:cNvSpPr/>
              <p:nvPr/>
            </p:nvSpPr>
            <p:spPr>
              <a:xfrm>
                <a:off x="2974262" y="1423035"/>
                <a:ext cx="82562" cy="115252"/>
              </a:xfrm>
              <a:custGeom>
                <a:avLst/>
                <a:gdLst/>
                <a:ahLst/>
                <a:cxnLst/>
                <a:rect l="l" t="t" r="r" b="b"/>
                <a:pathLst>
                  <a:path w="82562" h="115252" extrusionOk="0">
                    <a:moveTo>
                      <a:pt x="395" y="74295"/>
                    </a:moveTo>
                    <a:cubicBezTo>
                      <a:pt x="1347" y="64770"/>
                      <a:pt x="2300" y="56197"/>
                      <a:pt x="5157" y="47625"/>
                    </a:cubicBezTo>
                    <a:cubicBezTo>
                      <a:pt x="9920" y="32385"/>
                      <a:pt x="23255" y="22860"/>
                      <a:pt x="36590" y="15240"/>
                    </a:cubicBezTo>
                    <a:cubicBezTo>
                      <a:pt x="48020" y="8572"/>
                      <a:pt x="61355" y="0"/>
                      <a:pt x="75642" y="0"/>
                    </a:cubicBezTo>
                    <a:cubicBezTo>
                      <a:pt x="77547" y="0"/>
                      <a:pt x="80405" y="0"/>
                      <a:pt x="82310" y="1905"/>
                    </a:cubicBezTo>
                    <a:cubicBezTo>
                      <a:pt x="83262" y="3810"/>
                      <a:pt x="81357" y="6667"/>
                      <a:pt x="79452" y="8572"/>
                    </a:cubicBezTo>
                    <a:cubicBezTo>
                      <a:pt x="68975" y="20002"/>
                      <a:pt x="64212" y="32385"/>
                      <a:pt x="57545" y="46672"/>
                    </a:cubicBezTo>
                    <a:cubicBezTo>
                      <a:pt x="54687" y="53340"/>
                      <a:pt x="49925" y="58102"/>
                      <a:pt x="46115" y="63817"/>
                    </a:cubicBezTo>
                    <a:cubicBezTo>
                      <a:pt x="33732" y="77152"/>
                      <a:pt x="13730" y="89535"/>
                      <a:pt x="9920" y="108585"/>
                    </a:cubicBezTo>
                    <a:cubicBezTo>
                      <a:pt x="8967" y="111442"/>
                      <a:pt x="8967" y="114300"/>
                      <a:pt x="7062" y="115252"/>
                    </a:cubicBezTo>
                    <a:cubicBezTo>
                      <a:pt x="4205" y="109538"/>
                      <a:pt x="2300" y="102870"/>
                      <a:pt x="1347" y="97155"/>
                    </a:cubicBezTo>
                    <a:cubicBezTo>
                      <a:pt x="395" y="90488"/>
                      <a:pt x="-558" y="81915"/>
                      <a:pt x="395" y="74295"/>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666" name="Google Shape;1666;p12"/>
              <p:cNvGrpSpPr/>
              <p:nvPr/>
            </p:nvGrpSpPr>
            <p:grpSpPr>
              <a:xfrm>
                <a:off x="2960369" y="2706722"/>
                <a:ext cx="147637" cy="109820"/>
                <a:chOff x="2960369" y="2706722"/>
                <a:chExt cx="147637" cy="109820"/>
              </a:xfrm>
            </p:grpSpPr>
            <p:sp>
              <p:nvSpPr>
                <p:cNvPr id="1667" name="Google Shape;1667;p12"/>
                <p:cNvSpPr/>
                <p:nvPr/>
              </p:nvSpPr>
              <p:spPr>
                <a:xfrm>
                  <a:off x="2960369" y="2706722"/>
                  <a:ext cx="146685" cy="109819"/>
                </a:xfrm>
                <a:custGeom>
                  <a:avLst/>
                  <a:gdLst/>
                  <a:ahLst/>
                  <a:cxnLst/>
                  <a:rect l="l" t="t" r="r" b="b"/>
                  <a:pathLst>
                    <a:path w="146685" h="109819" extrusionOk="0">
                      <a:moveTo>
                        <a:pt x="5715" y="105057"/>
                      </a:moveTo>
                      <a:lnTo>
                        <a:pt x="0" y="109820"/>
                      </a:lnTo>
                      <a:cubicBezTo>
                        <a:pt x="25718" y="63147"/>
                        <a:pt x="73343" y="-23530"/>
                        <a:pt x="146685" y="5997"/>
                      </a:cubicBezTo>
                      <a:cubicBezTo>
                        <a:pt x="124778" y="23142"/>
                        <a:pt x="99060" y="34572"/>
                        <a:pt x="76200" y="48860"/>
                      </a:cubicBezTo>
                      <a:cubicBezTo>
                        <a:pt x="50483" y="65052"/>
                        <a:pt x="30480" y="87912"/>
                        <a:pt x="5715" y="105057"/>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8" name="Google Shape;1668;p12"/>
                <p:cNvSpPr/>
                <p:nvPr/>
              </p:nvSpPr>
              <p:spPr>
                <a:xfrm>
                  <a:off x="2960369" y="2712720"/>
                  <a:ext cx="147637" cy="103822"/>
                </a:xfrm>
                <a:custGeom>
                  <a:avLst/>
                  <a:gdLst/>
                  <a:ahLst/>
                  <a:cxnLst/>
                  <a:rect l="l" t="t" r="r" b="b"/>
                  <a:pathLst>
                    <a:path w="147637" h="103822" extrusionOk="0">
                      <a:moveTo>
                        <a:pt x="0" y="103822"/>
                      </a:moveTo>
                      <a:cubicBezTo>
                        <a:pt x="22860" y="85725"/>
                        <a:pt x="45720" y="60960"/>
                        <a:pt x="70485" y="43815"/>
                      </a:cubicBezTo>
                      <a:cubicBezTo>
                        <a:pt x="92393" y="29527"/>
                        <a:pt x="130493" y="12383"/>
                        <a:pt x="147638" y="0"/>
                      </a:cubicBezTo>
                      <a:cubicBezTo>
                        <a:pt x="142875" y="31433"/>
                        <a:pt x="122873" y="57150"/>
                        <a:pt x="95250" y="70485"/>
                      </a:cubicBezTo>
                      <a:cubicBezTo>
                        <a:pt x="67628" y="82867"/>
                        <a:pt x="19050" y="92392"/>
                        <a:pt x="0" y="10382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69" name="Google Shape;1669;p12"/>
              <p:cNvGrpSpPr/>
              <p:nvPr/>
            </p:nvGrpSpPr>
            <p:grpSpPr>
              <a:xfrm>
                <a:off x="2979528" y="1912620"/>
                <a:ext cx="78744" cy="177164"/>
                <a:chOff x="2979528" y="1912620"/>
                <a:chExt cx="78744" cy="177164"/>
              </a:xfrm>
            </p:grpSpPr>
            <p:sp>
              <p:nvSpPr>
                <p:cNvPr id="1670" name="Google Shape;1670;p12"/>
                <p:cNvSpPr/>
                <p:nvPr/>
              </p:nvSpPr>
              <p:spPr>
                <a:xfrm>
                  <a:off x="2979528" y="1912620"/>
                  <a:ext cx="66566" cy="176212"/>
                </a:xfrm>
                <a:custGeom>
                  <a:avLst/>
                  <a:gdLst/>
                  <a:ahLst/>
                  <a:cxnLst/>
                  <a:rect l="l" t="t" r="r" b="b"/>
                  <a:pathLst>
                    <a:path w="66566" h="176212" extrusionOk="0">
                      <a:moveTo>
                        <a:pt x="62757" y="0"/>
                      </a:moveTo>
                      <a:cubicBezTo>
                        <a:pt x="63709" y="952"/>
                        <a:pt x="66567" y="9525"/>
                        <a:pt x="66567" y="13335"/>
                      </a:cubicBezTo>
                      <a:cubicBezTo>
                        <a:pt x="65614" y="28575"/>
                        <a:pt x="59899" y="39052"/>
                        <a:pt x="54184" y="52388"/>
                      </a:cubicBezTo>
                      <a:cubicBezTo>
                        <a:pt x="48469" y="67627"/>
                        <a:pt x="45612" y="82867"/>
                        <a:pt x="37992" y="97155"/>
                      </a:cubicBezTo>
                      <a:cubicBezTo>
                        <a:pt x="31324" y="110490"/>
                        <a:pt x="24657" y="121920"/>
                        <a:pt x="21799" y="136207"/>
                      </a:cubicBezTo>
                      <a:cubicBezTo>
                        <a:pt x="18942" y="148590"/>
                        <a:pt x="19894" y="163830"/>
                        <a:pt x="17037" y="176213"/>
                      </a:cubicBezTo>
                      <a:cubicBezTo>
                        <a:pt x="5607" y="163830"/>
                        <a:pt x="1797" y="142875"/>
                        <a:pt x="844" y="130492"/>
                      </a:cubicBezTo>
                      <a:cubicBezTo>
                        <a:pt x="-1061" y="106680"/>
                        <a:pt x="-108" y="79057"/>
                        <a:pt x="7512" y="56197"/>
                      </a:cubicBezTo>
                      <a:cubicBezTo>
                        <a:pt x="17037" y="28575"/>
                        <a:pt x="37039" y="10477"/>
                        <a:pt x="62757"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1" name="Google Shape;1671;p12"/>
                <p:cNvSpPr/>
                <p:nvPr/>
              </p:nvSpPr>
              <p:spPr>
                <a:xfrm>
                  <a:off x="2995514" y="1912620"/>
                  <a:ext cx="62758" cy="177164"/>
                </a:xfrm>
                <a:custGeom>
                  <a:avLst/>
                  <a:gdLst/>
                  <a:ahLst/>
                  <a:cxnLst/>
                  <a:rect l="l" t="t" r="r" b="b"/>
                  <a:pathLst>
                    <a:path w="62758" h="177164" extrusionOk="0">
                      <a:moveTo>
                        <a:pt x="46770" y="0"/>
                      </a:moveTo>
                      <a:cubicBezTo>
                        <a:pt x="66773" y="25717"/>
                        <a:pt x="68678" y="69532"/>
                        <a:pt x="48675" y="95250"/>
                      </a:cubicBezTo>
                      <a:cubicBezTo>
                        <a:pt x="28673" y="121920"/>
                        <a:pt x="2003" y="140017"/>
                        <a:pt x="1050" y="177165"/>
                      </a:cubicBezTo>
                      <a:cubicBezTo>
                        <a:pt x="-3712" y="150495"/>
                        <a:pt x="8670" y="116205"/>
                        <a:pt x="19148" y="86677"/>
                      </a:cubicBezTo>
                      <a:cubicBezTo>
                        <a:pt x="28673" y="61913"/>
                        <a:pt x="48675" y="28575"/>
                        <a:pt x="46770"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72" name="Google Shape;1672;p12"/>
              <p:cNvGrpSpPr/>
              <p:nvPr/>
            </p:nvGrpSpPr>
            <p:grpSpPr>
              <a:xfrm>
                <a:off x="3022559" y="3051672"/>
                <a:ext cx="51871" cy="159205"/>
                <a:chOff x="3022559" y="3051672"/>
                <a:chExt cx="51871" cy="159205"/>
              </a:xfrm>
            </p:grpSpPr>
            <p:sp>
              <p:nvSpPr>
                <p:cNvPr id="1673" name="Google Shape;1673;p12"/>
                <p:cNvSpPr/>
                <p:nvPr/>
              </p:nvSpPr>
              <p:spPr>
                <a:xfrm>
                  <a:off x="3022559" y="3051672"/>
                  <a:ext cx="51871" cy="159205"/>
                </a:xfrm>
                <a:custGeom>
                  <a:avLst/>
                  <a:gdLst/>
                  <a:ahLst/>
                  <a:cxnLst/>
                  <a:rect l="l" t="t" r="r" b="b"/>
                  <a:pathLst>
                    <a:path w="51871" h="159205" extrusionOk="0">
                      <a:moveTo>
                        <a:pt x="9248" y="28712"/>
                      </a:moveTo>
                      <a:cubicBezTo>
                        <a:pt x="13058" y="22045"/>
                        <a:pt x="29250" y="-11293"/>
                        <a:pt x="39728" y="3948"/>
                      </a:cubicBezTo>
                      <a:lnTo>
                        <a:pt x="40680" y="4900"/>
                      </a:lnTo>
                      <a:cubicBezTo>
                        <a:pt x="56873" y="28712"/>
                        <a:pt x="53063" y="58240"/>
                        <a:pt x="44490" y="83005"/>
                      </a:cubicBezTo>
                      <a:cubicBezTo>
                        <a:pt x="40680" y="96340"/>
                        <a:pt x="35918" y="108723"/>
                        <a:pt x="34013" y="122057"/>
                      </a:cubicBezTo>
                      <a:cubicBezTo>
                        <a:pt x="32108" y="135393"/>
                        <a:pt x="35918" y="146823"/>
                        <a:pt x="36870" y="159205"/>
                      </a:cubicBezTo>
                      <a:cubicBezTo>
                        <a:pt x="14963" y="137298"/>
                        <a:pt x="3533" y="106818"/>
                        <a:pt x="675" y="77290"/>
                      </a:cubicBezTo>
                      <a:cubicBezTo>
                        <a:pt x="-1230" y="59193"/>
                        <a:pt x="675" y="44905"/>
                        <a:pt x="9248" y="2871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4" name="Google Shape;1674;p12"/>
                <p:cNvSpPr/>
                <p:nvPr/>
              </p:nvSpPr>
              <p:spPr>
                <a:xfrm>
                  <a:off x="3022559" y="3051672"/>
                  <a:ext cx="41632" cy="159205"/>
                </a:xfrm>
                <a:custGeom>
                  <a:avLst/>
                  <a:gdLst/>
                  <a:ahLst/>
                  <a:cxnLst/>
                  <a:rect l="l" t="t" r="r" b="b"/>
                  <a:pathLst>
                    <a:path w="41632" h="159205" extrusionOk="0">
                      <a:moveTo>
                        <a:pt x="9248" y="28712"/>
                      </a:moveTo>
                      <a:cubicBezTo>
                        <a:pt x="13058" y="22045"/>
                        <a:pt x="29250" y="-11293"/>
                        <a:pt x="39728" y="3948"/>
                      </a:cubicBezTo>
                      <a:lnTo>
                        <a:pt x="40680" y="4900"/>
                      </a:lnTo>
                      <a:cubicBezTo>
                        <a:pt x="40680" y="4900"/>
                        <a:pt x="40680" y="5852"/>
                        <a:pt x="41633" y="5852"/>
                      </a:cubicBezTo>
                      <a:cubicBezTo>
                        <a:pt x="41633" y="5852"/>
                        <a:pt x="40680" y="6805"/>
                        <a:pt x="40680" y="6805"/>
                      </a:cubicBezTo>
                      <a:cubicBezTo>
                        <a:pt x="38775" y="19187"/>
                        <a:pt x="36870" y="32523"/>
                        <a:pt x="35918" y="44905"/>
                      </a:cubicBezTo>
                      <a:cubicBezTo>
                        <a:pt x="24488" y="83005"/>
                        <a:pt x="15915" y="123962"/>
                        <a:pt x="36870" y="158252"/>
                      </a:cubicBezTo>
                      <a:cubicBezTo>
                        <a:pt x="36870" y="158252"/>
                        <a:pt x="36870" y="159205"/>
                        <a:pt x="36870" y="159205"/>
                      </a:cubicBezTo>
                      <a:cubicBezTo>
                        <a:pt x="14963" y="137298"/>
                        <a:pt x="3533" y="106818"/>
                        <a:pt x="675" y="77290"/>
                      </a:cubicBezTo>
                      <a:cubicBezTo>
                        <a:pt x="-1230" y="59193"/>
                        <a:pt x="675" y="44905"/>
                        <a:pt x="9248" y="287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1675" name="Google Shape;1675;p12"/>
          <p:cNvGrpSpPr/>
          <p:nvPr/>
        </p:nvGrpSpPr>
        <p:grpSpPr>
          <a:xfrm rot="-1606971">
            <a:off x="298890" y="1723674"/>
            <a:ext cx="2084928" cy="2092678"/>
            <a:chOff x="3843543" y="-2030858"/>
            <a:chExt cx="2084977" cy="2092726"/>
          </a:xfrm>
        </p:grpSpPr>
        <p:grpSp>
          <p:nvGrpSpPr>
            <p:cNvPr id="1676" name="Google Shape;1676;p12"/>
            <p:cNvGrpSpPr/>
            <p:nvPr/>
          </p:nvGrpSpPr>
          <p:grpSpPr>
            <a:xfrm rot="-9323156">
              <a:off x="4427623" y="-1380032"/>
              <a:ext cx="601097" cy="1379391"/>
              <a:chOff x="4564559" y="2755331"/>
              <a:chExt cx="751379" cy="1724255"/>
            </a:xfrm>
          </p:grpSpPr>
          <p:sp>
            <p:nvSpPr>
              <p:cNvPr id="1677" name="Google Shape;1677;p12"/>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8" name="Google Shape;1678;p12"/>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79" name="Google Shape;1679;p12"/>
            <p:cNvGrpSpPr/>
            <p:nvPr/>
          </p:nvGrpSpPr>
          <p:grpSpPr>
            <a:xfrm rot="8658896" flipH="1">
              <a:off x="4811136" y="-1699687"/>
              <a:ext cx="725994" cy="1575601"/>
              <a:chOff x="5685287" y="2863915"/>
              <a:chExt cx="907616" cy="1969770"/>
            </a:xfrm>
          </p:grpSpPr>
          <p:sp>
            <p:nvSpPr>
              <p:cNvPr id="1680" name="Google Shape;1680;p12"/>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1" name="Google Shape;1681;p12"/>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2" name="Google Shape;1682;p12"/>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83" name="Google Shape;1683;p12"/>
            <p:cNvGrpSpPr/>
            <p:nvPr/>
          </p:nvGrpSpPr>
          <p:grpSpPr>
            <a:xfrm rot="-10175364">
              <a:off x="4811297" y="-1803855"/>
              <a:ext cx="605031" cy="1387040"/>
              <a:chOff x="6209083" y="1899986"/>
              <a:chExt cx="1085697" cy="2488974"/>
            </a:xfrm>
          </p:grpSpPr>
          <p:sp>
            <p:nvSpPr>
              <p:cNvPr id="1684" name="Google Shape;1684;p12"/>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5" name="Google Shape;1685;p12"/>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686" name="Google Shape;1686;p12"/>
            <p:cNvSpPr/>
            <p:nvPr/>
          </p:nvSpPr>
          <p:spPr>
            <a:xfrm rot="-8617848">
              <a:off x="4493307" y="-1786129"/>
              <a:ext cx="888873" cy="1271724"/>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687" name="Google Shape;1687;p12"/>
            <p:cNvGrpSpPr/>
            <p:nvPr/>
          </p:nvGrpSpPr>
          <p:grpSpPr>
            <a:xfrm rot="-7974174">
              <a:off x="4234485" y="-1957638"/>
              <a:ext cx="821066" cy="1425244"/>
              <a:chOff x="7981884" y="2154029"/>
              <a:chExt cx="1026344" cy="1781575"/>
            </a:xfrm>
          </p:grpSpPr>
          <p:sp>
            <p:nvSpPr>
              <p:cNvPr id="1688" name="Google Shape;1688;p12"/>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9" name="Google Shape;1689;p12"/>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90" name="Google Shape;1690;p12"/>
            <p:cNvGrpSpPr/>
            <p:nvPr/>
          </p:nvGrpSpPr>
          <p:grpSpPr>
            <a:xfrm rot="10357414">
              <a:off x="5198911" y="-1793887"/>
              <a:ext cx="431258" cy="947377"/>
              <a:chOff x="7793199" y="3142045"/>
              <a:chExt cx="539126" cy="1184339"/>
            </a:xfrm>
          </p:grpSpPr>
          <p:sp>
            <p:nvSpPr>
              <p:cNvPr id="1691" name="Google Shape;1691;p12"/>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2" name="Google Shape;1692;p12"/>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1693" name="Google Shape;1693;p12"/>
          <p:cNvGrpSpPr/>
          <p:nvPr/>
        </p:nvGrpSpPr>
        <p:grpSpPr>
          <a:xfrm flipH="1">
            <a:off x="9527780" y="3400689"/>
            <a:ext cx="255031" cy="2229112"/>
            <a:chOff x="2960369" y="1253489"/>
            <a:chExt cx="255031" cy="2229112"/>
          </a:xfrm>
        </p:grpSpPr>
        <p:grpSp>
          <p:nvGrpSpPr>
            <p:cNvPr id="1694" name="Google Shape;1694;p12"/>
            <p:cNvGrpSpPr/>
            <p:nvPr/>
          </p:nvGrpSpPr>
          <p:grpSpPr>
            <a:xfrm>
              <a:off x="3010486" y="1253489"/>
              <a:ext cx="186103" cy="2229112"/>
              <a:chOff x="3010486" y="1253489"/>
              <a:chExt cx="186103" cy="2229112"/>
            </a:xfrm>
          </p:grpSpPr>
          <p:sp>
            <p:nvSpPr>
              <p:cNvPr id="1695" name="Google Shape;1695;p12"/>
              <p:cNvSpPr/>
              <p:nvPr/>
            </p:nvSpPr>
            <p:spPr>
              <a:xfrm>
                <a:off x="3010486" y="1253489"/>
                <a:ext cx="186103" cy="2229112"/>
              </a:xfrm>
              <a:custGeom>
                <a:avLst/>
                <a:gdLst/>
                <a:ahLst/>
                <a:cxnLst/>
                <a:rect l="l" t="t" r="r" b="b"/>
                <a:pathLst>
                  <a:path w="186103" h="2229112" extrusionOk="0">
                    <a:moveTo>
                      <a:pt x="186103" y="30480"/>
                    </a:moveTo>
                    <a:cubicBezTo>
                      <a:pt x="167053" y="20003"/>
                      <a:pt x="148956" y="10478"/>
                      <a:pt x="129906" y="0"/>
                    </a:cubicBezTo>
                    <a:cubicBezTo>
                      <a:pt x="59421" y="83820"/>
                      <a:pt x="13701" y="188595"/>
                      <a:pt x="4176" y="299085"/>
                    </a:cubicBezTo>
                    <a:cubicBezTo>
                      <a:pt x="-10112" y="461010"/>
                      <a:pt x="13701" y="620078"/>
                      <a:pt x="53706" y="776288"/>
                    </a:cubicBezTo>
                    <a:cubicBezTo>
                      <a:pt x="80376" y="882015"/>
                      <a:pt x="116571" y="983932"/>
                      <a:pt x="128001" y="1093470"/>
                    </a:cubicBezTo>
                    <a:cubicBezTo>
                      <a:pt x="139431" y="1207770"/>
                      <a:pt x="129906" y="1324928"/>
                      <a:pt x="97521" y="1435418"/>
                    </a:cubicBezTo>
                    <a:cubicBezTo>
                      <a:pt x="80376" y="1495425"/>
                      <a:pt x="56563" y="1553528"/>
                      <a:pt x="44181" y="1614488"/>
                    </a:cubicBezTo>
                    <a:cubicBezTo>
                      <a:pt x="27988" y="1694498"/>
                      <a:pt x="30846" y="1778318"/>
                      <a:pt x="52753" y="1856423"/>
                    </a:cubicBezTo>
                    <a:cubicBezTo>
                      <a:pt x="80376" y="1954530"/>
                      <a:pt x="162291" y="2064068"/>
                      <a:pt x="117523" y="2167890"/>
                    </a:cubicBezTo>
                    <a:cubicBezTo>
                      <a:pt x="112761" y="2179320"/>
                      <a:pt x="106093" y="2190750"/>
                      <a:pt x="95616" y="2197418"/>
                    </a:cubicBezTo>
                    <a:cubicBezTo>
                      <a:pt x="80376" y="2205990"/>
                      <a:pt x="59421" y="2200275"/>
                      <a:pt x="48943" y="2186940"/>
                    </a:cubicBezTo>
                    <a:cubicBezTo>
                      <a:pt x="38466" y="2172653"/>
                      <a:pt x="37513" y="2152650"/>
                      <a:pt x="46086" y="2137410"/>
                    </a:cubicBezTo>
                    <a:cubicBezTo>
                      <a:pt x="27988" y="2147888"/>
                      <a:pt x="20368" y="2172653"/>
                      <a:pt x="27036" y="2192655"/>
                    </a:cubicBezTo>
                    <a:cubicBezTo>
                      <a:pt x="33703" y="2212658"/>
                      <a:pt x="53706" y="2226945"/>
                      <a:pt x="74661" y="2228850"/>
                    </a:cubicBezTo>
                    <a:cubicBezTo>
                      <a:pt x="95616" y="2230755"/>
                      <a:pt x="116571" y="2222183"/>
                      <a:pt x="131811" y="2206943"/>
                    </a:cubicBezTo>
                    <a:cubicBezTo>
                      <a:pt x="139431" y="2198370"/>
                      <a:pt x="146098" y="2188845"/>
                      <a:pt x="151813" y="2179320"/>
                    </a:cubicBezTo>
                    <a:cubicBezTo>
                      <a:pt x="168006" y="2152650"/>
                      <a:pt x="168958" y="2138363"/>
                      <a:pt x="168958" y="2108835"/>
                    </a:cubicBezTo>
                    <a:cubicBezTo>
                      <a:pt x="168958" y="2077403"/>
                      <a:pt x="164196" y="2046923"/>
                      <a:pt x="152766" y="2017395"/>
                    </a:cubicBezTo>
                    <a:cubicBezTo>
                      <a:pt x="140383" y="1983105"/>
                      <a:pt x="121333" y="1951673"/>
                      <a:pt x="107046" y="1918335"/>
                    </a:cubicBezTo>
                    <a:cubicBezTo>
                      <a:pt x="49896" y="1788795"/>
                      <a:pt x="68946" y="1641158"/>
                      <a:pt x="107046" y="1508760"/>
                    </a:cubicBezTo>
                    <a:cubicBezTo>
                      <a:pt x="134668" y="1412558"/>
                      <a:pt x="172768" y="1317308"/>
                      <a:pt x="179436" y="1216343"/>
                    </a:cubicBezTo>
                    <a:cubicBezTo>
                      <a:pt x="190866" y="1043940"/>
                      <a:pt x="151813" y="872490"/>
                      <a:pt x="92758" y="712470"/>
                    </a:cubicBezTo>
                    <a:cubicBezTo>
                      <a:pt x="12748" y="498158"/>
                      <a:pt x="40371" y="211455"/>
                      <a:pt x="186103" y="30480"/>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6" name="Google Shape;1696;p12"/>
              <p:cNvSpPr/>
              <p:nvPr/>
            </p:nvSpPr>
            <p:spPr>
              <a:xfrm>
                <a:off x="3026239" y="1265872"/>
                <a:ext cx="170350" cy="2214825"/>
              </a:xfrm>
              <a:custGeom>
                <a:avLst/>
                <a:gdLst/>
                <a:ahLst/>
                <a:cxnLst/>
                <a:rect l="l" t="t" r="r" b="b"/>
                <a:pathLst>
                  <a:path w="170350" h="2214825" extrusionOk="0">
                    <a:moveTo>
                      <a:pt x="170351" y="18097"/>
                    </a:moveTo>
                    <a:cubicBezTo>
                      <a:pt x="158921" y="12382"/>
                      <a:pt x="148443" y="6667"/>
                      <a:pt x="137013" y="0"/>
                    </a:cubicBezTo>
                    <a:cubicBezTo>
                      <a:pt x="105581" y="41910"/>
                      <a:pt x="73196" y="80010"/>
                      <a:pt x="53193" y="130492"/>
                    </a:cubicBezTo>
                    <a:cubicBezTo>
                      <a:pt x="44621" y="151447"/>
                      <a:pt x="36048" y="173355"/>
                      <a:pt x="27476" y="194310"/>
                    </a:cubicBezTo>
                    <a:cubicBezTo>
                      <a:pt x="4616" y="250507"/>
                      <a:pt x="8426" y="320992"/>
                      <a:pt x="2711" y="381000"/>
                    </a:cubicBezTo>
                    <a:cubicBezTo>
                      <a:pt x="-13482" y="537210"/>
                      <a:pt x="46526" y="696278"/>
                      <a:pt x="85578" y="844868"/>
                    </a:cubicBezTo>
                    <a:cubicBezTo>
                      <a:pt x="105581" y="920115"/>
                      <a:pt x="126536" y="996315"/>
                      <a:pt x="136061" y="1073468"/>
                    </a:cubicBezTo>
                    <a:cubicBezTo>
                      <a:pt x="139871" y="1109662"/>
                      <a:pt x="149396" y="1186815"/>
                      <a:pt x="114153" y="1215390"/>
                    </a:cubicBezTo>
                    <a:cubicBezTo>
                      <a:pt x="112248" y="1252537"/>
                      <a:pt x="108438" y="1289685"/>
                      <a:pt x="101771" y="1326833"/>
                    </a:cubicBezTo>
                    <a:cubicBezTo>
                      <a:pt x="123678" y="1366837"/>
                      <a:pt x="68433" y="1505903"/>
                      <a:pt x="61766" y="1528762"/>
                    </a:cubicBezTo>
                    <a:cubicBezTo>
                      <a:pt x="33191" y="1626870"/>
                      <a:pt x="20808" y="1735455"/>
                      <a:pt x="49383" y="1835468"/>
                    </a:cubicBezTo>
                    <a:cubicBezTo>
                      <a:pt x="62718" y="1884998"/>
                      <a:pt x="88436" y="1929765"/>
                      <a:pt x="107486" y="1977390"/>
                    </a:cubicBezTo>
                    <a:cubicBezTo>
                      <a:pt x="142728" y="2027873"/>
                      <a:pt x="144633" y="2114550"/>
                      <a:pt x="120821" y="2161222"/>
                    </a:cubicBezTo>
                    <a:cubicBezTo>
                      <a:pt x="89388" y="2225040"/>
                      <a:pt x="6521" y="2205038"/>
                      <a:pt x="10331" y="2144078"/>
                    </a:cubicBezTo>
                    <a:cubicBezTo>
                      <a:pt x="5568" y="2154555"/>
                      <a:pt x="4616" y="2167890"/>
                      <a:pt x="8426" y="2178368"/>
                    </a:cubicBezTo>
                    <a:cubicBezTo>
                      <a:pt x="15093" y="2198370"/>
                      <a:pt x="35096" y="2212658"/>
                      <a:pt x="56051" y="2214563"/>
                    </a:cubicBezTo>
                    <a:cubicBezTo>
                      <a:pt x="77006" y="2216468"/>
                      <a:pt x="97961" y="2207895"/>
                      <a:pt x="113201" y="2192655"/>
                    </a:cubicBezTo>
                    <a:cubicBezTo>
                      <a:pt x="120821" y="2184083"/>
                      <a:pt x="127488" y="2174558"/>
                      <a:pt x="133203" y="2165033"/>
                    </a:cubicBezTo>
                    <a:cubicBezTo>
                      <a:pt x="149396" y="2138363"/>
                      <a:pt x="150348" y="2124075"/>
                      <a:pt x="150348" y="2094547"/>
                    </a:cubicBezTo>
                    <a:cubicBezTo>
                      <a:pt x="150348" y="2063115"/>
                      <a:pt x="145586" y="2032635"/>
                      <a:pt x="134156" y="2003108"/>
                    </a:cubicBezTo>
                    <a:cubicBezTo>
                      <a:pt x="121773" y="1968818"/>
                      <a:pt x="102723" y="1937385"/>
                      <a:pt x="88436" y="1904048"/>
                    </a:cubicBezTo>
                    <a:cubicBezTo>
                      <a:pt x="31286" y="1774508"/>
                      <a:pt x="50336" y="1626870"/>
                      <a:pt x="88436" y="1494473"/>
                    </a:cubicBezTo>
                    <a:cubicBezTo>
                      <a:pt x="116058" y="1398270"/>
                      <a:pt x="154158" y="1303020"/>
                      <a:pt x="160826" y="1202055"/>
                    </a:cubicBezTo>
                    <a:cubicBezTo>
                      <a:pt x="172256" y="1029653"/>
                      <a:pt x="133203" y="858203"/>
                      <a:pt x="74148" y="698182"/>
                    </a:cubicBezTo>
                    <a:cubicBezTo>
                      <a:pt x="-3004" y="485775"/>
                      <a:pt x="24618" y="199072"/>
                      <a:pt x="170351" y="1809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97" name="Google Shape;1697;p12"/>
            <p:cNvGrpSpPr/>
            <p:nvPr/>
          </p:nvGrpSpPr>
          <p:grpSpPr>
            <a:xfrm>
              <a:off x="2960369" y="1423035"/>
              <a:ext cx="255031" cy="1787842"/>
              <a:chOff x="2960369" y="1423035"/>
              <a:chExt cx="255031" cy="1787842"/>
            </a:xfrm>
          </p:grpSpPr>
          <p:sp>
            <p:nvSpPr>
              <p:cNvPr id="1698" name="Google Shape;1698;p12"/>
              <p:cNvSpPr/>
              <p:nvPr/>
            </p:nvSpPr>
            <p:spPr>
              <a:xfrm>
                <a:off x="3146244" y="2201941"/>
                <a:ext cx="69156" cy="125015"/>
              </a:xfrm>
              <a:custGeom>
                <a:avLst/>
                <a:gdLst/>
                <a:ahLst/>
                <a:cxnLst/>
                <a:rect l="l" t="t" r="r" b="b"/>
                <a:pathLst>
                  <a:path w="69156" h="125015" extrusionOk="0">
                    <a:moveTo>
                      <a:pt x="68443" y="86916"/>
                    </a:moveTo>
                    <a:cubicBezTo>
                      <a:pt x="69395" y="77391"/>
                      <a:pt x="69395" y="67866"/>
                      <a:pt x="68443" y="59293"/>
                    </a:cubicBezTo>
                    <a:cubicBezTo>
                      <a:pt x="66538" y="43101"/>
                      <a:pt x="55108" y="31671"/>
                      <a:pt x="43678" y="22146"/>
                    </a:cubicBezTo>
                    <a:cubicBezTo>
                      <a:pt x="33200" y="13573"/>
                      <a:pt x="21770" y="3096"/>
                      <a:pt x="7483" y="238"/>
                    </a:cubicBezTo>
                    <a:cubicBezTo>
                      <a:pt x="5578" y="238"/>
                      <a:pt x="2720" y="-714"/>
                      <a:pt x="815" y="1191"/>
                    </a:cubicBezTo>
                    <a:cubicBezTo>
                      <a:pt x="-1090" y="3096"/>
                      <a:pt x="815" y="5953"/>
                      <a:pt x="1768" y="7858"/>
                    </a:cubicBezTo>
                    <a:cubicBezTo>
                      <a:pt x="10340" y="21193"/>
                      <a:pt x="13198" y="34528"/>
                      <a:pt x="17008" y="48816"/>
                    </a:cubicBezTo>
                    <a:cubicBezTo>
                      <a:pt x="18913" y="55483"/>
                      <a:pt x="21770" y="62151"/>
                      <a:pt x="25580" y="67866"/>
                    </a:cubicBezTo>
                    <a:cubicBezTo>
                      <a:pt x="35105" y="83106"/>
                      <a:pt x="52250" y="98346"/>
                      <a:pt x="53203" y="117396"/>
                    </a:cubicBezTo>
                    <a:cubicBezTo>
                      <a:pt x="53203" y="120253"/>
                      <a:pt x="53203" y="123111"/>
                      <a:pt x="55108" y="125016"/>
                    </a:cubicBezTo>
                    <a:cubicBezTo>
                      <a:pt x="58918" y="120253"/>
                      <a:pt x="61775" y="113586"/>
                      <a:pt x="63680" y="107871"/>
                    </a:cubicBezTo>
                    <a:cubicBezTo>
                      <a:pt x="65585" y="102156"/>
                      <a:pt x="67490" y="94536"/>
                      <a:pt x="68443" y="86916"/>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9" name="Google Shape;1699;p12"/>
              <p:cNvSpPr/>
              <p:nvPr/>
            </p:nvSpPr>
            <p:spPr>
              <a:xfrm>
                <a:off x="2974262" y="1423035"/>
                <a:ext cx="82562" cy="115252"/>
              </a:xfrm>
              <a:custGeom>
                <a:avLst/>
                <a:gdLst/>
                <a:ahLst/>
                <a:cxnLst/>
                <a:rect l="l" t="t" r="r" b="b"/>
                <a:pathLst>
                  <a:path w="82562" h="115252" extrusionOk="0">
                    <a:moveTo>
                      <a:pt x="395" y="74295"/>
                    </a:moveTo>
                    <a:cubicBezTo>
                      <a:pt x="1347" y="64770"/>
                      <a:pt x="2300" y="56197"/>
                      <a:pt x="5157" y="47625"/>
                    </a:cubicBezTo>
                    <a:cubicBezTo>
                      <a:pt x="9920" y="32385"/>
                      <a:pt x="23255" y="22860"/>
                      <a:pt x="36590" y="15240"/>
                    </a:cubicBezTo>
                    <a:cubicBezTo>
                      <a:pt x="48020" y="8572"/>
                      <a:pt x="61355" y="0"/>
                      <a:pt x="75642" y="0"/>
                    </a:cubicBezTo>
                    <a:cubicBezTo>
                      <a:pt x="77547" y="0"/>
                      <a:pt x="80405" y="0"/>
                      <a:pt x="82310" y="1905"/>
                    </a:cubicBezTo>
                    <a:cubicBezTo>
                      <a:pt x="83262" y="3810"/>
                      <a:pt x="81357" y="6667"/>
                      <a:pt x="79452" y="8572"/>
                    </a:cubicBezTo>
                    <a:cubicBezTo>
                      <a:pt x="68975" y="20002"/>
                      <a:pt x="64212" y="32385"/>
                      <a:pt x="57545" y="46672"/>
                    </a:cubicBezTo>
                    <a:cubicBezTo>
                      <a:pt x="54687" y="53340"/>
                      <a:pt x="49925" y="58102"/>
                      <a:pt x="46115" y="63817"/>
                    </a:cubicBezTo>
                    <a:cubicBezTo>
                      <a:pt x="33732" y="77152"/>
                      <a:pt x="13730" y="89535"/>
                      <a:pt x="9920" y="108585"/>
                    </a:cubicBezTo>
                    <a:cubicBezTo>
                      <a:pt x="8967" y="111442"/>
                      <a:pt x="8967" y="114300"/>
                      <a:pt x="7062" y="115252"/>
                    </a:cubicBezTo>
                    <a:cubicBezTo>
                      <a:pt x="4205" y="109538"/>
                      <a:pt x="2300" y="102870"/>
                      <a:pt x="1347" y="97155"/>
                    </a:cubicBezTo>
                    <a:cubicBezTo>
                      <a:pt x="395" y="90488"/>
                      <a:pt x="-558" y="81915"/>
                      <a:pt x="395" y="74295"/>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700" name="Google Shape;1700;p12"/>
              <p:cNvGrpSpPr/>
              <p:nvPr/>
            </p:nvGrpSpPr>
            <p:grpSpPr>
              <a:xfrm>
                <a:off x="2960369" y="2706722"/>
                <a:ext cx="147637" cy="109820"/>
                <a:chOff x="2960369" y="2706722"/>
                <a:chExt cx="147637" cy="109820"/>
              </a:xfrm>
            </p:grpSpPr>
            <p:sp>
              <p:nvSpPr>
                <p:cNvPr id="1701" name="Google Shape;1701;p12"/>
                <p:cNvSpPr/>
                <p:nvPr/>
              </p:nvSpPr>
              <p:spPr>
                <a:xfrm>
                  <a:off x="2960369" y="2706722"/>
                  <a:ext cx="146685" cy="109819"/>
                </a:xfrm>
                <a:custGeom>
                  <a:avLst/>
                  <a:gdLst/>
                  <a:ahLst/>
                  <a:cxnLst/>
                  <a:rect l="l" t="t" r="r" b="b"/>
                  <a:pathLst>
                    <a:path w="146685" h="109819" extrusionOk="0">
                      <a:moveTo>
                        <a:pt x="5715" y="105057"/>
                      </a:moveTo>
                      <a:lnTo>
                        <a:pt x="0" y="109820"/>
                      </a:lnTo>
                      <a:cubicBezTo>
                        <a:pt x="25718" y="63147"/>
                        <a:pt x="73343" y="-23530"/>
                        <a:pt x="146685" y="5997"/>
                      </a:cubicBezTo>
                      <a:cubicBezTo>
                        <a:pt x="124778" y="23142"/>
                        <a:pt x="99060" y="34572"/>
                        <a:pt x="76200" y="48860"/>
                      </a:cubicBezTo>
                      <a:cubicBezTo>
                        <a:pt x="50483" y="65052"/>
                        <a:pt x="30480" y="87912"/>
                        <a:pt x="5715" y="105057"/>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02" name="Google Shape;1702;p12"/>
                <p:cNvSpPr/>
                <p:nvPr/>
              </p:nvSpPr>
              <p:spPr>
                <a:xfrm>
                  <a:off x="2960369" y="2712720"/>
                  <a:ext cx="147637" cy="103822"/>
                </a:xfrm>
                <a:custGeom>
                  <a:avLst/>
                  <a:gdLst/>
                  <a:ahLst/>
                  <a:cxnLst/>
                  <a:rect l="l" t="t" r="r" b="b"/>
                  <a:pathLst>
                    <a:path w="147637" h="103822" extrusionOk="0">
                      <a:moveTo>
                        <a:pt x="0" y="103822"/>
                      </a:moveTo>
                      <a:cubicBezTo>
                        <a:pt x="22860" y="85725"/>
                        <a:pt x="45720" y="60960"/>
                        <a:pt x="70485" y="43815"/>
                      </a:cubicBezTo>
                      <a:cubicBezTo>
                        <a:pt x="92393" y="29527"/>
                        <a:pt x="130493" y="12383"/>
                        <a:pt x="147638" y="0"/>
                      </a:cubicBezTo>
                      <a:cubicBezTo>
                        <a:pt x="142875" y="31433"/>
                        <a:pt x="122873" y="57150"/>
                        <a:pt x="95250" y="70485"/>
                      </a:cubicBezTo>
                      <a:cubicBezTo>
                        <a:pt x="67628" y="82867"/>
                        <a:pt x="19050" y="92392"/>
                        <a:pt x="0" y="10382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703" name="Google Shape;1703;p12"/>
              <p:cNvGrpSpPr/>
              <p:nvPr/>
            </p:nvGrpSpPr>
            <p:grpSpPr>
              <a:xfrm>
                <a:off x="2979528" y="1912620"/>
                <a:ext cx="78744" cy="177164"/>
                <a:chOff x="2979528" y="1912620"/>
                <a:chExt cx="78744" cy="177164"/>
              </a:xfrm>
            </p:grpSpPr>
            <p:sp>
              <p:nvSpPr>
                <p:cNvPr id="1704" name="Google Shape;1704;p12"/>
                <p:cNvSpPr/>
                <p:nvPr/>
              </p:nvSpPr>
              <p:spPr>
                <a:xfrm>
                  <a:off x="2979528" y="1912620"/>
                  <a:ext cx="66566" cy="176212"/>
                </a:xfrm>
                <a:custGeom>
                  <a:avLst/>
                  <a:gdLst/>
                  <a:ahLst/>
                  <a:cxnLst/>
                  <a:rect l="l" t="t" r="r" b="b"/>
                  <a:pathLst>
                    <a:path w="66566" h="176212" extrusionOk="0">
                      <a:moveTo>
                        <a:pt x="62757" y="0"/>
                      </a:moveTo>
                      <a:cubicBezTo>
                        <a:pt x="63709" y="952"/>
                        <a:pt x="66567" y="9525"/>
                        <a:pt x="66567" y="13335"/>
                      </a:cubicBezTo>
                      <a:cubicBezTo>
                        <a:pt x="65614" y="28575"/>
                        <a:pt x="59899" y="39052"/>
                        <a:pt x="54184" y="52388"/>
                      </a:cubicBezTo>
                      <a:cubicBezTo>
                        <a:pt x="48469" y="67627"/>
                        <a:pt x="45612" y="82867"/>
                        <a:pt x="37992" y="97155"/>
                      </a:cubicBezTo>
                      <a:cubicBezTo>
                        <a:pt x="31324" y="110490"/>
                        <a:pt x="24657" y="121920"/>
                        <a:pt x="21799" y="136207"/>
                      </a:cubicBezTo>
                      <a:cubicBezTo>
                        <a:pt x="18942" y="148590"/>
                        <a:pt x="19894" y="163830"/>
                        <a:pt x="17037" y="176213"/>
                      </a:cubicBezTo>
                      <a:cubicBezTo>
                        <a:pt x="5607" y="163830"/>
                        <a:pt x="1797" y="142875"/>
                        <a:pt x="844" y="130492"/>
                      </a:cubicBezTo>
                      <a:cubicBezTo>
                        <a:pt x="-1061" y="106680"/>
                        <a:pt x="-108" y="79057"/>
                        <a:pt x="7512" y="56197"/>
                      </a:cubicBezTo>
                      <a:cubicBezTo>
                        <a:pt x="17037" y="28575"/>
                        <a:pt x="37039" y="10477"/>
                        <a:pt x="62757"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05" name="Google Shape;1705;p12"/>
                <p:cNvSpPr/>
                <p:nvPr/>
              </p:nvSpPr>
              <p:spPr>
                <a:xfrm>
                  <a:off x="2995514" y="1912620"/>
                  <a:ext cx="62758" cy="177164"/>
                </a:xfrm>
                <a:custGeom>
                  <a:avLst/>
                  <a:gdLst/>
                  <a:ahLst/>
                  <a:cxnLst/>
                  <a:rect l="l" t="t" r="r" b="b"/>
                  <a:pathLst>
                    <a:path w="62758" h="177164" extrusionOk="0">
                      <a:moveTo>
                        <a:pt x="46770" y="0"/>
                      </a:moveTo>
                      <a:cubicBezTo>
                        <a:pt x="66773" y="25717"/>
                        <a:pt x="68678" y="69532"/>
                        <a:pt x="48675" y="95250"/>
                      </a:cubicBezTo>
                      <a:cubicBezTo>
                        <a:pt x="28673" y="121920"/>
                        <a:pt x="2003" y="140017"/>
                        <a:pt x="1050" y="177165"/>
                      </a:cubicBezTo>
                      <a:cubicBezTo>
                        <a:pt x="-3712" y="150495"/>
                        <a:pt x="8670" y="116205"/>
                        <a:pt x="19148" y="86677"/>
                      </a:cubicBezTo>
                      <a:cubicBezTo>
                        <a:pt x="28673" y="61913"/>
                        <a:pt x="48675" y="28575"/>
                        <a:pt x="46770"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706" name="Google Shape;1706;p12"/>
              <p:cNvGrpSpPr/>
              <p:nvPr/>
            </p:nvGrpSpPr>
            <p:grpSpPr>
              <a:xfrm>
                <a:off x="3022559" y="3051672"/>
                <a:ext cx="51871" cy="159205"/>
                <a:chOff x="3022559" y="3051672"/>
                <a:chExt cx="51871" cy="159205"/>
              </a:xfrm>
            </p:grpSpPr>
            <p:sp>
              <p:nvSpPr>
                <p:cNvPr id="1707" name="Google Shape;1707;p12"/>
                <p:cNvSpPr/>
                <p:nvPr/>
              </p:nvSpPr>
              <p:spPr>
                <a:xfrm>
                  <a:off x="3022559" y="3051672"/>
                  <a:ext cx="51871" cy="159205"/>
                </a:xfrm>
                <a:custGeom>
                  <a:avLst/>
                  <a:gdLst/>
                  <a:ahLst/>
                  <a:cxnLst/>
                  <a:rect l="l" t="t" r="r" b="b"/>
                  <a:pathLst>
                    <a:path w="51871" h="159205" extrusionOk="0">
                      <a:moveTo>
                        <a:pt x="9248" y="28712"/>
                      </a:moveTo>
                      <a:cubicBezTo>
                        <a:pt x="13058" y="22045"/>
                        <a:pt x="29250" y="-11293"/>
                        <a:pt x="39728" y="3948"/>
                      </a:cubicBezTo>
                      <a:lnTo>
                        <a:pt x="40680" y="4900"/>
                      </a:lnTo>
                      <a:cubicBezTo>
                        <a:pt x="56873" y="28712"/>
                        <a:pt x="53063" y="58240"/>
                        <a:pt x="44490" y="83005"/>
                      </a:cubicBezTo>
                      <a:cubicBezTo>
                        <a:pt x="40680" y="96340"/>
                        <a:pt x="35918" y="108723"/>
                        <a:pt x="34013" y="122057"/>
                      </a:cubicBezTo>
                      <a:cubicBezTo>
                        <a:pt x="32108" y="135393"/>
                        <a:pt x="35918" y="146823"/>
                        <a:pt x="36870" y="159205"/>
                      </a:cubicBezTo>
                      <a:cubicBezTo>
                        <a:pt x="14963" y="137298"/>
                        <a:pt x="3533" y="106818"/>
                        <a:pt x="675" y="77290"/>
                      </a:cubicBezTo>
                      <a:cubicBezTo>
                        <a:pt x="-1230" y="59193"/>
                        <a:pt x="675" y="44905"/>
                        <a:pt x="9248" y="2871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08" name="Google Shape;1708;p12"/>
                <p:cNvSpPr/>
                <p:nvPr/>
              </p:nvSpPr>
              <p:spPr>
                <a:xfrm>
                  <a:off x="3022559" y="3051672"/>
                  <a:ext cx="41632" cy="159205"/>
                </a:xfrm>
                <a:custGeom>
                  <a:avLst/>
                  <a:gdLst/>
                  <a:ahLst/>
                  <a:cxnLst/>
                  <a:rect l="l" t="t" r="r" b="b"/>
                  <a:pathLst>
                    <a:path w="41632" h="159205" extrusionOk="0">
                      <a:moveTo>
                        <a:pt x="9248" y="28712"/>
                      </a:moveTo>
                      <a:cubicBezTo>
                        <a:pt x="13058" y="22045"/>
                        <a:pt x="29250" y="-11293"/>
                        <a:pt x="39728" y="3948"/>
                      </a:cubicBezTo>
                      <a:lnTo>
                        <a:pt x="40680" y="4900"/>
                      </a:lnTo>
                      <a:cubicBezTo>
                        <a:pt x="40680" y="4900"/>
                        <a:pt x="40680" y="5852"/>
                        <a:pt x="41633" y="5852"/>
                      </a:cubicBezTo>
                      <a:cubicBezTo>
                        <a:pt x="41633" y="5852"/>
                        <a:pt x="40680" y="6805"/>
                        <a:pt x="40680" y="6805"/>
                      </a:cubicBezTo>
                      <a:cubicBezTo>
                        <a:pt x="38775" y="19187"/>
                        <a:pt x="36870" y="32523"/>
                        <a:pt x="35918" y="44905"/>
                      </a:cubicBezTo>
                      <a:cubicBezTo>
                        <a:pt x="24488" y="83005"/>
                        <a:pt x="15915" y="123962"/>
                        <a:pt x="36870" y="158252"/>
                      </a:cubicBezTo>
                      <a:cubicBezTo>
                        <a:pt x="36870" y="158252"/>
                        <a:pt x="36870" y="159205"/>
                        <a:pt x="36870" y="159205"/>
                      </a:cubicBezTo>
                      <a:cubicBezTo>
                        <a:pt x="14963" y="137298"/>
                        <a:pt x="3533" y="106818"/>
                        <a:pt x="675" y="77290"/>
                      </a:cubicBezTo>
                      <a:cubicBezTo>
                        <a:pt x="-1230" y="59193"/>
                        <a:pt x="675" y="44905"/>
                        <a:pt x="9248" y="287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1709" name="Google Shape;1709;p12"/>
          <p:cNvGrpSpPr/>
          <p:nvPr/>
        </p:nvGrpSpPr>
        <p:grpSpPr>
          <a:xfrm>
            <a:off x="4651805" y="3454701"/>
            <a:ext cx="255031" cy="2229112"/>
            <a:chOff x="2960369" y="1253489"/>
            <a:chExt cx="255031" cy="2229112"/>
          </a:xfrm>
        </p:grpSpPr>
        <p:grpSp>
          <p:nvGrpSpPr>
            <p:cNvPr id="1710" name="Google Shape;1710;p12"/>
            <p:cNvGrpSpPr/>
            <p:nvPr/>
          </p:nvGrpSpPr>
          <p:grpSpPr>
            <a:xfrm>
              <a:off x="3010486" y="1253489"/>
              <a:ext cx="186103" cy="2229112"/>
              <a:chOff x="3010486" y="1253489"/>
              <a:chExt cx="186103" cy="2229112"/>
            </a:xfrm>
          </p:grpSpPr>
          <p:sp>
            <p:nvSpPr>
              <p:cNvPr id="1711" name="Google Shape;1711;p12"/>
              <p:cNvSpPr/>
              <p:nvPr/>
            </p:nvSpPr>
            <p:spPr>
              <a:xfrm>
                <a:off x="3010486" y="1253489"/>
                <a:ext cx="186103" cy="2229112"/>
              </a:xfrm>
              <a:custGeom>
                <a:avLst/>
                <a:gdLst/>
                <a:ahLst/>
                <a:cxnLst/>
                <a:rect l="l" t="t" r="r" b="b"/>
                <a:pathLst>
                  <a:path w="186103" h="2229112" extrusionOk="0">
                    <a:moveTo>
                      <a:pt x="186103" y="30480"/>
                    </a:moveTo>
                    <a:cubicBezTo>
                      <a:pt x="167053" y="20003"/>
                      <a:pt x="148956" y="10478"/>
                      <a:pt x="129906" y="0"/>
                    </a:cubicBezTo>
                    <a:cubicBezTo>
                      <a:pt x="59421" y="83820"/>
                      <a:pt x="13701" y="188595"/>
                      <a:pt x="4176" y="299085"/>
                    </a:cubicBezTo>
                    <a:cubicBezTo>
                      <a:pt x="-10112" y="461010"/>
                      <a:pt x="13701" y="620078"/>
                      <a:pt x="53706" y="776288"/>
                    </a:cubicBezTo>
                    <a:cubicBezTo>
                      <a:pt x="80376" y="882015"/>
                      <a:pt x="116571" y="983932"/>
                      <a:pt x="128001" y="1093470"/>
                    </a:cubicBezTo>
                    <a:cubicBezTo>
                      <a:pt x="139431" y="1207770"/>
                      <a:pt x="129906" y="1324928"/>
                      <a:pt x="97521" y="1435418"/>
                    </a:cubicBezTo>
                    <a:cubicBezTo>
                      <a:pt x="80376" y="1495425"/>
                      <a:pt x="56563" y="1553528"/>
                      <a:pt x="44181" y="1614488"/>
                    </a:cubicBezTo>
                    <a:cubicBezTo>
                      <a:pt x="27988" y="1694498"/>
                      <a:pt x="30846" y="1778318"/>
                      <a:pt x="52753" y="1856423"/>
                    </a:cubicBezTo>
                    <a:cubicBezTo>
                      <a:pt x="80376" y="1954530"/>
                      <a:pt x="162291" y="2064068"/>
                      <a:pt x="117523" y="2167890"/>
                    </a:cubicBezTo>
                    <a:cubicBezTo>
                      <a:pt x="112761" y="2179320"/>
                      <a:pt x="106093" y="2190750"/>
                      <a:pt x="95616" y="2197418"/>
                    </a:cubicBezTo>
                    <a:cubicBezTo>
                      <a:pt x="80376" y="2205990"/>
                      <a:pt x="59421" y="2200275"/>
                      <a:pt x="48943" y="2186940"/>
                    </a:cubicBezTo>
                    <a:cubicBezTo>
                      <a:pt x="38466" y="2172653"/>
                      <a:pt x="37513" y="2152650"/>
                      <a:pt x="46086" y="2137410"/>
                    </a:cubicBezTo>
                    <a:cubicBezTo>
                      <a:pt x="27988" y="2147888"/>
                      <a:pt x="20368" y="2172653"/>
                      <a:pt x="27036" y="2192655"/>
                    </a:cubicBezTo>
                    <a:cubicBezTo>
                      <a:pt x="33703" y="2212658"/>
                      <a:pt x="53706" y="2226945"/>
                      <a:pt x="74661" y="2228850"/>
                    </a:cubicBezTo>
                    <a:cubicBezTo>
                      <a:pt x="95616" y="2230755"/>
                      <a:pt x="116571" y="2222183"/>
                      <a:pt x="131811" y="2206943"/>
                    </a:cubicBezTo>
                    <a:cubicBezTo>
                      <a:pt x="139431" y="2198370"/>
                      <a:pt x="146098" y="2188845"/>
                      <a:pt x="151813" y="2179320"/>
                    </a:cubicBezTo>
                    <a:cubicBezTo>
                      <a:pt x="168006" y="2152650"/>
                      <a:pt x="168958" y="2138363"/>
                      <a:pt x="168958" y="2108835"/>
                    </a:cubicBezTo>
                    <a:cubicBezTo>
                      <a:pt x="168958" y="2077403"/>
                      <a:pt x="164196" y="2046923"/>
                      <a:pt x="152766" y="2017395"/>
                    </a:cubicBezTo>
                    <a:cubicBezTo>
                      <a:pt x="140383" y="1983105"/>
                      <a:pt x="121333" y="1951673"/>
                      <a:pt x="107046" y="1918335"/>
                    </a:cubicBezTo>
                    <a:cubicBezTo>
                      <a:pt x="49896" y="1788795"/>
                      <a:pt x="68946" y="1641158"/>
                      <a:pt x="107046" y="1508760"/>
                    </a:cubicBezTo>
                    <a:cubicBezTo>
                      <a:pt x="134668" y="1412558"/>
                      <a:pt x="172768" y="1317308"/>
                      <a:pt x="179436" y="1216343"/>
                    </a:cubicBezTo>
                    <a:cubicBezTo>
                      <a:pt x="190866" y="1043940"/>
                      <a:pt x="151813" y="872490"/>
                      <a:pt x="92758" y="712470"/>
                    </a:cubicBezTo>
                    <a:cubicBezTo>
                      <a:pt x="12748" y="498158"/>
                      <a:pt x="40371" y="211455"/>
                      <a:pt x="186103" y="30480"/>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12" name="Google Shape;1712;p12"/>
              <p:cNvSpPr/>
              <p:nvPr/>
            </p:nvSpPr>
            <p:spPr>
              <a:xfrm>
                <a:off x="3026239" y="1265872"/>
                <a:ext cx="170350" cy="2214825"/>
              </a:xfrm>
              <a:custGeom>
                <a:avLst/>
                <a:gdLst/>
                <a:ahLst/>
                <a:cxnLst/>
                <a:rect l="l" t="t" r="r" b="b"/>
                <a:pathLst>
                  <a:path w="170350" h="2214825" extrusionOk="0">
                    <a:moveTo>
                      <a:pt x="170351" y="18097"/>
                    </a:moveTo>
                    <a:cubicBezTo>
                      <a:pt x="158921" y="12382"/>
                      <a:pt x="148443" y="6667"/>
                      <a:pt x="137013" y="0"/>
                    </a:cubicBezTo>
                    <a:cubicBezTo>
                      <a:pt x="105581" y="41910"/>
                      <a:pt x="73196" y="80010"/>
                      <a:pt x="53193" y="130492"/>
                    </a:cubicBezTo>
                    <a:cubicBezTo>
                      <a:pt x="44621" y="151447"/>
                      <a:pt x="36048" y="173355"/>
                      <a:pt x="27476" y="194310"/>
                    </a:cubicBezTo>
                    <a:cubicBezTo>
                      <a:pt x="4616" y="250507"/>
                      <a:pt x="8426" y="320992"/>
                      <a:pt x="2711" y="381000"/>
                    </a:cubicBezTo>
                    <a:cubicBezTo>
                      <a:pt x="-13482" y="537210"/>
                      <a:pt x="46526" y="696278"/>
                      <a:pt x="85578" y="844868"/>
                    </a:cubicBezTo>
                    <a:cubicBezTo>
                      <a:pt x="105581" y="920115"/>
                      <a:pt x="126536" y="996315"/>
                      <a:pt x="136061" y="1073468"/>
                    </a:cubicBezTo>
                    <a:cubicBezTo>
                      <a:pt x="139871" y="1109662"/>
                      <a:pt x="149396" y="1186815"/>
                      <a:pt x="114153" y="1215390"/>
                    </a:cubicBezTo>
                    <a:cubicBezTo>
                      <a:pt x="112248" y="1252537"/>
                      <a:pt x="108438" y="1289685"/>
                      <a:pt x="101771" y="1326833"/>
                    </a:cubicBezTo>
                    <a:cubicBezTo>
                      <a:pt x="123678" y="1366837"/>
                      <a:pt x="68433" y="1505903"/>
                      <a:pt x="61766" y="1528762"/>
                    </a:cubicBezTo>
                    <a:cubicBezTo>
                      <a:pt x="33191" y="1626870"/>
                      <a:pt x="20808" y="1735455"/>
                      <a:pt x="49383" y="1835468"/>
                    </a:cubicBezTo>
                    <a:cubicBezTo>
                      <a:pt x="62718" y="1884998"/>
                      <a:pt x="88436" y="1929765"/>
                      <a:pt x="107486" y="1977390"/>
                    </a:cubicBezTo>
                    <a:cubicBezTo>
                      <a:pt x="142728" y="2027873"/>
                      <a:pt x="144633" y="2114550"/>
                      <a:pt x="120821" y="2161222"/>
                    </a:cubicBezTo>
                    <a:cubicBezTo>
                      <a:pt x="89388" y="2225040"/>
                      <a:pt x="6521" y="2205038"/>
                      <a:pt x="10331" y="2144078"/>
                    </a:cubicBezTo>
                    <a:cubicBezTo>
                      <a:pt x="5568" y="2154555"/>
                      <a:pt x="4616" y="2167890"/>
                      <a:pt x="8426" y="2178368"/>
                    </a:cubicBezTo>
                    <a:cubicBezTo>
                      <a:pt x="15093" y="2198370"/>
                      <a:pt x="35096" y="2212658"/>
                      <a:pt x="56051" y="2214563"/>
                    </a:cubicBezTo>
                    <a:cubicBezTo>
                      <a:pt x="77006" y="2216468"/>
                      <a:pt x="97961" y="2207895"/>
                      <a:pt x="113201" y="2192655"/>
                    </a:cubicBezTo>
                    <a:cubicBezTo>
                      <a:pt x="120821" y="2184083"/>
                      <a:pt x="127488" y="2174558"/>
                      <a:pt x="133203" y="2165033"/>
                    </a:cubicBezTo>
                    <a:cubicBezTo>
                      <a:pt x="149396" y="2138363"/>
                      <a:pt x="150348" y="2124075"/>
                      <a:pt x="150348" y="2094547"/>
                    </a:cubicBezTo>
                    <a:cubicBezTo>
                      <a:pt x="150348" y="2063115"/>
                      <a:pt x="145586" y="2032635"/>
                      <a:pt x="134156" y="2003108"/>
                    </a:cubicBezTo>
                    <a:cubicBezTo>
                      <a:pt x="121773" y="1968818"/>
                      <a:pt x="102723" y="1937385"/>
                      <a:pt x="88436" y="1904048"/>
                    </a:cubicBezTo>
                    <a:cubicBezTo>
                      <a:pt x="31286" y="1774508"/>
                      <a:pt x="50336" y="1626870"/>
                      <a:pt x="88436" y="1494473"/>
                    </a:cubicBezTo>
                    <a:cubicBezTo>
                      <a:pt x="116058" y="1398270"/>
                      <a:pt x="154158" y="1303020"/>
                      <a:pt x="160826" y="1202055"/>
                    </a:cubicBezTo>
                    <a:cubicBezTo>
                      <a:pt x="172256" y="1029653"/>
                      <a:pt x="133203" y="858203"/>
                      <a:pt x="74148" y="698182"/>
                    </a:cubicBezTo>
                    <a:cubicBezTo>
                      <a:pt x="-3004" y="485775"/>
                      <a:pt x="24618" y="199072"/>
                      <a:pt x="170351" y="1809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713" name="Google Shape;1713;p12"/>
            <p:cNvGrpSpPr/>
            <p:nvPr/>
          </p:nvGrpSpPr>
          <p:grpSpPr>
            <a:xfrm>
              <a:off x="2960369" y="1423035"/>
              <a:ext cx="255031" cy="1787842"/>
              <a:chOff x="2960369" y="1423035"/>
              <a:chExt cx="255031" cy="1787842"/>
            </a:xfrm>
          </p:grpSpPr>
          <p:sp>
            <p:nvSpPr>
              <p:cNvPr id="1714" name="Google Shape;1714;p12"/>
              <p:cNvSpPr/>
              <p:nvPr/>
            </p:nvSpPr>
            <p:spPr>
              <a:xfrm>
                <a:off x="3146244" y="2201941"/>
                <a:ext cx="69156" cy="125015"/>
              </a:xfrm>
              <a:custGeom>
                <a:avLst/>
                <a:gdLst/>
                <a:ahLst/>
                <a:cxnLst/>
                <a:rect l="l" t="t" r="r" b="b"/>
                <a:pathLst>
                  <a:path w="69156" h="125015" extrusionOk="0">
                    <a:moveTo>
                      <a:pt x="68443" y="86916"/>
                    </a:moveTo>
                    <a:cubicBezTo>
                      <a:pt x="69395" y="77391"/>
                      <a:pt x="69395" y="67866"/>
                      <a:pt x="68443" y="59293"/>
                    </a:cubicBezTo>
                    <a:cubicBezTo>
                      <a:pt x="66538" y="43101"/>
                      <a:pt x="55108" y="31671"/>
                      <a:pt x="43678" y="22146"/>
                    </a:cubicBezTo>
                    <a:cubicBezTo>
                      <a:pt x="33200" y="13573"/>
                      <a:pt x="21770" y="3096"/>
                      <a:pt x="7483" y="238"/>
                    </a:cubicBezTo>
                    <a:cubicBezTo>
                      <a:pt x="5578" y="238"/>
                      <a:pt x="2720" y="-714"/>
                      <a:pt x="815" y="1191"/>
                    </a:cubicBezTo>
                    <a:cubicBezTo>
                      <a:pt x="-1090" y="3096"/>
                      <a:pt x="815" y="5953"/>
                      <a:pt x="1768" y="7858"/>
                    </a:cubicBezTo>
                    <a:cubicBezTo>
                      <a:pt x="10340" y="21193"/>
                      <a:pt x="13198" y="34528"/>
                      <a:pt x="17008" y="48816"/>
                    </a:cubicBezTo>
                    <a:cubicBezTo>
                      <a:pt x="18913" y="55483"/>
                      <a:pt x="21770" y="62151"/>
                      <a:pt x="25580" y="67866"/>
                    </a:cubicBezTo>
                    <a:cubicBezTo>
                      <a:pt x="35105" y="83106"/>
                      <a:pt x="52250" y="98346"/>
                      <a:pt x="53203" y="117396"/>
                    </a:cubicBezTo>
                    <a:cubicBezTo>
                      <a:pt x="53203" y="120253"/>
                      <a:pt x="53203" y="123111"/>
                      <a:pt x="55108" y="125016"/>
                    </a:cubicBezTo>
                    <a:cubicBezTo>
                      <a:pt x="58918" y="120253"/>
                      <a:pt x="61775" y="113586"/>
                      <a:pt x="63680" y="107871"/>
                    </a:cubicBezTo>
                    <a:cubicBezTo>
                      <a:pt x="65585" y="102156"/>
                      <a:pt x="67490" y="94536"/>
                      <a:pt x="68443" y="86916"/>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15" name="Google Shape;1715;p12"/>
              <p:cNvSpPr/>
              <p:nvPr/>
            </p:nvSpPr>
            <p:spPr>
              <a:xfrm>
                <a:off x="2974262" y="1423035"/>
                <a:ext cx="82562" cy="115252"/>
              </a:xfrm>
              <a:custGeom>
                <a:avLst/>
                <a:gdLst/>
                <a:ahLst/>
                <a:cxnLst/>
                <a:rect l="l" t="t" r="r" b="b"/>
                <a:pathLst>
                  <a:path w="82562" h="115252" extrusionOk="0">
                    <a:moveTo>
                      <a:pt x="395" y="74295"/>
                    </a:moveTo>
                    <a:cubicBezTo>
                      <a:pt x="1347" y="64770"/>
                      <a:pt x="2300" y="56197"/>
                      <a:pt x="5157" y="47625"/>
                    </a:cubicBezTo>
                    <a:cubicBezTo>
                      <a:pt x="9920" y="32385"/>
                      <a:pt x="23255" y="22860"/>
                      <a:pt x="36590" y="15240"/>
                    </a:cubicBezTo>
                    <a:cubicBezTo>
                      <a:pt x="48020" y="8572"/>
                      <a:pt x="61355" y="0"/>
                      <a:pt x="75642" y="0"/>
                    </a:cubicBezTo>
                    <a:cubicBezTo>
                      <a:pt x="77547" y="0"/>
                      <a:pt x="80405" y="0"/>
                      <a:pt x="82310" y="1905"/>
                    </a:cubicBezTo>
                    <a:cubicBezTo>
                      <a:pt x="83262" y="3810"/>
                      <a:pt x="81357" y="6667"/>
                      <a:pt x="79452" y="8572"/>
                    </a:cubicBezTo>
                    <a:cubicBezTo>
                      <a:pt x="68975" y="20002"/>
                      <a:pt x="64212" y="32385"/>
                      <a:pt x="57545" y="46672"/>
                    </a:cubicBezTo>
                    <a:cubicBezTo>
                      <a:pt x="54687" y="53340"/>
                      <a:pt x="49925" y="58102"/>
                      <a:pt x="46115" y="63817"/>
                    </a:cubicBezTo>
                    <a:cubicBezTo>
                      <a:pt x="33732" y="77152"/>
                      <a:pt x="13730" y="89535"/>
                      <a:pt x="9920" y="108585"/>
                    </a:cubicBezTo>
                    <a:cubicBezTo>
                      <a:pt x="8967" y="111442"/>
                      <a:pt x="8967" y="114300"/>
                      <a:pt x="7062" y="115252"/>
                    </a:cubicBezTo>
                    <a:cubicBezTo>
                      <a:pt x="4205" y="109538"/>
                      <a:pt x="2300" y="102870"/>
                      <a:pt x="1347" y="97155"/>
                    </a:cubicBezTo>
                    <a:cubicBezTo>
                      <a:pt x="395" y="90488"/>
                      <a:pt x="-558" y="81915"/>
                      <a:pt x="395" y="74295"/>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716" name="Google Shape;1716;p12"/>
              <p:cNvGrpSpPr/>
              <p:nvPr/>
            </p:nvGrpSpPr>
            <p:grpSpPr>
              <a:xfrm>
                <a:off x="2960369" y="2706722"/>
                <a:ext cx="147637" cy="109820"/>
                <a:chOff x="2960369" y="2706722"/>
                <a:chExt cx="147637" cy="109820"/>
              </a:xfrm>
            </p:grpSpPr>
            <p:sp>
              <p:nvSpPr>
                <p:cNvPr id="1717" name="Google Shape;1717;p12"/>
                <p:cNvSpPr/>
                <p:nvPr/>
              </p:nvSpPr>
              <p:spPr>
                <a:xfrm>
                  <a:off x="2960369" y="2706722"/>
                  <a:ext cx="146685" cy="109819"/>
                </a:xfrm>
                <a:custGeom>
                  <a:avLst/>
                  <a:gdLst/>
                  <a:ahLst/>
                  <a:cxnLst/>
                  <a:rect l="l" t="t" r="r" b="b"/>
                  <a:pathLst>
                    <a:path w="146685" h="109819" extrusionOk="0">
                      <a:moveTo>
                        <a:pt x="5715" y="105057"/>
                      </a:moveTo>
                      <a:lnTo>
                        <a:pt x="0" y="109820"/>
                      </a:lnTo>
                      <a:cubicBezTo>
                        <a:pt x="25718" y="63147"/>
                        <a:pt x="73343" y="-23530"/>
                        <a:pt x="146685" y="5997"/>
                      </a:cubicBezTo>
                      <a:cubicBezTo>
                        <a:pt x="124778" y="23142"/>
                        <a:pt x="99060" y="34572"/>
                        <a:pt x="76200" y="48860"/>
                      </a:cubicBezTo>
                      <a:cubicBezTo>
                        <a:pt x="50483" y="65052"/>
                        <a:pt x="30480" y="87912"/>
                        <a:pt x="5715" y="105057"/>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18" name="Google Shape;1718;p12"/>
                <p:cNvSpPr/>
                <p:nvPr/>
              </p:nvSpPr>
              <p:spPr>
                <a:xfrm>
                  <a:off x="2960369" y="2712720"/>
                  <a:ext cx="147637" cy="103822"/>
                </a:xfrm>
                <a:custGeom>
                  <a:avLst/>
                  <a:gdLst/>
                  <a:ahLst/>
                  <a:cxnLst/>
                  <a:rect l="l" t="t" r="r" b="b"/>
                  <a:pathLst>
                    <a:path w="147637" h="103822" extrusionOk="0">
                      <a:moveTo>
                        <a:pt x="0" y="103822"/>
                      </a:moveTo>
                      <a:cubicBezTo>
                        <a:pt x="22860" y="85725"/>
                        <a:pt x="45720" y="60960"/>
                        <a:pt x="70485" y="43815"/>
                      </a:cubicBezTo>
                      <a:cubicBezTo>
                        <a:pt x="92393" y="29527"/>
                        <a:pt x="130493" y="12383"/>
                        <a:pt x="147638" y="0"/>
                      </a:cubicBezTo>
                      <a:cubicBezTo>
                        <a:pt x="142875" y="31433"/>
                        <a:pt x="122873" y="57150"/>
                        <a:pt x="95250" y="70485"/>
                      </a:cubicBezTo>
                      <a:cubicBezTo>
                        <a:pt x="67628" y="82867"/>
                        <a:pt x="19050" y="92392"/>
                        <a:pt x="0" y="10382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719" name="Google Shape;1719;p12"/>
              <p:cNvGrpSpPr/>
              <p:nvPr/>
            </p:nvGrpSpPr>
            <p:grpSpPr>
              <a:xfrm>
                <a:off x="2979528" y="1912620"/>
                <a:ext cx="78744" cy="177164"/>
                <a:chOff x="2979528" y="1912620"/>
                <a:chExt cx="78744" cy="177164"/>
              </a:xfrm>
            </p:grpSpPr>
            <p:sp>
              <p:nvSpPr>
                <p:cNvPr id="1720" name="Google Shape;1720;p12"/>
                <p:cNvSpPr/>
                <p:nvPr/>
              </p:nvSpPr>
              <p:spPr>
                <a:xfrm>
                  <a:off x="2979528" y="1912620"/>
                  <a:ext cx="66566" cy="176212"/>
                </a:xfrm>
                <a:custGeom>
                  <a:avLst/>
                  <a:gdLst/>
                  <a:ahLst/>
                  <a:cxnLst/>
                  <a:rect l="l" t="t" r="r" b="b"/>
                  <a:pathLst>
                    <a:path w="66566" h="176212" extrusionOk="0">
                      <a:moveTo>
                        <a:pt x="62757" y="0"/>
                      </a:moveTo>
                      <a:cubicBezTo>
                        <a:pt x="63709" y="952"/>
                        <a:pt x="66567" y="9525"/>
                        <a:pt x="66567" y="13335"/>
                      </a:cubicBezTo>
                      <a:cubicBezTo>
                        <a:pt x="65614" y="28575"/>
                        <a:pt x="59899" y="39052"/>
                        <a:pt x="54184" y="52388"/>
                      </a:cubicBezTo>
                      <a:cubicBezTo>
                        <a:pt x="48469" y="67627"/>
                        <a:pt x="45612" y="82867"/>
                        <a:pt x="37992" y="97155"/>
                      </a:cubicBezTo>
                      <a:cubicBezTo>
                        <a:pt x="31324" y="110490"/>
                        <a:pt x="24657" y="121920"/>
                        <a:pt x="21799" y="136207"/>
                      </a:cubicBezTo>
                      <a:cubicBezTo>
                        <a:pt x="18942" y="148590"/>
                        <a:pt x="19894" y="163830"/>
                        <a:pt x="17037" y="176213"/>
                      </a:cubicBezTo>
                      <a:cubicBezTo>
                        <a:pt x="5607" y="163830"/>
                        <a:pt x="1797" y="142875"/>
                        <a:pt x="844" y="130492"/>
                      </a:cubicBezTo>
                      <a:cubicBezTo>
                        <a:pt x="-1061" y="106680"/>
                        <a:pt x="-108" y="79057"/>
                        <a:pt x="7512" y="56197"/>
                      </a:cubicBezTo>
                      <a:cubicBezTo>
                        <a:pt x="17037" y="28575"/>
                        <a:pt x="37039" y="10477"/>
                        <a:pt x="62757"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21" name="Google Shape;1721;p12"/>
                <p:cNvSpPr/>
                <p:nvPr/>
              </p:nvSpPr>
              <p:spPr>
                <a:xfrm>
                  <a:off x="2995514" y="1912620"/>
                  <a:ext cx="62758" cy="177164"/>
                </a:xfrm>
                <a:custGeom>
                  <a:avLst/>
                  <a:gdLst/>
                  <a:ahLst/>
                  <a:cxnLst/>
                  <a:rect l="l" t="t" r="r" b="b"/>
                  <a:pathLst>
                    <a:path w="62758" h="177164" extrusionOk="0">
                      <a:moveTo>
                        <a:pt x="46770" y="0"/>
                      </a:moveTo>
                      <a:cubicBezTo>
                        <a:pt x="66773" y="25717"/>
                        <a:pt x="68678" y="69532"/>
                        <a:pt x="48675" y="95250"/>
                      </a:cubicBezTo>
                      <a:cubicBezTo>
                        <a:pt x="28673" y="121920"/>
                        <a:pt x="2003" y="140017"/>
                        <a:pt x="1050" y="177165"/>
                      </a:cubicBezTo>
                      <a:cubicBezTo>
                        <a:pt x="-3712" y="150495"/>
                        <a:pt x="8670" y="116205"/>
                        <a:pt x="19148" y="86677"/>
                      </a:cubicBezTo>
                      <a:cubicBezTo>
                        <a:pt x="28673" y="61913"/>
                        <a:pt x="48675" y="28575"/>
                        <a:pt x="46770"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722" name="Google Shape;1722;p12"/>
              <p:cNvGrpSpPr/>
              <p:nvPr/>
            </p:nvGrpSpPr>
            <p:grpSpPr>
              <a:xfrm>
                <a:off x="3022559" y="3051672"/>
                <a:ext cx="51871" cy="159205"/>
                <a:chOff x="3022559" y="3051672"/>
                <a:chExt cx="51871" cy="159205"/>
              </a:xfrm>
            </p:grpSpPr>
            <p:sp>
              <p:nvSpPr>
                <p:cNvPr id="1723" name="Google Shape;1723;p12"/>
                <p:cNvSpPr/>
                <p:nvPr/>
              </p:nvSpPr>
              <p:spPr>
                <a:xfrm>
                  <a:off x="3022559" y="3051672"/>
                  <a:ext cx="51871" cy="159205"/>
                </a:xfrm>
                <a:custGeom>
                  <a:avLst/>
                  <a:gdLst/>
                  <a:ahLst/>
                  <a:cxnLst/>
                  <a:rect l="l" t="t" r="r" b="b"/>
                  <a:pathLst>
                    <a:path w="51871" h="159205" extrusionOk="0">
                      <a:moveTo>
                        <a:pt x="9248" y="28712"/>
                      </a:moveTo>
                      <a:cubicBezTo>
                        <a:pt x="13058" y="22045"/>
                        <a:pt x="29250" y="-11293"/>
                        <a:pt x="39728" y="3948"/>
                      </a:cubicBezTo>
                      <a:lnTo>
                        <a:pt x="40680" y="4900"/>
                      </a:lnTo>
                      <a:cubicBezTo>
                        <a:pt x="56873" y="28712"/>
                        <a:pt x="53063" y="58240"/>
                        <a:pt x="44490" y="83005"/>
                      </a:cubicBezTo>
                      <a:cubicBezTo>
                        <a:pt x="40680" y="96340"/>
                        <a:pt x="35918" y="108723"/>
                        <a:pt x="34013" y="122057"/>
                      </a:cubicBezTo>
                      <a:cubicBezTo>
                        <a:pt x="32108" y="135393"/>
                        <a:pt x="35918" y="146823"/>
                        <a:pt x="36870" y="159205"/>
                      </a:cubicBezTo>
                      <a:cubicBezTo>
                        <a:pt x="14963" y="137298"/>
                        <a:pt x="3533" y="106818"/>
                        <a:pt x="675" y="77290"/>
                      </a:cubicBezTo>
                      <a:cubicBezTo>
                        <a:pt x="-1230" y="59193"/>
                        <a:pt x="675" y="44905"/>
                        <a:pt x="9248" y="2871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24" name="Google Shape;1724;p12"/>
                <p:cNvSpPr/>
                <p:nvPr/>
              </p:nvSpPr>
              <p:spPr>
                <a:xfrm>
                  <a:off x="3022559" y="3051672"/>
                  <a:ext cx="41632" cy="159205"/>
                </a:xfrm>
                <a:custGeom>
                  <a:avLst/>
                  <a:gdLst/>
                  <a:ahLst/>
                  <a:cxnLst/>
                  <a:rect l="l" t="t" r="r" b="b"/>
                  <a:pathLst>
                    <a:path w="41632" h="159205" extrusionOk="0">
                      <a:moveTo>
                        <a:pt x="9248" y="28712"/>
                      </a:moveTo>
                      <a:cubicBezTo>
                        <a:pt x="13058" y="22045"/>
                        <a:pt x="29250" y="-11293"/>
                        <a:pt x="39728" y="3948"/>
                      </a:cubicBezTo>
                      <a:lnTo>
                        <a:pt x="40680" y="4900"/>
                      </a:lnTo>
                      <a:cubicBezTo>
                        <a:pt x="40680" y="4900"/>
                        <a:pt x="40680" y="5852"/>
                        <a:pt x="41633" y="5852"/>
                      </a:cubicBezTo>
                      <a:cubicBezTo>
                        <a:pt x="41633" y="5852"/>
                        <a:pt x="40680" y="6805"/>
                        <a:pt x="40680" y="6805"/>
                      </a:cubicBezTo>
                      <a:cubicBezTo>
                        <a:pt x="38775" y="19187"/>
                        <a:pt x="36870" y="32523"/>
                        <a:pt x="35918" y="44905"/>
                      </a:cubicBezTo>
                      <a:cubicBezTo>
                        <a:pt x="24488" y="83005"/>
                        <a:pt x="15915" y="123962"/>
                        <a:pt x="36870" y="158252"/>
                      </a:cubicBezTo>
                      <a:cubicBezTo>
                        <a:pt x="36870" y="158252"/>
                        <a:pt x="36870" y="159205"/>
                        <a:pt x="36870" y="159205"/>
                      </a:cubicBezTo>
                      <a:cubicBezTo>
                        <a:pt x="14963" y="137298"/>
                        <a:pt x="3533" y="106818"/>
                        <a:pt x="675" y="77290"/>
                      </a:cubicBezTo>
                      <a:cubicBezTo>
                        <a:pt x="-1230" y="59193"/>
                        <a:pt x="675" y="44905"/>
                        <a:pt x="9248" y="287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2341"/>
        <p:cNvGrpSpPr/>
        <p:nvPr/>
      </p:nvGrpSpPr>
      <p:grpSpPr>
        <a:xfrm>
          <a:off x="0" y="0"/>
          <a:ext cx="0" cy="0"/>
          <a:chOff x="0" y="0"/>
          <a:chExt cx="0" cy="0"/>
        </a:xfrm>
      </p:grpSpPr>
      <p:sp>
        <p:nvSpPr>
          <p:cNvPr id="2342" name="Google Shape;2342;p22"/>
          <p:cNvSpPr txBox="1">
            <a:spLocks noGrp="1"/>
          </p:cNvSpPr>
          <p:nvPr>
            <p:ph type="title"/>
          </p:nvPr>
        </p:nvSpPr>
        <p:spPr>
          <a:xfrm>
            <a:off x="952400" y="7276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43" name="Google Shape;2343;p22"/>
          <p:cNvSpPr txBox="1">
            <a:spLocks noGrp="1"/>
          </p:cNvSpPr>
          <p:nvPr>
            <p:ph type="title" idx="2"/>
          </p:nvPr>
        </p:nvSpPr>
        <p:spPr>
          <a:xfrm>
            <a:off x="948667" y="2159667"/>
            <a:ext cx="321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panose="00000700000000000000"/>
              <a:buNone/>
              <a:defRPr sz="2135" b="1"/>
            </a:lvl1pPr>
            <a:lvl2pPr lvl="1"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2344" name="Google Shape;2344;p22"/>
          <p:cNvSpPr txBox="1">
            <a:spLocks noGrp="1"/>
          </p:cNvSpPr>
          <p:nvPr>
            <p:ph type="subTitle" idx="1"/>
          </p:nvPr>
        </p:nvSpPr>
        <p:spPr>
          <a:xfrm>
            <a:off x="1212159" y="2742233"/>
            <a:ext cx="2688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735"/>
            </a:lvl1pPr>
            <a:lvl2pPr lvl="1" rtl="0">
              <a:spcBef>
                <a:spcPct val="427000"/>
              </a:spcBef>
              <a:spcAft>
                <a:spcPts val="0"/>
              </a:spcAft>
              <a:buSzPts val="1300"/>
              <a:buNone/>
              <a:defRPr sz="1735"/>
            </a:lvl2pPr>
            <a:lvl3pPr lvl="2" rtl="0">
              <a:spcBef>
                <a:spcPct val="427000"/>
              </a:spcBef>
              <a:spcAft>
                <a:spcPts val="0"/>
              </a:spcAft>
              <a:buSzPts val="1300"/>
              <a:buNone/>
              <a:defRPr sz="1735"/>
            </a:lvl3pPr>
            <a:lvl4pPr lvl="3" rtl="0">
              <a:spcBef>
                <a:spcPct val="427000"/>
              </a:spcBef>
              <a:spcAft>
                <a:spcPts val="0"/>
              </a:spcAft>
              <a:buSzPts val="1300"/>
              <a:buNone/>
              <a:defRPr sz="1735"/>
            </a:lvl4pPr>
            <a:lvl5pPr lvl="4" rtl="0">
              <a:spcBef>
                <a:spcPct val="427000"/>
              </a:spcBef>
              <a:spcAft>
                <a:spcPts val="0"/>
              </a:spcAft>
              <a:buSzPts val="1300"/>
              <a:buNone/>
              <a:defRPr sz="1735"/>
            </a:lvl5pPr>
            <a:lvl6pPr lvl="5" rtl="0">
              <a:spcBef>
                <a:spcPct val="427000"/>
              </a:spcBef>
              <a:spcAft>
                <a:spcPts val="0"/>
              </a:spcAft>
              <a:buSzPts val="1300"/>
              <a:buNone/>
              <a:defRPr sz="1735"/>
            </a:lvl6pPr>
            <a:lvl7pPr lvl="6" rtl="0">
              <a:spcBef>
                <a:spcPct val="427000"/>
              </a:spcBef>
              <a:spcAft>
                <a:spcPts val="0"/>
              </a:spcAft>
              <a:buSzPts val="1300"/>
              <a:buNone/>
              <a:defRPr sz="1735"/>
            </a:lvl7pPr>
            <a:lvl8pPr lvl="7" rtl="0">
              <a:spcBef>
                <a:spcPct val="427000"/>
              </a:spcBef>
              <a:spcAft>
                <a:spcPts val="0"/>
              </a:spcAft>
              <a:buSzPts val="1300"/>
              <a:buNone/>
              <a:defRPr sz="1735"/>
            </a:lvl8pPr>
            <a:lvl9pPr lvl="8" rtl="0">
              <a:spcBef>
                <a:spcPct val="427000"/>
              </a:spcBef>
              <a:spcAft>
                <a:spcPts val="1600"/>
              </a:spcAft>
              <a:buSzPts val="1300"/>
              <a:buNone/>
              <a:defRPr sz="1735"/>
            </a:lvl9pPr>
          </a:lstStyle>
          <a:p>
            <a:endParaRPr/>
          </a:p>
        </p:txBody>
      </p:sp>
      <p:sp>
        <p:nvSpPr>
          <p:cNvPr id="2345" name="Google Shape;2345;p22"/>
          <p:cNvSpPr txBox="1">
            <a:spLocks noGrp="1"/>
          </p:cNvSpPr>
          <p:nvPr>
            <p:ph type="title" idx="3"/>
          </p:nvPr>
        </p:nvSpPr>
        <p:spPr>
          <a:xfrm>
            <a:off x="4486737" y="2159667"/>
            <a:ext cx="321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panose="00000700000000000000"/>
              <a:buNone/>
              <a:defRPr sz="2135" b="1"/>
            </a:lvl1pPr>
            <a:lvl2pPr lvl="1"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2346" name="Google Shape;2346;p22"/>
          <p:cNvSpPr txBox="1">
            <a:spLocks noGrp="1"/>
          </p:cNvSpPr>
          <p:nvPr>
            <p:ph type="subTitle" idx="4"/>
          </p:nvPr>
        </p:nvSpPr>
        <p:spPr>
          <a:xfrm>
            <a:off x="4750229" y="2742233"/>
            <a:ext cx="2688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735"/>
            </a:lvl1pPr>
            <a:lvl2pPr lvl="1" rtl="0">
              <a:spcBef>
                <a:spcPct val="427000"/>
              </a:spcBef>
              <a:spcAft>
                <a:spcPts val="0"/>
              </a:spcAft>
              <a:buSzPts val="1300"/>
              <a:buNone/>
              <a:defRPr sz="1735"/>
            </a:lvl2pPr>
            <a:lvl3pPr lvl="2" rtl="0">
              <a:spcBef>
                <a:spcPct val="427000"/>
              </a:spcBef>
              <a:spcAft>
                <a:spcPts val="0"/>
              </a:spcAft>
              <a:buSzPts val="1300"/>
              <a:buNone/>
              <a:defRPr sz="1735"/>
            </a:lvl3pPr>
            <a:lvl4pPr lvl="3" rtl="0">
              <a:spcBef>
                <a:spcPct val="427000"/>
              </a:spcBef>
              <a:spcAft>
                <a:spcPts val="0"/>
              </a:spcAft>
              <a:buSzPts val="1300"/>
              <a:buNone/>
              <a:defRPr sz="1735"/>
            </a:lvl4pPr>
            <a:lvl5pPr lvl="4" rtl="0">
              <a:spcBef>
                <a:spcPct val="427000"/>
              </a:spcBef>
              <a:spcAft>
                <a:spcPts val="0"/>
              </a:spcAft>
              <a:buSzPts val="1300"/>
              <a:buNone/>
              <a:defRPr sz="1735"/>
            </a:lvl5pPr>
            <a:lvl6pPr lvl="5" rtl="0">
              <a:spcBef>
                <a:spcPct val="427000"/>
              </a:spcBef>
              <a:spcAft>
                <a:spcPts val="0"/>
              </a:spcAft>
              <a:buSzPts val="1300"/>
              <a:buNone/>
              <a:defRPr sz="1735"/>
            </a:lvl6pPr>
            <a:lvl7pPr lvl="6" rtl="0">
              <a:spcBef>
                <a:spcPct val="427000"/>
              </a:spcBef>
              <a:spcAft>
                <a:spcPts val="0"/>
              </a:spcAft>
              <a:buSzPts val="1300"/>
              <a:buNone/>
              <a:defRPr sz="1735"/>
            </a:lvl7pPr>
            <a:lvl8pPr lvl="7" rtl="0">
              <a:spcBef>
                <a:spcPct val="427000"/>
              </a:spcBef>
              <a:spcAft>
                <a:spcPts val="0"/>
              </a:spcAft>
              <a:buSzPts val="1300"/>
              <a:buNone/>
              <a:defRPr sz="1735"/>
            </a:lvl8pPr>
            <a:lvl9pPr lvl="8" rtl="0">
              <a:spcBef>
                <a:spcPct val="427000"/>
              </a:spcBef>
              <a:spcAft>
                <a:spcPts val="1600"/>
              </a:spcAft>
              <a:buSzPts val="1300"/>
              <a:buNone/>
              <a:defRPr sz="1735"/>
            </a:lvl9pPr>
          </a:lstStyle>
          <a:p>
            <a:endParaRPr/>
          </a:p>
        </p:txBody>
      </p:sp>
      <p:sp>
        <p:nvSpPr>
          <p:cNvPr id="2347" name="Google Shape;2347;p22"/>
          <p:cNvSpPr txBox="1">
            <a:spLocks noGrp="1"/>
          </p:cNvSpPr>
          <p:nvPr>
            <p:ph type="title" idx="5"/>
          </p:nvPr>
        </p:nvSpPr>
        <p:spPr>
          <a:xfrm>
            <a:off x="8024805" y="2159667"/>
            <a:ext cx="321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panose="00000700000000000000"/>
              <a:buNone/>
              <a:defRPr sz="2135" b="1"/>
            </a:lvl1pPr>
            <a:lvl2pPr lvl="1"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2348" name="Google Shape;2348;p22"/>
          <p:cNvSpPr txBox="1">
            <a:spLocks noGrp="1"/>
          </p:cNvSpPr>
          <p:nvPr>
            <p:ph type="subTitle" idx="6"/>
          </p:nvPr>
        </p:nvSpPr>
        <p:spPr>
          <a:xfrm>
            <a:off x="8288297" y="2742233"/>
            <a:ext cx="2688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735"/>
            </a:lvl1pPr>
            <a:lvl2pPr lvl="1" rtl="0">
              <a:spcBef>
                <a:spcPct val="427000"/>
              </a:spcBef>
              <a:spcAft>
                <a:spcPts val="0"/>
              </a:spcAft>
              <a:buSzPts val="1300"/>
              <a:buNone/>
              <a:defRPr sz="1735"/>
            </a:lvl2pPr>
            <a:lvl3pPr lvl="2" rtl="0">
              <a:spcBef>
                <a:spcPct val="427000"/>
              </a:spcBef>
              <a:spcAft>
                <a:spcPts val="0"/>
              </a:spcAft>
              <a:buSzPts val="1300"/>
              <a:buNone/>
              <a:defRPr sz="1735"/>
            </a:lvl3pPr>
            <a:lvl4pPr lvl="3" rtl="0">
              <a:spcBef>
                <a:spcPct val="427000"/>
              </a:spcBef>
              <a:spcAft>
                <a:spcPts val="0"/>
              </a:spcAft>
              <a:buSzPts val="1300"/>
              <a:buNone/>
              <a:defRPr sz="1735"/>
            </a:lvl4pPr>
            <a:lvl5pPr lvl="4" rtl="0">
              <a:spcBef>
                <a:spcPct val="427000"/>
              </a:spcBef>
              <a:spcAft>
                <a:spcPts val="0"/>
              </a:spcAft>
              <a:buSzPts val="1300"/>
              <a:buNone/>
              <a:defRPr sz="1735"/>
            </a:lvl5pPr>
            <a:lvl6pPr lvl="5" rtl="0">
              <a:spcBef>
                <a:spcPct val="427000"/>
              </a:spcBef>
              <a:spcAft>
                <a:spcPts val="0"/>
              </a:spcAft>
              <a:buSzPts val="1300"/>
              <a:buNone/>
              <a:defRPr sz="1735"/>
            </a:lvl6pPr>
            <a:lvl7pPr lvl="6" rtl="0">
              <a:spcBef>
                <a:spcPct val="427000"/>
              </a:spcBef>
              <a:spcAft>
                <a:spcPts val="0"/>
              </a:spcAft>
              <a:buSzPts val="1300"/>
              <a:buNone/>
              <a:defRPr sz="1735"/>
            </a:lvl7pPr>
            <a:lvl8pPr lvl="7" rtl="0">
              <a:spcBef>
                <a:spcPct val="427000"/>
              </a:spcBef>
              <a:spcAft>
                <a:spcPts val="0"/>
              </a:spcAft>
              <a:buSzPts val="1300"/>
              <a:buNone/>
              <a:defRPr sz="1735"/>
            </a:lvl8pPr>
            <a:lvl9pPr lvl="8" rtl="0">
              <a:spcBef>
                <a:spcPct val="427000"/>
              </a:spcBef>
              <a:spcAft>
                <a:spcPts val="1600"/>
              </a:spcAft>
              <a:buSzPts val="1300"/>
              <a:buNone/>
              <a:defRPr sz="1735"/>
            </a:lvl9pPr>
          </a:lstStyle>
          <a:p>
            <a:endParaRPr/>
          </a:p>
        </p:txBody>
      </p:sp>
      <p:sp>
        <p:nvSpPr>
          <p:cNvPr id="2349" name="Google Shape;2349;p22"/>
          <p:cNvSpPr txBox="1">
            <a:spLocks noGrp="1"/>
          </p:cNvSpPr>
          <p:nvPr>
            <p:ph type="title" idx="7"/>
          </p:nvPr>
        </p:nvSpPr>
        <p:spPr>
          <a:xfrm>
            <a:off x="948667" y="4355767"/>
            <a:ext cx="321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panose="00000700000000000000"/>
              <a:buNone/>
              <a:defRPr sz="2135" b="1"/>
            </a:lvl1pPr>
            <a:lvl2pPr lvl="1"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2350" name="Google Shape;2350;p22"/>
          <p:cNvSpPr txBox="1">
            <a:spLocks noGrp="1"/>
          </p:cNvSpPr>
          <p:nvPr>
            <p:ph type="subTitle" idx="8"/>
          </p:nvPr>
        </p:nvSpPr>
        <p:spPr>
          <a:xfrm>
            <a:off x="1212159" y="4938333"/>
            <a:ext cx="2688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735"/>
            </a:lvl1pPr>
            <a:lvl2pPr lvl="1" rtl="0">
              <a:spcBef>
                <a:spcPct val="427000"/>
              </a:spcBef>
              <a:spcAft>
                <a:spcPts val="0"/>
              </a:spcAft>
              <a:buSzPts val="1300"/>
              <a:buNone/>
              <a:defRPr sz="1735"/>
            </a:lvl2pPr>
            <a:lvl3pPr lvl="2" rtl="0">
              <a:spcBef>
                <a:spcPct val="427000"/>
              </a:spcBef>
              <a:spcAft>
                <a:spcPts val="0"/>
              </a:spcAft>
              <a:buSzPts val="1300"/>
              <a:buNone/>
              <a:defRPr sz="1735"/>
            </a:lvl3pPr>
            <a:lvl4pPr lvl="3" rtl="0">
              <a:spcBef>
                <a:spcPct val="427000"/>
              </a:spcBef>
              <a:spcAft>
                <a:spcPts val="0"/>
              </a:spcAft>
              <a:buSzPts val="1300"/>
              <a:buNone/>
              <a:defRPr sz="1735"/>
            </a:lvl4pPr>
            <a:lvl5pPr lvl="4" rtl="0">
              <a:spcBef>
                <a:spcPct val="427000"/>
              </a:spcBef>
              <a:spcAft>
                <a:spcPts val="0"/>
              </a:spcAft>
              <a:buSzPts val="1300"/>
              <a:buNone/>
              <a:defRPr sz="1735"/>
            </a:lvl5pPr>
            <a:lvl6pPr lvl="5" rtl="0">
              <a:spcBef>
                <a:spcPct val="427000"/>
              </a:spcBef>
              <a:spcAft>
                <a:spcPts val="0"/>
              </a:spcAft>
              <a:buSzPts val="1300"/>
              <a:buNone/>
              <a:defRPr sz="1735"/>
            </a:lvl6pPr>
            <a:lvl7pPr lvl="6" rtl="0">
              <a:spcBef>
                <a:spcPct val="427000"/>
              </a:spcBef>
              <a:spcAft>
                <a:spcPts val="0"/>
              </a:spcAft>
              <a:buSzPts val="1300"/>
              <a:buNone/>
              <a:defRPr sz="1735"/>
            </a:lvl7pPr>
            <a:lvl8pPr lvl="7" rtl="0">
              <a:spcBef>
                <a:spcPct val="427000"/>
              </a:spcBef>
              <a:spcAft>
                <a:spcPts val="0"/>
              </a:spcAft>
              <a:buSzPts val="1300"/>
              <a:buNone/>
              <a:defRPr sz="1735"/>
            </a:lvl8pPr>
            <a:lvl9pPr lvl="8" rtl="0">
              <a:spcBef>
                <a:spcPct val="427000"/>
              </a:spcBef>
              <a:spcAft>
                <a:spcPts val="1600"/>
              </a:spcAft>
              <a:buSzPts val="1300"/>
              <a:buNone/>
              <a:defRPr sz="1735"/>
            </a:lvl9pPr>
          </a:lstStyle>
          <a:p>
            <a:endParaRPr/>
          </a:p>
        </p:txBody>
      </p:sp>
      <p:sp>
        <p:nvSpPr>
          <p:cNvPr id="2351" name="Google Shape;2351;p22"/>
          <p:cNvSpPr txBox="1">
            <a:spLocks noGrp="1"/>
          </p:cNvSpPr>
          <p:nvPr>
            <p:ph type="title" idx="9"/>
          </p:nvPr>
        </p:nvSpPr>
        <p:spPr>
          <a:xfrm>
            <a:off x="4486737" y="4355767"/>
            <a:ext cx="321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panose="00000700000000000000"/>
              <a:buNone/>
              <a:defRPr sz="2135" b="1"/>
            </a:lvl1pPr>
            <a:lvl2pPr lvl="1"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2352" name="Google Shape;2352;p22"/>
          <p:cNvSpPr txBox="1">
            <a:spLocks noGrp="1"/>
          </p:cNvSpPr>
          <p:nvPr>
            <p:ph type="subTitle" idx="13"/>
          </p:nvPr>
        </p:nvSpPr>
        <p:spPr>
          <a:xfrm>
            <a:off x="4750229" y="4938333"/>
            <a:ext cx="2688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735"/>
            </a:lvl1pPr>
            <a:lvl2pPr lvl="1" rtl="0">
              <a:spcBef>
                <a:spcPct val="427000"/>
              </a:spcBef>
              <a:spcAft>
                <a:spcPts val="0"/>
              </a:spcAft>
              <a:buSzPts val="1300"/>
              <a:buNone/>
              <a:defRPr sz="1735"/>
            </a:lvl2pPr>
            <a:lvl3pPr lvl="2" rtl="0">
              <a:spcBef>
                <a:spcPct val="427000"/>
              </a:spcBef>
              <a:spcAft>
                <a:spcPts val="0"/>
              </a:spcAft>
              <a:buSzPts val="1300"/>
              <a:buNone/>
              <a:defRPr sz="1735"/>
            </a:lvl3pPr>
            <a:lvl4pPr lvl="3" rtl="0">
              <a:spcBef>
                <a:spcPct val="427000"/>
              </a:spcBef>
              <a:spcAft>
                <a:spcPts val="0"/>
              </a:spcAft>
              <a:buSzPts val="1300"/>
              <a:buNone/>
              <a:defRPr sz="1735"/>
            </a:lvl4pPr>
            <a:lvl5pPr lvl="4" rtl="0">
              <a:spcBef>
                <a:spcPct val="427000"/>
              </a:spcBef>
              <a:spcAft>
                <a:spcPts val="0"/>
              </a:spcAft>
              <a:buSzPts val="1300"/>
              <a:buNone/>
              <a:defRPr sz="1735"/>
            </a:lvl5pPr>
            <a:lvl6pPr lvl="5" rtl="0">
              <a:spcBef>
                <a:spcPct val="427000"/>
              </a:spcBef>
              <a:spcAft>
                <a:spcPts val="0"/>
              </a:spcAft>
              <a:buSzPts val="1300"/>
              <a:buNone/>
              <a:defRPr sz="1735"/>
            </a:lvl6pPr>
            <a:lvl7pPr lvl="6" rtl="0">
              <a:spcBef>
                <a:spcPct val="427000"/>
              </a:spcBef>
              <a:spcAft>
                <a:spcPts val="0"/>
              </a:spcAft>
              <a:buSzPts val="1300"/>
              <a:buNone/>
              <a:defRPr sz="1735"/>
            </a:lvl7pPr>
            <a:lvl8pPr lvl="7" rtl="0">
              <a:spcBef>
                <a:spcPct val="427000"/>
              </a:spcBef>
              <a:spcAft>
                <a:spcPts val="0"/>
              </a:spcAft>
              <a:buSzPts val="1300"/>
              <a:buNone/>
              <a:defRPr sz="1735"/>
            </a:lvl8pPr>
            <a:lvl9pPr lvl="8" rtl="0">
              <a:spcBef>
                <a:spcPct val="427000"/>
              </a:spcBef>
              <a:spcAft>
                <a:spcPts val="1600"/>
              </a:spcAft>
              <a:buSzPts val="1300"/>
              <a:buNone/>
              <a:defRPr sz="1735"/>
            </a:lvl9pPr>
          </a:lstStyle>
          <a:p>
            <a:endParaRPr/>
          </a:p>
        </p:txBody>
      </p:sp>
      <p:sp>
        <p:nvSpPr>
          <p:cNvPr id="2353" name="Google Shape;2353;p22"/>
          <p:cNvSpPr txBox="1">
            <a:spLocks noGrp="1"/>
          </p:cNvSpPr>
          <p:nvPr>
            <p:ph type="title" idx="14"/>
          </p:nvPr>
        </p:nvSpPr>
        <p:spPr>
          <a:xfrm>
            <a:off x="8024805" y="4355767"/>
            <a:ext cx="321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panose="00000700000000000000"/>
              <a:buNone/>
              <a:defRPr sz="2135" b="1"/>
            </a:lvl1pPr>
            <a:lvl2pPr lvl="1"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2pPr>
            <a:lvl3pPr lvl="2"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3pPr>
            <a:lvl4pPr lvl="3"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4pPr>
            <a:lvl5pPr lvl="4"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5pPr>
            <a:lvl6pPr lvl="5"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6pPr>
            <a:lvl7pPr lvl="6"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7pPr>
            <a:lvl8pPr lvl="7"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8pPr>
            <a:lvl9pPr lvl="8" algn="ctr" rtl="0">
              <a:spcBef>
                <a:spcPts val="0"/>
              </a:spcBef>
              <a:spcAft>
                <a:spcPts val="0"/>
              </a:spcAft>
              <a:buSzPts val="1600"/>
              <a:buFont typeface="Poppins SemiBold" panose="00000700000000000000"/>
              <a:buNone/>
              <a:defRPr sz="2135">
                <a:latin typeface="Poppins SemiBold" panose="00000700000000000000"/>
                <a:ea typeface="Poppins SemiBold" panose="00000700000000000000"/>
                <a:cs typeface="Poppins SemiBold" panose="00000700000000000000"/>
                <a:sym typeface="Poppins SemiBold" panose="00000700000000000000"/>
              </a:defRPr>
            </a:lvl9pPr>
          </a:lstStyle>
          <a:p>
            <a:endParaRPr/>
          </a:p>
        </p:txBody>
      </p:sp>
      <p:sp>
        <p:nvSpPr>
          <p:cNvPr id="2354" name="Google Shape;2354;p22"/>
          <p:cNvSpPr txBox="1">
            <a:spLocks noGrp="1"/>
          </p:cNvSpPr>
          <p:nvPr>
            <p:ph type="subTitle" idx="15"/>
          </p:nvPr>
        </p:nvSpPr>
        <p:spPr>
          <a:xfrm>
            <a:off x="8288297" y="4938333"/>
            <a:ext cx="2688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735"/>
            </a:lvl1pPr>
            <a:lvl2pPr lvl="1" rtl="0">
              <a:spcBef>
                <a:spcPct val="427000"/>
              </a:spcBef>
              <a:spcAft>
                <a:spcPts val="0"/>
              </a:spcAft>
              <a:buSzPts val="1300"/>
              <a:buNone/>
              <a:defRPr sz="1735"/>
            </a:lvl2pPr>
            <a:lvl3pPr lvl="2" rtl="0">
              <a:spcBef>
                <a:spcPct val="427000"/>
              </a:spcBef>
              <a:spcAft>
                <a:spcPts val="0"/>
              </a:spcAft>
              <a:buSzPts val="1300"/>
              <a:buNone/>
              <a:defRPr sz="1735"/>
            </a:lvl3pPr>
            <a:lvl4pPr lvl="3" rtl="0">
              <a:spcBef>
                <a:spcPct val="427000"/>
              </a:spcBef>
              <a:spcAft>
                <a:spcPts val="0"/>
              </a:spcAft>
              <a:buSzPts val="1300"/>
              <a:buNone/>
              <a:defRPr sz="1735"/>
            </a:lvl4pPr>
            <a:lvl5pPr lvl="4" rtl="0">
              <a:spcBef>
                <a:spcPct val="427000"/>
              </a:spcBef>
              <a:spcAft>
                <a:spcPts val="0"/>
              </a:spcAft>
              <a:buSzPts val="1300"/>
              <a:buNone/>
              <a:defRPr sz="1735"/>
            </a:lvl5pPr>
            <a:lvl6pPr lvl="5" rtl="0">
              <a:spcBef>
                <a:spcPct val="427000"/>
              </a:spcBef>
              <a:spcAft>
                <a:spcPts val="0"/>
              </a:spcAft>
              <a:buSzPts val="1300"/>
              <a:buNone/>
              <a:defRPr sz="1735"/>
            </a:lvl6pPr>
            <a:lvl7pPr lvl="6" rtl="0">
              <a:spcBef>
                <a:spcPct val="427000"/>
              </a:spcBef>
              <a:spcAft>
                <a:spcPts val="0"/>
              </a:spcAft>
              <a:buSzPts val="1300"/>
              <a:buNone/>
              <a:defRPr sz="1735"/>
            </a:lvl7pPr>
            <a:lvl8pPr lvl="7" rtl="0">
              <a:spcBef>
                <a:spcPct val="427000"/>
              </a:spcBef>
              <a:spcAft>
                <a:spcPts val="0"/>
              </a:spcAft>
              <a:buSzPts val="1300"/>
              <a:buNone/>
              <a:defRPr sz="1735"/>
            </a:lvl8pPr>
            <a:lvl9pPr lvl="8" rtl="0">
              <a:spcBef>
                <a:spcPct val="427000"/>
              </a:spcBef>
              <a:spcAft>
                <a:spcPts val="1600"/>
              </a:spcAft>
              <a:buSzPts val="1300"/>
              <a:buNone/>
              <a:defRPr sz="1735"/>
            </a:lvl9pPr>
          </a:lstStyle>
          <a:p>
            <a:endParaRPr/>
          </a:p>
        </p:txBody>
      </p:sp>
      <p:grpSp>
        <p:nvGrpSpPr>
          <p:cNvPr id="2355" name="Google Shape;2355;p22"/>
          <p:cNvGrpSpPr/>
          <p:nvPr/>
        </p:nvGrpSpPr>
        <p:grpSpPr>
          <a:xfrm rot="1173898">
            <a:off x="-1829493" y="5007187"/>
            <a:ext cx="3550036" cy="3771492"/>
            <a:chOff x="4159600" y="887163"/>
            <a:chExt cx="1265600" cy="1344550"/>
          </a:xfrm>
        </p:grpSpPr>
        <p:sp>
          <p:nvSpPr>
            <p:cNvPr id="2356" name="Google Shape;2356;p2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57" name="Google Shape;2357;p2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58" name="Google Shape;2358;p2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59" name="Google Shape;2359;p2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60" name="Google Shape;2360;p2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61" name="Google Shape;2361;p2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62" name="Google Shape;2362;p2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63" name="Google Shape;2363;p2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64" name="Google Shape;2364;p2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65" name="Google Shape;2365;p2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66" name="Google Shape;2366;p2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67" name="Google Shape;2367;p2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68" name="Google Shape;2368;p2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69" name="Google Shape;2369;p2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70" name="Google Shape;2370;p2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71" name="Google Shape;2371;p2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72" name="Google Shape;2372;p2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73" name="Google Shape;2373;p2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74" name="Google Shape;2374;p2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75" name="Google Shape;2375;p2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76" name="Google Shape;2376;p2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77" name="Google Shape;2377;p2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78" name="Google Shape;2378;p2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79" name="Google Shape;2379;p2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80" name="Google Shape;2380;p2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81" name="Google Shape;2381;p2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82" name="Google Shape;2382;p2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83" name="Google Shape;2383;p2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84" name="Google Shape;2384;p2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85" name="Google Shape;2385;p2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86" name="Google Shape;2386;p2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87" name="Google Shape;2387;p2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88" name="Google Shape;2388;p2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89" name="Google Shape;2389;p2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90" name="Google Shape;2390;p2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91" name="Google Shape;2391;p2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92" name="Google Shape;2392;p2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93" name="Google Shape;2393;p2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94" name="Google Shape;2394;p2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95" name="Google Shape;2395;p2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96" name="Google Shape;2396;p2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97" name="Google Shape;2397;p2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98" name="Google Shape;2398;p2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99" name="Google Shape;2399;p2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00" name="Google Shape;2400;p2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01" name="Google Shape;2401;p2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02" name="Google Shape;2402;p2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03" name="Google Shape;2403;p2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04" name="Google Shape;2404;p2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05" name="Google Shape;2405;p2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06" name="Google Shape;2406;p2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07" name="Google Shape;2407;p2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08" name="Google Shape;2408;p2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09" name="Google Shape;2409;p2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10" name="Google Shape;2410;p2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11" name="Google Shape;2411;p2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12" name="Google Shape;2412;p2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13" name="Google Shape;2413;p2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14" name="Google Shape;2414;p2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15" name="Google Shape;2415;p2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16" name="Google Shape;2416;p2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17" name="Google Shape;2417;p2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18" name="Google Shape;2418;p2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19" name="Google Shape;2419;p2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20" name="Google Shape;2420;p2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21" name="Google Shape;2421;p2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22" name="Google Shape;2422;p2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23" name="Google Shape;2423;p2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24" name="Google Shape;2424;p2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25" name="Google Shape;2425;p2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26" name="Google Shape;2426;p2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27" name="Google Shape;2427;p2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28" name="Google Shape;2428;p2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29" name="Google Shape;2429;p2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30" name="Google Shape;2430;p2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31" name="Google Shape;2431;p2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32" name="Google Shape;2432;p2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33" name="Google Shape;2433;p2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34" name="Google Shape;2434;p2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35" name="Google Shape;2435;p2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36" name="Google Shape;2436;p2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37" name="Google Shape;2437;p2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38" name="Google Shape;2438;p2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39" name="Google Shape;2439;p2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40" name="Google Shape;2440;p2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41" name="Google Shape;2441;p2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42" name="Google Shape;2442;p2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43" name="Google Shape;2443;p2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44" name="Google Shape;2444;p2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45" name="Google Shape;2445;p2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46" name="Google Shape;2446;p2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47" name="Google Shape;2447;p2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48" name="Google Shape;2448;p2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49" name="Google Shape;2449;p2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50" name="Google Shape;2450;p2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51" name="Google Shape;2451;p2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52" name="Google Shape;2452;p2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53" name="Google Shape;2453;p2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54" name="Google Shape;2454;p2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55" name="Google Shape;2455;p2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56" name="Google Shape;2456;p2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57" name="Google Shape;2457;p2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58" name="Google Shape;2458;p2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59" name="Google Shape;2459;p2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60" name="Google Shape;2460;p2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461" name="Google Shape;2461;p22"/>
          <p:cNvGrpSpPr/>
          <p:nvPr/>
        </p:nvGrpSpPr>
        <p:grpSpPr>
          <a:xfrm>
            <a:off x="9876517" y="178967"/>
            <a:ext cx="933933" cy="848100"/>
            <a:chOff x="3652400" y="3788700"/>
            <a:chExt cx="700450" cy="636075"/>
          </a:xfrm>
        </p:grpSpPr>
        <p:sp>
          <p:nvSpPr>
            <p:cNvPr id="2462" name="Google Shape;2462;p2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63" name="Google Shape;2463;p2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64" name="Google Shape;2464;p2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65" name="Google Shape;2465;p2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66" name="Google Shape;2466;p2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67" name="Google Shape;2467;p2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68" name="Google Shape;2468;p2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69" name="Google Shape;2469;p2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70" name="Google Shape;2470;p2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71" name="Google Shape;2471;p2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72" name="Google Shape;2472;p2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73" name="Google Shape;2473;p2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74" name="Google Shape;2474;p2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75" name="Google Shape;2475;p2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76" name="Google Shape;2476;p2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477" name="Google Shape;2477;p22"/>
          <p:cNvGrpSpPr/>
          <p:nvPr/>
        </p:nvGrpSpPr>
        <p:grpSpPr>
          <a:xfrm rot="-3039065" flipH="1">
            <a:off x="10450101" y="5231459"/>
            <a:ext cx="2125012" cy="1584288"/>
            <a:chOff x="4500175" y="3779525"/>
            <a:chExt cx="1136425" cy="847075"/>
          </a:xfrm>
        </p:grpSpPr>
        <p:sp>
          <p:nvSpPr>
            <p:cNvPr id="2478" name="Google Shape;2478;p22"/>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79" name="Google Shape;2479;p22"/>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80" name="Google Shape;2480;p22"/>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81" name="Google Shape;2481;p22"/>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82" name="Google Shape;2482;p22"/>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83" name="Google Shape;2483;p22"/>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84" name="Google Shape;2484;p22"/>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85" name="Google Shape;2485;p22"/>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86" name="Google Shape;2486;p22"/>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87" name="Google Shape;2487;p22"/>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88" name="Google Shape;2488;p22"/>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489" name="Google Shape;2489;p22"/>
          <p:cNvGrpSpPr/>
          <p:nvPr/>
        </p:nvGrpSpPr>
        <p:grpSpPr>
          <a:xfrm rot="-9780778" flipH="1">
            <a:off x="10995941" y="-525452"/>
            <a:ext cx="1537308" cy="2468687"/>
            <a:chOff x="2402100" y="3854125"/>
            <a:chExt cx="435600" cy="698825"/>
          </a:xfrm>
        </p:grpSpPr>
        <p:sp>
          <p:nvSpPr>
            <p:cNvPr id="2490" name="Google Shape;2490;p2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91" name="Google Shape;2491;p2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92" name="Google Shape;2492;p2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93" name="Google Shape;2493;p2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94" name="Google Shape;2494;p2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95" name="Google Shape;2495;p2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96" name="Google Shape;2496;p2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97" name="Google Shape;2497;p2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98" name="Google Shape;2498;p2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99" name="Google Shape;2499;p2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00" name="Google Shape;2500;p2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01" name="Google Shape;2501;p2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02" name="Google Shape;2502;p2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Text">
  <p:cSld name="CUSTOM_8">
    <p:spTree>
      <p:nvGrpSpPr>
        <p:cNvPr id="1" name="Shape 2503"/>
        <p:cNvGrpSpPr/>
        <p:nvPr/>
      </p:nvGrpSpPr>
      <p:grpSpPr>
        <a:xfrm>
          <a:off x="0" y="0"/>
          <a:ext cx="0" cy="0"/>
          <a:chOff x="0" y="0"/>
          <a:chExt cx="0" cy="0"/>
        </a:xfrm>
      </p:grpSpPr>
      <p:sp>
        <p:nvSpPr>
          <p:cNvPr id="2504" name="Google Shape;2504;p23"/>
          <p:cNvSpPr txBox="1">
            <a:spLocks noGrp="1"/>
          </p:cNvSpPr>
          <p:nvPr>
            <p:ph type="title"/>
          </p:nvPr>
        </p:nvSpPr>
        <p:spPr>
          <a:xfrm>
            <a:off x="3136400" y="2120900"/>
            <a:ext cx="5919200" cy="27756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Font typeface="Poppins ExtraBold" panose="00000800000000000000"/>
              <a:buNone/>
              <a:defRPr sz="7865">
                <a:latin typeface="Poppins ExtraBold" panose="00000800000000000000"/>
                <a:ea typeface="Poppins ExtraBold" panose="00000800000000000000"/>
                <a:cs typeface="Poppins ExtraBold" panose="00000800000000000000"/>
                <a:sym typeface="Poppins ExtraBold" panose="00000800000000000000"/>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2505" name="Google Shape;2505;p23"/>
          <p:cNvGrpSpPr/>
          <p:nvPr/>
        </p:nvGrpSpPr>
        <p:grpSpPr>
          <a:xfrm>
            <a:off x="-1662465" y="5021163"/>
            <a:ext cx="7770789" cy="3775748"/>
            <a:chOff x="4178350" y="2375050"/>
            <a:chExt cx="938350" cy="515775"/>
          </a:xfrm>
        </p:grpSpPr>
        <p:sp>
          <p:nvSpPr>
            <p:cNvPr id="2506" name="Google Shape;2506;p2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07" name="Google Shape;2507;p2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08" name="Google Shape;2508;p2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09" name="Google Shape;2509;p2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10" name="Google Shape;2510;p2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11" name="Google Shape;2511;p2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12" name="Google Shape;2512;p2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513" name="Google Shape;2513;p23"/>
          <p:cNvGrpSpPr/>
          <p:nvPr/>
        </p:nvGrpSpPr>
        <p:grpSpPr>
          <a:xfrm>
            <a:off x="9455831" y="1751325"/>
            <a:ext cx="4802792" cy="5455416"/>
            <a:chOff x="1992250" y="544500"/>
            <a:chExt cx="1080250" cy="975575"/>
          </a:xfrm>
        </p:grpSpPr>
        <p:sp>
          <p:nvSpPr>
            <p:cNvPr id="2514" name="Google Shape;2514;p23"/>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15" name="Google Shape;2515;p23"/>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516" name="Google Shape;2516;p23"/>
          <p:cNvGrpSpPr/>
          <p:nvPr/>
        </p:nvGrpSpPr>
        <p:grpSpPr>
          <a:xfrm rot="-10799910" flipH="1">
            <a:off x="-907219" y="-1139707"/>
            <a:ext cx="8386848" cy="3557203"/>
            <a:chOff x="5619200" y="4458200"/>
            <a:chExt cx="1647150" cy="742900"/>
          </a:xfrm>
        </p:grpSpPr>
        <p:sp>
          <p:nvSpPr>
            <p:cNvPr id="2517" name="Google Shape;2517;p2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18" name="Google Shape;2518;p2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19" name="Google Shape;2519;p2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20" name="Google Shape;2520;p2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21" name="Google Shape;2521;p2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522" name="Google Shape;2522;p23"/>
          <p:cNvSpPr/>
          <p:nvPr/>
        </p:nvSpPr>
        <p:spPr>
          <a:xfrm rot="-594068" flipH="1">
            <a:off x="8742092" y="5093167"/>
            <a:ext cx="2335464" cy="208806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523" name="Google Shape;2523;p23"/>
          <p:cNvGrpSpPr/>
          <p:nvPr/>
        </p:nvGrpSpPr>
        <p:grpSpPr>
          <a:xfrm rot="-8875866">
            <a:off x="9464227" y="-746376"/>
            <a:ext cx="3550128" cy="3771591"/>
            <a:chOff x="4159600" y="887163"/>
            <a:chExt cx="1265600" cy="1344550"/>
          </a:xfrm>
        </p:grpSpPr>
        <p:sp>
          <p:nvSpPr>
            <p:cNvPr id="2524" name="Google Shape;2524;p23"/>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25" name="Google Shape;2525;p23"/>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26" name="Google Shape;2526;p23"/>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27" name="Google Shape;2527;p23"/>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28" name="Google Shape;2528;p23"/>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29" name="Google Shape;2529;p23"/>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30" name="Google Shape;2530;p23"/>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31" name="Google Shape;2531;p23"/>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32" name="Google Shape;2532;p23"/>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33" name="Google Shape;2533;p23"/>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34" name="Google Shape;2534;p23"/>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35" name="Google Shape;2535;p23"/>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36" name="Google Shape;2536;p23"/>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37" name="Google Shape;2537;p23"/>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38" name="Google Shape;2538;p23"/>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39" name="Google Shape;2539;p23"/>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40" name="Google Shape;2540;p23"/>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41" name="Google Shape;2541;p23"/>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42" name="Google Shape;2542;p23"/>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43" name="Google Shape;2543;p23"/>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44" name="Google Shape;2544;p23"/>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45" name="Google Shape;2545;p23"/>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46" name="Google Shape;2546;p23"/>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47" name="Google Shape;2547;p23"/>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48" name="Google Shape;2548;p23"/>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49" name="Google Shape;2549;p23"/>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50" name="Google Shape;2550;p23"/>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51" name="Google Shape;2551;p23"/>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52" name="Google Shape;2552;p23"/>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53" name="Google Shape;2553;p23"/>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54" name="Google Shape;2554;p23"/>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55" name="Google Shape;2555;p23"/>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56" name="Google Shape;2556;p23"/>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57" name="Google Shape;2557;p23"/>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58" name="Google Shape;2558;p23"/>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59" name="Google Shape;2559;p23"/>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60" name="Google Shape;2560;p23"/>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61" name="Google Shape;2561;p23"/>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62" name="Google Shape;2562;p23"/>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63" name="Google Shape;2563;p23"/>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64" name="Google Shape;2564;p23"/>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65" name="Google Shape;2565;p23"/>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66" name="Google Shape;2566;p23"/>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67" name="Google Shape;2567;p23"/>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68" name="Google Shape;2568;p23"/>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69" name="Google Shape;2569;p23"/>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70" name="Google Shape;2570;p23"/>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71" name="Google Shape;2571;p23"/>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72" name="Google Shape;2572;p23"/>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73" name="Google Shape;2573;p23"/>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74" name="Google Shape;2574;p23"/>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75" name="Google Shape;2575;p23"/>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76" name="Google Shape;2576;p23"/>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77" name="Google Shape;2577;p23"/>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78" name="Google Shape;2578;p23"/>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79" name="Google Shape;2579;p23"/>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80" name="Google Shape;2580;p23"/>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81" name="Google Shape;2581;p23"/>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82" name="Google Shape;2582;p23"/>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83" name="Google Shape;2583;p23"/>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84" name="Google Shape;2584;p23"/>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85" name="Google Shape;2585;p23"/>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86" name="Google Shape;2586;p23"/>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87" name="Google Shape;2587;p23"/>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88" name="Google Shape;2588;p23"/>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89" name="Google Shape;2589;p23"/>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90" name="Google Shape;2590;p23"/>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91" name="Google Shape;2591;p23"/>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92" name="Google Shape;2592;p23"/>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93" name="Google Shape;2593;p23"/>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94" name="Google Shape;2594;p23"/>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95" name="Google Shape;2595;p23"/>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96" name="Google Shape;2596;p23"/>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97" name="Google Shape;2597;p23"/>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98" name="Google Shape;2598;p23"/>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99" name="Google Shape;2599;p23"/>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00" name="Google Shape;2600;p23"/>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01" name="Google Shape;2601;p23"/>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02" name="Google Shape;2602;p23"/>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03" name="Google Shape;2603;p23"/>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04" name="Google Shape;2604;p23"/>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05" name="Google Shape;2605;p23"/>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06" name="Google Shape;2606;p23"/>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07" name="Google Shape;2607;p23"/>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08" name="Google Shape;2608;p23"/>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09" name="Google Shape;2609;p23"/>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10" name="Google Shape;2610;p23"/>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11" name="Google Shape;2611;p23"/>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12" name="Google Shape;2612;p23"/>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13" name="Google Shape;2613;p23"/>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14" name="Google Shape;2614;p23"/>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15" name="Google Shape;2615;p23"/>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16" name="Google Shape;2616;p23"/>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17" name="Google Shape;2617;p23"/>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18" name="Google Shape;2618;p23"/>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19" name="Google Shape;2619;p23"/>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20" name="Google Shape;2620;p23"/>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21" name="Google Shape;2621;p23"/>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22" name="Google Shape;2622;p23"/>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23" name="Google Shape;2623;p23"/>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24" name="Google Shape;2624;p23"/>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25" name="Google Shape;2625;p23"/>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26" name="Google Shape;2626;p23"/>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27" name="Google Shape;2627;p23"/>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28" name="Google Shape;2628;p23"/>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629" name="Google Shape;2629;p23"/>
          <p:cNvGrpSpPr/>
          <p:nvPr/>
        </p:nvGrpSpPr>
        <p:grpSpPr>
          <a:xfrm rot="-8100000">
            <a:off x="8510340" y="-337397"/>
            <a:ext cx="1107000" cy="1952583"/>
            <a:chOff x="2797700" y="3217325"/>
            <a:chExt cx="682725" cy="1204225"/>
          </a:xfrm>
        </p:grpSpPr>
        <p:sp>
          <p:nvSpPr>
            <p:cNvPr id="2630" name="Google Shape;2630;p23"/>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31" name="Google Shape;2631;p23"/>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32" name="Google Shape;2632;p23"/>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33" name="Google Shape;2633;p23"/>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34" name="Google Shape;2634;p23"/>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35" name="Google Shape;2635;p23"/>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36" name="Google Shape;2636;p23"/>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637" name="Google Shape;2637;p23"/>
          <p:cNvSpPr/>
          <p:nvPr/>
        </p:nvSpPr>
        <p:spPr>
          <a:xfrm rot="10799784" flipH="1">
            <a:off x="1762623" y="-594569"/>
            <a:ext cx="2335477" cy="2088117"/>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638" name="Google Shape;2638;p23"/>
          <p:cNvGrpSpPr/>
          <p:nvPr/>
        </p:nvGrpSpPr>
        <p:grpSpPr>
          <a:xfrm rot="-1844995" flipH="1">
            <a:off x="4933988" y="5431623"/>
            <a:ext cx="1537276" cy="2468764"/>
            <a:chOff x="2402100" y="3854125"/>
            <a:chExt cx="435600" cy="698825"/>
          </a:xfrm>
        </p:grpSpPr>
        <p:sp>
          <p:nvSpPr>
            <p:cNvPr id="2639" name="Google Shape;2639;p2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40" name="Google Shape;2640;p2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41" name="Google Shape;2641;p2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42" name="Google Shape;2642;p2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43" name="Google Shape;2643;p2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44" name="Google Shape;2644;p2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45" name="Google Shape;2645;p2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46" name="Google Shape;2646;p2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47" name="Google Shape;2647;p2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48" name="Google Shape;2648;p2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49" name="Google Shape;2649;p2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50" name="Google Shape;2650;p2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51" name="Google Shape;2651;p2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652" name="Google Shape;2652;p23"/>
          <p:cNvGrpSpPr/>
          <p:nvPr/>
        </p:nvGrpSpPr>
        <p:grpSpPr>
          <a:xfrm rot="-729370">
            <a:off x="-468079" y="3219900"/>
            <a:ext cx="1974748" cy="3326263"/>
            <a:chOff x="3026750" y="1552825"/>
            <a:chExt cx="1108700" cy="1867600"/>
          </a:xfrm>
        </p:grpSpPr>
        <p:sp>
          <p:nvSpPr>
            <p:cNvPr id="2653" name="Google Shape;2653;p23"/>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54" name="Google Shape;2654;p23"/>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55" name="Google Shape;2655;p23"/>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56" name="Google Shape;2656;p23"/>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57" name="Google Shape;2657;p23"/>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58" name="Google Shape;2658;p23"/>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59" name="Google Shape;2659;p23"/>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60" name="Google Shape;2660;p23"/>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61" name="Google Shape;2661;p23"/>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62" name="Google Shape;2662;p23"/>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63" name="Google Shape;2663;p23"/>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64" name="Google Shape;2664;p23"/>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65" name="Google Shape;2665;p23"/>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66" name="Google Shape;2666;p23"/>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67" name="Google Shape;2667;p23"/>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68" name="Google Shape;2668;p23"/>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69" name="Google Shape;2669;p23"/>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70" name="Google Shape;2670;p23"/>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71" name="Google Shape;2671;p23"/>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672" name="Google Shape;2672;p23"/>
          <p:cNvGrpSpPr/>
          <p:nvPr/>
        </p:nvGrpSpPr>
        <p:grpSpPr>
          <a:xfrm>
            <a:off x="952384" y="1938867"/>
            <a:ext cx="933933" cy="848100"/>
            <a:chOff x="3652400" y="3788700"/>
            <a:chExt cx="700450" cy="636075"/>
          </a:xfrm>
        </p:grpSpPr>
        <p:sp>
          <p:nvSpPr>
            <p:cNvPr id="2673" name="Google Shape;2673;p2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74" name="Google Shape;2674;p2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75" name="Google Shape;2675;p2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76" name="Google Shape;2676;p2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77" name="Google Shape;2677;p2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78" name="Google Shape;2678;p2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79" name="Google Shape;2679;p2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80" name="Google Shape;2680;p2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81" name="Google Shape;2681;p2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82" name="Google Shape;2682;p2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83" name="Google Shape;2683;p2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84" name="Google Shape;2684;p2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85" name="Google Shape;2685;p2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86" name="Google Shape;2686;p2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87" name="Google Shape;2687;p2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688" name="Google Shape;2688;p23"/>
          <p:cNvGrpSpPr/>
          <p:nvPr/>
        </p:nvGrpSpPr>
        <p:grpSpPr>
          <a:xfrm rot="-9204427">
            <a:off x="-1008200" y="-807709"/>
            <a:ext cx="2650020" cy="1975843"/>
            <a:chOff x="4500175" y="3779525"/>
            <a:chExt cx="1136425" cy="847075"/>
          </a:xfrm>
        </p:grpSpPr>
        <p:sp>
          <p:nvSpPr>
            <p:cNvPr id="2689" name="Google Shape;2689;p23"/>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90" name="Google Shape;2690;p23"/>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91" name="Google Shape;2691;p23"/>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92" name="Google Shape;2692;p23"/>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93" name="Google Shape;2693;p23"/>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94" name="Google Shape;2694;p23"/>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95" name="Google Shape;2695;p23"/>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96" name="Google Shape;2696;p23"/>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97" name="Google Shape;2697;p23"/>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98" name="Google Shape;2698;p23"/>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99" name="Google Shape;2699;p23"/>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700" name="Google Shape;2700;p23"/>
          <p:cNvGrpSpPr/>
          <p:nvPr/>
        </p:nvGrpSpPr>
        <p:grpSpPr>
          <a:xfrm rot="7750108" flipH="1">
            <a:off x="6504984" y="-965815"/>
            <a:ext cx="1270012" cy="2039567"/>
            <a:chOff x="2402100" y="3854125"/>
            <a:chExt cx="435600" cy="698825"/>
          </a:xfrm>
        </p:grpSpPr>
        <p:sp>
          <p:nvSpPr>
            <p:cNvPr id="2701" name="Google Shape;2701;p2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02" name="Google Shape;2702;p2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03" name="Google Shape;2703;p2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04" name="Google Shape;2704;p2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05" name="Google Shape;2705;p2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06" name="Google Shape;2706;p2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07" name="Google Shape;2707;p2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08" name="Google Shape;2708;p2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09" name="Google Shape;2709;p2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10" name="Google Shape;2710;p2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11" name="Google Shape;2711;p2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12" name="Google Shape;2712;p2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13" name="Google Shape;2713;p2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714" name="Google Shape;2714;p23"/>
          <p:cNvGrpSpPr/>
          <p:nvPr/>
        </p:nvGrpSpPr>
        <p:grpSpPr>
          <a:xfrm rot="-7507142">
            <a:off x="11622535" y="1820132"/>
            <a:ext cx="1347016" cy="2125655"/>
            <a:chOff x="322650" y="2571325"/>
            <a:chExt cx="573100" cy="904450"/>
          </a:xfrm>
        </p:grpSpPr>
        <p:sp>
          <p:nvSpPr>
            <p:cNvPr id="2715" name="Google Shape;2715;p2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16" name="Google Shape;2716;p2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17" name="Google Shape;2717;p2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18" name="Google Shape;2718;p2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19" name="Google Shape;2719;p2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20" name="Google Shape;2720;p2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21" name="Google Shape;2721;p2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722" name="Google Shape;2722;p23"/>
          <p:cNvSpPr/>
          <p:nvPr/>
        </p:nvSpPr>
        <p:spPr>
          <a:xfrm>
            <a:off x="7972667" y="5846933"/>
            <a:ext cx="504799" cy="422299"/>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23" name="Google Shape;2723;p23"/>
          <p:cNvSpPr/>
          <p:nvPr/>
        </p:nvSpPr>
        <p:spPr>
          <a:xfrm>
            <a:off x="1762633" y="4485600"/>
            <a:ext cx="504799" cy="422299"/>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24" name="Google Shape;2724;p23"/>
          <p:cNvSpPr/>
          <p:nvPr/>
        </p:nvSpPr>
        <p:spPr>
          <a:xfrm>
            <a:off x="9259600" y="1298333"/>
            <a:ext cx="504799" cy="422299"/>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ext 2">
  <p:cSld name="CUSTOM_11">
    <p:spTree>
      <p:nvGrpSpPr>
        <p:cNvPr id="1" name="Shape 2725"/>
        <p:cNvGrpSpPr/>
        <p:nvPr/>
      </p:nvGrpSpPr>
      <p:grpSpPr>
        <a:xfrm>
          <a:off x="0" y="0"/>
          <a:ext cx="0" cy="0"/>
          <a:chOff x="0" y="0"/>
          <a:chExt cx="0" cy="0"/>
        </a:xfrm>
      </p:grpSpPr>
      <p:grpSp>
        <p:nvGrpSpPr>
          <p:cNvPr id="2726" name="Google Shape;2726;p24"/>
          <p:cNvGrpSpPr/>
          <p:nvPr/>
        </p:nvGrpSpPr>
        <p:grpSpPr>
          <a:xfrm rot="10800000" flipH="1">
            <a:off x="7640992" y="-1222128"/>
            <a:ext cx="5510241" cy="2491468"/>
            <a:chOff x="4178350" y="2375050"/>
            <a:chExt cx="938350" cy="515775"/>
          </a:xfrm>
        </p:grpSpPr>
        <p:sp>
          <p:nvSpPr>
            <p:cNvPr id="2727" name="Google Shape;2727;p24"/>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28" name="Google Shape;2728;p24"/>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29" name="Google Shape;2729;p24"/>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30" name="Google Shape;2730;p24"/>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31" name="Google Shape;2731;p24"/>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32" name="Google Shape;2732;p24"/>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33" name="Google Shape;2733;p24"/>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734" name="Google Shape;2734;p24"/>
          <p:cNvSpPr txBox="1">
            <a:spLocks noGrp="1"/>
          </p:cNvSpPr>
          <p:nvPr>
            <p:ph type="title"/>
          </p:nvPr>
        </p:nvSpPr>
        <p:spPr>
          <a:xfrm>
            <a:off x="952400" y="20870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735" name="Google Shape;2735;p24"/>
          <p:cNvSpPr txBox="1">
            <a:spLocks noGrp="1"/>
          </p:cNvSpPr>
          <p:nvPr>
            <p:ph type="body" idx="1"/>
          </p:nvPr>
        </p:nvSpPr>
        <p:spPr>
          <a:xfrm>
            <a:off x="952400" y="3199000"/>
            <a:ext cx="3744000" cy="33448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sz="1865"/>
            </a:lvl1pPr>
            <a:lvl2pPr marL="1219200" lvl="1" indent="-406400" rtl="0">
              <a:spcBef>
                <a:spcPct val="427000"/>
              </a:spcBef>
              <a:spcAft>
                <a:spcPts val="0"/>
              </a:spcAft>
              <a:buSzPts val="1200"/>
              <a:buChar char="○"/>
              <a:defRPr sz="1600"/>
            </a:lvl2pPr>
            <a:lvl3pPr marL="1828800" lvl="2" indent="-406400" rtl="0">
              <a:spcBef>
                <a:spcPct val="427000"/>
              </a:spcBef>
              <a:spcAft>
                <a:spcPts val="0"/>
              </a:spcAft>
              <a:buSzPts val="1200"/>
              <a:buChar char="■"/>
              <a:defRPr sz="1600"/>
            </a:lvl3pPr>
            <a:lvl4pPr marL="2438400" lvl="3" indent="-406400" rtl="0">
              <a:spcBef>
                <a:spcPct val="427000"/>
              </a:spcBef>
              <a:spcAft>
                <a:spcPts val="0"/>
              </a:spcAft>
              <a:buSzPts val="1200"/>
              <a:buChar char="●"/>
              <a:defRPr sz="1600"/>
            </a:lvl4pPr>
            <a:lvl5pPr marL="3048000" lvl="4" indent="-406400" rtl="0">
              <a:spcBef>
                <a:spcPct val="427000"/>
              </a:spcBef>
              <a:spcAft>
                <a:spcPts val="0"/>
              </a:spcAft>
              <a:buSzPts val="1200"/>
              <a:buChar char="○"/>
              <a:defRPr sz="1600"/>
            </a:lvl5pPr>
            <a:lvl6pPr marL="3657600" lvl="5" indent="-406400" rtl="0">
              <a:spcBef>
                <a:spcPct val="427000"/>
              </a:spcBef>
              <a:spcAft>
                <a:spcPts val="0"/>
              </a:spcAft>
              <a:buSzPts val="1200"/>
              <a:buChar char="■"/>
              <a:defRPr sz="1600"/>
            </a:lvl6pPr>
            <a:lvl7pPr marL="4267200" lvl="6" indent="-406400" rtl="0">
              <a:spcBef>
                <a:spcPct val="427000"/>
              </a:spcBef>
              <a:spcAft>
                <a:spcPts val="0"/>
              </a:spcAft>
              <a:buSzPts val="1200"/>
              <a:buChar char="●"/>
              <a:defRPr sz="1600"/>
            </a:lvl7pPr>
            <a:lvl8pPr marL="4876800" lvl="7" indent="-406400" rtl="0">
              <a:spcBef>
                <a:spcPct val="427000"/>
              </a:spcBef>
              <a:spcAft>
                <a:spcPts val="0"/>
              </a:spcAft>
              <a:buSzPts val="1200"/>
              <a:buChar char="○"/>
              <a:defRPr sz="1600"/>
            </a:lvl8pPr>
            <a:lvl9pPr marL="5486400" lvl="8" indent="-406400" rtl="0">
              <a:spcBef>
                <a:spcPct val="427000"/>
              </a:spcBef>
              <a:spcAft>
                <a:spcPts val="1600"/>
              </a:spcAft>
              <a:buSzPts val="1200"/>
              <a:buChar char="■"/>
              <a:defRPr sz="1600"/>
            </a:lvl9pPr>
          </a:lstStyle>
          <a:p>
            <a:endParaRPr/>
          </a:p>
        </p:txBody>
      </p:sp>
      <p:grpSp>
        <p:nvGrpSpPr>
          <p:cNvPr id="2736" name="Google Shape;2736;p24"/>
          <p:cNvGrpSpPr/>
          <p:nvPr/>
        </p:nvGrpSpPr>
        <p:grpSpPr>
          <a:xfrm rot="10799895">
            <a:off x="-580981" y="-1882975"/>
            <a:ext cx="7180915" cy="2864325"/>
            <a:chOff x="5619200" y="4458200"/>
            <a:chExt cx="1647150" cy="742900"/>
          </a:xfrm>
        </p:grpSpPr>
        <p:sp>
          <p:nvSpPr>
            <p:cNvPr id="2737" name="Google Shape;2737;p24"/>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38" name="Google Shape;2738;p24"/>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39" name="Google Shape;2739;p24"/>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40" name="Google Shape;2740;p24"/>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41" name="Google Shape;2741;p24"/>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742" name="Google Shape;2742;p24"/>
          <p:cNvSpPr/>
          <p:nvPr/>
        </p:nvSpPr>
        <p:spPr>
          <a:xfrm rot="9218179" flipH="1">
            <a:off x="227655" y="-772719"/>
            <a:ext cx="2335368" cy="2088060"/>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743" name="Google Shape;2743;p24"/>
          <p:cNvGrpSpPr/>
          <p:nvPr/>
        </p:nvGrpSpPr>
        <p:grpSpPr>
          <a:xfrm rot="7750108" flipH="1">
            <a:off x="5856984" y="-1105481"/>
            <a:ext cx="1270012" cy="2039567"/>
            <a:chOff x="2402100" y="3854125"/>
            <a:chExt cx="435600" cy="698825"/>
          </a:xfrm>
        </p:grpSpPr>
        <p:sp>
          <p:nvSpPr>
            <p:cNvPr id="2744" name="Google Shape;2744;p24"/>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45" name="Google Shape;2745;p24"/>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46" name="Google Shape;2746;p24"/>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47" name="Google Shape;2747;p24"/>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48" name="Google Shape;2748;p24"/>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49" name="Google Shape;2749;p24"/>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50" name="Google Shape;2750;p24"/>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51" name="Google Shape;2751;p24"/>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52" name="Google Shape;2752;p24"/>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53" name="Google Shape;2753;p24"/>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54" name="Google Shape;2754;p24"/>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55" name="Google Shape;2755;p24"/>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56" name="Google Shape;2756;p24"/>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757" name="Google Shape;2757;p24"/>
          <p:cNvGrpSpPr/>
          <p:nvPr/>
        </p:nvGrpSpPr>
        <p:grpSpPr>
          <a:xfrm rot="-9070246">
            <a:off x="10465345" y="-520813"/>
            <a:ext cx="2125157" cy="1584216"/>
            <a:chOff x="4500175" y="3779525"/>
            <a:chExt cx="1136425" cy="847075"/>
          </a:xfrm>
        </p:grpSpPr>
        <p:sp>
          <p:nvSpPr>
            <p:cNvPr id="2758" name="Google Shape;2758;p24"/>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59" name="Google Shape;2759;p24"/>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60" name="Google Shape;2760;p24"/>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61" name="Google Shape;2761;p24"/>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62" name="Google Shape;2762;p24"/>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63" name="Google Shape;2763;p24"/>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64" name="Google Shape;2764;p24"/>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65" name="Google Shape;2765;p24"/>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66" name="Google Shape;2766;p24"/>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67" name="Google Shape;2767;p24"/>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68" name="Google Shape;2768;p24"/>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769" name="Google Shape;2769;p24"/>
          <p:cNvGrpSpPr/>
          <p:nvPr/>
        </p:nvGrpSpPr>
        <p:grpSpPr>
          <a:xfrm>
            <a:off x="2617117" y="257217"/>
            <a:ext cx="933933" cy="848100"/>
            <a:chOff x="3652400" y="3788700"/>
            <a:chExt cx="700450" cy="636075"/>
          </a:xfrm>
        </p:grpSpPr>
        <p:sp>
          <p:nvSpPr>
            <p:cNvPr id="2770" name="Google Shape;2770;p24"/>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71" name="Google Shape;2771;p24"/>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72" name="Google Shape;2772;p24"/>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73" name="Google Shape;2773;p24"/>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74" name="Google Shape;2774;p24"/>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75" name="Google Shape;2775;p24"/>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76" name="Google Shape;2776;p24"/>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77" name="Google Shape;2777;p24"/>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78" name="Google Shape;2778;p24"/>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79" name="Google Shape;2779;p24"/>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80" name="Google Shape;2780;p24"/>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81" name="Google Shape;2781;p24"/>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82" name="Google Shape;2782;p24"/>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83" name="Google Shape;2783;p24"/>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84" name="Google Shape;2784;p24"/>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785" name="Google Shape;2785;p24"/>
          <p:cNvSpPr/>
          <p:nvPr/>
        </p:nvSpPr>
        <p:spPr>
          <a:xfrm>
            <a:off x="10356833" y="1050717"/>
            <a:ext cx="504760" cy="423184"/>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86" name="Google Shape;2786;p24"/>
          <p:cNvSpPr/>
          <p:nvPr/>
        </p:nvSpPr>
        <p:spPr>
          <a:xfrm>
            <a:off x="5766833" y="682133"/>
            <a:ext cx="504760" cy="423184"/>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787" name="Google Shape;2787;p24"/>
          <p:cNvGrpSpPr/>
          <p:nvPr/>
        </p:nvGrpSpPr>
        <p:grpSpPr>
          <a:xfrm rot="-10423553">
            <a:off x="7469576" y="-880364"/>
            <a:ext cx="1107001" cy="1952585"/>
            <a:chOff x="2797700" y="3217325"/>
            <a:chExt cx="682725" cy="1204225"/>
          </a:xfrm>
        </p:grpSpPr>
        <p:sp>
          <p:nvSpPr>
            <p:cNvPr id="2788" name="Google Shape;2788;p2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89" name="Google Shape;2789;p2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90" name="Google Shape;2790;p2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91" name="Google Shape;2791;p2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92" name="Google Shape;2792;p2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93" name="Google Shape;2793;p2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94" name="Google Shape;2794;p2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2795"/>
        <p:cNvGrpSpPr/>
        <p:nvPr/>
      </p:nvGrpSpPr>
      <p:grpSpPr>
        <a:xfrm>
          <a:off x="0" y="0"/>
          <a:ext cx="0" cy="0"/>
          <a:chOff x="0" y="0"/>
          <a:chExt cx="0" cy="0"/>
        </a:xfrm>
      </p:grpSpPr>
      <p:sp>
        <p:nvSpPr>
          <p:cNvPr id="2796" name="Google Shape;2796;p25"/>
          <p:cNvSpPr txBox="1">
            <a:spLocks noGrp="1"/>
          </p:cNvSpPr>
          <p:nvPr>
            <p:ph type="title" hasCustomPrompt="1"/>
          </p:nvPr>
        </p:nvSpPr>
        <p:spPr>
          <a:xfrm>
            <a:off x="952400" y="1624833"/>
            <a:ext cx="29724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panose="00000800000000000000"/>
              <a:buNone/>
              <a:defRPr sz="5735">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1pPr>
            <a:lvl2pPr lvl="1"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2pPr>
            <a:lvl3pPr lvl="2"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3pPr>
            <a:lvl4pPr lvl="3"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4pPr>
            <a:lvl5pPr lvl="4"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5pPr>
            <a:lvl6pPr lvl="5"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6pPr>
            <a:lvl7pPr lvl="6"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7pPr>
            <a:lvl8pPr lvl="7"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8pPr>
            <a:lvl9pPr lvl="8"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9pPr>
          </a:lstStyle>
          <a:p>
            <a:r>
              <a:t>xx%</a:t>
            </a:r>
          </a:p>
        </p:txBody>
      </p:sp>
      <p:sp>
        <p:nvSpPr>
          <p:cNvPr id="2797" name="Google Shape;2797;p25"/>
          <p:cNvSpPr txBox="1">
            <a:spLocks noGrp="1"/>
          </p:cNvSpPr>
          <p:nvPr>
            <p:ph type="subTitle" idx="1"/>
          </p:nvPr>
        </p:nvSpPr>
        <p:spPr>
          <a:xfrm>
            <a:off x="1016804" y="3431733"/>
            <a:ext cx="28436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5"/>
            </a:lvl1pPr>
            <a:lvl2pPr lvl="1" rtl="0">
              <a:spcBef>
                <a:spcPct val="427000"/>
              </a:spcBef>
              <a:spcAft>
                <a:spcPts val="0"/>
              </a:spcAft>
              <a:buSzPts val="1400"/>
              <a:buNone/>
              <a:defRPr/>
            </a:lvl2pPr>
            <a:lvl3pPr lvl="2" rtl="0">
              <a:spcBef>
                <a:spcPct val="427000"/>
              </a:spcBef>
              <a:spcAft>
                <a:spcPts val="0"/>
              </a:spcAft>
              <a:buSzPts val="1400"/>
              <a:buNone/>
              <a:defRPr/>
            </a:lvl3pPr>
            <a:lvl4pPr lvl="3" rtl="0">
              <a:spcBef>
                <a:spcPct val="427000"/>
              </a:spcBef>
              <a:spcAft>
                <a:spcPts val="0"/>
              </a:spcAft>
              <a:buSzPts val="1400"/>
              <a:buNone/>
              <a:defRPr/>
            </a:lvl4pPr>
            <a:lvl5pPr lvl="4" rtl="0">
              <a:spcBef>
                <a:spcPct val="427000"/>
              </a:spcBef>
              <a:spcAft>
                <a:spcPts val="0"/>
              </a:spcAft>
              <a:buSzPts val="1400"/>
              <a:buNone/>
              <a:defRPr/>
            </a:lvl5pPr>
            <a:lvl6pPr lvl="5" rtl="0">
              <a:spcBef>
                <a:spcPct val="427000"/>
              </a:spcBef>
              <a:spcAft>
                <a:spcPts val="0"/>
              </a:spcAft>
              <a:buSzPts val="1400"/>
              <a:buNone/>
              <a:defRPr/>
            </a:lvl6pPr>
            <a:lvl7pPr lvl="6" rtl="0">
              <a:spcBef>
                <a:spcPct val="427000"/>
              </a:spcBef>
              <a:spcAft>
                <a:spcPts val="0"/>
              </a:spcAft>
              <a:buSzPts val="1400"/>
              <a:buNone/>
              <a:defRPr/>
            </a:lvl7pPr>
            <a:lvl8pPr lvl="7" rtl="0">
              <a:spcBef>
                <a:spcPct val="427000"/>
              </a:spcBef>
              <a:spcAft>
                <a:spcPts val="0"/>
              </a:spcAft>
              <a:buSzPts val="1400"/>
              <a:buNone/>
              <a:defRPr/>
            </a:lvl8pPr>
            <a:lvl9pPr lvl="8" rtl="0">
              <a:spcBef>
                <a:spcPct val="427000"/>
              </a:spcBef>
              <a:spcAft>
                <a:spcPts val="1600"/>
              </a:spcAft>
              <a:buSzPts val="1400"/>
              <a:buNone/>
              <a:defRPr/>
            </a:lvl9pPr>
          </a:lstStyle>
          <a:p>
            <a:endParaRPr/>
          </a:p>
        </p:txBody>
      </p:sp>
      <p:sp>
        <p:nvSpPr>
          <p:cNvPr id="2798" name="Google Shape;2798;p25"/>
          <p:cNvSpPr txBox="1">
            <a:spLocks noGrp="1"/>
          </p:cNvSpPr>
          <p:nvPr>
            <p:ph type="title" idx="2" hasCustomPrompt="1"/>
          </p:nvPr>
        </p:nvSpPr>
        <p:spPr>
          <a:xfrm>
            <a:off x="4642008" y="1624833"/>
            <a:ext cx="29724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panose="00000800000000000000"/>
              <a:buNone/>
              <a:defRPr sz="5735">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1pPr>
            <a:lvl2pPr lvl="1"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2pPr>
            <a:lvl3pPr lvl="2"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3pPr>
            <a:lvl4pPr lvl="3"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4pPr>
            <a:lvl5pPr lvl="4"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5pPr>
            <a:lvl6pPr lvl="5"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6pPr>
            <a:lvl7pPr lvl="6"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7pPr>
            <a:lvl8pPr lvl="7"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8pPr>
            <a:lvl9pPr lvl="8"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9pPr>
          </a:lstStyle>
          <a:p>
            <a:r>
              <a:t>xx%</a:t>
            </a:r>
          </a:p>
        </p:txBody>
      </p:sp>
      <p:sp>
        <p:nvSpPr>
          <p:cNvPr id="2799" name="Google Shape;2799;p25"/>
          <p:cNvSpPr txBox="1">
            <a:spLocks noGrp="1"/>
          </p:cNvSpPr>
          <p:nvPr>
            <p:ph type="subTitle" idx="3"/>
          </p:nvPr>
        </p:nvSpPr>
        <p:spPr>
          <a:xfrm>
            <a:off x="4706413" y="3533333"/>
            <a:ext cx="28436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5"/>
            </a:lvl1pPr>
            <a:lvl2pPr lvl="1" rtl="0">
              <a:spcBef>
                <a:spcPct val="427000"/>
              </a:spcBef>
              <a:spcAft>
                <a:spcPts val="0"/>
              </a:spcAft>
              <a:buSzPts val="1400"/>
              <a:buNone/>
              <a:defRPr/>
            </a:lvl2pPr>
            <a:lvl3pPr lvl="2" rtl="0">
              <a:spcBef>
                <a:spcPct val="427000"/>
              </a:spcBef>
              <a:spcAft>
                <a:spcPts val="0"/>
              </a:spcAft>
              <a:buSzPts val="1400"/>
              <a:buNone/>
              <a:defRPr/>
            </a:lvl3pPr>
            <a:lvl4pPr lvl="3" rtl="0">
              <a:spcBef>
                <a:spcPct val="427000"/>
              </a:spcBef>
              <a:spcAft>
                <a:spcPts val="0"/>
              </a:spcAft>
              <a:buSzPts val="1400"/>
              <a:buNone/>
              <a:defRPr/>
            </a:lvl4pPr>
            <a:lvl5pPr lvl="4" rtl="0">
              <a:spcBef>
                <a:spcPct val="427000"/>
              </a:spcBef>
              <a:spcAft>
                <a:spcPts val="0"/>
              </a:spcAft>
              <a:buSzPts val="1400"/>
              <a:buNone/>
              <a:defRPr/>
            </a:lvl5pPr>
            <a:lvl6pPr lvl="5" rtl="0">
              <a:spcBef>
                <a:spcPct val="427000"/>
              </a:spcBef>
              <a:spcAft>
                <a:spcPts val="0"/>
              </a:spcAft>
              <a:buSzPts val="1400"/>
              <a:buNone/>
              <a:defRPr/>
            </a:lvl6pPr>
            <a:lvl7pPr lvl="6" rtl="0">
              <a:spcBef>
                <a:spcPct val="427000"/>
              </a:spcBef>
              <a:spcAft>
                <a:spcPts val="0"/>
              </a:spcAft>
              <a:buSzPts val="1400"/>
              <a:buNone/>
              <a:defRPr/>
            </a:lvl7pPr>
            <a:lvl8pPr lvl="7" rtl="0">
              <a:spcBef>
                <a:spcPct val="427000"/>
              </a:spcBef>
              <a:spcAft>
                <a:spcPts val="0"/>
              </a:spcAft>
              <a:buSzPts val="1400"/>
              <a:buNone/>
              <a:defRPr/>
            </a:lvl8pPr>
            <a:lvl9pPr lvl="8" rtl="0">
              <a:spcBef>
                <a:spcPct val="427000"/>
              </a:spcBef>
              <a:spcAft>
                <a:spcPts val="1600"/>
              </a:spcAft>
              <a:buSzPts val="1400"/>
              <a:buNone/>
              <a:defRPr/>
            </a:lvl9pPr>
          </a:lstStyle>
          <a:p>
            <a:endParaRPr/>
          </a:p>
        </p:txBody>
      </p:sp>
      <p:sp>
        <p:nvSpPr>
          <p:cNvPr id="2800" name="Google Shape;2800;p25"/>
          <p:cNvSpPr txBox="1">
            <a:spLocks noGrp="1"/>
          </p:cNvSpPr>
          <p:nvPr>
            <p:ph type="title" idx="4" hasCustomPrompt="1"/>
          </p:nvPr>
        </p:nvSpPr>
        <p:spPr>
          <a:xfrm>
            <a:off x="8267216" y="1624833"/>
            <a:ext cx="2972400" cy="131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panose="00000800000000000000"/>
              <a:buNone/>
              <a:defRPr sz="5735">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1pPr>
            <a:lvl2pPr lvl="1"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2pPr>
            <a:lvl3pPr lvl="2"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3pPr>
            <a:lvl4pPr lvl="3"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4pPr>
            <a:lvl5pPr lvl="4"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5pPr>
            <a:lvl6pPr lvl="5"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6pPr>
            <a:lvl7pPr lvl="6"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7pPr>
            <a:lvl8pPr lvl="7"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8pPr>
            <a:lvl9pPr lvl="8" algn="ctr" rtl="0">
              <a:spcBef>
                <a:spcPts val="0"/>
              </a:spcBef>
              <a:spcAft>
                <a:spcPts val="0"/>
              </a:spcAft>
              <a:buClr>
                <a:schemeClr val="lt2"/>
              </a:buClr>
              <a:buSzPts val="11700"/>
              <a:buFont typeface="Poppins ExtraBold" panose="00000800000000000000"/>
              <a:buNone/>
              <a:defRPr sz="15600">
                <a:solidFill>
                  <a:schemeClr val="lt2"/>
                </a:solidFill>
                <a:latin typeface="Poppins ExtraBold" panose="00000800000000000000"/>
                <a:ea typeface="Poppins ExtraBold" panose="00000800000000000000"/>
                <a:cs typeface="Poppins ExtraBold" panose="00000800000000000000"/>
                <a:sym typeface="Poppins ExtraBold" panose="00000800000000000000"/>
              </a:defRPr>
            </a:lvl9pPr>
          </a:lstStyle>
          <a:p>
            <a:r>
              <a:t>xx%</a:t>
            </a:r>
          </a:p>
        </p:txBody>
      </p:sp>
      <p:sp>
        <p:nvSpPr>
          <p:cNvPr id="2801" name="Google Shape;2801;p25"/>
          <p:cNvSpPr txBox="1">
            <a:spLocks noGrp="1"/>
          </p:cNvSpPr>
          <p:nvPr>
            <p:ph type="subTitle" idx="5"/>
          </p:nvPr>
        </p:nvSpPr>
        <p:spPr>
          <a:xfrm>
            <a:off x="8331621" y="3431733"/>
            <a:ext cx="28436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5"/>
            </a:lvl1pPr>
            <a:lvl2pPr lvl="1" rtl="0">
              <a:spcBef>
                <a:spcPct val="427000"/>
              </a:spcBef>
              <a:spcAft>
                <a:spcPts val="0"/>
              </a:spcAft>
              <a:buSzPts val="1400"/>
              <a:buNone/>
              <a:defRPr/>
            </a:lvl2pPr>
            <a:lvl3pPr lvl="2" rtl="0">
              <a:spcBef>
                <a:spcPct val="427000"/>
              </a:spcBef>
              <a:spcAft>
                <a:spcPts val="0"/>
              </a:spcAft>
              <a:buSzPts val="1400"/>
              <a:buNone/>
              <a:defRPr/>
            </a:lvl3pPr>
            <a:lvl4pPr lvl="3" rtl="0">
              <a:spcBef>
                <a:spcPct val="427000"/>
              </a:spcBef>
              <a:spcAft>
                <a:spcPts val="0"/>
              </a:spcAft>
              <a:buSzPts val="1400"/>
              <a:buNone/>
              <a:defRPr/>
            </a:lvl4pPr>
            <a:lvl5pPr lvl="4" rtl="0">
              <a:spcBef>
                <a:spcPct val="427000"/>
              </a:spcBef>
              <a:spcAft>
                <a:spcPts val="0"/>
              </a:spcAft>
              <a:buSzPts val="1400"/>
              <a:buNone/>
              <a:defRPr/>
            </a:lvl5pPr>
            <a:lvl6pPr lvl="5" rtl="0">
              <a:spcBef>
                <a:spcPct val="427000"/>
              </a:spcBef>
              <a:spcAft>
                <a:spcPts val="0"/>
              </a:spcAft>
              <a:buSzPts val="1400"/>
              <a:buNone/>
              <a:defRPr/>
            </a:lvl6pPr>
            <a:lvl7pPr lvl="6" rtl="0">
              <a:spcBef>
                <a:spcPct val="427000"/>
              </a:spcBef>
              <a:spcAft>
                <a:spcPts val="0"/>
              </a:spcAft>
              <a:buSzPts val="1400"/>
              <a:buNone/>
              <a:defRPr/>
            </a:lvl7pPr>
            <a:lvl8pPr lvl="7" rtl="0">
              <a:spcBef>
                <a:spcPct val="427000"/>
              </a:spcBef>
              <a:spcAft>
                <a:spcPts val="0"/>
              </a:spcAft>
              <a:buSzPts val="1400"/>
              <a:buNone/>
              <a:defRPr/>
            </a:lvl8pPr>
            <a:lvl9pPr lvl="8" rtl="0">
              <a:spcBef>
                <a:spcPct val="427000"/>
              </a:spcBef>
              <a:spcAft>
                <a:spcPts val="1600"/>
              </a:spcAft>
              <a:buSzPts val="1400"/>
              <a:buNone/>
              <a:defRPr/>
            </a:lvl9pPr>
          </a:lstStyle>
          <a:p>
            <a:endParaRPr/>
          </a:p>
        </p:txBody>
      </p:sp>
      <p:grpSp>
        <p:nvGrpSpPr>
          <p:cNvPr id="2802" name="Google Shape;2802;p25"/>
          <p:cNvGrpSpPr/>
          <p:nvPr/>
        </p:nvGrpSpPr>
        <p:grpSpPr>
          <a:xfrm>
            <a:off x="-2361639" y="4595939"/>
            <a:ext cx="7454123" cy="3361969"/>
            <a:chOff x="5619200" y="4458200"/>
            <a:chExt cx="1647150" cy="742900"/>
          </a:xfrm>
        </p:grpSpPr>
        <p:sp>
          <p:nvSpPr>
            <p:cNvPr id="2803" name="Google Shape;2803;p25"/>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04" name="Google Shape;2804;p25"/>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05" name="Google Shape;2805;p25"/>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06" name="Google Shape;2806;p25"/>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07" name="Google Shape;2807;p25"/>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808" name="Google Shape;2808;p25"/>
          <p:cNvGrpSpPr/>
          <p:nvPr/>
        </p:nvGrpSpPr>
        <p:grpSpPr>
          <a:xfrm rot="10800000" flipH="1">
            <a:off x="7759592" y="-801095"/>
            <a:ext cx="5510241" cy="2491468"/>
            <a:chOff x="4178350" y="2375050"/>
            <a:chExt cx="938350" cy="515775"/>
          </a:xfrm>
        </p:grpSpPr>
        <p:sp>
          <p:nvSpPr>
            <p:cNvPr id="2809" name="Google Shape;2809;p2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10" name="Google Shape;2810;p2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11" name="Google Shape;2811;p2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12" name="Google Shape;2812;p2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13" name="Google Shape;2813;p2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14" name="Google Shape;2814;p2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15" name="Google Shape;2815;p2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816" name="Google Shape;2816;p25"/>
          <p:cNvGrpSpPr/>
          <p:nvPr/>
        </p:nvGrpSpPr>
        <p:grpSpPr>
          <a:xfrm rot="-1136998">
            <a:off x="9738797" y="4940320"/>
            <a:ext cx="3550129" cy="3771592"/>
            <a:chOff x="4159600" y="887163"/>
            <a:chExt cx="1265600" cy="1344550"/>
          </a:xfrm>
        </p:grpSpPr>
        <p:sp>
          <p:nvSpPr>
            <p:cNvPr id="2817" name="Google Shape;2817;p25"/>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18" name="Google Shape;2818;p25"/>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19" name="Google Shape;2819;p25"/>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20" name="Google Shape;2820;p25"/>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21" name="Google Shape;2821;p25"/>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22" name="Google Shape;2822;p25"/>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23" name="Google Shape;2823;p25"/>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24" name="Google Shape;2824;p25"/>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25" name="Google Shape;2825;p25"/>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26" name="Google Shape;2826;p25"/>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27" name="Google Shape;2827;p25"/>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28" name="Google Shape;2828;p25"/>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29" name="Google Shape;2829;p25"/>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30" name="Google Shape;2830;p25"/>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31" name="Google Shape;2831;p25"/>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32" name="Google Shape;2832;p25"/>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33" name="Google Shape;2833;p25"/>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34" name="Google Shape;2834;p25"/>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35" name="Google Shape;2835;p25"/>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36" name="Google Shape;2836;p25"/>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37" name="Google Shape;2837;p25"/>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38" name="Google Shape;2838;p25"/>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39" name="Google Shape;2839;p25"/>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40" name="Google Shape;2840;p25"/>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41" name="Google Shape;2841;p25"/>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42" name="Google Shape;2842;p25"/>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43" name="Google Shape;2843;p25"/>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44" name="Google Shape;2844;p25"/>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45" name="Google Shape;2845;p25"/>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46" name="Google Shape;2846;p25"/>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47" name="Google Shape;2847;p25"/>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48" name="Google Shape;2848;p25"/>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49" name="Google Shape;2849;p25"/>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50" name="Google Shape;2850;p25"/>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51" name="Google Shape;2851;p25"/>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52" name="Google Shape;2852;p25"/>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53" name="Google Shape;2853;p25"/>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54" name="Google Shape;2854;p25"/>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55" name="Google Shape;2855;p25"/>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56" name="Google Shape;2856;p25"/>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57" name="Google Shape;2857;p25"/>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58" name="Google Shape;2858;p25"/>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59" name="Google Shape;2859;p25"/>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60" name="Google Shape;2860;p25"/>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61" name="Google Shape;2861;p25"/>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62" name="Google Shape;2862;p25"/>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63" name="Google Shape;2863;p25"/>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64" name="Google Shape;2864;p25"/>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65" name="Google Shape;2865;p25"/>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66" name="Google Shape;2866;p25"/>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67" name="Google Shape;2867;p25"/>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68" name="Google Shape;2868;p25"/>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69" name="Google Shape;2869;p25"/>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70" name="Google Shape;2870;p25"/>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71" name="Google Shape;2871;p25"/>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72" name="Google Shape;2872;p25"/>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73" name="Google Shape;2873;p25"/>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74" name="Google Shape;2874;p25"/>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75" name="Google Shape;2875;p25"/>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76" name="Google Shape;2876;p25"/>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77" name="Google Shape;2877;p25"/>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78" name="Google Shape;2878;p25"/>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79" name="Google Shape;2879;p25"/>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80" name="Google Shape;2880;p25"/>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81" name="Google Shape;2881;p25"/>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82" name="Google Shape;2882;p25"/>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83" name="Google Shape;2883;p25"/>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84" name="Google Shape;2884;p25"/>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85" name="Google Shape;2885;p25"/>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86" name="Google Shape;2886;p25"/>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87" name="Google Shape;2887;p25"/>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88" name="Google Shape;2888;p25"/>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89" name="Google Shape;2889;p25"/>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90" name="Google Shape;2890;p25"/>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91" name="Google Shape;2891;p25"/>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92" name="Google Shape;2892;p25"/>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93" name="Google Shape;2893;p25"/>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94" name="Google Shape;2894;p25"/>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95" name="Google Shape;2895;p25"/>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96" name="Google Shape;2896;p25"/>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97" name="Google Shape;2897;p25"/>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98" name="Google Shape;2898;p25"/>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99" name="Google Shape;2899;p25"/>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00" name="Google Shape;2900;p25"/>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01" name="Google Shape;2901;p25"/>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02" name="Google Shape;2902;p25"/>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03" name="Google Shape;2903;p25"/>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04" name="Google Shape;2904;p25"/>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05" name="Google Shape;2905;p25"/>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06" name="Google Shape;2906;p25"/>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07" name="Google Shape;2907;p25"/>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08" name="Google Shape;2908;p25"/>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09" name="Google Shape;2909;p25"/>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10" name="Google Shape;2910;p25"/>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11" name="Google Shape;2911;p25"/>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12" name="Google Shape;2912;p25"/>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13" name="Google Shape;2913;p25"/>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14" name="Google Shape;2914;p25"/>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15" name="Google Shape;2915;p25"/>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16" name="Google Shape;2916;p25"/>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17" name="Google Shape;2917;p25"/>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18" name="Google Shape;2918;p25"/>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19" name="Google Shape;2919;p25"/>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20" name="Google Shape;2920;p25"/>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21" name="Google Shape;2921;p25"/>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922" name="Google Shape;2922;p25"/>
          <p:cNvSpPr/>
          <p:nvPr/>
        </p:nvSpPr>
        <p:spPr>
          <a:xfrm rot="8934532" flipH="1">
            <a:off x="-407689" y="-689517"/>
            <a:ext cx="2537107" cy="2268277"/>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923" name="Google Shape;2923;p25"/>
          <p:cNvGrpSpPr/>
          <p:nvPr/>
        </p:nvGrpSpPr>
        <p:grpSpPr>
          <a:xfrm rot="-10423553">
            <a:off x="7469576" y="-880364"/>
            <a:ext cx="1107001" cy="1952585"/>
            <a:chOff x="2797700" y="3217325"/>
            <a:chExt cx="682725" cy="1204225"/>
          </a:xfrm>
        </p:grpSpPr>
        <p:sp>
          <p:nvSpPr>
            <p:cNvPr id="2924" name="Google Shape;2924;p2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25" name="Google Shape;2925;p2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26" name="Google Shape;2926;p2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27" name="Google Shape;2927;p2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28" name="Google Shape;2928;p2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29" name="Google Shape;2929;p2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30" name="Google Shape;2930;p2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931" name="Google Shape;2931;p25"/>
          <p:cNvGrpSpPr/>
          <p:nvPr/>
        </p:nvGrpSpPr>
        <p:grpSpPr>
          <a:xfrm rot="2700000">
            <a:off x="4315341" y="5823789"/>
            <a:ext cx="2156149" cy="1607163"/>
            <a:chOff x="4500175" y="3779525"/>
            <a:chExt cx="1136425" cy="847075"/>
          </a:xfrm>
        </p:grpSpPr>
        <p:sp>
          <p:nvSpPr>
            <p:cNvPr id="2932" name="Google Shape;2932;p25"/>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33" name="Google Shape;2933;p25"/>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34" name="Google Shape;2934;p25"/>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35" name="Google Shape;2935;p25"/>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36" name="Google Shape;2936;p25"/>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37" name="Google Shape;2937;p25"/>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38" name="Google Shape;2938;p25"/>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39" name="Google Shape;2939;p25"/>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40" name="Google Shape;2940;p25"/>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41" name="Google Shape;2941;p25"/>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42" name="Google Shape;2942;p25"/>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943" name="Google Shape;2943;p25"/>
          <p:cNvSpPr txBox="1">
            <a:spLocks noGrp="1"/>
          </p:cNvSpPr>
          <p:nvPr>
            <p:ph type="title" idx="6"/>
          </p:nvPr>
        </p:nvSpPr>
        <p:spPr>
          <a:xfrm>
            <a:off x="965200" y="2870200"/>
            <a:ext cx="2971600" cy="5080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400" b="1"/>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944" name="Google Shape;2944;p25"/>
          <p:cNvSpPr txBox="1">
            <a:spLocks noGrp="1"/>
          </p:cNvSpPr>
          <p:nvPr>
            <p:ph type="title" idx="7"/>
          </p:nvPr>
        </p:nvSpPr>
        <p:spPr>
          <a:xfrm>
            <a:off x="4642400" y="2971800"/>
            <a:ext cx="2971600" cy="50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945" name="Google Shape;2945;p25"/>
          <p:cNvSpPr txBox="1">
            <a:spLocks noGrp="1"/>
          </p:cNvSpPr>
          <p:nvPr>
            <p:ph type="title" idx="8"/>
          </p:nvPr>
        </p:nvSpPr>
        <p:spPr>
          <a:xfrm>
            <a:off x="8267600" y="2870200"/>
            <a:ext cx="2971600" cy="50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ext 3">
  <p:cSld name="CUSTOM_15">
    <p:spTree>
      <p:nvGrpSpPr>
        <p:cNvPr id="1" name="Shape 2946"/>
        <p:cNvGrpSpPr/>
        <p:nvPr/>
      </p:nvGrpSpPr>
      <p:grpSpPr>
        <a:xfrm>
          <a:off x="0" y="0"/>
          <a:ext cx="0" cy="0"/>
          <a:chOff x="0" y="0"/>
          <a:chExt cx="0" cy="0"/>
        </a:xfrm>
      </p:grpSpPr>
      <p:sp>
        <p:nvSpPr>
          <p:cNvPr id="2947" name="Google Shape;2947;p26"/>
          <p:cNvSpPr txBox="1">
            <a:spLocks noGrp="1"/>
          </p:cNvSpPr>
          <p:nvPr>
            <p:ph type="title"/>
          </p:nvPr>
        </p:nvSpPr>
        <p:spPr>
          <a:xfrm>
            <a:off x="952400" y="1032467"/>
            <a:ext cx="102872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300"/>
              <a:buNone/>
              <a:defRPr sz="4400" b="1"/>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948" name="Google Shape;2948;p26"/>
          <p:cNvSpPr txBox="1">
            <a:spLocks noGrp="1"/>
          </p:cNvSpPr>
          <p:nvPr>
            <p:ph type="subTitle" idx="1"/>
          </p:nvPr>
        </p:nvSpPr>
        <p:spPr>
          <a:xfrm>
            <a:off x="6908800" y="1993900"/>
            <a:ext cx="4330800" cy="1579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2135"/>
            </a:lvl1pPr>
            <a:lvl2pPr lvl="1">
              <a:spcBef>
                <a:spcPts val="0"/>
              </a:spcBef>
              <a:spcAft>
                <a:spcPts val="0"/>
              </a:spcAft>
              <a:buSzPts val="1400"/>
              <a:buNone/>
              <a:defRPr/>
            </a:lvl2pPr>
            <a:lvl3pPr lvl="2">
              <a:spcBef>
                <a:spcPct val="427000"/>
              </a:spcBef>
              <a:spcAft>
                <a:spcPts val="0"/>
              </a:spcAft>
              <a:buSzPts val="1400"/>
              <a:buNone/>
              <a:defRPr/>
            </a:lvl3pPr>
            <a:lvl4pPr lvl="3">
              <a:spcBef>
                <a:spcPct val="427000"/>
              </a:spcBef>
              <a:spcAft>
                <a:spcPts val="0"/>
              </a:spcAft>
              <a:buSzPts val="1400"/>
              <a:buNone/>
              <a:defRPr/>
            </a:lvl4pPr>
            <a:lvl5pPr lvl="4">
              <a:spcBef>
                <a:spcPct val="427000"/>
              </a:spcBef>
              <a:spcAft>
                <a:spcPts val="0"/>
              </a:spcAft>
              <a:buSzPts val="1400"/>
              <a:buNone/>
              <a:defRPr/>
            </a:lvl5pPr>
            <a:lvl6pPr lvl="5">
              <a:spcBef>
                <a:spcPct val="427000"/>
              </a:spcBef>
              <a:spcAft>
                <a:spcPts val="0"/>
              </a:spcAft>
              <a:buSzPts val="1400"/>
              <a:buNone/>
              <a:defRPr/>
            </a:lvl6pPr>
            <a:lvl7pPr lvl="6">
              <a:spcBef>
                <a:spcPct val="427000"/>
              </a:spcBef>
              <a:spcAft>
                <a:spcPts val="0"/>
              </a:spcAft>
              <a:buSzPts val="1400"/>
              <a:buNone/>
              <a:defRPr/>
            </a:lvl7pPr>
            <a:lvl8pPr lvl="7">
              <a:spcBef>
                <a:spcPct val="427000"/>
              </a:spcBef>
              <a:spcAft>
                <a:spcPts val="0"/>
              </a:spcAft>
              <a:buSzPts val="1400"/>
              <a:buNone/>
              <a:defRPr/>
            </a:lvl8pPr>
            <a:lvl9pPr lvl="8">
              <a:spcBef>
                <a:spcPct val="427000"/>
              </a:spcBef>
              <a:spcAft>
                <a:spcPts val="1600"/>
              </a:spcAft>
              <a:buSzPts val="1400"/>
              <a:buNone/>
              <a:defRPr/>
            </a:lvl9pPr>
          </a:lstStyle>
          <a:p>
            <a:endParaRPr/>
          </a:p>
        </p:txBody>
      </p:sp>
      <p:grpSp>
        <p:nvGrpSpPr>
          <p:cNvPr id="2949" name="Google Shape;2949;p26"/>
          <p:cNvGrpSpPr/>
          <p:nvPr/>
        </p:nvGrpSpPr>
        <p:grpSpPr>
          <a:xfrm rot="-10799910" flipH="1">
            <a:off x="-907219" y="-1139707"/>
            <a:ext cx="8386848" cy="3557203"/>
            <a:chOff x="5619200" y="4458200"/>
            <a:chExt cx="1647150" cy="742900"/>
          </a:xfrm>
        </p:grpSpPr>
        <p:sp>
          <p:nvSpPr>
            <p:cNvPr id="2950" name="Google Shape;2950;p26"/>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51" name="Google Shape;2951;p26"/>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52" name="Google Shape;2952;p26"/>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53" name="Google Shape;2953;p26"/>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54" name="Google Shape;2954;p26"/>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955" name="Google Shape;2955;p26"/>
          <p:cNvGrpSpPr/>
          <p:nvPr/>
        </p:nvGrpSpPr>
        <p:grpSpPr>
          <a:xfrm rot="1830642">
            <a:off x="-822643" y="4701685"/>
            <a:ext cx="3550100" cy="3771560"/>
            <a:chOff x="4159600" y="887163"/>
            <a:chExt cx="1265600" cy="1344550"/>
          </a:xfrm>
        </p:grpSpPr>
        <p:sp>
          <p:nvSpPr>
            <p:cNvPr id="2956" name="Google Shape;2956;p26"/>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57" name="Google Shape;2957;p26"/>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58" name="Google Shape;2958;p26"/>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59" name="Google Shape;2959;p26"/>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60" name="Google Shape;2960;p26"/>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61" name="Google Shape;2961;p26"/>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62" name="Google Shape;2962;p26"/>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63" name="Google Shape;2963;p26"/>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64" name="Google Shape;2964;p26"/>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65" name="Google Shape;2965;p26"/>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66" name="Google Shape;2966;p26"/>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67" name="Google Shape;2967;p26"/>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68" name="Google Shape;2968;p26"/>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69" name="Google Shape;2969;p26"/>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70" name="Google Shape;2970;p26"/>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71" name="Google Shape;2971;p26"/>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72" name="Google Shape;2972;p26"/>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73" name="Google Shape;2973;p26"/>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74" name="Google Shape;2974;p26"/>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75" name="Google Shape;2975;p26"/>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76" name="Google Shape;2976;p26"/>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77" name="Google Shape;2977;p26"/>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78" name="Google Shape;2978;p26"/>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79" name="Google Shape;2979;p26"/>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80" name="Google Shape;2980;p26"/>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81" name="Google Shape;2981;p26"/>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82" name="Google Shape;2982;p26"/>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83" name="Google Shape;2983;p26"/>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84" name="Google Shape;2984;p26"/>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85" name="Google Shape;2985;p26"/>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86" name="Google Shape;2986;p26"/>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87" name="Google Shape;2987;p26"/>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88" name="Google Shape;2988;p26"/>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89" name="Google Shape;2989;p26"/>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90" name="Google Shape;2990;p26"/>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91" name="Google Shape;2991;p26"/>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92" name="Google Shape;2992;p26"/>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93" name="Google Shape;2993;p26"/>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94" name="Google Shape;2994;p26"/>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95" name="Google Shape;2995;p26"/>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96" name="Google Shape;2996;p26"/>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97" name="Google Shape;2997;p26"/>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98" name="Google Shape;2998;p26"/>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99" name="Google Shape;2999;p26"/>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00" name="Google Shape;3000;p26"/>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01" name="Google Shape;3001;p26"/>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02" name="Google Shape;3002;p26"/>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03" name="Google Shape;3003;p26"/>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04" name="Google Shape;3004;p26"/>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05" name="Google Shape;3005;p26"/>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06" name="Google Shape;3006;p26"/>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07" name="Google Shape;3007;p26"/>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08" name="Google Shape;3008;p26"/>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09" name="Google Shape;3009;p26"/>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10" name="Google Shape;3010;p26"/>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11" name="Google Shape;3011;p26"/>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12" name="Google Shape;3012;p26"/>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13" name="Google Shape;3013;p26"/>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14" name="Google Shape;3014;p26"/>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15" name="Google Shape;3015;p26"/>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16" name="Google Shape;3016;p26"/>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17" name="Google Shape;3017;p26"/>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18" name="Google Shape;3018;p26"/>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19" name="Google Shape;3019;p26"/>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20" name="Google Shape;3020;p26"/>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21" name="Google Shape;3021;p26"/>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22" name="Google Shape;3022;p26"/>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23" name="Google Shape;3023;p26"/>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24" name="Google Shape;3024;p26"/>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25" name="Google Shape;3025;p26"/>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26" name="Google Shape;3026;p26"/>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27" name="Google Shape;3027;p26"/>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28" name="Google Shape;3028;p26"/>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29" name="Google Shape;3029;p26"/>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30" name="Google Shape;3030;p26"/>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31" name="Google Shape;3031;p26"/>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32" name="Google Shape;3032;p26"/>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33" name="Google Shape;3033;p26"/>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34" name="Google Shape;3034;p26"/>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35" name="Google Shape;3035;p26"/>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36" name="Google Shape;3036;p26"/>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37" name="Google Shape;3037;p26"/>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38" name="Google Shape;3038;p26"/>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39" name="Google Shape;3039;p26"/>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40" name="Google Shape;3040;p26"/>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41" name="Google Shape;3041;p26"/>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42" name="Google Shape;3042;p26"/>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43" name="Google Shape;3043;p26"/>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44" name="Google Shape;3044;p26"/>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45" name="Google Shape;3045;p26"/>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46" name="Google Shape;3046;p26"/>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47" name="Google Shape;3047;p26"/>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48" name="Google Shape;3048;p26"/>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49" name="Google Shape;3049;p26"/>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50" name="Google Shape;3050;p26"/>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51" name="Google Shape;3051;p26"/>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52" name="Google Shape;3052;p26"/>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53" name="Google Shape;3053;p26"/>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54" name="Google Shape;3054;p26"/>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55" name="Google Shape;3055;p26"/>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56" name="Google Shape;3056;p26"/>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57" name="Google Shape;3057;p26"/>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58" name="Google Shape;3058;p26"/>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59" name="Google Shape;3059;p26"/>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60" name="Google Shape;3060;p26"/>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061" name="Google Shape;3061;p26"/>
          <p:cNvSpPr/>
          <p:nvPr/>
        </p:nvSpPr>
        <p:spPr>
          <a:xfrm flipH="1">
            <a:off x="2499095" y="5252519"/>
            <a:ext cx="2431505" cy="2173727"/>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062" name="Google Shape;3062;p26"/>
          <p:cNvGrpSpPr/>
          <p:nvPr/>
        </p:nvGrpSpPr>
        <p:grpSpPr>
          <a:xfrm rot="5400000">
            <a:off x="7269645" y="4475945"/>
            <a:ext cx="4381927" cy="5767600"/>
            <a:chOff x="1992250" y="544500"/>
            <a:chExt cx="1080250" cy="975575"/>
          </a:xfrm>
        </p:grpSpPr>
        <p:sp>
          <p:nvSpPr>
            <p:cNvPr id="3063" name="Google Shape;3063;p26"/>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64" name="Google Shape;3064;p26"/>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065" name="Google Shape;3065;p26"/>
          <p:cNvGrpSpPr/>
          <p:nvPr/>
        </p:nvGrpSpPr>
        <p:grpSpPr>
          <a:xfrm rot="-3296834" flipH="1">
            <a:off x="5645124" y="5765487"/>
            <a:ext cx="1270047" cy="2039559"/>
            <a:chOff x="2402100" y="3854125"/>
            <a:chExt cx="435600" cy="698825"/>
          </a:xfrm>
        </p:grpSpPr>
        <p:sp>
          <p:nvSpPr>
            <p:cNvPr id="3066" name="Google Shape;3066;p2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67" name="Google Shape;3067;p2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68" name="Google Shape;3068;p2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69" name="Google Shape;3069;p2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70" name="Google Shape;3070;p2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71" name="Google Shape;3071;p2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72" name="Google Shape;3072;p2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73" name="Google Shape;3073;p2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74" name="Google Shape;3074;p2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75" name="Google Shape;3075;p2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76" name="Google Shape;3076;p2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77" name="Google Shape;3077;p2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78" name="Google Shape;3078;p2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079" name="Google Shape;3079;p26"/>
          <p:cNvGrpSpPr/>
          <p:nvPr/>
        </p:nvGrpSpPr>
        <p:grpSpPr>
          <a:xfrm rot="-9070246">
            <a:off x="10465345" y="-520813"/>
            <a:ext cx="2125157" cy="1584216"/>
            <a:chOff x="4500175" y="3779525"/>
            <a:chExt cx="1136425" cy="847075"/>
          </a:xfrm>
        </p:grpSpPr>
        <p:sp>
          <p:nvSpPr>
            <p:cNvPr id="3080" name="Google Shape;3080;p26"/>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81" name="Google Shape;3081;p26"/>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82" name="Google Shape;3082;p26"/>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83" name="Google Shape;3083;p26"/>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84" name="Google Shape;3084;p26"/>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85" name="Google Shape;3085;p26"/>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86" name="Google Shape;3086;p26"/>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87" name="Google Shape;3087;p26"/>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88" name="Google Shape;3088;p26"/>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89" name="Google Shape;3089;p26"/>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90" name="Google Shape;3090;p26"/>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091" name="Google Shape;3091;p26"/>
          <p:cNvGrpSpPr/>
          <p:nvPr/>
        </p:nvGrpSpPr>
        <p:grpSpPr>
          <a:xfrm>
            <a:off x="4689217" y="4865917"/>
            <a:ext cx="933933" cy="848100"/>
            <a:chOff x="3652400" y="3788700"/>
            <a:chExt cx="700450" cy="636075"/>
          </a:xfrm>
        </p:grpSpPr>
        <p:sp>
          <p:nvSpPr>
            <p:cNvPr id="3092" name="Google Shape;3092;p26"/>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93" name="Google Shape;3093;p26"/>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94" name="Google Shape;3094;p26"/>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95" name="Google Shape;3095;p26"/>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96" name="Google Shape;3096;p26"/>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97" name="Google Shape;3097;p26"/>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98" name="Google Shape;3098;p26"/>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99" name="Google Shape;3099;p26"/>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00" name="Google Shape;3100;p26"/>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01" name="Google Shape;3101;p26"/>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02" name="Google Shape;3102;p26"/>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03" name="Google Shape;3103;p26"/>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04" name="Google Shape;3104;p26"/>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05" name="Google Shape;3105;p26"/>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06" name="Google Shape;3106;p26"/>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107" name="Google Shape;3107;p26"/>
          <p:cNvSpPr/>
          <p:nvPr/>
        </p:nvSpPr>
        <p:spPr>
          <a:xfrm>
            <a:off x="7055367" y="5714017"/>
            <a:ext cx="504760" cy="423184"/>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08" name="Google Shape;3108;p26"/>
          <p:cNvSpPr/>
          <p:nvPr/>
        </p:nvSpPr>
        <p:spPr>
          <a:xfrm>
            <a:off x="1283733" y="2664900"/>
            <a:ext cx="504760" cy="423184"/>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109" name="Google Shape;3109;p26"/>
          <p:cNvGrpSpPr/>
          <p:nvPr/>
        </p:nvGrpSpPr>
        <p:grpSpPr>
          <a:xfrm rot="9851469">
            <a:off x="3062527" y="-337364"/>
            <a:ext cx="1107013" cy="1952607"/>
            <a:chOff x="2797700" y="3217325"/>
            <a:chExt cx="682725" cy="1204225"/>
          </a:xfrm>
        </p:grpSpPr>
        <p:sp>
          <p:nvSpPr>
            <p:cNvPr id="3110" name="Google Shape;3110;p26"/>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11" name="Google Shape;3111;p26"/>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12" name="Google Shape;3112;p26"/>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13" name="Google Shape;3113;p26"/>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14" name="Google Shape;3114;p26"/>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15" name="Google Shape;3115;p26"/>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16" name="Google Shape;3116;p26"/>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117" name="Google Shape;3117;p26"/>
          <p:cNvGrpSpPr/>
          <p:nvPr/>
        </p:nvGrpSpPr>
        <p:grpSpPr>
          <a:xfrm rot="9240059" flipH="1">
            <a:off x="-539320" y="878521"/>
            <a:ext cx="1517069" cy="2436181"/>
            <a:chOff x="2402100" y="3854125"/>
            <a:chExt cx="435600" cy="698825"/>
          </a:xfrm>
        </p:grpSpPr>
        <p:sp>
          <p:nvSpPr>
            <p:cNvPr id="3118" name="Google Shape;3118;p2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19" name="Google Shape;3119;p2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20" name="Google Shape;3120;p2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21" name="Google Shape;3121;p2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22" name="Google Shape;3122;p2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23" name="Google Shape;3123;p2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24" name="Google Shape;3124;p2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25" name="Google Shape;3125;p2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26" name="Google Shape;3126;p2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27" name="Google Shape;3127;p2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28" name="Google Shape;3128;p2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29" name="Google Shape;3129;p2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30" name="Google Shape;3130;p2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hanks and Credits">
  <p:cSld name="CUSTOM_7">
    <p:spTree>
      <p:nvGrpSpPr>
        <p:cNvPr id="1" name="Shape 3131"/>
        <p:cNvGrpSpPr/>
        <p:nvPr/>
      </p:nvGrpSpPr>
      <p:grpSpPr>
        <a:xfrm>
          <a:off x="0" y="0"/>
          <a:ext cx="0" cy="0"/>
          <a:chOff x="0" y="0"/>
          <a:chExt cx="0" cy="0"/>
        </a:xfrm>
      </p:grpSpPr>
      <p:sp>
        <p:nvSpPr>
          <p:cNvPr id="3132" name="Google Shape;3132;p27"/>
          <p:cNvSpPr txBox="1">
            <a:spLocks noGrp="1"/>
          </p:cNvSpPr>
          <p:nvPr>
            <p:ph type="title"/>
          </p:nvPr>
        </p:nvSpPr>
        <p:spPr>
          <a:xfrm>
            <a:off x="952400" y="-2998767"/>
            <a:ext cx="4790000" cy="5946800"/>
          </a:xfrm>
          <a:prstGeom prst="rect">
            <a:avLst/>
          </a:prstGeom>
        </p:spPr>
        <p:txBody>
          <a:bodyPr spcFirstLastPara="1" wrap="square" lIns="91425" tIns="91425" rIns="91425" bIns="91425" anchor="b" anchorCtr="0">
            <a:noAutofit/>
          </a:bodyPr>
          <a:lstStyle>
            <a:lvl1pPr lvl="0">
              <a:spcBef>
                <a:spcPts val="0"/>
              </a:spcBef>
              <a:spcAft>
                <a:spcPts val="0"/>
              </a:spcAft>
              <a:buSzPts val="5000"/>
              <a:buFont typeface="Poppins Black" panose="00000800000000000000"/>
              <a:buNone/>
              <a:defRPr sz="6665">
                <a:latin typeface="Poppins Black" panose="00000800000000000000"/>
                <a:ea typeface="Poppins Black" panose="00000800000000000000"/>
                <a:cs typeface="Poppins Black" panose="00000800000000000000"/>
                <a:sym typeface="Poppins Black" panose="0000080000000000000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33" name="Google Shape;3133;p27"/>
          <p:cNvSpPr txBox="1"/>
          <p:nvPr/>
        </p:nvSpPr>
        <p:spPr>
          <a:xfrm>
            <a:off x="952400" y="4895733"/>
            <a:ext cx="4685600" cy="889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300"/>
              </a:spcBef>
              <a:spcAft>
                <a:spcPts val="0"/>
              </a:spcAft>
              <a:buNone/>
            </a:pPr>
            <a:r>
              <a:rPr lang="en-GB" sz="1465">
                <a:solidFill>
                  <a:srgbClr val="534844"/>
                </a:solidFill>
                <a:latin typeface="Poppins Light" panose="00000500000000000000"/>
                <a:ea typeface="Poppins Light" panose="00000500000000000000"/>
                <a:cs typeface="Poppins Light" panose="00000500000000000000"/>
                <a:sym typeface="Poppins Light" panose="00000500000000000000"/>
              </a:rPr>
              <a:t>CREDITS: This presentation template was created by </a:t>
            </a:r>
            <a:r>
              <a:rPr lang="en-GB" sz="1465" b="1">
                <a:solidFill>
                  <a:srgbClr val="534844"/>
                </a:solidFill>
                <a:uFill>
                  <a:noFill/>
                </a:uFill>
                <a:latin typeface="Poppins" panose="00000500000000000000"/>
                <a:ea typeface="Poppins" panose="00000500000000000000"/>
                <a:cs typeface="Poppins" panose="00000500000000000000"/>
                <a:sym typeface="Poppins" panose="00000500000000000000"/>
                <a:hlinkClick r:id="rId2"/>
              </a:rPr>
              <a:t>Slidesgo</a:t>
            </a:r>
            <a:r>
              <a:rPr lang="en-GB" sz="1465">
                <a:solidFill>
                  <a:srgbClr val="534844"/>
                </a:solidFill>
                <a:latin typeface="Poppins Light" panose="00000500000000000000"/>
                <a:ea typeface="Poppins Light" panose="00000500000000000000"/>
                <a:cs typeface="Poppins Light" panose="00000500000000000000"/>
                <a:sym typeface="Poppins Light" panose="00000500000000000000"/>
              </a:rPr>
              <a:t>, including icons by </a:t>
            </a:r>
            <a:r>
              <a:rPr lang="en-GB" sz="1465" b="1">
                <a:solidFill>
                  <a:srgbClr val="534844"/>
                </a:solidFill>
                <a:uFill>
                  <a:noFill/>
                </a:uFill>
                <a:latin typeface="Poppins" panose="00000500000000000000"/>
                <a:ea typeface="Poppins" panose="00000500000000000000"/>
                <a:cs typeface="Poppins" panose="00000500000000000000"/>
                <a:sym typeface="Poppins" panose="00000500000000000000"/>
                <a:hlinkClick r:id="rId3"/>
              </a:rPr>
              <a:t>Flaticon</a:t>
            </a:r>
            <a:r>
              <a:rPr lang="en-GB" sz="1465">
                <a:solidFill>
                  <a:srgbClr val="534844"/>
                </a:solidFill>
                <a:latin typeface="Poppins Light" panose="00000500000000000000"/>
                <a:ea typeface="Poppins Light" panose="00000500000000000000"/>
                <a:cs typeface="Poppins Light" panose="00000500000000000000"/>
                <a:sym typeface="Poppins Light" panose="00000500000000000000"/>
              </a:rPr>
              <a:t>, and infographics &amp; images by </a:t>
            </a:r>
            <a:r>
              <a:rPr lang="en-GB" sz="1465" b="1">
                <a:solidFill>
                  <a:srgbClr val="534844"/>
                </a:solidFill>
                <a:uFill>
                  <a:noFill/>
                </a:uFill>
                <a:latin typeface="Poppins" panose="00000500000000000000"/>
                <a:ea typeface="Poppins" panose="00000500000000000000"/>
                <a:cs typeface="Poppins" panose="00000500000000000000"/>
                <a:sym typeface="Poppins" panose="00000500000000000000"/>
                <a:hlinkClick r:id="rId4"/>
              </a:rPr>
              <a:t>Freepik</a:t>
            </a:r>
            <a:r>
              <a:rPr lang="en-GB" sz="1465">
                <a:solidFill>
                  <a:srgbClr val="534844"/>
                </a:solidFill>
                <a:latin typeface="Poppins Light" panose="00000500000000000000"/>
                <a:ea typeface="Poppins Light" panose="00000500000000000000"/>
                <a:cs typeface="Poppins Light" panose="00000500000000000000"/>
                <a:sym typeface="Poppins Light" panose="00000500000000000000"/>
              </a:rPr>
              <a:t>. </a:t>
            </a:r>
            <a:endParaRPr sz="1465">
              <a:solidFill>
                <a:srgbClr val="534844"/>
              </a:solidFill>
              <a:latin typeface="Poppins Light" panose="00000500000000000000"/>
              <a:ea typeface="Poppins Light" panose="00000500000000000000"/>
              <a:cs typeface="Poppins Light" panose="00000500000000000000"/>
              <a:sym typeface="Poppins Light" panose="00000500000000000000"/>
            </a:endParaRPr>
          </a:p>
        </p:txBody>
      </p:sp>
      <p:grpSp>
        <p:nvGrpSpPr>
          <p:cNvPr id="3134" name="Google Shape;3134;p27"/>
          <p:cNvGrpSpPr/>
          <p:nvPr/>
        </p:nvGrpSpPr>
        <p:grpSpPr>
          <a:xfrm flipH="1">
            <a:off x="5544460" y="4031391"/>
            <a:ext cx="7425977" cy="3702301"/>
            <a:chOff x="4178350" y="2375050"/>
            <a:chExt cx="938350" cy="515775"/>
          </a:xfrm>
        </p:grpSpPr>
        <p:sp>
          <p:nvSpPr>
            <p:cNvPr id="3135" name="Google Shape;3135;p27"/>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36" name="Google Shape;3136;p27"/>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37" name="Google Shape;3137;p27"/>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38" name="Google Shape;3138;p27"/>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39" name="Google Shape;3139;p27"/>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40" name="Google Shape;3140;p27"/>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41" name="Google Shape;3141;p27"/>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142" name="Google Shape;3142;p27"/>
          <p:cNvGrpSpPr/>
          <p:nvPr/>
        </p:nvGrpSpPr>
        <p:grpSpPr>
          <a:xfrm rot="10800000">
            <a:off x="6095828" y="-1115661"/>
            <a:ext cx="7454123" cy="3361969"/>
            <a:chOff x="5619200" y="4458200"/>
            <a:chExt cx="1647150" cy="742900"/>
          </a:xfrm>
        </p:grpSpPr>
        <p:sp>
          <p:nvSpPr>
            <p:cNvPr id="3143" name="Google Shape;3143;p2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44" name="Google Shape;3144;p2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45" name="Google Shape;3145;p2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46" name="Google Shape;3146;p2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47" name="Google Shape;3147;p2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148" name="Google Shape;3148;p27"/>
          <p:cNvSpPr/>
          <p:nvPr/>
        </p:nvSpPr>
        <p:spPr>
          <a:xfrm rot="-1867515" flipH="1">
            <a:off x="-1238925" y="5522328"/>
            <a:ext cx="2537161" cy="226832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149" name="Google Shape;3149;p27"/>
          <p:cNvGrpSpPr/>
          <p:nvPr/>
        </p:nvGrpSpPr>
        <p:grpSpPr>
          <a:xfrm rot="-9039059">
            <a:off x="11495661" y="1097620"/>
            <a:ext cx="1328380" cy="2134308"/>
            <a:chOff x="2402100" y="3854125"/>
            <a:chExt cx="435600" cy="698825"/>
          </a:xfrm>
        </p:grpSpPr>
        <p:sp>
          <p:nvSpPr>
            <p:cNvPr id="3150" name="Google Shape;3150;p2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51" name="Google Shape;3151;p2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52" name="Google Shape;3152;p2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53" name="Google Shape;3153;p2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54" name="Google Shape;3154;p2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55" name="Google Shape;3155;p2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56" name="Google Shape;3156;p2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57" name="Google Shape;3157;p2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58" name="Google Shape;3158;p2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59" name="Google Shape;3159;p2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60" name="Google Shape;3160;p2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61" name="Google Shape;3161;p2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62" name="Google Shape;3162;p2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163" name="Google Shape;3163;p27"/>
          <p:cNvSpPr/>
          <p:nvPr/>
        </p:nvSpPr>
        <p:spPr>
          <a:xfrm rot="7705557" flipH="1">
            <a:off x="-215461" y="-451613"/>
            <a:ext cx="1612407" cy="144169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164" name="Google Shape;3164;p27"/>
          <p:cNvGrpSpPr/>
          <p:nvPr/>
        </p:nvGrpSpPr>
        <p:grpSpPr>
          <a:xfrm rot="-7867282">
            <a:off x="9666545" y="-1314216"/>
            <a:ext cx="1974900" cy="3326147"/>
            <a:chOff x="3026750" y="1552825"/>
            <a:chExt cx="1108700" cy="1867600"/>
          </a:xfrm>
        </p:grpSpPr>
        <p:sp>
          <p:nvSpPr>
            <p:cNvPr id="3165" name="Google Shape;3165;p27"/>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66" name="Google Shape;3166;p27"/>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67" name="Google Shape;3167;p27"/>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68" name="Google Shape;3168;p27"/>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69" name="Google Shape;3169;p27"/>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70" name="Google Shape;3170;p27"/>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71" name="Google Shape;3171;p27"/>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72" name="Google Shape;3172;p27"/>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73" name="Google Shape;3173;p27"/>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74" name="Google Shape;3174;p27"/>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75" name="Google Shape;3175;p27"/>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76" name="Google Shape;3176;p27"/>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77" name="Google Shape;3177;p27"/>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78" name="Google Shape;3178;p27"/>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79" name="Google Shape;3179;p27"/>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80" name="Google Shape;3180;p27"/>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81" name="Google Shape;3181;p27"/>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82" name="Google Shape;3182;p27"/>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83" name="Google Shape;3183;p27"/>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184" name="Google Shape;3184;p27"/>
          <p:cNvSpPr/>
          <p:nvPr/>
        </p:nvSpPr>
        <p:spPr>
          <a:xfrm>
            <a:off x="8751933" y="3760233"/>
            <a:ext cx="504760" cy="423184"/>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185" name="Google Shape;3185;p27"/>
          <p:cNvGrpSpPr/>
          <p:nvPr/>
        </p:nvGrpSpPr>
        <p:grpSpPr>
          <a:xfrm rot="-1971140" flipH="1">
            <a:off x="10003616" y="4706597"/>
            <a:ext cx="2471965" cy="1842568"/>
            <a:chOff x="4500175" y="3779525"/>
            <a:chExt cx="1136425" cy="847075"/>
          </a:xfrm>
        </p:grpSpPr>
        <p:sp>
          <p:nvSpPr>
            <p:cNvPr id="3186" name="Google Shape;3186;p27"/>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87" name="Google Shape;3187;p27"/>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88" name="Google Shape;3188;p27"/>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89" name="Google Shape;3189;p27"/>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90" name="Google Shape;3190;p27"/>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91" name="Google Shape;3191;p27"/>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92" name="Google Shape;3192;p27"/>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93" name="Google Shape;3193;p27"/>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94" name="Google Shape;3194;p27"/>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95" name="Google Shape;3195;p27"/>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96" name="Google Shape;3196;p27"/>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197" name="Google Shape;3197;p27"/>
          <p:cNvSpPr/>
          <p:nvPr/>
        </p:nvSpPr>
        <p:spPr>
          <a:xfrm>
            <a:off x="7656433" y="1348884"/>
            <a:ext cx="504760" cy="423184"/>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198" name="Google Shape;3198;p27"/>
          <p:cNvGrpSpPr/>
          <p:nvPr/>
        </p:nvGrpSpPr>
        <p:grpSpPr>
          <a:xfrm rot="-10660414" flipH="1">
            <a:off x="2841407" y="-332260"/>
            <a:ext cx="1384852" cy="1032249"/>
            <a:chOff x="4500175" y="3779525"/>
            <a:chExt cx="1136425" cy="847075"/>
          </a:xfrm>
        </p:grpSpPr>
        <p:sp>
          <p:nvSpPr>
            <p:cNvPr id="3199" name="Google Shape;3199;p27"/>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00" name="Google Shape;3200;p27"/>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01" name="Google Shape;3201;p27"/>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02" name="Google Shape;3202;p27"/>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03" name="Google Shape;3203;p27"/>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04" name="Google Shape;3204;p27"/>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05" name="Google Shape;3205;p27"/>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06" name="Google Shape;3206;p27"/>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07" name="Google Shape;3207;p27"/>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08" name="Google Shape;3208;p27"/>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09" name="Google Shape;3209;p27"/>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210" name="Google Shape;3210;p27"/>
          <p:cNvGrpSpPr/>
          <p:nvPr/>
        </p:nvGrpSpPr>
        <p:grpSpPr>
          <a:xfrm>
            <a:off x="5544451" y="642817"/>
            <a:ext cx="813767" cy="556467"/>
            <a:chOff x="364525" y="2023775"/>
            <a:chExt cx="610325" cy="417350"/>
          </a:xfrm>
        </p:grpSpPr>
        <p:sp>
          <p:nvSpPr>
            <p:cNvPr id="3211" name="Google Shape;3211;p27"/>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12" name="Google Shape;3212;p27"/>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13" name="Google Shape;3213;p27"/>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14" name="Google Shape;3214;p27"/>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15" name="Google Shape;3215;p27"/>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16" name="Google Shape;3216;p27"/>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17" name="Google Shape;3217;p27"/>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18" name="Google Shape;3218;p27"/>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219" name="Google Shape;3219;p27"/>
          <p:cNvSpPr txBox="1">
            <a:spLocks noGrp="1"/>
          </p:cNvSpPr>
          <p:nvPr>
            <p:ph type="subTitle" idx="1"/>
          </p:nvPr>
        </p:nvSpPr>
        <p:spPr>
          <a:xfrm>
            <a:off x="952400" y="3076000"/>
            <a:ext cx="4330800" cy="157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0"/>
              </a:spcBef>
              <a:spcAft>
                <a:spcPts val="0"/>
              </a:spcAft>
              <a:buSzPts val="1400"/>
              <a:buNone/>
              <a:defRPr/>
            </a:lvl2pPr>
            <a:lvl3pPr lvl="2" rtl="0">
              <a:spcBef>
                <a:spcPct val="427000"/>
              </a:spcBef>
              <a:spcAft>
                <a:spcPts val="0"/>
              </a:spcAft>
              <a:buSzPts val="1400"/>
              <a:buNone/>
              <a:defRPr/>
            </a:lvl3pPr>
            <a:lvl4pPr lvl="3" rtl="0">
              <a:spcBef>
                <a:spcPct val="427000"/>
              </a:spcBef>
              <a:spcAft>
                <a:spcPts val="0"/>
              </a:spcAft>
              <a:buSzPts val="1400"/>
              <a:buNone/>
              <a:defRPr/>
            </a:lvl4pPr>
            <a:lvl5pPr lvl="4" rtl="0">
              <a:spcBef>
                <a:spcPct val="427000"/>
              </a:spcBef>
              <a:spcAft>
                <a:spcPts val="0"/>
              </a:spcAft>
              <a:buSzPts val="1400"/>
              <a:buNone/>
              <a:defRPr/>
            </a:lvl5pPr>
            <a:lvl6pPr lvl="5" rtl="0">
              <a:spcBef>
                <a:spcPct val="427000"/>
              </a:spcBef>
              <a:spcAft>
                <a:spcPts val="0"/>
              </a:spcAft>
              <a:buSzPts val="1400"/>
              <a:buNone/>
              <a:defRPr/>
            </a:lvl6pPr>
            <a:lvl7pPr lvl="6" rtl="0">
              <a:spcBef>
                <a:spcPct val="427000"/>
              </a:spcBef>
              <a:spcAft>
                <a:spcPts val="0"/>
              </a:spcAft>
              <a:buSzPts val="1400"/>
              <a:buNone/>
              <a:defRPr/>
            </a:lvl7pPr>
            <a:lvl8pPr lvl="7" rtl="0">
              <a:spcBef>
                <a:spcPct val="427000"/>
              </a:spcBef>
              <a:spcAft>
                <a:spcPts val="0"/>
              </a:spcAft>
              <a:buSzPts val="1400"/>
              <a:buNone/>
              <a:defRPr/>
            </a:lvl8pPr>
            <a:lvl9pPr lvl="8" rtl="0">
              <a:spcBef>
                <a:spcPct val="427000"/>
              </a:spcBef>
              <a:spcAft>
                <a:spcPts val="1600"/>
              </a:spcAft>
              <a:buSzPts val="14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Only Title 2">
  <p:cSld name="CAPTION_ONLY_1">
    <p:spTree>
      <p:nvGrpSpPr>
        <p:cNvPr id="1" name="Shape 3220"/>
        <p:cNvGrpSpPr/>
        <p:nvPr/>
      </p:nvGrpSpPr>
      <p:grpSpPr>
        <a:xfrm>
          <a:off x="0" y="0"/>
          <a:ext cx="0" cy="0"/>
          <a:chOff x="0" y="0"/>
          <a:chExt cx="0" cy="0"/>
        </a:xfrm>
      </p:grpSpPr>
      <p:sp>
        <p:nvSpPr>
          <p:cNvPr id="3221" name="Google Shape;3221;p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3222" name="Google Shape;3222;p28"/>
          <p:cNvGrpSpPr/>
          <p:nvPr/>
        </p:nvGrpSpPr>
        <p:grpSpPr>
          <a:xfrm>
            <a:off x="-1521307" y="5959404"/>
            <a:ext cx="4134621" cy="3733851"/>
            <a:chOff x="1992250" y="544500"/>
            <a:chExt cx="1080250" cy="975575"/>
          </a:xfrm>
        </p:grpSpPr>
        <p:sp>
          <p:nvSpPr>
            <p:cNvPr id="3223" name="Google Shape;3223;p28"/>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24" name="Google Shape;3224;p28"/>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225" name="Google Shape;3225;p28"/>
          <p:cNvSpPr txBox="1">
            <a:spLocks noGrp="1"/>
          </p:cNvSpPr>
          <p:nvPr>
            <p:ph type="title"/>
          </p:nvPr>
        </p:nvSpPr>
        <p:spPr>
          <a:xfrm>
            <a:off x="952400" y="727667"/>
            <a:ext cx="10287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26" name="Google Shape;3226;p28"/>
          <p:cNvGrpSpPr/>
          <p:nvPr/>
        </p:nvGrpSpPr>
        <p:grpSpPr>
          <a:xfrm rot="10800000">
            <a:off x="9068484" y="-869473"/>
            <a:ext cx="5762269" cy="2088515"/>
            <a:chOff x="-1068128" y="3996204"/>
            <a:chExt cx="3672418" cy="1331055"/>
          </a:xfrm>
        </p:grpSpPr>
        <p:sp>
          <p:nvSpPr>
            <p:cNvPr id="3227" name="Google Shape;3227;p28"/>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28" name="Google Shape;3228;p28"/>
            <p:cNvGrpSpPr/>
            <p:nvPr/>
          </p:nvGrpSpPr>
          <p:grpSpPr>
            <a:xfrm>
              <a:off x="-800178" y="4304942"/>
              <a:ext cx="2873315" cy="818933"/>
              <a:chOff x="-800178" y="4304942"/>
              <a:chExt cx="2873315" cy="818933"/>
            </a:xfrm>
          </p:grpSpPr>
          <p:sp>
            <p:nvSpPr>
              <p:cNvPr id="3229" name="Google Shape;3229;p28"/>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30" name="Google Shape;3230;p28"/>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31" name="Google Shape;3231;p28"/>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32" name="Google Shape;3232;p28"/>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33" name="Google Shape;3233;p28"/>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34" name="Google Shape;3234;p28"/>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35" name="Google Shape;3235;p28"/>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36" name="Google Shape;3236;p28"/>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37" name="Google Shape;3237;p28"/>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38" name="Google Shape;3238;p28"/>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39" name="Google Shape;3239;p28"/>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40" name="Google Shape;3240;p28"/>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41" name="Google Shape;3241;p28"/>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42" name="Google Shape;3242;p28"/>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43" name="Google Shape;3243;p28"/>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44" name="Google Shape;3244;p28"/>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45" name="Google Shape;3245;p28"/>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46" name="Google Shape;3246;p28"/>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47" name="Google Shape;3247;p28"/>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48" name="Google Shape;3248;p28"/>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49" name="Google Shape;3249;p28"/>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50" name="Google Shape;3250;p28"/>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51" name="Google Shape;3251;p28"/>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52" name="Google Shape;3252;p28"/>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53" name="Google Shape;3253;p28"/>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54" name="Google Shape;3254;p28"/>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55" name="Google Shape;3255;p28"/>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56" name="Google Shape;3256;p28"/>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57" name="Google Shape;3257;p28"/>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58" name="Google Shape;3258;p28"/>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59" name="Google Shape;3259;p28"/>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60" name="Google Shape;3260;p28"/>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61" name="Google Shape;3261;p28"/>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62" name="Google Shape;3262;p28"/>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63" name="Google Shape;3263;p28"/>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64" name="Google Shape;3264;p28"/>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65" name="Google Shape;3265;p28"/>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66" name="Google Shape;3266;p28"/>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67" name="Google Shape;3267;p28"/>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68" name="Google Shape;3268;p28"/>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69" name="Google Shape;3269;p28"/>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70" name="Google Shape;3270;p28"/>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71" name="Google Shape;3271;p28"/>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72" name="Google Shape;3272;p28"/>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73" name="Google Shape;3273;p28"/>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74" name="Google Shape;3274;p28"/>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75" name="Google Shape;3275;p28"/>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76" name="Google Shape;3276;p28"/>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77" name="Google Shape;3277;p28"/>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78" name="Google Shape;3278;p28"/>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79" name="Google Shape;3279;p28"/>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80" name="Google Shape;3280;p28"/>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grpSp>
        <p:nvGrpSpPr>
          <p:cNvPr id="3281" name="Google Shape;3281;p28"/>
          <p:cNvGrpSpPr/>
          <p:nvPr/>
        </p:nvGrpSpPr>
        <p:grpSpPr>
          <a:xfrm rot="2036280">
            <a:off x="9330888" y="5906568"/>
            <a:ext cx="1690087" cy="2711529"/>
            <a:chOff x="2402100" y="3854125"/>
            <a:chExt cx="435600" cy="698825"/>
          </a:xfrm>
        </p:grpSpPr>
        <p:sp>
          <p:nvSpPr>
            <p:cNvPr id="3282" name="Google Shape;3282;p28"/>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83" name="Google Shape;3283;p28"/>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84" name="Google Shape;3284;p28"/>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85" name="Google Shape;3285;p28"/>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86" name="Google Shape;3286;p28"/>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87" name="Google Shape;3287;p28"/>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88" name="Google Shape;3288;p28"/>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89" name="Google Shape;3289;p28"/>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90" name="Google Shape;3290;p28"/>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91" name="Google Shape;3291;p28"/>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92" name="Google Shape;3292;p28"/>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93" name="Google Shape;3293;p28"/>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94" name="Google Shape;3294;p28"/>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295" name="Google Shape;3295;p28"/>
          <p:cNvGrpSpPr/>
          <p:nvPr/>
        </p:nvGrpSpPr>
        <p:grpSpPr>
          <a:xfrm rot="-7824626">
            <a:off x="10205860" y="-193559"/>
            <a:ext cx="2471791" cy="1842437"/>
            <a:chOff x="4500175" y="3779525"/>
            <a:chExt cx="1136425" cy="847075"/>
          </a:xfrm>
        </p:grpSpPr>
        <p:sp>
          <p:nvSpPr>
            <p:cNvPr id="3296" name="Google Shape;3296;p28"/>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97" name="Google Shape;3297;p28"/>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98" name="Google Shape;3298;p28"/>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99" name="Google Shape;3299;p28"/>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00" name="Google Shape;3300;p28"/>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01" name="Google Shape;3301;p28"/>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02" name="Google Shape;3302;p28"/>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03" name="Google Shape;3303;p28"/>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04" name="Google Shape;3304;p28"/>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05" name="Google Shape;3305;p28"/>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06" name="Google Shape;3306;p28"/>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07" name="Google Shape;3307;p28"/>
          <p:cNvGrpSpPr/>
          <p:nvPr/>
        </p:nvGrpSpPr>
        <p:grpSpPr>
          <a:xfrm rot="-437880">
            <a:off x="11063233" y="5229956"/>
            <a:ext cx="1417441" cy="2500155"/>
            <a:chOff x="2797700" y="3217325"/>
            <a:chExt cx="682725" cy="1204225"/>
          </a:xfrm>
        </p:grpSpPr>
        <p:sp>
          <p:nvSpPr>
            <p:cNvPr id="3308" name="Google Shape;3308;p28"/>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09" name="Google Shape;3309;p28"/>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0" name="Google Shape;3310;p28"/>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1" name="Google Shape;3311;p28"/>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2" name="Google Shape;3312;p28"/>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3" name="Google Shape;3313;p28"/>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4" name="Google Shape;3314;p28"/>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15" name="Google Shape;3315;p28"/>
          <p:cNvGrpSpPr/>
          <p:nvPr/>
        </p:nvGrpSpPr>
        <p:grpSpPr>
          <a:xfrm>
            <a:off x="1591551" y="6201800"/>
            <a:ext cx="813767" cy="556467"/>
            <a:chOff x="364525" y="2023775"/>
            <a:chExt cx="610325" cy="417350"/>
          </a:xfrm>
        </p:grpSpPr>
        <p:sp>
          <p:nvSpPr>
            <p:cNvPr id="3316" name="Google Shape;3316;p28"/>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7" name="Google Shape;3317;p28"/>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8" name="Google Shape;3318;p28"/>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9" name="Google Shape;3319;p28"/>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20" name="Google Shape;3320;p28"/>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21" name="Google Shape;3321;p28"/>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22" name="Google Shape;3322;p28"/>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23" name="Google Shape;3323;p28"/>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4" name="Google Shape;3324;p28"/>
          <p:cNvSpPr/>
          <p:nvPr/>
        </p:nvSpPr>
        <p:spPr>
          <a:xfrm rot="2275429">
            <a:off x="-650416" y="4890165"/>
            <a:ext cx="1692355" cy="1513212"/>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ext 4">
  <p:cSld name="CUSTOM_16">
    <p:spTree>
      <p:nvGrpSpPr>
        <p:cNvPr id="1" name="Shape 3325"/>
        <p:cNvGrpSpPr/>
        <p:nvPr/>
      </p:nvGrpSpPr>
      <p:grpSpPr>
        <a:xfrm>
          <a:off x="0" y="0"/>
          <a:ext cx="0" cy="0"/>
          <a:chOff x="0" y="0"/>
          <a:chExt cx="0" cy="0"/>
        </a:xfrm>
      </p:grpSpPr>
      <p:sp>
        <p:nvSpPr>
          <p:cNvPr id="3326" name="Google Shape;3326;p29"/>
          <p:cNvSpPr txBox="1">
            <a:spLocks noGrp="1"/>
          </p:cNvSpPr>
          <p:nvPr>
            <p:ph type="title"/>
          </p:nvPr>
        </p:nvSpPr>
        <p:spPr>
          <a:xfrm>
            <a:off x="2006600" y="2286000"/>
            <a:ext cx="8178800" cy="143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b="1"/>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3327" name="Google Shape;3327;p29"/>
          <p:cNvGrpSpPr/>
          <p:nvPr/>
        </p:nvGrpSpPr>
        <p:grpSpPr>
          <a:xfrm>
            <a:off x="-1674447" y="5528263"/>
            <a:ext cx="6869473" cy="3775748"/>
            <a:chOff x="4178350" y="2375050"/>
            <a:chExt cx="938350" cy="515775"/>
          </a:xfrm>
        </p:grpSpPr>
        <p:sp>
          <p:nvSpPr>
            <p:cNvPr id="3328" name="Google Shape;3328;p2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29" name="Google Shape;3329;p2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30" name="Google Shape;3330;p2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31" name="Google Shape;3331;p2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32" name="Google Shape;3332;p2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33" name="Google Shape;3333;p2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34" name="Google Shape;3334;p2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35" name="Google Shape;3335;p29"/>
          <p:cNvGrpSpPr/>
          <p:nvPr/>
        </p:nvGrpSpPr>
        <p:grpSpPr>
          <a:xfrm rot="10799904">
            <a:off x="5736764" y="-1114435"/>
            <a:ext cx="7886773" cy="3557203"/>
            <a:chOff x="5619200" y="4458200"/>
            <a:chExt cx="1647150" cy="742900"/>
          </a:xfrm>
        </p:grpSpPr>
        <p:sp>
          <p:nvSpPr>
            <p:cNvPr id="3336" name="Google Shape;3336;p2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37" name="Google Shape;3337;p2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38" name="Google Shape;3338;p2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39" name="Google Shape;3339;p2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40" name="Google Shape;3340;p2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41" name="Google Shape;3341;p29"/>
          <p:cNvSpPr/>
          <p:nvPr/>
        </p:nvSpPr>
        <p:spPr>
          <a:xfrm rot="9409066" flipH="1">
            <a:off x="4359540" y="-422689"/>
            <a:ext cx="2431520" cy="2173691"/>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42" name="Google Shape;3342;p29"/>
          <p:cNvGrpSpPr/>
          <p:nvPr/>
        </p:nvGrpSpPr>
        <p:grpSpPr>
          <a:xfrm rot="697309" flipH="1">
            <a:off x="-501151" y="4082209"/>
            <a:ext cx="1517079" cy="2436197"/>
            <a:chOff x="2402100" y="3854125"/>
            <a:chExt cx="435600" cy="698825"/>
          </a:xfrm>
        </p:grpSpPr>
        <p:sp>
          <p:nvSpPr>
            <p:cNvPr id="3343" name="Google Shape;3343;p2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44" name="Google Shape;3344;p2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45" name="Google Shape;3345;p2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46" name="Google Shape;3346;p2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47" name="Google Shape;3347;p2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48" name="Google Shape;3348;p2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49" name="Google Shape;3349;p2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0" name="Google Shape;3350;p2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1" name="Google Shape;3351;p2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2" name="Google Shape;3352;p2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3" name="Google Shape;3353;p2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4" name="Google Shape;3354;p2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5" name="Google Shape;3355;p2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56" name="Google Shape;3356;p29"/>
          <p:cNvGrpSpPr/>
          <p:nvPr/>
        </p:nvGrpSpPr>
        <p:grpSpPr>
          <a:xfrm rot="-2991672" flipH="1">
            <a:off x="10180195" y="5153145"/>
            <a:ext cx="2471792" cy="1842439"/>
            <a:chOff x="4500175" y="3779525"/>
            <a:chExt cx="1136425" cy="847075"/>
          </a:xfrm>
        </p:grpSpPr>
        <p:sp>
          <p:nvSpPr>
            <p:cNvPr id="3357" name="Google Shape;3357;p29"/>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8" name="Google Shape;3358;p29"/>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9" name="Google Shape;3359;p29"/>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60" name="Google Shape;3360;p29"/>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61" name="Google Shape;3361;p29"/>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62" name="Google Shape;3362;p29"/>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63" name="Google Shape;3363;p29"/>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64" name="Google Shape;3364;p29"/>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65" name="Google Shape;3365;p29"/>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66" name="Google Shape;3366;p29"/>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67" name="Google Shape;3367;p29"/>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8" name="Google Shape;3368;p29"/>
          <p:cNvGrpSpPr/>
          <p:nvPr/>
        </p:nvGrpSpPr>
        <p:grpSpPr>
          <a:xfrm rot="7758794">
            <a:off x="422741" y="-903579"/>
            <a:ext cx="1417405" cy="2500092"/>
            <a:chOff x="2797700" y="3217325"/>
            <a:chExt cx="682725" cy="1204225"/>
          </a:xfrm>
        </p:grpSpPr>
        <p:sp>
          <p:nvSpPr>
            <p:cNvPr id="3369" name="Google Shape;3369;p2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70" name="Google Shape;3370;p2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71" name="Google Shape;3371;p2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72" name="Google Shape;3372;p2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73" name="Google Shape;3373;p2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74" name="Google Shape;3374;p2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75" name="Google Shape;3375;p2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76" name="Google Shape;3376;p29"/>
          <p:cNvGrpSpPr/>
          <p:nvPr/>
        </p:nvGrpSpPr>
        <p:grpSpPr>
          <a:xfrm>
            <a:off x="986317" y="5224084"/>
            <a:ext cx="933933" cy="848100"/>
            <a:chOff x="3652400" y="3788700"/>
            <a:chExt cx="700450" cy="636075"/>
          </a:xfrm>
        </p:grpSpPr>
        <p:sp>
          <p:nvSpPr>
            <p:cNvPr id="3377" name="Google Shape;3377;p2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78" name="Google Shape;3378;p2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79" name="Google Shape;3379;p2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0" name="Google Shape;3380;p2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1" name="Google Shape;3381;p2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2" name="Google Shape;3382;p2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3" name="Google Shape;3383;p2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4" name="Google Shape;3384;p2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5" name="Google Shape;3385;p2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6" name="Google Shape;3386;p2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7" name="Google Shape;3387;p2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8" name="Google Shape;3388;p2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9" name="Google Shape;3389;p2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90" name="Google Shape;3390;p2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91" name="Google Shape;3391;p2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92" name="Google Shape;3392;p29"/>
          <p:cNvSpPr/>
          <p:nvPr/>
        </p:nvSpPr>
        <p:spPr>
          <a:xfrm>
            <a:off x="305833" y="1204400"/>
            <a:ext cx="504760" cy="423184"/>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93" name="Google Shape;3393;p29"/>
          <p:cNvSpPr/>
          <p:nvPr/>
        </p:nvSpPr>
        <p:spPr>
          <a:xfrm>
            <a:off x="10249933" y="6272833"/>
            <a:ext cx="504760" cy="423184"/>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94" name="Google Shape;3394;p29"/>
          <p:cNvGrpSpPr/>
          <p:nvPr/>
        </p:nvGrpSpPr>
        <p:grpSpPr>
          <a:xfrm rot="9809556" flipH="1">
            <a:off x="10591548" y="-247031"/>
            <a:ext cx="1974912" cy="3326040"/>
            <a:chOff x="3026750" y="1552825"/>
            <a:chExt cx="1108700" cy="1867600"/>
          </a:xfrm>
        </p:grpSpPr>
        <p:sp>
          <p:nvSpPr>
            <p:cNvPr id="3395" name="Google Shape;3395;p29"/>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96" name="Google Shape;3396;p29"/>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97" name="Google Shape;3397;p29"/>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98" name="Google Shape;3398;p29"/>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99" name="Google Shape;3399;p29"/>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00" name="Google Shape;3400;p29"/>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01" name="Google Shape;3401;p29"/>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02" name="Google Shape;3402;p29"/>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03" name="Google Shape;3403;p29"/>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04" name="Google Shape;3404;p29"/>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05" name="Google Shape;3405;p29"/>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06" name="Google Shape;3406;p29"/>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07" name="Google Shape;3407;p29"/>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08" name="Google Shape;3408;p29"/>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09" name="Google Shape;3409;p29"/>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0" name="Google Shape;3410;p29"/>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1" name="Google Shape;3411;p29"/>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2" name="Google Shape;3412;p29"/>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3" name="Google Shape;3413;p29"/>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14" name="Google Shape;3414;p29"/>
          <p:cNvSpPr txBox="1">
            <a:spLocks noGrp="1"/>
          </p:cNvSpPr>
          <p:nvPr>
            <p:ph type="subTitle" idx="1"/>
          </p:nvPr>
        </p:nvSpPr>
        <p:spPr>
          <a:xfrm>
            <a:off x="3520767" y="3543933"/>
            <a:ext cx="5150400" cy="155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ct val="427000"/>
              </a:spcBef>
              <a:spcAft>
                <a:spcPts val="0"/>
              </a:spcAft>
              <a:buSzPts val="1400"/>
              <a:buNone/>
              <a:defRPr/>
            </a:lvl2pPr>
            <a:lvl3pPr lvl="2" algn="ctr" rtl="0">
              <a:spcBef>
                <a:spcPct val="427000"/>
              </a:spcBef>
              <a:spcAft>
                <a:spcPts val="0"/>
              </a:spcAft>
              <a:buSzPts val="1400"/>
              <a:buNone/>
              <a:defRPr/>
            </a:lvl3pPr>
            <a:lvl4pPr lvl="3" algn="ctr" rtl="0">
              <a:spcBef>
                <a:spcPct val="427000"/>
              </a:spcBef>
              <a:spcAft>
                <a:spcPts val="0"/>
              </a:spcAft>
              <a:buSzPts val="1400"/>
              <a:buNone/>
              <a:defRPr/>
            </a:lvl4pPr>
            <a:lvl5pPr lvl="4" algn="ctr" rtl="0">
              <a:spcBef>
                <a:spcPct val="427000"/>
              </a:spcBef>
              <a:spcAft>
                <a:spcPts val="0"/>
              </a:spcAft>
              <a:buSzPts val="1400"/>
              <a:buNone/>
              <a:defRPr/>
            </a:lvl5pPr>
            <a:lvl6pPr lvl="5" algn="ctr" rtl="0">
              <a:spcBef>
                <a:spcPct val="427000"/>
              </a:spcBef>
              <a:spcAft>
                <a:spcPts val="0"/>
              </a:spcAft>
              <a:buSzPts val="1400"/>
              <a:buNone/>
              <a:defRPr/>
            </a:lvl6pPr>
            <a:lvl7pPr lvl="6" algn="ctr" rtl="0">
              <a:spcBef>
                <a:spcPct val="427000"/>
              </a:spcBef>
              <a:spcAft>
                <a:spcPts val="0"/>
              </a:spcAft>
              <a:buSzPts val="1400"/>
              <a:buNone/>
              <a:defRPr/>
            </a:lvl7pPr>
            <a:lvl8pPr lvl="7" algn="ctr" rtl="0">
              <a:spcBef>
                <a:spcPct val="427000"/>
              </a:spcBef>
              <a:spcAft>
                <a:spcPts val="0"/>
              </a:spcAft>
              <a:buSzPts val="1400"/>
              <a:buNone/>
              <a:defRPr/>
            </a:lvl8pPr>
            <a:lvl9pPr lvl="8" algn="ctr" rtl="0">
              <a:spcBef>
                <a:spcPct val="427000"/>
              </a:spcBef>
              <a:spcAft>
                <a:spcPts val="1600"/>
              </a:spcAft>
              <a:buSzPts val="14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Only Title 3">
  <p:cSld name="CUSTOM_14">
    <p:spTree>
      <p:nvGrpSpPr>
        <p:cNvPr id="1" name="Shape 3415"/>
        <p:cNvGrpSpPr/>
        <p:nvPr/>
      </p:nvGrpSpPr>
      <p:grpSpPr>
        <a:xfrm>
          <a:off x="0" y="0"/>
          <a:ext cx="0" cy="0"/>
          <a:chOff x="0" y="0"/>
          <a:chExt cx="0" cy="0"/>
        </a:xfrm>
      </p:grpSpPr>
      <p:sp>
        <p:nvSpPr>
          <p:cNvPr id="3416" name="Google Shape;3416;p30"/>
          <p:cNvSpPr txBox="1">
            <a:spLocks noGrp="1"/>
          </p:cNvSpPr>
          <p:nvPr>
            <p:ph type="title"/>
          </p:nvPr>
        </p:nvSpPr>
        <p:spPr>
          <a:xfrm>
            <a:off x="952400" y="7276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sMania">
  <p:cSld name="CUSTOM_13">
    <p:spTree>
      <p:nvGrpSpPr>
        <p:cNvPr id="1" name="Shape 1725"/>
        <p:cNvGrpSpPr/>
        <p:nvPr/>
      </p:nvGrpSpPr>
      <p:grpSpPr>
        <a:xfrm>
          <a:off x="0" y="0"/>
          <a:ext cx="0" cy="0"/>
          <a:chOff x="0" y="0"/>
          <a:chExt cx="0" cy="0"/>
        </a:xfrm>
      </p:grpSpPr>
      <p:grpSp>
        <p:nvGrpSpPr>
          <p:cNvPr id="1726" name="Google Shape;1726;p13"/>
          <p:cNvGrpSpPr/>
          <p:nvPr/>
        </p:nvGrpSpPr>
        <p:grpSpPr>
          <a:xfrm>
            <a:off x="0" y="0"/>
            <a:ext cx="12192000" cy="6858000"/>
            <a:chOff x="0" y="0"/>
            <a:chExt cx="12192000" cy="6858000"/>
          </a:xfrm>
        </p:grpSpPr>
        <p:sp>
          <p:nvSpPr>
            <p:cNvPr id="1727" name="Google Shape;1727;p13"/>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8" name="Google Shape;1728;p13">
              <a:hlinkClick r:id="rId2"/>
            </p:cNvPr>
            <p:cNvPicPr preferRelativeResize="0"/>
            <p:nvPr/>
          </p:nvPicPr>
          <p:blipFill rotWithShape="1">
            <a:blip r:embed="rId3"/>
            <a:srcRect/>
            <a:stretch>
              <a:fillRect/>
            </a:stretch>
          </p:blipFill>
          <p:spPr>
            <a:xfrm>
              <a:off x="465600" y="331100"/>
              <a:ext cx="5101466" cy="2201299"/>
            </a:xfrm>
            <a:prstGeom prst="rect">
              <a:avLst/>
            </a:prstGeom>
            <a:noFill/>
            <a:ln>
              <a:noFill/>
            </a:ln>
          </p:spPr>
        </p:pic>
        <p:sp>
          <p:nvSpPr>
            <p:cNvPr id="1729" name="Google Shape;1729;p13"/>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600" b="1">
                  <a:solidFill>
                    <a:srgbClr val="3F3F3F"/>
                  </a:solidFill>
                  <a:latin typeface="Poppins" panose="00000500000000000000"/>
                  <a:ea typeface="Poppins" panose="00000500000000000000"/>
                  <a:cs typeface="Poppins" panose="00000500000000000000"/>
                  <a:sym typeface="Poppins" panose="00000500000000000000"/>
                </a:rPr>
                <a:t>Free </a:t>
              </a:r>
              <a:r>
                <a:rPr lang="en-GB" sz="3600">
                  <a:solidFill>
                    <a:srgbClr val="3F3F3F"/>
                  </a:solidFill>
                  <a:latin typeface="Poppins" panose="00000500000000000000"/>
                  <a:ea typeface="Poppins" panose="00000500000000000000"/>
                  <a:cs typeface="Poppins" panose="00000500000000000000"/>
                  <a:sym typeface="Poppins" panose="00000500000000000000"/>
                </a:rPr>
                <a:t>themes and templates for </a:t>
              </a:r>
              <a:r>
                <a:rPr lang="en-GB" sz="3600" b="1">
                  <a:solidFill>
                    <a:srgbClr val="3F3F3F"/>
                  </a:solidFill>
                  <a:latin typeface="Poppins" panose="00000500000000000000"/>
                  <a:ea typeface="Poppins" panose="00000500000000000000"/>
                  <a:cs typeface="Poppins" panose="00000500000000000000"/>
                  <a:sym typeface="Poppins" panose="00000500000000000000"/>
                </a:rPr>
                <a:t>Google Slides</a:t>
              </a:r>
              <a:r>
                <a:rPr lang="en-GB" sz="3600">
                  <a:solidFill>
                    <a:srgbClr val="3F3F3F"/>
                  </a:solidFill>
                  <a:latin typeface="Poppins" panose="00000500000000000000"/>
                  <a:ea typeface="Poppins" panose="00000500000000000000"/>
                  <a:cs typeface="Poppins" panose="00000500000000000000"/>
                  <a:sym typeface="Poppins" panose="00000500000000000000"/>
                </a:rPr>
                <a:t> or </a:t>
              </a:r>
              <a:r>
                <a:rPr lang="en-GB" sz="3600" b="1">
                  <a:solidFill>
                    <a:srgbClr val="3F3F3F"/>
                  </a:solidFill>
                  <a:latin typeface="Poppins" panose="00000500000000000000"/>
                  <a:ea typeface="Poppins" panose="00000500000000000000"/>
                  <a:cs typeface="Poppins" panose="00000500000000000000"/>
                  <a:sym typeface="Poppins" panose="00000500000000000000"/>
                </a:rPr>
                <a:t>PowerPoint</a:t>
              </a:r>
              <a:endParaRPr sz="3600" b="1">
                <a:solidFill>
                  <a:srgbClr val="3F3F3F"/>
                </a:solidFill>
                <a:latin typeface="Poppins" panose="00000500000000000000"/>
                <a:ea typeface="Poppins" panose="00000500000000000000"/>
                <a:cs typeface="Poppins" panose="00000500000000000000"/>
                <a:sym typeface="Poppins" panose="00000500000000000000"/>
              </a:endParaRPr>
            </a:p>
            <a:p>
              <a:pPr marL="0" marR="0" lvl="0" indent="0" algn="l" rtl="0">
                <a:spcBef>
                  <a:spcPts val="0"/>
                </a:spcBef>
                <a:spcAft>
                  <a:spcPts val="0"/>
                </a:spcAft>
                <a:buNone/>
              </a:pPr>
              <a:endParaRPr sz="3600" b="1">
                <a:solidFill>
                  <a:srgbClr val="3F3F3F"/>
                </a:solidFill>
                <a:latin typeface="Poppins" panose="00000500000000000000"/>
                <a:ea typeface="Poppins" panose="00000500000000000000"/>
                <a:cs typeface="Poppins" panose="00000500000000000000"/>
                <a:sym typeface="Poppins" panose="00000500000000000000"/>
              </a:endParaRPr>
            </a:p>
            <a:p>
              <a:pPr marL="0" marR="0" lvl="0" indent="0" algn="l" rtl="0">
                <a:spcBef>
                  <a:spcPts val="0"/>
                </a:spcBef>
                <a:spcAft>
                  <a:spcPts val="0"/>
                </a:spcAft>
                <a:buNone/>
              </a:pPr>
              <a:endParaRPr sz="3600" b="1">
                <a:solidFill>
                  <a:srgbClr val="3F3F3F"/>
                </a:solidFill>
                <a:latin typeface="Poppins" panose="00000500000000000000"/>
                <a:ea typeface="Poppins" panose="00000500000000000000"/>
                <a:cs typeface="Poppins" panose="00000500000000000000"/>
                <a:sym typeface="Poppins" panose="00000500000000000000"/>
              </a:endParaRPr>
            </a:p>
            <a:p>
              <a:pPr marL="0" marR="0" lvl="0" indent="0" algn="l" rtl="0">
                <a:spcBef>
                  <a:spcPts val="0"/>
                </a:spcBef>
                <a:spcAft>
                  <a:spcPts val="0"/>
                </a:spcAft>
                <a:buNone/>
              </a:pPr>
              <a:r>
                <a:rPr lang="en-GB" sz="3000" b="1">
                  <a:solidFill>
                    <a:srgbClr val="FFCB25"/>
                  </a:solidFill>
                  <a:latin typeface="Poppins" panose="00000500000000000000"/>
                  <a:ea typeface="Poppins" panose="00000500000000000000"/>
                  <a:cs typeface="Poppins" panose="00000500000000000000"/>
                  <a:sym typeface="Poppins" panose="00000500000000000000"/>
                </a:rPr>
                <a:t>NOT to be sold as is or modified!</a:t>
              </a:r>
              <a:endParaRPr sz="3000" b="1">
                <a:solidFill>
                  <a:srgbClr val="FFCB25"/>
                </a:solidFill>
                <a:latin typeface="Poppins" panose="00000500000000000000"/>
                <a:ea typeface="Poppins" panose="00000500000000000000"/>
                <a:cs typeface="Poppins" panose="00000500000000000000"/>
                <a:sym typeface="Poppins" panose="00000500000000000000"/>
              </a:endParaRPr>
            </a:p>
            <a:p>
              <a:pPr marL="0" lvl="0" indent="0" algn="l" rtl="0">
                <a:spcBef>
                  <a:spcPts val="0"/>
                </a:spcBef>
                <a:spcAft>
                  <a:spcPts val="0"/>
                </a:spcAft>
                <a:buNone/>
              </a:pPr>
              <a:r>
                <a:rPr lang="en-GB" sz="2700">
                  <a:solidFill>
                    <a:srgbClr val="3F3F3F"/>
                  </a:solidFill>
                  <a:latin typeface="Poppins" panose="00000500000000000000"/>
                  <a:ea typeface="Poppins" panose="00000500000000000000"/>
                  <a:cs typeface="Poppins" panose="00000500000000000000"/>
                  <a:sym typeface="Poppins" panose="00000500000000000000"/>
                </a:rPr>
                <a:t>Read </a:t>
              </a:r>
              <a:r>
                <a:rPr lang="en-GB" sz="2700" u="sng">
                  <a:solidFill>
                    <a:srgbClr val="3F3F3F"/>
                  </a:solidFill>
                  <a:latin typeface="Poppins" panose="00000500000000000000"/>
                  <a:ea typeface="Poppins" panose="00000500000000000000"/>
                  <a:cs typeface="Poppins" panose="00000500000000000000"/>
                  <a:sym typeface="Poppins" panose="00000500000000000000"/>
                  <a:hlinkClick r:id="rId4"/>
                </a:rPr>
                <a:t>FAQ</a:t>
              </a:r>
              <a:r>
                <a:rPr lang="en-GB" sz="4400" b="1">
                  <a:solidFill>
                    <a:srgbClr val="FFCB25"/>
                  </a:solidFill>
                  <a:latin typeface="Poppins" panose="00000500000000000000"/>
                  <a:ea typeface="Poppins" panose="00000500000000000000"/>
                  <a:cs typeface="Poppins" panose="00000500000000000000"/>
                  <a:sym typeface="Poppins" panose="00000500000000000000"/>
                </a:rPr>
                <a:t> </a:t>
              </a:r>
              <a:r>
                <a:rPr lang="en-GB" sz="2700">
                  <a:solidFill>
                    <a:srgbClr val="3F3F3F"/>
                  </a:solidFill>
                  <a:latin typeface="Poppins" panose="00000500000000000000"/>
                  <a:ea typeface="Poppins" panose="00000500000000000000"/>
                  <a:cs typeface="Poppins" panose="00000500000000000000"/>
                  <a:sym typeface="Poppins" panose="00000500000000000000"/>
                </a:rPr>
                <a:t>on slidesmania.com</a:t>
              </a:r>
              <a:endParaRPr sz="2700">
                <a:solidFill>
                  <a:srgbClr val="3F3F3F"/>
                </a:solidFill>
                <a:latin typeface="Poppins" panose="00000500000000000000"/>
                <a:ea typeface="Poppins" panose="00000500000000000000"/>
                <a:cs typeface="Poppins" panose="00000500000000000000"/>
                <a:sym typeface="Poppins" panose="00000500000000000000"/>
              </a:endParaRPr>
            </a:p>
          </p:txBody>
        </p:sp>
        <p:cxnSp>
          <p:nvCxnSpPr>
            <p:cNvPr id="1730" name="Google Shape;1730;p13"/>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1731" name="Google Shape;1731;p13">
              <a:hlinkClick r:id="rId5"/>
            </p:cNvPr>
            <p:cNvPicPr preferRelativeResize="0"/>
            <p:nvPr/>
          </p:nvPicPr>
          <p:blipFill>
            <a:blip r:embed="rId6"/>
            <a:stretch>
              <a:fillRect/>
            </a:stretch>
          </p:blipFill>
          <p:spPr>
            <a:xfrm>
              <a:off x="8982558" y="5912306"/>
              <a:ext cx="713232" cy="637863"/>
            </a:xfrm>
            <a:prstGeom prst="rect">
              <a:avLst/>
            </a:prstGeom>
            <a:noFill/>
            <a:ln>
              <a:noFill/>
            </a:ln>
          </p:spPr>
        </p:pic>
        <p:pic>
          <p:nvPicPr>
            <p:cNvPr id="1732" name="Google Shape;1732;p13">
              <a:hlinkClick r:id="rId7"/>
            </p:cNvPr>
            <p:cNvPicPr preferRelativeResize="0"/>
            <p:nvPr/>
          </p:nvPicPr>
          <p:blipFill>
            <a:blip r:embed="rId8"/>
            <a:stretch>
              <a:fillRect/>
            </a:stretch>
          </p:blipFill>
          <p:spPr>
            <a:xfrm>
              <a:off x="9764428" y="5916798"/>
              <a:ext cx="708660" cy="628879"/>
            </a:xfrm>
            <a:prstGeom prst="rect">
              <a:avLst/>
            </a:prstGeom>
            <a:noFill/>
            <a:ln>
              <a:noFill/>
            </a:ln>
          </p:spPr>
        </p:pic>
        <p:pic>
          <p:nvPicPr>
            <p:cNvPr id="1733" name="Google Shape;1733;p13">
              <a:hlinkClick r:id="rId9"/>
            </p:cNvPr>
            <p:cNvPicPr preferRelativeResize="0"/>
            <p:nvPr/>
          </p:nvPicPr>
          <p:blipFill>
            <a:blip r:embed="rId10"/>
            <a:stretch>
              <a:fillRect/>
            </a:stretch>
          </p:blipFill>
          <p:spPr>
            <a:xfrm>
              <a:off x="10541715" y="5905569"/>
              <a:ext cx="612648" cy="624387"/>
            </a:xfrm>
            <a:prstGeom prst="rect">
              <a:avLst/>
            </a:prstGeom>
            <a:noFill/>
            <a:ln>
              <a:noFill/>
            </a:ln>
          </p:spPr>
        </p:pic>
        <p:pic>
          <p:nvPicPr>
            <p:cNvPr id="1734" name="Google Shape;1734;p13">
              <a:hlinkClick r:id="rId11"/>
            </p:cNvPr>
            <p:cNvPicPr preferRelativeResize="0"/>
            <p:nvPr/>
          </p:nvPicPr>
          <p:blipFill>
            <a:blip r:embed="rId12"/>
            <a:stretch>
              <a:fillRect/>
            </a:stretch>
          </p:blipFill>
          <p:spPr>
            <a:xfrm>
              <a:off x="11219049" y="5916799"/>
              <a:ext cx="699516" cy="601927"/>
            </a:xfrm>
            <a:prstGeom prst="rect">
              <a:avLst/>
            </a:prstGeom>
            <a:noFill/>
            <a:ln>
              <a:noFill/>
            </a:ln>
          </p:spPr>
        </p:pic>
        <p:sp>
          <p:nvSpPr>
            <p:cNvPr id="1735" name="Google Shape;1735;p13"/>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2400" b="1">
                  <a:solidFill>
                    <a:srgbClr val="252525"/>
                  </a:solidFill>
                  <a:latin typeface="Homemade Apple" panose="02000000000000000000"/>
                  <a:ea typeface="Homemade Apple" panose="02000000000000000000"/>
                  <a:cs typeface="Homemade Apple" panose="02000000000000000000"/>
                  <a:sym typeface="Homemade Apple" panose="02000000000000000000"/>
                </a:rPr>
                <a:t>Sharing is caring!</a:t>
              </a:r>
              <a:endParaRPr sz="2400" b="1">
                <a:solidFill>
                  <a:srgbClr val="252525"/>
                </a:solidFill>
                <a:latin typeface="Homemade Apple" panose="02000000000000000000"/>
                <a:ea typeface="Homemade Apple" panose="02000000000000000000"/>
                <a:cs typeface="Homemade Apple" panose="02000000000000000000"/>
                <a:sym typeface="Homemade Apple" panose="02000000000000000000"/>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lvl1pPr>
              <a:defRPr>
                <a:latin typeface="印品黑体" panose="00000500000000000000" pitchFamily="2" charset="-122"/>
              </a:defRPr>
            </a:lvl1pPr>
          </a:lstStyle>
          <a:p>
            <a:pPr defTabSz="1218565"/>
            <a:fld id="{530820CF-B880-4189-942D-D702A7CBA730}" type="datetimeFigureOut">
              <a:rPr lang="zh-CN" altLang="en-US" sz="2400" smtClean="0">
                <a:solidFill>
                  <a:prstClr val="black"/>
                </a:solidFill>
              </a:rPr>
              <a:t>2022/2/21</a:t>
            </a:fld>
            <a:endParaRPr lang="zh-CN" altLang="en-US" sz="2400" dirty="0">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lvl1pPr>
              <a:defRPr>
                <a:latin typeface="印品黑体" panose="00000500000000000000" pitchFamily="2" charset="-122"/>
              </a:defRPr>
            </a:lvl1pPr>
          </a:lstStyle>
          <a:p>
            <a:pPr defTabSz="1218565"/>
            <a:endParaRPr lang="zh-CN" altLang="en-US" sz="2400" dirty="0">
              <a:solidFill>
                <a:prstClr val="black"/>
              </a:solidFill>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lvl1pPr>
              <a:defRPr>
                <a:latin typeface="印品黑体" panose="00000500000000000000" pitchFamily="2" charset="-122"/>
              </a:defRPr>
            </a:lvl1pPr>
          </a:lstStyle>
          <a:p>
            <a:pPr defTabSz="1218565"/>
            <a:fld id="{0C913308-F349-4B6D-A68A-DD1791B4A57B}" type="slidenum">
              <a:rPr lang="zh-CN" altLang="en-US" sz="2400" smtClean="0">
                <a:solidFill>
                  <a:prstClr val="black"/>
                </a:solidFill>
              </a:rPr>
              <a:t>‹#›</a:t>
            </a:fld>
            <a:endParaRPr lang="zh-CN" altLang="en-US" sz="2400" dirty="0">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192571" y="2597567"/>
            <a:ext cx="12509171" cy="4260484"/>
          </a:xfrm>
          <a:custGeom>
            <a:avLst/>
            <a:gdLst/>
            <a:ahLst/>
            <a:cxnLst/>
            <a:rect l="l" t="t" r="r" b="b"/>
            <a:pathLst>
              <a:path w="80746" h="34443" extrusionOk="0">
                <a:moveTo>
                  <a:pt x="4267" y="0"/>
                </a:moveTo>
                <a:cubicBezTo>
                  <a:pt x="4172" y="0"/>
                  <a:pt x="4076" y="17"/>
                  <a:pt x="3984" y="49"/>
                </a:cubicBezTo>
                <a:cubicBezTo>
                  <a:pt x="3728" y="143"/>
                  <a:pt x="3489" y="297"/>
                  <a:pt x="3301" y="493"/>
                </a:cubicBezTo>
                <a:cubicBezTo>
                  <a:pt x="2312" y="1423"/>
                  <a:pt x="1672" y="2804"/>
                  <a:pt x="1135" y="4050"/>
                </a:cubicBezTo>
                <a:cubicBezTo>
                  <a:pt x="887" y="3555"/>
                  <a:pt x="495" y="3154"/>
                  <a:pt x="0" y="2907"/>
                </a:cubicBezTo>
                <a:lnTo>
                  <a:pt x="0" y="2907"/>
                </a:lnTo>
                <a:lnTo>
                  <a:pt x="904" y="34442"/>
                </a:lnTo>
                <a:lnTo>
                  <a:pt x="80746" y="34442"/>
                </a:lnTo>
                <a:lnTo>
                  <a:pt x="80746" y="6609"/>
                </a:lnTo>
                <a:cubicBezTo>
                  <a:pt x="80417" y="6257"/>
                  <a:pt x="79959" y="6063"/>
                  <a:pt x="79487" y="6063"/>
                </a:cubicBezTo>
                <a:cubicBezTo>
                  <a:pt x="79432" y="6063"/>
                  <a:pt x="79376" y="6066"/>
                  <a:pt x="79321" y="6071"/>
                </a:cubicBezTo>
                <a:cubicBezTo>
                  <a:pt x="78698" y="4314"/>
                  <a:pt x="77445" y="2847"/>
                  <a:pt x="75807" y="1960"/>
                </a:cubicBezTo>
                <a:cubicBezTo>
                  <a:pt x="75279" y="1677"/>
                  <a:pt x="74678" y="1459"/>
                  <a:pt x="74088" y="1459"/>
                </a:cubicBezTo>
                <a:cubicBezTo>
                  <a:pt x="73876" y="1459"/>
                  <a:pt x="73666" y="1487"/>
                  <a:pt x="73461" y="1550"/>
                </a:cubicBezTo>
                <a:cubicBezTo>
                  <a:pt x="72463" y="1858"/>
                  <a:pt x="71866" y="2915"/>
                  <a:pt x="71670" y="3947"/>
                </a:cubicBezTo>
                <a:cubicBezTo>
                  <a:pt x="71465" y="4971"/>
                  <a:pt x="71678" y="5850"/>
                  <a:pt x="71516" y="6882"/>
                </a:cubicBezTo>
                <a:cubicBezTo>
                  <a:pt x="70970" y="6438"/>
                  <a:pt x="70365" y="6080"/>
                  <a:pt x="69716" y="5816"/>
                </a:cubicBezTo>
                <a:cubicBezTo>
                  <a:pt x="69561" y="5753"/>
                  <a:pt x="69387" y="5698"/>
                  <a:pt x="69223" y="5698"/>
                </a:cubicBezTo>
                <a:cubicBezTo>
                  <a:pt x="69116" y="5698"/>
                  <a:pt x="69014" y="5721"/>
                  <a:pt x="68923" y="5781"/>
                </a:cubicBezTo>
                <a:cubicBezTo>
                  <a:pt x="68727" y="5909"/>
                  <a:pt x="68659" y="6165"/>
                  <a:pt x="68624" y="6404"/>
                </a:cubicBezTo>
                <a:cubicBezTo>
                  <a:pt x="68386" y="7692"/>
                  <a:pt x="68488" y="9236"/>
                  <a:pt x="68727" y="10516"/>
                </a:cubicBezTo>
                <a:lnTo>
                  <a:pt x="66270" y="7257"/>
                </a:lnTo>
                <a:cubicBezTo>
                  <a:pt x="66108" y="7027"/>
                  <a:pt x="65912" y="6814"/>
                  <a:pt x="65690" y="6643"/>
                </a:cubicBezTo>
                <a:cubicBezTo>
                  <a:pt x="65533" y="6527"/>
                  <a:pt x="65345" y="6466"/>
                  <a:pt x="65154" y="6466"/>
                </a:cubicBezTo>
                <a:cubicBezTo>
                  <a:pt x="65065" y="6466"/>
                  <a:pt x="64975" y="6479"/>
                  <a:pt x="64888" y="6506"/>
                </a:cubicBezTo>
                <a:cubicBezTo>
                  <a:pt x="64462" y="6669"/>
                  <a:pt x="64334" y="7197"/>
                  <a:pt x="64300" y="7650"/>
                </a:cubicBezTo>
                <a:cubicBezTo>
                  <a:pt x="64138" y="9424"/>
                  <a:pt x="64487" y="11053"/>
                  <a:pt x="64846" y="12802"/>
                </a:cubicBezTo>
                <a:cubicBezTo>
                  <a:pt x="64462" y="12486"/>
                  <a:pt x="64061" y="12170"/>
                  <a:pt x="63660" y="11872"/>
                </a:cubicBezTo>
                <a:cubicBezTo>
                  <a:pt x="63499" y="11755"/>
                  <a:pt x="63312" y="11631"/>
                  <a:pt x="63117" y="11631"/>
                </a:cubicBezTo>
                <a:cubicBezTo>
                  <a:pt x="63085" y="11631"/>
                  <a:pt x="63053" y="11634"/>
                  <a:pt x="63020" y="11642"/>
                </a:cubicBezTo>
                <a:cubicBezTo>
                  <a:pt x="62747" y="11710"/>
                  <a:pt x="62611" y="12008"/>
                  <a:pt x="62534" y="12281"/>
                </a:cubicBezTo>
                <a:cubicBezTo>
                  <a:pt x="62142" y="13518"/>
                  <a:pt x="61920" y="14806"/>
                  <a:pt x="61869" y="16103"/>
                </a:cubicBezTo>
                <a:lnTo>
                  <a:pt x="60982" y="13774"/>
                </a:lnTo>
                <a:cubicBezTo>
                  <a:pt x="60871" y="13501"/>
                  <a:pt x="60717" y="13186"/>
                  <a:pt x="60419" y="13151"/>
                </a:cubicBezTo>
                <a:cubicBezTo>
                  <a:pt x="60407" y="13151"/>
                  <a:pt x="60396" y="13150"/>
                  <a:pt x="60385" y="13150"/>
                </a:cubicBezTo>
                <a:cubicBezTo>
                  <a:pt x="60071" y="13150"/>
                  <a:pt x="59868" y="13495"/>
                  <a:pt x="59745" y="13791"/>
                </a:cubicBezTo>
                <a:cubicBezTo>
                  <a:pt x="58678" y="16333"/>
                  <a:pt x="57706" y="18875"/>
                  <a:pt x="56998" y="21545"/>
                </a:cubicBezTo>
                <a:cubicBezTo>
                  <a:pt x="56989" y="18542"/>
                  <a:pt x="56981" y="15523"/>
                  <a:pt x="56478" y="12571"/>
                </a:cubicBezTo>
                <a:cubicBezTo>
                  <a:pt x="56444" y="12290"/>
                  <a:pt x="56358" y="12017"/>
                  <a:pt x="56230" y="11770"/>
                </a:cubicBezTo>
                <a:cubicBezTo>
                  <a:pt x="56080" y="11528"/>
                  <a:pt x="55832" y="11343"/>
                  <a:pt x="55566" y="11343"/>
                </a:cubicBezTo>
                <a:cubicBezTo>
                  <a:pt x="55560" y="11343"/>
                  <a:pt x="55554" y="11343"/>
                  <a:pt x="55548" y="11343"/>
                </a:cubicBezTo>
                <a:cubicBezTo>
                  <a:pt x="55130" y="11352"/>
                  <a:pt x="54857" y="11778"/>
                  <a:pt x="54661" y="12145"/>
                </a:cubicBezTo>
                <a:cubicBezTo>
                  <a:pt x="53057" y="15301"/>
                  <a:pt x="51931" y="18670"/>
                  <a:pt x="51308" y="22151"/>
                </a:cubicBezTo>
                <a:cubicBezTo>
                  <a:pt x="50959" y="18969"/>
                  <a:pt x="50063" y="15881"/>
                  <a:pt x="48647" y="13006"/>
                </a:cubicBezTo>
                <a:cubicBezTo>
                  <a:pt x="48496" y="12713"/>
                  <a:pt x="48250" y="12360"/>
                  <a:pt x="47928" y="12360"/>
                </a:cubicBezTo>
                <a:cubicBezTo>
                  <a:pt x="47904" y="12360"/>
                  <a:pt x="47879" y="12362"/>
                  <a:pt x="47854" y="12367"/>
                </a:cubicBezTo>
                <a:cubicBezTo>
                  <a:pt x="47547" y="12418"/>
                  <a:pt x="47393" y="12776"/>
                  <a:pt x="47299" y="13075"/>
                </a:cubicBezTo>
                <a:cubicBezTo>
                  <a:pt x="46711" y="15088"/>
                  <a:pt x="46173" y="17169"/>
                  <a:pt x="46071" y="19259"/>
                </a:cubicBezTo>
                <a:cubicBezTo>
                  <a:pt x="45269" y="17178"/>
                  <a:pt x="44058" y="15284"/>
                  <a:pt x="42505" y="13680"/>
                </a:cubicBezTo>
                <a:cubicBezTo>
                  <a:pt x="42300" y="13475"/>
                  <a:pt x="42039" y="13251"/>
                  <a:pt x="41759" y="13251"/>
                </a:cubicBezTo>
                <a:cubicBezTo>
                  <a:pt x="41712" y="13251"/>
                  <a:pt x="41665" y="13258"/>
                  <a:pt x="41618" y="13271"/>
                </a:cubicBezTo>
                <a:cubicBezTo>
                  <a:pt x="41260" y="13373"/>
                  <a:pt x="41141" y="13808"/>
                  <a:pt x="41089" y="14175"/>
                </a:cubicBezTo>
                <a:cubicBezTo>
                  <a:pt x="40936" y="15275"/>
                  <a:pt x="40944" y="16384"/>
                  <a:pt x="40979" y="17502"/>
                </a:cubicBezTo>
                <a:cubicBezTo>
                  <a:pt x="39989" y="18525"/>
                  <a:pt x="39179" y="19720"/>
                  <a:pt x="38599" y="21016"/>
                </a:cubicBezTo>
                <a:cubicBezTo>
                  <a:pt x="38462" y="20274"/>
                  <a:pt x="38317" y="19617"/>
                  <a:pt x="38181" y="18867"/>
                </a:cubicBezTo>
                <a:cubicBezTo>
                  <a:pt x="38863" y="18193"/>
                  <a:pt x="39298" y="17306"/>
                  <a:pt x="39409" y="16350"/>
                </a:cubicBezTo>
                <a:cubicBezTo>
                  <a:pt x="39435" y="16128"/>
                  <a:pt x="39426" y="15864"/>
                  <a:pt x="39264" y="15719"/>
                </a:cubicBezTo>
                <a:cubicBezTo>
                  <a:pt x="39157" y="15624"/>
                  <a:pt x="39016" y="15595"/>
                  <a:pt x="38872" y="15595"/>
                </a:cubicBezTo>
                <a:cubicBezTo>
                  <a:pt x="38809" y="15595"/>
                  <a:pt x="38746" y="15600"/>
                  <a:pt x="38684" y="15608"/>
                </a:cubicBezTo>
                <a:cubicBezTo>
                  <a:pt x="38112" y="15668"/>
                  <a:pt x="37515" y="15753"/>
                  <a:pt x="37004" y="16018"/>
                </a:cubicBezTo>
                <a:cubicBezTo>
                  <a:pt x="36603" y="15165"/>
                  <a:pt x="36202" y="14311"/>
                  <a:pt x="35809" y="13458"/>
                </a:cubicBezTo>
                <a:cubicBezTo>
                  <a:pt x="35733" y="13288"/>
                  <a:pt x="35639" y="13134"/>
                  <a:pt x="35528" y="12989"/>
                </a:cubicBezTo>
                <a:cubicBezTo>
                  <a:pt x="35414" y="12859"/>
                  <a:pt x="35246" y="12775"/>
                  <a:pt x="35067" y="12775"/>
                </a:cubicBezTo>
                <a:cubicBezTo>
                  <a:pt x="35059" y="12775"/>
                  <a:pt x="35050" y="12776"/>
                  <a:pt x="35042" y="12776"/>
                </a:cubicBezTo>
                <a:cubicBezTo>
                  <a:pt x="34683" y="12810"/>
                  <a:pt x="34513" y="13220"/>
                  <a:pt x="34427" y="13569"/>
                </a:cubicBezTo>
                <a:cubicBezTo>
                  <a:pt x="34223" y="14457"/>
                  <a:pt x="34086" y="15361"/>
                  <a:pt x="34035" y="16273"/>
                </a:cubicBezTo>
                <a:cubicBezTo>
                  <a:pt x="33702" y="15779"/>
                  <a:pt x="33336" y="15301"/>
                  <a:pt x="32926" y="14866"/>
                </a:cubicBezTo>
                <a:cubicBezTo>
                  <a:pt x="33574" y="12819"/>
                  <a:pt x="34172" y="10763"/>
                  <a:pt x="34726" y="8682"/>
                </a:cubicBezTo>
                <a:cubicBezTo>
                  <a:pt x="34794" y="8494"/>
                  <a:pt x="34820" y="8281"/>
                  <a:pt x="34794" y="8076"/>
                </a:cubicBezTo>
                <a:cubicBezTo>
                  <a:pt x="34760" y="7871"/>
                  <a:pt x="34598" y="7684"/>
                  <a:pt x="34393" y="7675"/>
                </a:cubicBezTo>
                <a:cubicBezTo>
                  <a:pt x="34389" y="7675"/>
                  <a:pt x="34384" y="7675"/>
                  <a:pt x="34379" y="7675"/>
                </a:cubicBezTo>
                <a:cubicBezTo>
                  <a:pt x="34156" y="7675"/>
                  <a:pt x="33990" y="7875"/>
                  <a:pt x="33856" y="8059"/>
                </a:cubicBezTo>
                <a:cubicBezTo>
                  <a:pt x="32730" y="9663"/>
                  <a:pt x="31740" y="11360"/>
                  <a:pt x="30777" y="13066"/>
                </a:cubicBezTo>
                <a:cubicBezTo>
                  <a:pt x="30260" y="12144"/>
                  <a:pt x="29284" y="11592"/>
                  <a:pt x="28252" y="11592"/>
                </a:cubicBezTo>
                <a:cubicBezTo>
                  <a:pt x="28091" y="11592"/>
                  <a:pt x="27928" y="11605"/>
                  <a:pt x="27765" y="11633"/>
                </a:cubicBezTo>
                <a:cubicBezTo>
                  <a:pt x="27330" y="10021"/>
                  <a:pt x="26742" y="8451"/>
                  <a:pt x="26008" y="6959"/>
                </a:cubicBezTo>
                <a:cubicBezTo>
                  <a:pt x="25889" y="6677"/>
                  <a:pt x="25718" y="6421"/>
                  <a:pt x="25514" y="6199"/>
                </a:cubicBezTo>
                <a:cubicBezTo>
                  <a:pt x="25334" y="6034"/>
                  <a:pt x="25100" y="5913"/>
                  <a:pt x="24859" y="5913"/>
                </a:cubicBezTo>
                <a:cubicBezTo>
                  <a:pt x="24801" y="5913"/>
                  <a:pt x="24744" y="5920"/>
                  <a:pt x="24686" y="5935"/>
                </a:cubicBezTo>
                <a:cubicBezTo>
                  <a:pt x="24166" y="6054"/>
                  <a:pt x="23987" y="6694"/>
                  <a:pt x="23910" y="7214"/>
                </a:cubicBezTo>
                <a:cubicBezTo>
                  <a:pt x="23552" y="9560"/>
                  <a:pt x="23338" y="11761"/>
                  <a:pt x="23449" y="14124"/>
                </a:cubicBezTo>
                <a:cubicBezTo>
                  <a:pt x="22323" y="14329"/>
                  <a:pt x="21240" y="14934"/>
                  <a:pt x="20549" y="15847"/>
                </a:cubicBezTo>
                <a:cubicBezTo>
                  <a:pt x="21359" y="12896"/>
                  <a:pt x="21419" y="9791"/>
                  <a:pt x="20720" y="6814"/>
                </a:cubicBezTo>
                <a:cubicBezTo>
                  <a:pt x="20617" y="6379"/>
                  <a:pt x="20404" y="5858"/>
                  <a:pt x="19960" y="5824"/>
                </a:cubicBezTo>
                <a:cubicBezTo>
                  <a:pt x="19945" y="5823"/>
                  <a:pt x="19929" y="5822"/>
                  <a:pt x="19914" y="5822"/>
                </a:cubicBezTo>
                <a:cubicBezTo>
                  <a:pt x="19610" y="5822"/>
                  <a:pt x="19353" y="6057"/>
                  <a:pt x="19150" y="6285"/>
                </a:cubicBezTo>
                <a:cubicBezTo>
                  <a:pt x="18340" y="7180"/>
                  <a:pt x="17538" y="8025"/>
                  <a:pt x="17043" y="9125"/>
                </a:cubicBezTo>
                <a:cubicBezTo>
                  <a:pt x="16932" y="8093"/>
                  <a:pt x="16625" y="7087"/>
                  <a:pt x="16130" y="6165"/>
                </a:cubicBezTo>
                <a:cubicBezTo>
                  <a:pt x="15815" y="5585"/>
                  <a:pt x="15405" y="5022"/>
                  <a:pt x="14808" y="4741"/>
                </a:cubicBezTo>
                <a:cubicBezTo>
                  <a:pt x="14530" y="4611"/>
                  <a:pt x="14228" y="4553"/>
                  <a:pt x="13923" y="4553"/>
                </a:cubicBezTo>
                <a:cubicBezTo>
                  <a:pt x="13387" y="4553"/>
                  <a:pt x="12839" y="4731"/>
                  <a:pt x="12377" y="5014"/>
                </a:cubicBezTo>
                <a:cubicBezTo>
                  <a:pt x="11652" y="5457"/>
                  <a:pt x="10910" y="5961"/>
                  <a:pt x="10364" y="6617"/>
                </a:cubicBezTo>
                <a:cubicBezTo>
                  <a:pt x="10296" y="6285"/>
                  <a:pt x="10168" y="5969"/>
                  <a:pt x="10006" y="5679"/>
                </a:cubicBezTo>
                <a:cubicBezTo>
                  <a:pt x="9818" y="5389"/>
                  <a:pt x="9537" y="5159"/>
                  <a:pt x="9196" y="5125"/>
                </a:cubicBezTo>
                <a:cubicBezTo>
                  <a:pt x="9166" y="5121"/>
                  <a:pt x="9136" y="5120"/>
                  <a:pt x="9106" y="5120"/>
                </a:cubicBezTo>
                <a:cubicBezTo>
                  <a:pt x="8754" y="5120"/>
                  <a:pt x="8418" y="5345"/>
                  <a:pt x="8206" y="5636"/>
                </a:cubicBezTo>
                <a:cubicBezTo>
                  <a:pt x="7976" y="5961"/>
                  <a:pt x="7797" y="6327"/>
                  <a:pt x="7686" y="6711"/>
                </a:cubicBezTo>
                <a:cubicBezTo>
                  <a:pt x="7643" y="6131"/>
                  <a:pt x="7532" y="5560"/>
                  <a:pt x="7336" y="5014"/>
                </a:cubicBezTo>
                <a:cubicBezTo>
                  <a:pt x="7225" y="4698"/>
                  <a:pt x="7046" y="4348"/>
                  <a:pt x="6722" y="4289"/>
                </a:cubicBezTo>
                <a:cubicBezTo>
                  <a:pt x="6682" y="4280"/>
                  <a:pt x="6643" y="4276"/>
                  <a:pt x="6604" y="4276"/>
                </a:cubicBezTo>
                <a:cubicBezTo>
                  <a:pt x="6414" y="4276"/>
                  <a:pt x="6228" y="4370"/>
                  <a:pt x="6065" y="4476"/>
                </a:cubicBezTo>
                <a:cubicBezTo>
                  <a:pt x="5493" y="4852"/>
                  <a:pt x="5024" y="5312"/>
                  <a:pt x="4777" y="5952"/>
                </a:cubicBezTo>
                <a:cubicBezTo>
                  <a:pt x="4973" y="4365"/>
                  <a:pt x="5067" y="2770"/>
                  <a:pt x="5067" y="1175"/>
                </a:cubicBezTo>
                <a:cubicBezTo>
                  <a:pt x="5067" y="808"/>
                  <a:pt x="5041" y="407"/>
                  <a:pt x="4768" y="169"/>
                </a:cubicBezTo>
                <a:cubicBezTo>
                  <a:pt x="4624" y="57"/>
                  <a:pt x="4446" y="0"/>
                  <a:pt x="42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 name="Google Shape;10;p2"/>
          <p:cNvSpPr/>
          <p:nvPr/>
        </p:nvSpPr>
        <p:spPr>
          <a:xfrm rot="-576394">
            <a:off x="4162335" y="5404085"/>
            <a:ext cx="2209320" cy="1921752"/>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 name="Google Shape;11;p2"/>
          <p:cNvSpPr/>
          <p:nvPr/>
        </p:nvSpPr>
        <p:spPr>
          <a:xfrm rot="-250067">
            <a:off x="3721235" y="6496801"/>
            <a:ext cx="728536" cy="552120"/>
          </a:xfrm>
          <a:custGeom>
            <a:avLst/>
            <a:gdLst/>
            <a:ahLst/>
            <a:cxnLst/>
            <a:rect l="l" t="t" r="r" b="b"/>
            <a:pathLst>
              <a:path w="4650" h="3524" extrusionOk="0">
                <a:moveTo>
                  <a:pt x="4649" y="1"/>
                </a:moveTo>
                <a:lnTo>
                  <a:pt x="4649" y="1"/>
                </a:lnTo>
                <a:cubicBezTo>
                  <a:pt x="521" y="2312"/>
                  <a:pt x="0" y="3387"/>
                  <a:pt x="0" y="3387"/>
                </a:cubicBezTo>
                <a:cubicBezTo>
                  <a:pt x="0" y="3387"/>
                  <a:pt x="1160" y="3524"/>
                  <a:pt x="2214" y="3524"/>
                </a:cubicBezTo>
                <a:cubicBezTo>
                  <a:pt x="2741" y="3524"/>
                  <a:pt x="3242" y="3489"/>
                  <a:pt x="3557" y="3387"/>
                </a:cubicBezTo>
                <a:cubicBezTo>
                  <a:pt x="4513" y="3080"/>
                  <a:pt x="4649" y="1"/>
                  <a:pt x="464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 name="Google Shape;12;p2"/>
          <p:cNvSpPr/>
          <p:nvPr/>
        </p:nvSpPr>
        <p:spPr>
          <a:xfrm>
            <a:off x="-95035" y="5641107"/>
            <a:ext cx="2132485" cy="1479055"/>
          </a:xfrm>
          <a:custGeom>
            <a:avLst/>
            <a:gdLst/>
            <a:ahLst/>
            <a:cxnLst/>
            <a:rect l="l" t="t" r="r" b="b"/>
            <a:pathLst>
              <a:path w="17982" h="12472" extrusionOk="0">
                <a:moveTo>
                  <a:pt x="4837" y="1"/>
                </a:moveTo>
                <a:cubicBezTo>
                  <a:pt x="2329" y="1084"/>
                  <a:pt x="0" y="3643"/>
                  <a:pt x="0" y="3643"/>
                </a:cubicBezTo>
                <a:lnTo>
                  <a:pt x="0" y="12472"/>
                </a:lnTo>
                <a:lnTo>
                  <a:pt x="5886" y="12472"/>
                </a:lnTo>
                <a:cubicBezTo>
                  <a:pt x="6594" y="9640"/>
                  <a:pt x="4837" y="1"/>
                  <a:pt x="4837" y="1"/>
                </a:cubicBezTo>
                <a:close/>
                <a:moveTo>
                  <a:pt x="16080" y="3788"/>
                </a:moveTo>
                <a:cubicBezTo>
                  <a:pt x="11192" y="6202"/>
                  <a:pt x="6355" y="12472"/>
                  <a:pt x="6355" y="12472"/>
                </a:cubicBezTo>
                <a:lnTo>
                  <a:pt x="17359" y="12472"/>
                </a:lnTo>
                <a:cubicBezTo>
                  <a:pt x="17982" y="9546"/>
                  <a:pt x="16080" y="3788"/>
                  <a:pt x="16080" y="3788"/>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 name="Google Shape;13;p2"/>
          <p:cNvSpPr/>
          <p:nvPr/>
        </p:nvSpPr>
        <p:spPr>
          <a:xfrm flipH="1">
            <a:off x="-681305" y="-584533"/>
            <a:ext cx="13390539" cy="6359012"/>
          </a:xfrm>
          <a:custGeom>
            <a:avLst/>
            <a:gdLst/>
            <a:ahLst/>
            <a:cxnLst/>
            <a:rect l="l" t="t" r="r" b="b"/>
            <a:pathLst>
              <a:path w="84872" h="39681" extrusionOk="0">
                <a:moveTo>
                  <a:pt x="36395" y="6848"/>
                </a:moveTo>
                <a:cubicBezTo>
                  <a:pt x="36480" y="6959"/>
                  <a:pt x="36566" y="7061"/>
                  <a:pt x="36651" y="7172"/>
                </a:cubicBezTo>
                <a:cubicBezTo>
                  <a:pt x="36873" y="7436"/>
                  <a:pt x="37094" y="7701"/>
                  <a:pt x="37325" y="7974"/>
                </a:cubicBezTo>
                <a:cubicBezTo>
                  <a:pt x="36037" y="8485"/>
                  <a:pt x="34749" y="8989"/>
                  <a:pt x="33444" y="9458"/>
                </a:cubicBezTo>
                <a:cubicBezTo>
                  <a:pt x="34442" y="8605"/>
                  <a:pt x="35431" y="7735"/>
                  <a:pt x="36395" y="6848"/>
                </a:cubicBezTo>
                <a:close/>
                <a:moveTo>
                  <a:pt x="41897" y="6447"/>
                </a:moveTo>
                <a:cubicBezTo>
                  <a:pt x="41709" y="8136"/>
                  <a:pt x="41530" y="9825"/>
                  <a:pt x="41377" y="11505"/>
                </a:cubicBezTo>
                <a:cubicBezTo>
                  <a:pt x="41172" y="11326"/>
                  <a:pt x="40976" y="11147"/>
                  <a:pt x="40779" y="10959"/>
                </a:cubicBezTo>
                <a:cubicBezTo>
                  <a:pt x="39816" y="10064"/>
                  <a:pt x="38903" y="9117"/>
                  <a:pt x="38033" y="8127"/>
                </a:cubicBezTo>
                <a:cubicBezTo>
                  <a:pt x="38596" y="7897"/>
                  <a:pt x="39159" y="7658"/>
                  <a:pt x="39722" y="7419"/>
                </a:cubicBezTo>
                <a:cubicBezTo>
                  <a:pt x="40447" y="7104"/>
                  <a:pt x="41180" y="6779"/>
                  <a:pt x="41897" y="6447"/>
                </a:cubicBezTo>
                <a:close/>
                <a:moveTo>
                  <a:pt x="26202" y="12281"/>
                </a:moveTo>
                <a:lnTo>
                  <a:pt x="26202" y="12281"/>
                </a:lnTo>
                <a:cubicBezTo>
                  <a:pt x="26116" y="12853"/>
                  <a:pt x="26039" y="13424"/>
                  <a:pt x="25963" y="14004"/>
                </a:cubicBezTo>
                <a:cubicBezTo>
                  <a:pt x="25801" y="13501"/>
                  <a:pt x="25647" y="12989"/>
                  <a:pt x="25502" y="12478"/>
                </a:cubicBezTo>
                <a:lnTo>
                  <a:pt x="26202" y="12281"/>
                </a:lnTo>
                <a:close/>
                <a:moveTo>
                  <a:pt x="31337" y="10652"/>
                </a:moveTo>
                <a:lnTo>
                  <a:pt x="31337" y="10652"/>
                </a:lnTo>
                <a:cubicBezTo>
                  <a:pt x="29742" y="11940"/>
                  <a:pt x="28112" y="13177"/>
                  <a:pt x="26449" y="14371"/>
                </a:cubicBezTo>
                <a:cubicBezTo>
                  <a:pt x="26543" y="13612"/>
                  <a:pt x="26645" y="12861"/>
                  <a:pt x="26765" y="12111"/>
                </a:cubicBezTo>
                <a:cubicBezTo>
                  <a:pt x="28163" y="11701"/>
                  <a:pt x="29562" y="11258"/>
                  <a:pt x="30944" y="10789"/>
                </a:cubicBezTo>
                <a:lnTo>
                  <a:pt x="31337" y="10652"/>
                </a:lnTo>
                <a:close/>
                <a:moveTo>
                  <a:pt x="24973" y="12623"/>
                </a:moveTo>
                <a:cubicBezTo>
                  <a:pt x="24990" y="12657"/>
                  <a:pt x="24999" y="12699"/>
                  <a:pt x="25007" y="12733"/>
                </a:cubicBezTo>
                <a:cubicBezTo>
                  <a:pt x="25221" y="13459"/>
                  <a:pt x="25459" y="14184"/>
                  <a:pt x="25690" y="14909"/>
                </a:cubicBezTo>
                <a:cubicBezTo>
                  <a:pt x="25604" y="14968"/>
                  <a:pt x="25519" y="15028"/>
                  <a:pt x="25434" y="15088"/>
                </a:cubicBezTo>
                <a:cubicBezTo>
                  <a:pt x="24939" y="15437"/>
                  <a:pt x="24444" y="15770"/>
                  <a:pt x="23941" y="16111"/>
                </a:cubicBezTo>
                <a:cubicBezTo>
                  <a:pt x="23890" y="15335"/>
                  <a:pt x="23839" y="14559"/>
                  <a:pt x="23788" y="13783"/>
                </a:cubicBezTo>
                <a:cubicBezTo>
                  <a:pt x="23779" y="13510"/>
                  <a:pt x="23762" y="13237"/>
                  <a:pt x="23745" y="12964"/>
                </a:cubicBezTo>
                <a:cubicBezTo>
                  <a:pt x="24163" y="12853"/>
                  <a:pt x="24572" y="12742"/>
                  <a:pt x="24973" y="12623"/>
                </a:cubicBezTo>
                <a:close/>
                <a:moveTo>
                  <a:pt x="23225" y="13100"/>
                </a:moveTo>
                <a:cubicBezTo>
                  <a:pt x="23276" y="14218"/>
                  <a:pt x="23353" y="15344"/>
                  <a:pt x="23438" y="16453"/>
                </a:cubicBezTo>
                <a:cubicBezTo>
                  <a:pt x="21553" y="17706"/>
                  <a:pt x="19642" y="18901"/>
                  <a:pt x="17697" y="20044"/>
                </a:cubicBezTo>
                <a:lnTo>
                  <a:pt x="17578" y="20121"/>
                </a:lnTo>
                <a:cubicBezTo>
                  <a:pt x="17288" y="18397"/>
                  <a:pt x="16998" y="16683"/>
                  <a:pt x="16699" y="14960"/>
                </a:cubicBezTo>
                <a:cubicBezTo>
                  <a:pt x="16682" y="14849"/>
                  <a:pt x="16656" y="14730"/>
                  <a:pt x="16639" y="14610"/>
                </a:cubicBezTo>
                <a:cubicBezTo>
                  <a:pt x="18405" y="14260"/>
                  <a:pt x="20154" y="13868"/>
                  <a:pt x="21894" y="13441"/>
                </a:cubicBezTo>
                <a:cubicBezTo>
                  <a:pt x="22337" y="13331"/>
                  <a:pt x="22781" y="13220"/>
                  <a:pt x="23225" y="13100"/>
                </a:cubicBezTo>
                <a:close/>
                <a:moveTo>
                  <a:pt x="56185" y="8912"/>
                </a:moveTo>
                <a:cubicBezTo>
                  <a:pt x="56526" y="9731"/>
                  <a:pt x="56927" y="10516"/>
                  <a:pt x="57396" y="11275"/>
                </a:cubicBezTo>
                <a:cubicBezTo>
                  <a:pt x="58061" y="12341"/>
                  <a:pt x="58795" y="13356"/>
                  <a:pt x="59605" y="14329"/>
                </a:cubicBezTo>
                <a:cubicBezTo>
                  <a:pt x="60399" y="15292"/>
                  <a:pt x="61235" y="16231"/>
                  <a:pt x="62105" y="17126"/>
                </a:cubicBezTo>
                <a:cubicBezTo>
                  <a:pt x="62966" y="18022"/>
                  <a:pt x="63904" y="18824"/>
                  <a:pt x="64919" y="19540"/>
                </a:cubicBezTo>
                <a:cubicBezTo>
                  <a:pt x="65926" y="20214"/>
                  <a:pt x="67009" y="20777"/>
                  <a:pt x="68144" y="21212"/>
                </a:cubicBezTo>
                <a:cubicBezTo>
                  <a:pt x="69372" y="21682"/>
                  <a:pt x="70635" y="22040"/>
                  <a:pt x="71931" y="22279"/>
                </a:cubicBezTo>
                <a:cubicBezTo>
                  <a:pt x="71127" y="22324"/>
                  <a:pt x="70323" y="22347"/>
                  <a:pt x="69519" y="22347"/>
                </a:cubicBezTo>
                <a:cubicBezTo>
                  <a:pt x="68073" y="22347"/>
                  <a:pt x="66629" y="22273"/>
                  <a:pt x="65192" y="22125"/>
                </a:cubicBezTo>
                <a:cubicBezTo>
                  <a:pt x="61985" y="21792"/>
                  <a:pt x="58820" y="21093"/>
                  <a:pt x="55775" y="20035"/>
                </a:cubicBezTo>
                <a:cubicBezTo>
                  <a:pt x="55920" y="17459"/>
                  <a:pt x="56065" y="14883"/>
                  <a:pt x="56142" y="12298"/>
                </a:cubicBezTo>
                <a:cubicBezTo>
                  <a:pt x="56168" y="11172"/>
                  <a:pt x="56185" y="10046"/>
                  <a:pt x="56185" y="8912"/>
                </a:cubicBezTo>
                <a:close/>
                <a:moveTo>
                  <a:pt x="41820" y="12469"/>
                </a:moveTo>
                <a:cubicBezTo>
                  <a:pt x="42903" y="13399"/>
                  <a:pt x="44029" y="14277"/>
                  <a:pt x="45198" y="15096"/>
                </a:cubicBezTo>
                <a:cubicBezTo>
                  <a:pt x="44626" y="16845"/>
                  <a:pt x="44123" y="18611"/>
                  <a:pt x="43688" y="20402"/>
                </a:cubicBezTo>
                <a:cubicBezTo>
                  <a:pt x="43228" y="22253"/>
                  <a:pt x="42835" y="24121"/>
                  <a:pt x="42502" y="26006"/>
                </a:cubicBezTo>
                <a:cubicBezTo>
                  <a:pt x="42161" y="27926"/>
                  <a:pt x="41888" y="29853"/>
                  <a:pt x="41684" y="31790"/>
                </a:cubicBezTo>
                <a:cubicBezTo>
                  <a:pt x="41487" y="33692"/>
                  <a:pt x="41351" y="35603"/>
                  <a:pt x="41300" y="37505"/>
                </a:cubicBezTo>
                <a:cubicBezTo>
                  <a:pt x="41300" y="37650"/>
                  <a:pt x="41291" y="37795"/>
                  <a:pt x="41291" y="37931"/>
                </a:cubicBezTo>
                <a:cubicBezTo>
                  <a:pt x="40626" y="34153"/>
                  <a:pt x="40720" y="30280"/>
                  <a:pt x="40890" y="26458"/>
                </a:cubicBezTo>
                <a:cubicBezTo>
                  <a:pt x="41087" y="22031"/>
                  <a:pt x="41368" y="17604"/>
                  <a:pt x="41752" y="13186"/>
                </a:cubicBezTo>
                <a:cubicBezTo>
                  <a:pt x="41777" y="12947"/>
                  <a:pt x="41794" y="12708"/>
                  <a:pt x="41820" y="12469"/>
                </a:cubicBezTo>
                <a:close/>
                <a:moveTo>
                  <a:pt x="13221" y="1"/>
                </a:moveTo>
                <a:cubicBezTo>
                  <a:pt x="13061" y="1"/>
                  <a:pt x="12898" y="130"/>
                  <a:pt x="12954" y="331"/>
                </a:cubicBezTo>
                <a:cubicBezTo>
                  <a:pt x="13603" y="2617"/>
                  <a:pt x="14166" y="4911"/>
                  <a:pt x="14669" y="7240"/>
                </a:cubicBezTo>
                <a:cubicBezTo>
                  <a:pt x="15172" y="9560"/>
                  <a:pt x="15616" y="11898"/>
                  <a:pt x="16025" y="14235"/>
                </a:cubicBezTo>
                <a:lnTo>
                  <a:pt x="16042" y="14303"/>
                </a:lnTo>
                <a:cubicBezTo>
                  <a:pt x="15283" y="14457"/>
                  <a:pt x="14524" y="14593"/>
                  <a:pt x="13773" y="14721"/>
                </a:cubicBezTo>
                <a:cubicBezTo>
                  <a:pt x="10694" y="15258"/>
                  <a:pt x="7597" y="15668"/>
                  <a:pt x="4484" y="15949"/>
                </a:cubicBezTo>
                <a:cubicBezTo>
                  <a:pt x="4100" y="15983"/>
                  <a:pt x="3716" y="16009"/>
                  <a:pt x="3324" y="16043"/>
                </a:cubicBezTo>
                <a:cubicBezTo>
                  <a:pt x="3067" y="16068"/>
                  <a:pt x="3052" y="16471"/>
                  <a:pt x="3301" y="16471"/>
                </a:cubicBezTo>
                <a:cubicBezTo>
                  <a:pt x="3308" y="16471"/>
                  <a:pt x="3316" y="16470"/>
                  <a:pt x="3324" y="16470"/>
                </a:cubicBezTo>
                <a:cubicBezTo>
                  <a:pt x="6454" y="16222"/>
                  <a:pt x="9568" y="15847"/>
                  <a:pt x="12656" y="15344"/>
                </a:cubicBezTo>
                <a:cubicBezTo>
                  <a:pt x="13816" y="15156"/>
                  <a:pt x="14967" y="14951"/>
                  <a:pt x="16110" y="14721"/>
                </a:cubicBezTo>
                <a:cubicBezTo>
                  <a:pt x="16443" y="16615"/>
                  <a:pt x="16759" y="18517"/>
                  <a:pt x="17083" y="20411"/>
                </a:cubicBezTo>
                <a:cubicBezTo>
                  <a:pt x="14626" y="21835"/>
                  <a:pt x="12135" y="23174"/>
                  <a:pt x="9602" y="24437"/>
                </a:cubicBezTo>
                <a:cubicBezTo>
                  <a:pt x="6864" y="25802"/>
                  <a:pt x="4092" y="27090"/>
                  <a:pt x="1285" y="28284"/>
                </a:cubicBezTo>
                <a:lnTo>
                  <a:pt x="219" y="28736"/>
                </a:lnTo>
                <a:cubicBezTo>
                  <a:pt x="1" y="28834"/>
                  <a:pt x="61" y="29164"/>
                  <a:pt x="249" y="29164"/>
                </a:cubicBezTo>
                <a:cubicBezTo>
                  <a:pt x="274" y="29164"/>
                  <a:pt x="301" y="29158"/>
                  <a:pt x="330" y="29145"/>
                </a:cubicBezTo>
                <a:cubicBezTo>
                  <a:pt x="3179" y="27951"/>
                  <a:pt x="5985" y="26680"/>
                  <a:pt x="8766" y="25332"/>
                </a:cubicBezTo>
                <a:cubicBezTo>
                  <a:pt x="11538" y="23976"/>
                  <a:pt x="14259" y="22535"/>
                  <a:pt x="16921" y="20999"/>
                </a:cubicBezTo>
                <a:lnTo>
                  <a:pt x="17160" y="20863"/>
                </a:lnTo>
                <a:cubicBezTo>
                  <a:pt x="17185" y="20999"/>
                  <a:pt x="17202" y="21127"/>
                  <a:pt x="17228" y="21264"/>
                </a:cubicBezTo>
                <a:cubicBezTo>
                  <a:pt x="17620" y="23609"/>
                  <a:pt x="18021" y="25955"/>
                  <a:pt x="18456" y="28292"/>
                </a:cubicBezTo>
                <a:cubicBezTo>
                  <a:pt x="18891" y="30630"/>
                  <a:pt x="19369" y="32958"/>
                  <a:pt x="19915" y="35270"/>
                </a:cubicBezTo>
                <a:lnTo>
                  <a:pt x="20128" y="36140"/>
                </a:lnTo>
                <a:cubicBezTo>
                  <a:pt x="20159" y="36272"/>
                  <a:pt x="20257" y="36329"/>
                  <a:pt x="20360" y="36329"/>
                </a:cubicBezTo>
                <a:cubicBezTo>
                  <a:pt x="20518" y="36329"/>
                  <a:pt x="20686" y="36196"/>
                  <a:pt x="20640" y="35995"/>
                </a:cubicBezTo>
                <a:cubicBezTo>
                  <a:pt x="20077" y="33683"/>
                  <a:pt x="19591" y="31363"/>
                  <a:pt x="19147" y="29026"/>
                </a:cubicBezTo>
                <a:cubicBezTo>
                  <a:pt x="18704" y="26697"/>
                  <a:pt x="18294" y="24351"/>
                  <a:pt x="17902" y="22006"/>
                </a:cubicBezTo>
                <a:cubicBezTo>
                  <a:pt x="17816" y="21528"/>
                  <a:pt x="17740" y="21050"/>
                  <a:pt x="17663" y="20573"/>
                </a:cubicBezTo>
                <a:cubicBezTo>
                  <a:pt x="19633" y="19421"/>
                  <a:pt x="21570" y="18210"/>
                  <a:pt x="23480" y="16947"/>
                </a:cubicBezTo>
                <a:cubicBezTo>
                  <a:pt x="23523" y="17613"/>
                  <a:pt x="23574" y="18278"/>
                  <a:pt x="23617" y="18943"/>
                </a:cubicBezTo>
                <a:cubicBezTo>
                  <a:pt x="23736" y="20863"/>
                  <a:pt x="23788" y="22782"/>
                  <a:pt x="23796" y="24710"/>
                </a:cubicBezTo>
                <a:cubicBezTo>
                  <a:pt x="23813" y="26637"/>
                  <a:pt x="23813" y="28531"/>
                  <a:pt x="23907" y="30442"/>
                </a:cubicBezTo>
                <a:cubicBezTo>
                  <a:pt x="23984" y="32336"/>
                  <a:pt x="24214" y="34221"/>
                  <a:pt x="24589" y="36080"/>
                </a:cubicBezTo>
                <a:cubicBezTo>
                  <a:pt x="24641" y="36311"/>
                  <a:pt x="24700" y="36532"/>
                  <a:pt x="24751" y="36763"/>
                </a:cubicBezTo>
                <a:cubicBezTo>
                  <a:pt x="24782" y="36896"/>
                  <a:pt x="24884" y="36954"/>
                  <a:pt x="24989" y="36954"/>
                </a:cubicBezTo>
                <a:cubicBezTo>
                  <a:pt x="25147" y="36954"/>
                  <a:pt x="25314" y="36823"/>
                  <a:pt x="25263" y="36618"/>
                </a:cubicBezTo>
                <a:cubicBezTo>
                  <a:pt x="24837" y="34792"/>
                  <a:pt x="24572" y="32933"/>
                  <a:pt x="24470" y="31056"/>
                </a:cubicBezTo>
                <a:cubicBezTo>
                  <a:pt x="24351" y="29162"/>
                  <a:pt x="24342" y="27260"/>
                  <a:pt x="24333" y="25358"/>
                </a:cubicBezTo>
                <a:cubicBezTo>
                  <a:pt x="24316" y="23456"/>
                  <a:pt x="24299" y="21545"/>
                  <a:pt x="24188" y="19643"/>
                </a:cubicBezTo>
                <a:cubicBezTo>
                  <a:pt x="24129" y="18628"/>
                  <a:pt x="24052" y="17621"/>
                  <a:pt x="23984" y="16606"/>
                </a:cubicBezTo>
                <a:cubicBezTo>
                  <a:pt x="24248" y="16436"/>
                  <a:pt x="24504" y="16256"/>
                  <a:pt x="24768" y="16077"/>
                </a:cubicBezTo>
                <a:cubicBezTo>
                  <a:pt x="25110" y="15838"/>
                  <a:pt x="25459" y="15600"/>
                  <a:pt x="25809" y="15352"/>
                </a:cubicBezTo>
                <a:lnTo>
                  <a:pt x="25809" y="15352"/>
                </a:lnTo>
                <a:cubicBezTo>
                  <a:pt x="25707" y="16282"/>
                  <a:pt x="25613" y="17203"/>
                  <a:pt x="25545" y="18124"/>
                </a:cubicBezTo>
                <a:cubicBezTo>
                  <a:pt x="25340" y="20666"/>
                  <a:pt x="25255" y="23217"/>
                  <a:pt x="25272" y="25776"/>
                </a:cubicBezTo>
                <a:cubicBezTo>
                  <a:pt x="25289" y="27192"/>
                  <a:pt x="25272" y="28634"/>
                  <a:pt x="25613" y="30024"/>
                </a:cubicBezTo>
                <a:cubicBezTo>
                  <a:pt x="25647" y="30156"/>
                  <a:pt x="25747" y="30212"/>
                  <a:pt x="25852" y="30212"/>
                </a:cubicBezTo>
                <a:cubicBezTo>
                  <a:pt x="26011" y="30212"/>
                  <a:pt x="26180" y="30080"/>
                  <a:pt x="26133" y="29879"/>
                </a:cubicBezTo>
                <a:cubicBezTo>
                  <a:pt x="25835" y="28676"/>
                  <a:pt x="25826" y="27431"/>
                  <a:pt x="25809" y="26194"/>
                </a:cubicBezTo>
                <a:cubicBezTo>
                  <a:pt x="25792" y="24923"/>
                  <a:pt x="25801" y="23652"/>
                  <a:pt x="25843" y="22390"/>
                </a:cubicBezTo>
                <a:cubicBezTo>
                  <a:pt x="25903" y="20462"/>
                  <a:pt x="26022" y="18542"/>
                  <a:pt x="26210" y="16623"/>
                </a:cubicBezTo>
                <a:cubicBezTo>
                  <a:pt x="26594" y="18005"/>
                  <a:pt x="26927" y="19413"/>
                  <a:pt x="27276" y="20811"/>
                </a:cubicBezTo>
                <a:cubicBezTo>
                  <a:pt x="27490" y="21673"/>
                  <a:pt x="27720" y="22535"/>
                  <a:pt x="27976" y="23379"/>
                </a:cubicBezTo>
                <a:cubicBezTo>
                  <a:pt x="28240" y="24266"/>
                  <a:pt x="28547" y="25128"/>
                  <a:pt x="28871" y="25989"/>
                </a:cubicBezTo>
                <a:cubicBezTo>
                  <a:pt x="29196" y="26851"/>
                  <a:pt x="29528" y="27678"/>
                  <a:pt x="29861" y="28514"/>
                </a:cubicBezTo>
                <a:cubicBezTo>
                  <a:pt x="30100" y="29111"/>
                  <a:pt x="30347" y="29700"/>
                  <a:pt x="30569" y="30305"/>
                </a:cubicBezTo>
                <a:cubicBezTo>
                  <a:pt x="30688" y="30638"/>
                  <a:pt x="30782" y="30979"/>
                  <a:pt x="30859" y="31329"/>
                </a:cubicBezTo>
                <a:cubicBezTo>
                  <a:pt x="30867" y="31363"/>
                  <a:pt x="30876" y="31397"/>
                  <a:pt x="30876" y="31431"/>
                </a:cubicBezTo>
                <a:cubicBezTo>
                  <a:pt x="30876" y="31440"/>
                  <a:pt x="30885" y="31483"/>
                  <a:pt x="30885" y="31491"/>
                </a:cubicBezTo>
                <a:cubicBezTo>
                  <a:pt x="30893" y="31542"/>
                  <a:pt x="30902" y="31602"/>
                  <a:pt x="30902" y="31653"/>
                </a:cubicBezTo>
                <a:lnTo>
                  <a:pt x="30902" y="31781"/>
                </a:lnTo>
                <a:lnTo>
                  <a:pt x="30902" y="31824"/>
                </a:lnTo>
                <a:lnTo>
                  <a:pt x="30902" y="31841"/>
                </a:lnTo>
                <a:cubicBezTo>
                  <a:pt x="30867" y="31977"/>
                  <a:pt x="30825" y="32114"/>
                  <a:pt x="30799" y="32267"/>
                </a:cubicBezTo>
                <a:cubicBezTo>
                  <a:pt x="30765" y="32549"/>
                  <a:pt x="30774" y="32847"/>
                  <a:pt x="30825" y="33129"/>
                </a:cubicBezTo>
                <a:cubicBezTo>
                  <a:pt x="30859" y="33359"/>
                  <a:pt x="30902" y="33581"/>
                  <a:pt x="30953" y="33811"/>
                </a:cubicBezTo>
                <a:cubicBezTo>
                  <a:pt x="30983" y="33943"/>
                  <a:pt x="31082" y="34000"/>
                  <a:pt x="31185" y="34000"/>
                </a:cubicBezTo>
                <a:cubicBezTo>
                  <a:pt x="31342" y="34000"/>
                  <a:pt x="31511" y="33867"/>
                  <a:pt x="31465" y="33666"/>
                </a:cubicBezTo>
                <a:cubicBezTo>
                  <a:pt x="31371" y="33308"/>
                  <a:pt x="31320" y="32941"/>
                  <a:pt x="31311" y="32574"/>
                </a:cubicBezTo>
                <a:cubicBezTo>
                  <a:pt x="31311" y="32523"/>
                  <a:pt x="31311" y="32472"/>
                  <a:pt x="31320" y="32429"/>
                </a:cubicBezTo>
                <a:cubicBezTo>
                  <a:pt x="31320" y="32404"/>
                  <a:pt x="31320" y="32378"/>
                  <a:pt x="31320" y="32361"/>
                </a:cubicBezTo>
                <a:cubicBezTo>
                  <a:pt x="31317" y="32388"/>
                  <a:pt x="31316" y="32398"/>
                  <a:pt x="31316" y="32398"/>
                </a:cubicBezTo>
                <a:cubicBezTo>
                  <a:pt x="31316" y="32398"/>
                  <a:pt x="31320" y="32353"/>
                  <a:pt x="31320" y="32336"/>
                </a:cubicBezTo>
                <a:cubicBezTo>
                  <a:pt x="31337" y="32267"/>
                  <a:pt x="31354" y="32199"/>
                  <a:pt x="31371" y="32131"/>
                </a:cubicBezTo>
                <a:cubicBezTo>
                  <a:pt x="31516" y="31619"/>
                  <a:pt x="31371" y="31099"/>
                  <a:pt x="31226" y="30604"/>
                </a:cubicBezTo>
                <a:cubicBezTo>
                  <a:pt x="31055" y="30024"/>
                  <a:pt x="30825" y="29469"/>
                  <a:pt x="30595" y="28915"/>
                </a:cubicBezTo>
                <a:cubicBezTo>
                  <a:pt x="30279" y="28113"/>
                  <a:pt x="29955" y="27311"/>
                  <a:pt x="29639" y="26510"/>
                </a:cubicBezTo>
                <a:cubicBezTo>
                  <a:pt x="29298" y="25631"/>
                  <a:pt x="28965" y="24744"/>
                  <a:pt x="28675" y="23840"/>
                </a:cubicBezTo>
                <a:cubicBezTo>
                  <a:pt x="28411" y="23021"/>
                  <a:pt x="28189" y="22193"/>
                  <a:pt x="27976" y="21357"/>
                </a:cubicBezTo>
                <a:cubicBezTo>
                  <a:pt x="27498" y="19532"/>
                  <a:pt x="27097" y="17681"/>
                  <a:pt x="26551" y="15873"/>
                </a:cubicBezTo>
                <a:cubicBezTo>
                  <a:pt x="26492" y="15659"/>
                  <a:pt x="26423" y="15446"/>
                  <a:pt x="26355" y="15241"/>
                </a:cubicBezTo>
                <a:cubicBezTo>
                  <a:pt x="26372" y="15139"/>
                  <a:pt x="26381" y="15045"/>
                  <a:pt x="26389" y="14951"/>
                </a:cubicBezTo>
                <a:cubicBezTo>
                  <a:pt x="28351" y="13552"/>
                  <a:pt x="30262" y="12102"/>
                  <a:pt x="32121" y="10575"/>
                </a:cubicBezTo>
                <a:cubicBezTo>
                  <a:pt x="32249" y="10473"/>
                  <a:pt x="32377" y="10362"/>
                  <a:pt x="32505" y="10260"/>
                </a:cubicBezTo>
                <a:lnTo>
                  <a:pt x="32574" y="10234"/>
                </a:lnTo>
                <a:lnTo>
                  <a:pt x="32574" y="10234"/>
                </a:lnTo>
                <a:cubicBezTo>
                  <a:pt x="32539" y="11121"/>
                  <a:pt x="32522" y="12008"/>
                  <a:pt x="32522" y="12887"/>
                </a:cubicBezTo>
                <a:cubicBezTo>
                  <a:pt x="32514" y="14883"/>
                  <a:pt x="32565" y="16871"/>
                  <a:pt x="32684" y="18867"/>
                </a:cubicBezTo>
                <a:cubicBezTo>
                  <a:pt x="32804" y="20863"/>
                  <a:pt x="32974" y="22833"/>
                  <a:pt x="33213" y="24795"/>
                </a:cubicBezTo>
                <a:cubicBezTo>
                  <a:pt x="33461" y="26765"/>
                  <a:pt x="33759" y="28727"/>
                  <a:pt x="34117" y="30689"/>
                </a:cubicBezTo>
                <a:cubicBezTo>
                  <a:pt x="34484" y="32643"/>
                  <a:pt x="34902" y="34579"/>
                  <a:pt x="35388" y="36498"/>
                </a:cubicBezTo>
                <a:cubicBezTo>
                  <a:pt x="35457" y="36746"/>
                  <a:pt x="35516" y="36984"/>
                  <a:pt x="35576" y="37232"/>
                </a:cubicBezTo>
                <a:cubicBezTo>
                  <a:pt x="35610" y="37364"/>
                  <a:pt x="35712" y="37420"/>
                  <a:pt x="35817" y="37420"/>
                </a:cubicBezTo>
                <a:cubicBezTo>
                  <a:pt x="35978" y="37420"/>
                  <a:pt x="36148" y="37288"/>
                  <a:pt x="36096" y="37087"/>
                </a:cubicBezTo>
                <a:cubicBezTo>
                  <a:pt x="35593" y="35176"/>
                  <a:pt x="35158" y="33257"/>
                  <a:pt x="34783" y="31312"/>
                </a:cubicBezTo>
                <a:cubicBezTo>
                  <a:pt x="34407" y="29376"/>
                  <a:pt x="34092" y="27422"/>
                  <a:pt x="33836" y="25452"/>
                </a:cubicBezTo>
                <a:cubicBezTo>
                  <a:pt x="33580" y="23490"/>
                  <a:pt x="33392" y="21528"/>
                  <a:pt x="33256" y="19558"/>
                </a:cubicBezTo>
                <a:cubicBezTo>
                  <a:pt x="33128" y="17587"/>
                  <a:pt x="33051" y="15608"/>
                  <a:pt x="33043" y="13612"/>
                </a:cubicBezTo>
                <a:cubicBezTo>
                  <a:pt x="33043" y="12418"/>
                  <a:pt x="33060" y="11224"/>
                  <a:pt x="33102" y="10038"/>
                </a:cubicBezTo>
                <a:cubicBezTo>
                  <a:pt x="34621" y="9492"/>
                  <a:pt x="36122" y="8912"/>
                  <a:pt x="37615" y="8306"/>
                </a:cubicBezTo>
                <a:cubicBezTo>
                  <a:pt x="38255" y="9031"/>
                  <a:pt x="38920" y="9739"/>
                  <a:pt x="39611" y="10430"/>
                </a:cubicBezTo>
                <a:cubicBezTo>
                  <a:pt x="40165" y="10985"/>
                  <a:pt x="40737" y="11522"/>
                  <a:pt x="41325" y="12043"/>
                </a:cubicBezTo>
                <a:lnTo>
                  <a:pt x="41291" y="12384"/>
                </a:lnTo>
                <a:cubicBezTo>
                  <a:pt x="41087" y="14610"/>
                  <a:pt x="40916" y="16828"/>
                  <a:pt x="40771" y="19054"/>
                </a:cubicBezTo>
                <a:cubicBezTo>
                  <a:pt x="40626" y="21281"/>
                  <a:pt x="40498" y="23524"/>
                  <a:pt x="40387" y="25776"/>
                </a:cubicBezTo>
                <a:cubicBezTo>
                  <a:pt x="40285" y="27934"/>
                  <a:pt x="40199" y="30101"/>
                  <a:pt x="40242" y="32267"/>
                </a:cubicBezTo>
                <a:cubicBezTo>
                  <a:pt x="40293" y="34434"/>
                  <a:pt x="40472" y="36584"/>
                  <a:pt x="40890" y="38699"/>
                </a:cubicBezTo>
                <a:cubicBezTo>
                  <a:pt x="40941" y="38963"/>
                  <a:pt x="41001" y="39228"/>
                  <a:pt x="41061" y="39492"/>
                </a:cubicBezTo>
                <a:cubicBezTo>
                  <a:pt x="41091" y="39624"/>
                  <a:pt x="41190" y="39681"/>
                  <a:pt x="41293" y="39681"/>
                </a:cubicBezTo>
                <a:cubicBezTo>
                  <a:pt x="41451" y="39681"/>
                  <a:pt x="41619" y="39548"/>
                  <a:pt x="41573" y="39347"/>
                </a:cubicBezTo>
                <a:cubicBezTo>
                  <a:pt x="41504" y="39040"/>
                  <a:pt x="41436" y="38733"/>
                  <a:pt x="41377" y="38426"/>
                </a:cubicBezTo>
                <a:lnTo>
                  <a:pt x="41377" y="38426"/>
                </a:lnTo>
                <a:cubicBezTo>
                  <a:pt x="41429" y="38463"/>
                  <a:pt x="41487" y="38480"/>
                  <a:pt x="41544" y="38480"/>
                </a:cubicBezTo>
                <a:cubicBezTo>
                  <a:pt x="41683" y="38480"/>
                  <a:pt x="41814" y="38379"/>
                  <a:pt x="41820" y="38221"/>
                </a:cubicBezTo>
                <a:cubicBezTo>
                  <a:pt x="41846" y="36319"/>
                  <a:pt x="41965" y="34417"/>
                  <a:pt x="42144" y="32523"/>
                </a:cubicBezTo>
                <a:cubicBezTo>
                  <a:pt x="42323" y="30621"/>
                  <a:pt x="42579" y="28710"/>
                  <a:pt x="42903" y="26817"/>
                </a:cubicBezTo>
                <a:cubicBezTo>
                  <a:pt x="43219" y="24931"/>
                  <a:pt x="43603" y="23055"/>
                  <a:pt x="44046" y="21187"/>
                </a:cubicBezTo>
                <a:cubicBezTo>
                  <a:pt x="44473" y="19387"/>
                  <a:pt x="44959" y="17604"/>
                  <a:pt x="45514" y="15838"/>
                </a:cubicBezTo>
                <a:cubicBezTo>
                  <a:pt x="45565" y="15702"/>
                  <a:pt x="45607" y="15557"/>
                  <a:pt x="45650" y="15420"/>
                </a:cubicBezTo>
                <a:cubicBezTo>
                  <a:pt x="45923" y="15608"/>
                  <a:pt x="46205" y="15787"/>
                  <a:pt x="46477" y="15975"/>
                </a:cubicBezTo>
                <a:cubicBezTo>
                  <a:pt x="47731" y="16777"/>
                  <a:pt x="49019" y="17519"/>
                  <a:pt x="50342" y="18193"/>
                </a:cubicBezTo>
                <a:cubicBezTo>
                  <a:pt x="50316" y="21212"/>
                  <a:pt x="50299" y="24232"/>
                  <a:pt x="50265" y="27260"/>
                </a:cubicBezTo>
                <a:cubicBezTo>
                  <a:pt x="50248" y="29461"/>
                  <a:pt x="50222" y="31662"/>
                  <a:pt x="50205" y="33862"/>
                </a:cubicBezTo>
                <a:cubicBezTo>
                  <a:pt x="50205" y="34033"/>
                  <a:pt x="50337" y="34118"/>
                  <a:pt x="50470" y="34118"/>
                </a:cubicBezTo>
                <a:cubicBezTo>
                  <a:pt x="50602" y="34118"/>
                  <a:pt x="50734" y="34033"/>
                  <a:pt x="50734" y="33862"/>
                </a:cubicBezTo>
                <a:cubicBezTo>
                  <a:pt x="50777" y="29939"/>
                  <a:pt x="50811" y="26015"/>
                  <a:pt x="50845" y="22091"/>
                </a:cubicBezTo>
                <a:cubicBezTo>
                  <a:pt x="50853" y="20888"/>
                  <a:pt x="50862" y="19677"/>
                  <a:pt x="50870" y="18457"/>
                </a:cubicBezTo>
                <a:cubicBezTo>
                  <a:pt x="52014" y="19020"/>
                  <a:pt x="53174" y="19532"/>
                  <a:pt x="54368" y="19984"/>
                </a:cubicBezTo>
                <a:cubicBezTo>
                  <a:pt x="54649" y="20095"/>
                  <a:pt x="54931" y="20197"/>
                  <a:pt x="55221" y="20308"/>
                </a:cubicBezTo>
                <a:cubicBezTo>
                  <a:pt x="55101" y="22415"/>
                  <a:pt x="54990" y="24531"/>
                  <a:pt x="54880" y="26646"/>
                </a:cubicBezTo>
                <a:lnTo>
                  <a:pt x="54573" y="32284"/>
                </a:lnTo>
                <a:cubicBezTo>
                  <a:pt x="54564" y="32455"/>
                  <a:pt x="54692" y="32540"/>
                  <a:pt x="54825" y="32540"/>
                </a:cubicBezTo>
                <a:cubicBezTo>
                  <a:pt x="54959" y="32540"/>
                  <a:pt x="55097" y="32455"/>
                  <a:pt x="55110" y="32284"/>
                </a:cubicBezTo>
                <a:cubicBezTo>
                  <a:pt x="55289" y="28949"/>
                  <a:pt x="55468" y="25614"/>
                  <a:pt x="55647" y="22287"/>
                </a:cubicBezTo>
                <a:cubicBezTo>
                  <a:pt x="55681" y="21682"/>
                  <a:pt x="55716" y="21084"/>
                  <a:pt x="55741" y="20487"/>
                </a:cubicBezTo>
                <a:cubicBezTo>
                  <a:pt x="60204" y="22012"/>
                  <a:pt x="64872" y="22785"/>
                  <a:pt x="69567" y="22785"/>
                </a:cubicBezTo>
                <a:cubicBezTo>
                  <a:pt x="70911" y="22785"/>
                  <a:pt x="72258" y="22721"/>
                  <a:pt x="73603" y="22594"/>
                </a:cubicBezTo>
                <a:lnTo>
                  <a:pt x="73740" y="22577"/>
                </a:lnTo>
                <a:cubicBezTo>
                  <a:pt x="74260" y="22645"/>
                  <a:pt x="74772" y="22697"/>
                  <a:pt x="75292" y="22739"/>
                </a:cubicBezTo>
                <a:cubicBezTo>
                  <a:pt x="78047" y="22970"/>
                  <a:pt x="80811" y="22918"/>
                  <a:pt x="83575" y="22995"/>
                </a:cubicBezTo>
                <a:cubicBezTo>
                  <a:pt x="83916" y="23004"/>
                  <a:pt x="84249" y="23012"/>
                  <a:pt x="84590" y="23029"/>
                </a:cubicBezTo>
                <a:cubicBezTo>
                  <a:pt x="84871" y="23029"/>
                  <a:pt x="84871" y="22603"/>
                  <a:pt x="84598" y="22594"/>
                </a:cubicBezTo>
                <a:cubicBezTo>
                  <a:pt x="81877" y="22475"/>
                  <a:pt x="79148" y="22535"/>
                  <a:pt x="76427" y="22381"/>
                </a:cubicBezTo>
                <a:cubicBezTo>
                  <a:pt x="75957" y="22355"/>
                  <a:pt x="75488" y="22313"/>
                  <a:pt x="75019" y="22270"/>
                </a:cubicBezTo>
                <a:cubicBezTo>
                  <a:pt x="75051" y="22149"/>
                  <a:pt x="75000" y="22013"/>
                  <a:pt x="74857" y="22013"/>
                </a:cubicBezTo>
                <a:cubicBezTo>
                  <a:pt x="74849" y="22013"/>
                  <a:pt x="74840" y="22013"/>
                  <a:pt x="74831" y="22014"/>
                </a:cubicBezTo>
                <a:cubicBezTo>
                  <a:pt x="74473" y="22065"/>
                  <a:pt x="74115" y="22099"/>
                  <a:pt x="73765" y="22134"/>
                </a:cubicBezTo>
                <a:cubicBezTo>
                  <a:pt x="72221" y="21946"/>
                  <a:pt x="70694" y="21613"/>
                  <a:pt x="69210" y="21144"/>
                </a:cubicBezTo>
                <a:cubicBezTo>
                  <a:pt x="68084" y="20777"/>
                  <a:pt x="67001" y="20291"/>
                  <a:pt x="65977" y="19694"/>
                </a:cubicBezTo>
                <a:cubicBezTo>
                  <a:pt x="64937" y="19063"/>
                  <a:pt x="63964" y="18321"/>
                  <a:pt x="63086" y="17485"/>
                </a:cubicBezTo>
                <a:cubicBezTo>
                  <a:pt x="62198" y="16640"/>
                  <a:pt x="61380" y="15736"/>
                  <a:pt x="60578" y="14806"/>
                </a:cubicBezTo>
                <a:cubicBezTo>
                  <a:pt x="59767" y="13885"/>
                  <a:pt x="59008" y="12913"/>
                  <a:pt x="58309" y="11906"/>
                </a:cubicBezTo>
                <a:cubicBezTo>
                  <a:pt x="57422" y="10592"/>
                  <a:pt x="56662" y="9176"/>
                  <a:pt x="56168" y="7667"/>
                </a:cubicBezTo>
                <a:cubicBezTo>
                  <a:pt x="56159" y="7342"/>
                  <a:pt x="56151" y="7010"/>
                  <a:pt x="56142" y="6686"/>
                </a:cubicBezTo>
                <a:cubicBezTo>
                  <a:pt x="56134" y="6538"/>
                  <a:pt x="56014" y="6426"/>
                  <a:pt x="55870" y="6426"/>
                </a:cubicBezTo>
                <a:cubicBezTo>
                  <a:pt x="55856" y="6426"/>
                  <a:pt x="55841" y="6427"/>
                  <a:pt x="55826" y="6430"/>
                </a:cubicBezTo>
                <a:cubicBezTo>
                  <a:pt x="55733" y="5986"/>
                  <a:pt x="55656" y="5534"/>
                  <a:pt x="55613" y="5082"/>
                </a:cubicBezTo>
                <a:cubicBezTo>
                  <a:pt x="55588" y="4775"/>
                  <a:pt x="55571" y="4476"/>
                  <a:pt x="55571" y="4169"/>
                </a:cubicBezTo>
                <a:cubicBezTo>
                  <a:pt x="55571" y="4029"/>
                  <a:pt x="55464" y="3958"/>
                  <a:pt x="55357" y="3958"/>
                </a:cubicBezTo>
                <a:cubicBezTo>
                  <a:pt x="55251" y="3958"/>
                  <a:pt x="55144" y="4029"/>
                  <a:pt x="55144" y="4169"/>
                </a:cubicBezTo>
                <a:cubicBezTo>
                  <a:pt x="55161" y="5236"/>
                  <a:pt x="55323" y="6310"/>
                  <a:pt x="55622" y="7342"/>
                </a:cubicBezTo>
                <a:cubicBezTo>
                  <a:pt x="55707" y="10439"/>
                  <a:pt x="55579" y="13552"/>
                  <a:pt x="55417" y="16649"/>
                </a:cubicBezTo>
                <a:cubicBezTo>
                  <a:pt x="55366" y="17715"/>
                  <a:pt x="55306" y="18781"/>
                  <a:pt x="55246" y="19856"/>
                </a:cubicBezTo>
                <a:cubicBezTo>
                  <a:pt x="53754" y="19319"/>
                  <a:pt x="52295" y="18696"/>
                  <a:pt x="50879" y="17988"/>
                </a:cubicBezTo>
                <a:cubicBezTo>
                  <a:pt x="50896" y="15455"/>
                  <a:pt x="50913" y="12921"/>
                  <a:pt x="50930" y="10388"/>
                </a:cubicBezTo>
                <a:cubicBezTo>
                  <a:pt x="50939" y="8187"/>
                  <a:pt x="50947" y="5986"/>
                  <a:pt x="50964" y="3785"/>
                </a:cubicBezTo>
                <a:cubicBezTo>
                  <a:pt x="50964" y="3615"/>
                  <a:pt x="50830" y="3530"/>
                  <a:pt x="50696" y="3530"/>
                </a:cubicBezTo>
                <a:cubicBezTo>
                  <a:pt x="50561" y="3530"/>
                  <a:pt x="50427" y="3615"/>
                  <a:pt x="50427" y="3785"/>
                </a:cubicBezTo>
                <a:cubicBezTo>
                  <a:pt x="50410" y="7709"/>
                  <a:pt x="50384" y="11625"/>
                  <a:pt x="50359" y="15548"/>
                </a:cubicBezTo>
                <a:lnTo>
                  <a:pt x="50342" y="17724"/>
                </a:lnTo>
                <a:cubicBezTo>
                  <a:pt x="49446" y="17263"/>
                  <a:pt x="48567" y="16768"/>
                  <a:pt x="47714" y="16248"/>
                </a:cubicBezTo>
                <a:cubicBezTo>
                  <a:pt x="47058" y="15847"/>
                  <a:pt x="46418" y="15429"/>
                  <a:pt x="45787" y="14994"/>
                </a:cubicBezTo>
                <a:cubicBezTo>
                  <a:pt x="46230" y="13638"/>
                  <a:pt x="46725" y="12290"/>
                  <a:pt x="47254" y="10959"/>
                </a:cubicBezTo>
                <a:cubicBezTo>
                  <a:pt x="47331" y="10763"/>
                  <a:pt x="47407" y="10567"/>
                  <a:pt x="47493" y="10379"/>
                </a:cubicBezTo>
                <a:cubicBezTo>
                  <a:pt x="47549" y="10174"/>
                  <a:pt x="47383" y="10040"/>
                  <a:pt x="47221" y="10040"/>
                </a:cubicBezTo>
                <a:cubicBezTo>
                  <a:pt x="47115" y="10040"/>
                  <a:pt x="47010" y="10098"/>
                  <a:pt x="46972" y="10234"/>
                </a:cubicBezTo>
                <a:cubicBezTo>
                  <a:pt x="46367" y="11693"/>
                  <a:pt x="45829" y="13177"/>
                  <a:pt x="45334" y="14678"/>
                </a:cubicBezTo>
                <a:cubicBezTo>
                  <a:pt x="44132" y="13834"/>
                  <a:pt x="42972" y="12921"/>
                  <a:pt x="41863" y="11949"/>
                </a:cubicBezTo>
                <a:cubicBezTo>
                  <a:pt x="42042" y="10029"/>
                  <a:pt x="42238" y="8110"/>
                  <a:pt x="42460" y="6191"/>
                </a:cubicBezTo>
                <a:cubicBezTo>
                  <a:pt x="44405" y="5295"/>
                  <a:pt x="46315" y="4340"/>
                  <a:pt x="48209" y="3333"/>
                </a:cubicBezTo>
                <a:cubicBezTo>
                  <a:pt x="48550" y="3154"/>
                  <a:pt x="48883" y="2967"/>
                  <a:pt x="49224" y="2779"/>
                </a:cubicBezTo>
                <a:cubicBezTo>
                  <a:pt x="49428" y="2669"/>
                  <a:pt x="49302" y="2385"/>
                  <a:pt x="49112" y="2385"/>
                </a:cubicBezTo>
                <a:cubicBezTo>
                  <a:pt x="49080" y="2385"/>
                  <a:pt x="49046" y="2394"/>
                  <a:pt x="49011" y="2412"/>
                </a:cubicBezTo>
                <a:cubicBezTo>
                  <a:pt x="46878" y="3581"/>
                  <a:pt x="44712" y="4673"/>
                  <a:pt x="42511" y="5705"/>
                </a:cubicBezTo>
                <a:cubicBezTo>
                  <a:pt x="42494" y="5568"/>
                  <a:pt x="42383" y="5466"/>
                  <a:pt x="42247" y="5466"/>
                </a:cubicBezTo>
                <a:cubicBezTo>
                  <a:pt x="42102" y="5466"/>
                  <a:pt x="41982" y="5585"/>
                  <a:pt x="41982" y="5730"/>
                </a:cubicBezTo>
                <a:cubicBezTo>
                  <a:pt x="41974" y="5807"/>
                  <a:pt x="41965" y="5884"/>
                  <a:pt x="41957" y="5961"/>
                </a:cubicBezTo>
                <a:cubicBezTo>
                  <a:pt x="41522" y="6157"/>
                  <a:pt x="41078" y="6361"/>
                  <a:pt x="40643" y="6558"/>
                </a:cubicBezTo>
                <a:cubicBezTo>
                  <a:pt x="39679" y="6984"/>
                  <a:pt x="38707" y="7394"/>
                  <a:pt x="37734" y="7795"/>
                </a:cubicBezTo>
                <a:cubicBezTo>
                  <a:pt x="37384" y="7394"/>
                  <a:pt x="37035" y="6984"/>
                  <a:pt x="36702" y="6566"/>
                </a:cubicBezTo>
                <a:cubicBezTo>
                  <a:pt x="37461" y="5858"/>
                  <a:pt x="38212" y="5142"/>
                  <a:pt x="38945" y="4408"/>
                </a:cubicBezTo>
                <a:cubicBezTo>
                  <a:pt x="39210" y="4135"/>
                  <a:pt x="39483" y="3871"/>
                  <a:pt x="39747" y="3598"/>
                </a:cubicBezTo>
                <a:cubicBezTo>
                  <a:pt x="39893" y="3446"/>
                  <a:pt x="39747" y="3228"/>
                  <a:pt x="39586" y="3228"/>
                </a:cubicBezTo>
                <a:cubicBezTo>
                  <a:pt x="39539" y="3228"/>
                  <a:pt x="39491" y="3246"/>
                  <a:pt x="39449" y="3291"/>
                </a:cubicBezTo>
                <a:cubicBezTo>
                  <a:pt x="38468" y="4297"/>
                  <a:pt x="37461" y="5270"/>
                  <a:pt x="36438" y="6225"/>
                </a:cubicBezTo>
                <a:cubicBezTo>
                  <a:pt x="35926" y="5577"/>
                  <a:pt x="35465" y="4877"/>
                  <a:pt x="35073" y="4152"/>
                </a:cubicBezTo>
                <a:cubicBezTo>
                  <a:pt x="34894" y="3811"/>
                  <a:pt x="34732" y="3461"/>
                  <a:pt x="34587" y="3103"/>
                </a:cubicBezTo>
                <a:cubicBezTo>
                  <a:pt x="34549" y="3005"/>
                  <a:pt x="34463" y="2962"/>
                  <a:pt x="34378" y="2962"/>
                </a:cubicBezTo>
                <a:cubicBezTo>
                  <a:pt x="34248" y="2962"/>
                  <a:pt x="34120" y="3063"/>
                  <a:pt x="34177" y="3222"/>
                </a:cubicBezTo>
                <a:cubicBezTo>
                  <a:pt x="34646" y="4425"/>
                  <a:pt x="35346" y="5500"/>
                  <a:pt x="36131" y="6515"/>
                </a:cubicBezTo>
                <a:cubicBezTo>
                  <a:pt x="35150" y="7419"/>
                  <a:pt x="34152" y="8306"/>
                  <a:pt x="33128" y="9168"/>
                </a:cubicBezTo>
                <a:cubicBezTo>
                  <a:pt x="33154" y="8673"/>
                  <a:pt x="33179" y="8178"/>
                  <a:pt x="33205" y="7692"/>
                </a:cubicBezTo>
                <a:cubicBezTo>
                  <a:pt x="33222" y="7445"/>
                  <a:pt x="33239" y="7189"/>
                  <a:pt x="33256" y="6942"/>
                </a:cubicBezTo>
                <a:cubicBezTo>
                  <a:pt x="33264" y="6771"/>
                  <a:pt x="33136" y="6686"/>
                  <a:pt x="33003" y="6686"/>
                </a:cubicBezTo>
                <a:cubicBezTo>
                  <a:pt x="32870" y="6686"/>
                  <a:pt x="32731" y="6771"/>
                  <a:pt x="32719" y="6942"/>
                </a:cubicBezTo>
                <a:cubicBezTo>
                  <a:pt x="32659" y="7837"/>
                  <a:pt x="32616" y="8733"/>
                  <a:pt x="32582" y="9629"/>
                </a:cubicBezTo>
                <a:lnTo>
                  <a:pt x="32283" y="9876"/>
                </a:lnTo>
                <a:lnTo>
                  <a:pt x="31883" y="10021"/>
                </a:lnTo>
                <a:cubicBezTo>
                  <a:pt x="30211" y="10601"/>
                  <a:pt x="28522" y="11147"/>
                  <a:pt x="26824" y="11650"/>
                </a:cubicBezTo>
                <a:cubicBezTo>
                  <a:pt x="26875" y="11309"/>
                  <a:pt x="26935" y="10959"/>
                  <a:pt x="26995" y="10618"/>
                </a:cubicBezTo>
                <a:cubicBezTo>
                  <a:pt x="27029" y="10482"/>
                  <a:pt x="26944" y="10337"/>
                  <a:pt x="26807" y="10294"/>
                </a:cubicBezTo>
                <a:cubicBezTo>
                  <a:pt x="26782" y="10286"/>
                  <a:pt x="26756" y="10283"/>
                  <a:pt x="26732" y="10283"/>
                </a:cubicBezTo>
                <a:cubicBezTo>
                  <a:pt x="26615" y="10283"/>
                  <a:pt x="26510" y="10362"/>
                  <a:pt x="26475" y="10482"/>
                </a:cubicBezTo>
                <a:cubicBezTo>
                  <a:pt x="26406" y="10925"/>
                  <a:pt x="26329" y="11369"/>
                  <a:pt x="26261" y="11821"/>
                </a:cubicBezTo>
                <a:cubicBezTo>
                  <a:pt x="25971" y="11906"/>
                  <a:pt x="25673" y="11991"/>
                  <a:pt x="25383" y="12068"/>
                </a:cubicBezTo>
                <a:cubicBezTo>
                  <a:pt x="25229" y="11539"/>
                  <a:pt x="25101" y="11002"/>
                  <a:pt x="24999" y="10456"/>
                </a:cubicBezTo>
                <a:cubicBezTo>
                  <a:pt x="24939" y="10183"/>
                  <a:pt x="24896" y="9910"/>
                  <a:pt x="24854" y="9646"/>
                </a:cubicBezTo>
                <a:cubicBezTo>
                  <a:pt x="24816" y="9505"/>
                  <a:pt x="24709" y="9444"/>
                  <a:pt x="24602" y="9444"/>
                </a:cubicBezTo>
                <a:cubicBezTo>
                  <a:pt x="24442" y="9444"/>
                  <a:pt x="24281" y="9578"/>
                  <a:pt x="24342" y="9782"/>
                </a:cubicBezTo>
                <a:cubicBezTo>
                  <a:pt x="24470" y="10601"/>
                  <a:pt x="24649" y="11411"/>
                  <a:pt x="24862" y="12213"/>
                </a:cubicBezTo>
                <a:cubicBezTo>
                  <a:pt x="24478" y="12324"/>
                  <a:pt x="24103" y="12426"/>
                  <a:pt x="23728" y="12529"/>
                </a:cubicBezTo>
                <a:cubicBezTo>
                  <a:pt x="23651" y="10993"/>
                  <a:pt x="23660" y="9458"/>
                  <a:pt x="23745" y="7922"/>
                </a:cubicBezTo>
                <a:cubicBezTo>
                  <a:pt x="23762" y="7684"/>
                  <a:pt x="23779" y="7436"/>
                  <a:pt x="23796" y="7197"/>
                </a:cubicBezTo>
                <a:cubicBezTo>
                  <a:pt x="23796" y="7052"/>
                  <a:pt x="23677" y="6933"/>
                  <a:pt x="23532" y="6933"/>
                </a:cubicBezTo>
                <a:cubicBezTo>
                  <a:pt x="23387" y="6933"/>
                  <a:pt x="23267" y="7052"/>
                  <a:pt x="23267" y="7197"/>
                </a:cubicBezTo>
                <a:cubicBezTo>
                  <a:pt x="23122" y="9014"/>
                  <a:pt x="23105" y="10840"/>
                  <a:pt x="23199" y="12665"/>
                </a:cubicBezTo>
                <a:lnTo>
                  <a:pt x="22943" y="12733"/>
                </a:lnTo>
                <a:cubicBezTo>
                  <a:pt x="20828" y="13279"/>
                  <a:pt x="18704" y="13774"/>
                  <a:pt x="16563" y="14201"/>
                </a:cubicBezTo>
                <a:cubicBezTo>
                  <a:pt x="16187" y="12111"/>
                  <a:pt x="15803" y="10038"/>
                  <a:pt x="15368" y="7965"/>
                </a:cubicBezTo>
                <a:cubicBezTo>
                  <a:pt x="14882" y="5645"/>
                  <a:pt x="14336" y="3333"/>
                  <a:pt x="13705" y="1039"/>
                </a:cubicBezTo>
                <a:cubicBezTo>
                  <a:pt x="13628" y="757"/>
                  <a:pt x="13543" y="467"/>
                  <a:pt x="13466" y="186"/>
                </a:cubicBezTo>
                <a:cubicBezTo>
                  <a:pt x="13429" y="57"/>
                  <a:pt x="13326" y="1"/>
                  <a:pt x="132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 name="Google Shape;14;p2"/>
          <p:cNvSpPr txBox="1">
            <a:spLocks noGrp="1"/>
          </p:cNvSpPr>
          <p:nvPr>
            <p:ph type="ctrTitle"/>
          </p:nvPr>
        </p:nvSpPr>
        <p:spPr>
          <a:xfrm>
            <a:off x="948967" y="1743533"/>
            <a:ext cx="10294000" cy="2402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9600">
                <a:latin typeface="Gorditas" panose="02090500040000000000"/>
                <a:ea typeface="Gorditas" panose="02090500040000000000"/>
                <a:cs typeface="Gorditas" panose="02090500040000000000"/>
                <a:sym typeface="Gorditas" panose="02090500040000000000"/>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5" name="Google Shape;15;p2"/>
          <p:cNvSpPr/>
          <p:nvPr/>
        </p:nvSpPr>
        <p:spPr>
          <a:xfrm>
            <a:off x="-476467" y="-677023"/>
            <a:ext cx="12997959" cy="2455975"/>
          </a:xfrm>
          <a:custGeom>
            <a:avLst/>
            <a:gdLst/>
            <a:ahLst/>
            <a:cxnLst/>
            <a:rect l="l" t="t" r="r" b="b"/>
            <a:pathLst>
              <a:path w="67806" h="12812" extrusionOk="0">
                <a:moveTo>
                  <a:pt x="13563" y="0"/>
                </a:moveTo>
                <a:cubicBezTo>
                  <a:pt x="13048" y="0"/>
                  <a:pt x="12534" y="4"/>
                  <a:pt x="12019" y="8"/>
                </a:cubicBezTo>
                <a:cubicBezTo>
                  <a:pt x="10501" y="17"/>
                  <a:pt x="8965" y="34"/>
                  <a:pt x="7472" y="324"/>
                </a:cubicBezTo>
                <a:cubicBezTo>
                  <a:pt x="5980" y="622"/>
                  <a:pt x="4572" y="1535"/>
                  <a:pt x="3199" y="2209"/>
                </a:cubicBezTo>
                <a:cubicBezTo>
                  <a:pt x="2167" y="2704"/>
                  <a:pt x="1254" y="3420"/>
                  <a:pt x="520" y="4307"/>
                </a:cubicBezTo>
                <a:cubicBezTo>
                  <a:pt x="256" y="4623"/>
                  <a:pt x="0" y="4998"/>
                  <a:pt x="26" y="5408"/>
                </a:cubicBezTo>
                <a:cubicBezTo>
                  <a:pt x="56" y="6030"/>
                  <a:pt x="713" y="6442"/>
                  <a:pt x="1344" y="6442"/>
                </a:cubicBezTo>
                <a:cubicBezTo>
                  <a:pt x="1423" y="6442"/>
                  <a:pt x="1501" y="6436"/>
                  <a:pt x="1578" y="6423"/>
                </a:cubicBezTo>
                <a:cubicBezTo>
                  <a:pt x="2261" y="6312"/>
                  <a:pt x="2824" y="5826"/>
                  <a:pt x="3344" y="5365"/>
                </a:cubicBezTo>
                <a:lnTo>
                  <a:pt x="3344" y="5365"/>
                </a:lnTo>
                <a:cubicBezTo>
                  <a:pt x="2858" y="5979"/>
                  <a:pt x="2354" y="6628"/>
                  <a:pt x="2218" y="7404"/>
                </a:cubicBezTo>
                <a:cubicBezTo>
                  <a:pt x="2073" y="8180"/>
                  <a:pt x="2431" y="9101"/>
                  <a:pt x="3182" y="9323"/>
                </a:cubicBezTo>
                <a:cubicBezTo>
                  <a:pt x="3298" y="9357"/>
                  <a:pt x="3417" y="9372"/>
                  <a:pt x="3536" y="9372"/>
                </a:cubicBezTo>
                <a:cubicBezTo>
                  <a:pt x="3960" y="9372"/>
                  <a:pt x="4387" y="9174"/>
                  <a:pt x="4700" y="8888"/>
                </a:cubicBezTo>
                <a:cubicBezTo>
                  <a:pt x="5110" y="8513"/>
                  <a:pt x="5383" y="8018"/>
                  <a:pt x="5647" y="7532"/>
                </a:cubicBezTo>
                <a:lnTo>
                  <a:pt x="5647" y="7532"/>
                </a:lnTo>
                <a:cubicBezTo>
                  <a:pt x="5442" y="8086"/>
                  <a:pt x="5229" y="8675"/>
                  <a:pt x="5297" y="9263"/>
                </a:cubicBezTo>
                <a:cubicBezTo>
                  <a:pt x="5374" y="9860"/>
                  <a:pt x="5818" y="10449"/>
                  <a:pt x="6415" y="10475"/>
                </a:cubicBezTo>
                <a:cubicBezTo>
                  <a:pt x="6429" y="10475"/>
                  <a:pt x="6443" y="10476"/>
                  <a:pt x="6457" y="10476"/>
                </a:cubicBezTo>
                <a:cubicBezTo>
                  <a:pt x="7009" y="10476"/>
                  <a:pt x="7462" y="9993"/>
                  <a:pt x="7711" y="9494"/>
                </a:cubicBezTo>
                <a:cubicBezTo>
                  <a:pt x="7959" y="8973"/>
                  <a:pt x="8087" y="8393"/>
                  <a:pt x="8411" y="7924"/>
                </a:cubicBezTo>
                <a:lnTo>
                  <a:pt x="8411" y="7924"/>
                </a:lnTo>
                <a:cubicBezTo>
                  <a:pt x="8334" y="9024"/>
                  <a:pt x="8658" y="10116"/>
                  <a:pt x="9332" y="10995"/>
                </a:cubicBezTo>
                <a:cubicBezTo>
                  <a:pt x="9552" y="11285"/>
                  <a:pt x="9883" y="11570"/>
                  <a:pt x="10229" y="11570"/>
                </a:cubicBezTo>
                <a:cubicBezTo>
                  <a:pt x="10299" y="11570"/>
                  <a:pt x="10370" y="11558"/>
                  <a:pt x="10441" y="11532"/>
                </a:cubicBezTo>
                <a:cubicBezTo>
                  <a:pt x="10748" y="11430"/>
                  <a:pt x="10901" y="11089"/>
                  <a:pt x="11012" y="10782"/>
                </a:cubicBezTo>
                <a:cubicBezTo>
                  <a:pt x="11337" y="9843"/>
                  <a:pt x="11499" y="8854"/>
                  <a:pt x="11473" y="7856"/>
                </a:cubicBezTo>
                <a:lnTo>
                  <a:pt x="11473" y="7856"/>
                </a:lnTo>
                <a:cubicBezTo>
                  <a:pt x="11712" y="8436"/>
                  <a:pt x="12010" y="9101"/>
                  <a:pt x="12462" y="9536"/>
                </a:cubicBezTo>
                <a:cubicBezTo>
                  <a:pt x="12775" y="9832"/>
                  <a:pt x="13206" y="10025"/>
                  <a:pt x="13622" y="10025"/>
                </a:cubicBezTo>
                <a:cubicBezTo>
                  <a:pt x="13818" y="10025"/>
                  <a:pt x="14010" y="9982"/>
                  <a:pt x="14186" y="9886"/>
                </a:cubicBezTo>
                <a:cubicBezTo>
                  <a:pt x="14621" y="9639"/>
                  <a:pt x="14842" y="9127"/>
                  <a:pt x="14859" y="8632"/>
                </a:cubicBezTo>
                <a:cubicBezTo>
                  <a:pt x="14885" y="8137"/>
                  <a:pt x="14749" y="7651"/>
                  <a:pt x="14604" y="7173"/>
                </a:cubicBezTo>
                <a:lnTo>
                  <a:pt x="14604" y="7173"/>
                </a:lnTo>
                <a:cubicBezTo>
                  <a:pt x="14876" y="7660"/>
                  <a:pt x="15226" y="8095"/>
                  <a:pt x="15636" y="8470"/>
                </a:cubicBezTo>
                <a:cubicBezTo>
                  <a:pt x="15876" y="8688"/>
                  <a:pt x="16170" y="8900"/>
                  <a:pt x="16488" y="8900"/>
                </a:cubicBezTo>
                <a:cubicBezTo>
                  <a:pt x="16531" y="8900"/>
                  <a:pt x="16573" y="8896"/>
                  <a:pt x="16617" y="8888"/>
                </a:cubicBezTo>
                <a:cubicBezTo>
                  <a:pt x="17018" y="8803"/>
                  <a:pt x="17248" y="8385"/>
                  <a:pt x="17359" y="7984"/>
                </a:cubicBezTo>
                <a:cubicBezTo>
                  <a:pt x="17615" y="7054"/>
                  <a:pt x="17495" y="6056"/>
                  <a:pt x="17035" y="5203"/>
                </a:cubicBezTo>
                <a:lnTo>
                  <a:pt x="17035" y="5203"/>
                </a:lnTo>
                <a:cubicBezTo>
                  <a:pt x="17495" y="5962"/>
                  <a:pt x="18229" y="6517"/>
                  <a:pt x="19022" y="6918"/>
                </a:cubicBezTo>
                <a:cubicBezTo>
                  <a:pt x="19212" y="7015"/>
                  <a:pt x="19423" y="7096"/>
                  <a:pt x="19628" y="7096"/>
                </a:cubicBezTo>
                <a:cubicBezTo>
                  <a:pt x="19709" y="7096"/>
                  <a:pt x="19789" y="7083"/>
                  <a:pt x="19867" y="7054"/>
                </a:cubicBezTo>
                <a:cubicBezTo>
                  <a:pt x="20174" y="6926"/>
                  <a:pt x="20319" y="6585"/>
                  <a:pt x="20387" y="6261"/>
                </a:cubicBezTo>
                <a:cubicBezTo>
                  <a:pt x="20454" y="5923"/>
                  <a:pt x="20463" y="5577"/>
                  <a:pt x="20422" y="5231"/>
                </a:cubicBezTo>
                <a:lnTo>
                  <a:pt x="20422" y="5231"/>
                </a:lnTo>
                <a:cubicBezTo>
                  <a:pt x="20653" y="5605"/>
                  <a:pt x="21045" y="5902"/>
                  <a:pt x="21479" y="5902"/>
                </a:cubicBezTo>
                <a:cubicBezTo>
                  <a:pt x="22042" y="5902"/>
                  <a:pt x="22468" y="5425"/>
                  <a:pt x="22681" y="4879"/>
                </a:cubicBezTo>
                <a:cubicBezTo>
                  <a:pt x="22954" y="5305"/>
                  <a:pt x="23321" y="5664"/>
                  <a:pt x="23748" y="5937"/>
                </a:cubicBezTo>
                <a:cubicBezTo>
                  <a:pt x="23995" y="6077"/>
                  <a:pt x="24275" y="6147"/>
                  <a:pt x="24557" y="6147"/>
                </a:cubicBezTo>
                <a:cubicBezTo>
                  <a:pt x="24703" y="6147"/>
                  <a:pt x="24850" y="6128"/>
                  <a:pt x="24993" y="6090"/>
                </a:cubicBezTo>
                <a:lnTo>
                  <a:pt x="24993" y="6090"/>
                </a:lnTo>
                <a:cubicBezTo>
                  <a:pt x="24865" y="6261"/>
                  <a:pt x="24788" y="6457"/>
                  <a:pt x="24754" y="6670"/>
                </a:cubicBezTo>
                <a:cubicBezTo>
                  <a:pt x="24669" y="7250"/>
                  <a:pt x="25019" y="7881"/>
                  <a:pt x="25565" y="8069"/>
                </a:cubicBezTo>
                <a:cubicBezTo>
                  <a:pt x="25677" y="8103"/>
                  <a:pt x="25791" y="8120"/>
                  <a:pt x="25905" y="8120"/>
                </a:cubicBezTo>
                <a:cubicBezTo>
                  <a:pt x="26299" y="8120"/>
                  <a:pt x="26679" y="7921"/>
                  <a:pt x="26904" y="7583"/>
                </a:cubicBezTo>
                <a:lnTo>
                  <a:pt x="26904" y="7583"/>
                </a:lnTo>
                <a:cubicBezTo>
                  <a:pt x="26708" y="8009"/>
                  <a:pt x="26529" y="8461"/>
                  <a:pt x="26529" y="8939"/>
                </a:cubicBezTo>
                <a:cubicBezTo>
                  <a:pt x="26529" y="9477"/>
                  <a:pt x="26819" y="10065"/>
                  <a:pt x="27339" y="10227"/>
                </a:cubicBezTo>
                <a:cubicBezTo>
                  <a:pt x="27434" y="10257"/>
                  <a:pt x="27530" y="10271"/>
                  <a:pt x="27626" y="10271"/>
                </a:cubicBezTo>
                <a:cubicBezTo>
                  <a:pt x="28048" y="10271"/>
                  <a:pt x="28464" y="10003"/>
                  <a:pt x="28721" y="9656"/>
                </a:cubicBezTo>
                <a:cubicBezTo>
                  <a:pt x="29045" y="9229"/>
                  <a:pt x="29156" y="8700"/>
                  <a:pt x="29267" y="8171"/>
                </a:cubicBezTo>
                <a:cubicBezTo>
                  <a:pt x="29267" y="8862"/>
                  <a:pt x="29668" y="9553"/>
                  <a:pt x="30299" y="9835"/>
                </a:cubicBezTo>
                <a:cubicBezTo>
                  <a:pt x="30492" y="9922"/>
                  <a:pt x="30704" y="9964"/>
                  <a:pt x="30917" y="9964"/>
                </a:cubicBezTo>
                <a:cubicBezTo>
                  <a:pt x="31392" y="9964"/>
                  <a:pt x="31870" y="9754"/>
                  <a:pt x="32141" y="9366"/>
                </a:cubicBezTo>
                <a:cubicBezTo>
                  <a:pt x="32465" y="8871"/>
                  <a:pt x="32431" y="8231"/>
                  <a:pt x="32056" y="7779"/>
                </a:cubicBezTo>
                <a:lnTo>
                  <a:pt x="32056" y="7779"/>
                </a:lnTo>
                <a:cubicBezTo>
                  <a:pt x="32261" y="7950"/>
                  <a:pt x="32483" y="8095"/>
                  <a:pt x="32730" y="8206"/>
                </a:cubicBezTo>
                <a:cubicBezTo>
                  <a:pt x="32890" y="8268"/>
                  <a:pt x="33069" y="8306"/>
                  <a:pt x="33244" y="8306"/>
                </a:cubicBezTo>
                <a:cubicBezTo>
                  <a:pt x="33452" y="8306"/>
                  <a:pt x="33656" y="8253"/>
                  <a:pt x="33822" y="8129"/>
                </a:cubicBezTo>
                <a:cubicBezTo>
                  <a:pt x="34274" y="7796"/>
                  <a:pt x="34274" y="7131"/>
                  <a:pt x="34137" y="6576"/>
                </a:cubicBezTo>
                <a:cubicBezTo>
                  <a:pt x="34726" y="6269"/>
                  <a:pt x="35118" y="5800"/>
                  <a:pt x="35519" y="5263"/>
                </a:cubicBezTo>
                <a:lnTo>
                  <a:pt x="35519" y="5263"/>
                </a:lnTo>
                <a:cubicBezTo>
                  <a:pt x="35076" y="6431"/>
                  <a:pt x="35442" y="7796"/>
                  <a:pt x="36304" y="8709"/>
                </a:cubicBezTo>
                <a:cubicBezTo>
                  <a:pt x="37490" y="7771"/>
                  <a:pt x="38274" y="6508"/>
                  <a:pt x="38505" y="5007"/>
                </a:cubicBezTo>
                <a:cubicBezTo>
                  <a:pt x="38530" y="6056"/>
                  <a:pt x="38991" y="7054"/>
                  <a:pt x="39784" y="7651"/>
                </a:cubicBezTo>
                <a:cubicBezTo>
                  <a:pt x="39648" y="8086"/>
                  <a:pt x="39588" y="8538"/>
                  <a:pt x="39597" y="8990"/>
                </a:cubicBezTo>
                <a:cubicBezTo>
                  <a:pt x="39606" y="8990"/>
                  <a:pt x="39616" y="8990"/>
                  <a:pt x="39625" y="8990"/>
                </a:cubicBezTo>
                <a:cubicBezTo>
                  <a:pt x="40766" y="8990"/>
                  <a:pt x="41872" y="8480"/>
                  <a:pt x="42684" y="7677"/>
                </a:cubicBezTo>
                <a:lnTo>
                  <a:pt x="42684" y="7677"/>
                </a:lnTo>
                <a:cubicBezTo>
                  <a:pt x="42352" y="8572"/>
                  <a:pt x="42343" y="9545"/>
                  <a:pt x="42667" y="10440"/>
                </a:cubicBezTo>
                <a:cubicBezTo>
                  <a:pt x="43691" y="10014"/>
                  <a:pt x="44570" y="9374"/>
                  <a:pt x="45141" y="8427"/>
                </a:cubicBezTo>
                <a:cubicBezTo>
                  <a:pt x="45465" y="9204"/>
                  <a:pt x="46071" y="9860"/>
                  <a:pt x="46898" y="10040"/>
                </a:cubicBezTo>
                <a:cubicBezTo>
                  <a:pt x="47129" y="9306"/>
                  <a:pt x="47214" y="8547"/>
                  <a:pt x="47154" y="7779"/>
                </a:cubicBezTo>
                <a:lnTo>
                  <a:pt x="47154" y="7779"/>
                </a:lnTo>
                <a:cubicBezTo>
                  <a:pt x="47333" y="8419"/>
                  <a:pt x="47965" y="8897"/>
                  <a:pt x="48604" y="9084"/>
                </a:cubicBezTo>
                <a:cubicBezTo>
                  <a:pt x="49189" y="8157"/>
                  <a:pt x="49389" y="7116"/>
                  <a:pt x="49261" y="6024"/>
                </a:cubicBezTo>
                <a:lnTo>
                  <a:pt x="49261" y="6024"/>
                </a:lnTo>
                <a:cubicBezTo>
                  <a:pt x="49374" y="6848"/>
                  <a:pt x="49870" y="7577"/>
                  <a:pt x="50600" y="7984"/>
                </a:cubicBezTo>
                <a:cubicBezTo>
                  <a:pt x="51087" y="7378"/>
                  <a:pt x="51411" y="6662"/>
                  <a:pt x="51556" y="5894"/>
                </a:cubicBezTo>
                <a:cubicBezTo>
                  <a:pt x="51590" y="6465"/>
                  <a:pt x="51650" y="7037"/>
                  <a:pt x="51743" y="7600"/>
                </a:cubicBezTo>
                <a:cubicBezTo>
                  <a:pt x="51146" y="8683"/>
                  <a:pt x="50762" y="9869"/>
                  <a:pt x="50617" y="11097"/>
                </a:cubicBezTo>
                <a:cubicBezTo>
                  <a:pt x="51479" y="10867"/>
                  <a:pt x="52298" y="10483"/>
                  <a:pt x="53031" y="9963"/>
                </a:cubicBezTo>
                <a:cubicBezTo>
                  <a:pt x="53125" y="10961"/>
                  <a:pt x="53424" y="11933"/>
                  <a:pt x="53919" y="12812"/>
                </a:cubicBezTo>
                <a:cubicBezTo>
                  <a:pt x="54499" y="12036"/>
                  <a:pt x="54934" y="11157"/>
                  <a:pt x="55190" y="10227"/>
                </a:cubicBezTo>
                <a:cubicBezTo>
                  <a:pt x="55608" y="11345"/>
                  <a:pt x="56529" y="12198"/>
                  <a:pt x="57629" y="12692"/>
                </a:cubicBezTo>
                <a:cubicBezTo>
                  <a:pt x="57902" y="11592"/>
                  <a:pt x="57885" y="10347"/>
                  <a:pt x="57655" y="9229"/>
                </a:cubicBezTo>
                <a:lnTo>
                  <a:pt x="57655" y="9229"/>
                </a:lnTo>
                <a:cubicBezTo>
                  <a:pt x="58431" y="9801"/>
                  <a:pt x="59335" y="10176"/>
                  <a:pt x="60248" y="10492"/>
                </a:cubicBezTo>
                <a:cubicBezTo>
                  <a:pt x="60282" y="9698"/>
                  <a:pt x="60111" y="8897"/>
                  <a:pt x="59745" y="8189"/>
                </a:cubicBezTo>
                <a:lnTo>
                  <a:pt x="59745" y="8189"/>
                </a:lnTo>
                <a:cubicBezTo>
                  <a:pt x="60111" y="8709"/>
                  <a:pt x="60529" y="9204"/>
                  <a:pt x="60990" y="9647"/>
                </a:cubicBezTo>
                <a:cubicBezTo>
                  <a:pt x="61544" y="10142"/>
                  <a:pt x="62218" y="10534"/>
                  <a:pt x="62952" y="10628"/>
                </a:cubicBezTo>
                <a:cubicBezTo>
                  <a:pt x="63225" y="9391"/>
                  <a:pt x="63242" y="8112"/>
                  <a:pt x="63003" y="6866"/>
                </a:cubicBezTo>
                <a:lnTo>
                  <a:pt x="63003" y="6866"/>
                </a:lnTo>
                <a:cubicBezTo>
                  <a:pt x="63336" y="7404"/>
                  <a:pt x="63720" y="7916"/>
                  <a:pt x="64163" y="8376"/>
                </a:cubicBezTo>
                <a:cubicBezTo>
                  <a:pt x="64590" y="8845"/>
                  <a:pt x="65136" y="9238"/>
                  <a:pt x="65767" y="9357"/>
                </a:cubicBezTo>
                <a:cubicBezTo>
                  <a:pt x="65724" y="8803"/>
                  <a:pt x="65639" y="8248"/>
                  <a:pt x="65511" y="7711"/>
                </a:cubicBezTo>
                <a:cubicBezTo>
                  <a:pt x="65409" y="7165"/>
                  <a:pt x="65178" y="6662"/>
                  <a:pt x="64846" y="6227"/>
                </a:cubicBezTo>
                <a:lnTo>
                  <a:pt x="64846" y="6227"/>
                </a:lnTo>
                <a:cubicBezTo>
                  <a:pt x="65451" y="6295"/>
                  <a:pt x="66014" y="6312"/>
                  <a:pt x="66620" y="6380"/>
                </a:cubicBezTo>
                <a:cubicBezTo>
                  <a:pt x="66743" y="6397"/>
                  <a:pt x="66869" y="6411"/>
                  <a:pt x="66992" y="6411"/>
                </a:cubicBezTo>
                <a:cubicBezTo>
                  <a:pt x="67123" y="6411"/>
                  <a:pt x="67251" y="6395"/>
                  <a:pt x="67370" y="6346"/>
                </a:cubicBezTo>
                <a:cubicBezTo>
                  <a:pt x="67601" y="6261"/>
                  <a:pt x="67806" y="6022"/>
                  <a:pt x="67754" y="5775"/>
                </a:cubicBezTo>
                <a:cubicBezTo>
                  <a:pt x="67652" y="5212"/>
                  <a:pt x="67771" y="4529"/>
                  <a:pt x="67652" y="3975"/>
                </a:cubicBezTo>
                <a:cubicBezTo>
                  <a:pt x="67533" y="3412"/>
                  <a:pt x="67225" y="2866"/>
                  <a:pt x="66722" y="2584"/>
                </a:cubicBezTo>
                <a:cubicBezTo>
                  <a:pt x="66362" y="2378"/>
                  <a:pt x="65940" y="2327"/>
                  <a:pt x="65521" y="2327"/>
                </a:cubicBezTo>
                <a:cubicBezTo>
                  <a:pt x="65403" y="2327"/>
                  <a:pt x="65286" y="2331"/>
                  <a:pt x="65170" y="2337"/>
                </a:cubicBezTo>
                <a:cubicBezTo>
                  <a:pt x="63711" y="2388"/>
                  <a:pt x="62261" y="2593"/>
                  <a:pt x="60836" y="2943"/>
                </a:cubicBezTo>
                <a:cubicBezTo>
                  <a:pt x="60751" y="2968"/>
                  <a:pt x="60657" y="2985"/>
                  <a:pt x="60563" y="3011"/>
                </a:cubicBezTo>
                <a:cubicBezTo>
                  <a:pt x="60094" y="2550"/>
                  <a:pt x="59395" y="2226"/>
                  <a:pt x="58781" y="2013"/>
                </a:cubicBezTo>
                <a:cubicBezTo>
                  <a:pt x="58186" y="1817"/>
                  <a:pt x="57549" y="1776"/>
                  <a:pt x="56915" y="1776"/>
                </a:cubicBezTo>
                <a:cubicBezTo>
                  <a:pt x="56749" y="1776"/>
                  <a:pt x="56583" y="1779"/>
                  <a:pt x="56418" y="1782"/>
                </a:cubicBezTo>
                <a:cubicBezTo>
                  <a:pt x="55573" y="1799"/>
                  <a:pt x="54720" y="1817"/>
                  <a:pt x="53893" y="1996"/>
                </a:cubicBezTo>
                <a:cubicBezTo>
                  <a:pt x="53287" y="2132"/>
                  <a:pt x="52707" y="2380"/>
                  <a:pt x="52187" y="2729"/>
                </a:cubicBezTo>
                <a:cubicBezTo>
                  <a:pt x="51368" y="2098"/>
                  <a:pt x="50447" y="1620"/>
                  <a:pt x="49457" y="1322"/>
                </a:cubicBezTo>
                <a:cubicBezTo>
                  <a:pt x="47376" y="682"/>
                  <a:pt x="45158" y="682"/>
                  <a:pt x="42975" y="682"/>
                </a:cubicBezTo>
                <a:lnTo>
                  <a:pt x="42548" y="682"/>
                </a:lnTo>
                <a:cubicBezTo>
                  <a:pt x="41235" y="474"/>
                  <a:pt x="39851" y="301"/>
                  <a:pt x="38519" y="301"/>
                </a:cubicBezTo>
                <a:cubicBezTo>
                  <a:pt x="36581" y="301"/>
                  <a:pt x="34752" y="667"/>
                  <a:pt x="33412" y="1825"/>
                </a:cubicBezTo>
                <a:cubicBezTo>
                  <a:pt x="32892" y="2277"/>
                  <a:pt x="32457" y="2815"/>
                  <a:pt x="32107" y="3412"/>
                </a:cubicBezTo>
                <a:cubicBezTo>
                  <a:pt x="31638" y="3002"/>
                  <a:pt x="31109" y="2670"/>
                  <a:pt x="30538" y="2422"/>
                </a:cubicBezTo>
                <a:cubicBezTo>
                  <a:pt x="29707" y="2055"/>
                  <a:pt x="28808" y="1868"/>
                  <a:pt x="27908" y="1868"/>
                </a:cubicBezTo>
                <a:cubicBezTo>
                  <a:pt x="27615" y="1868"/>
                  <a:pt x="27322" y="1888"/>
                  <a:pt x="27032" y="1927"/>
                </a:cubicBezTo>
                <a:cubicBezTo>
                  <a:pt x="26094" y="2072"/>
                  <a:pt x="25172" y="2328"/>
                  <a:pt x="24302" y="2704"/>
                </a:cubicBezTo>
                <a:cubicBezTo>
                  <a:pt x="23910" y="2866"/>
                  <a:pt x="23202" y="2917"/>
                  <a:pt x="22733" y="3130"/>
                </a:cubicBezTo>
                <a:cubicBezTo>
                  <a:pt x="22588" y="2533"/>
                  <a:pt x="22281" y="1979"/>
                  <a:pt x="21837" y="1552"/>
                </a:cubicBezTo>
                <a:cubicBezTo>
                  <a:pt x="20975" y="725"/>
                  <a:pt x="19730" y="435"/>
                  <a:pt x="18544" y="264"/>
                </a:cubicBezTo>
                <a:cubicBezTo>
                  <a:pt x="16895" y="42"/>
                  <a:pt x="15231" y="0"/>
                  <a:pt x="13563" y="0"/>
                </a:cubicBezTo>
                <a:close/>
              </a:path>
            </a:pathLst>
          </a:custGeom>
          <a:solidFill>
            <a:srgbClr val="122D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 name="Google Shape;16;p2"/>
          <p:cNvSpPr/>
          <p:nvPr/>
        </p:nvSpPr>
        <p:spPr>
          <a:xfrm rot="-216356">
            <a:off x="6240643" y="4690011"/>
            <a:ext cx="6114123" cy="2640207"/>
          </a:xfrm>
          <a:custGeom>
            <a:avLst/>
            <a:gdLst/>
            <a:ahLst/>
            <a:cxnLst/>
            <a:rect l="l" t="t" r="r" b="b"/>
            <a:pathLst>
              <a:path w="85327" h="36846" extrusionOk="0">
                <a:moveTo>
                  <a:pt x="36774" y="21266"/>
                </a:moveTo>
                <a:cubicBezTo>
                  <a:pt x="37013" y="22332"/>
                  <a:pt x="37413" y="23348"/>
                  <a:pt x="37968" y="24277"/>
                </a:cubicBezTo>
                <a:cubicBezTo>
                  <a:pt x="37792" y="24077"/>
                  <a:pt x="37593" y="23983"/>
                  <a:pt x="37391" y="23983"/>
                </a:cubicBezTo>
                <a:cubicBezTo>
                  <a:pt x="37241" y="23983"/>
                  <a:pt x="37090" y="24034"/>
                  <a:pt x="36944" y="24132"/>
                </a:cubicBezTo>
                <a:cubicBezTo>
                  <a:pt x="36684" y="23983"/>
                  <a:pt x="36392" y="23885"/>
                  <a:pt x="36126" y="23885"/>
                </a:cubicBezTo>
                <a:cubicBezTo>
                  <a:pt x="35922" y="23885"/>
                  <a:pt x="35733" y="23944"/>
                  <a:pt x="35588" y="24081"/>
                </a:cubicBezTo>
                <a:cubicBezTo>
                  <a:pt x="36091" y="23194"/>
                  <a:pt x="36484" y="22247"/>
                  <a:pt x="36774" y="21266"/>
                </a:cubicBezTo>
                <a:close/>
                <a:moveTo>
                  <a:pt x="76217" y="1"/>
                </a:moveTo>
                <a:cubicBezTo>
                  <a:pt x="74400" y="2483"/>
                  <a:pt x="73461" y="5494"/>
                  <a:pt x="73564" y="8565"/>
                </a:cubicBezTo>
                <a:cubicBezTo>
                  <a:pt x="73120" y="6151"/>
                  <a:pt x="72148" y="3771"/>
                  <a:pt x="70647" y="1826"/>
                </a:cubicBezTo>
                <a:cubicBezTo>
                  <a:pt x="69836" y="4743"/>
                  <a:pt x="69802" y="7831"/>
                  <a:pt x="70553" y="10766"/>
                </a:cubicBezTo>
                <a:cubicBezTo>
                  <a:pt x="69725" y="8608"/>
                  <a:pt x="68488" y="6731"/>
                  <a:pt x="66919" y="5051"/>
                </a:cubicBezTo>
                <a:lnTo>
                  <a:pt x="66919" y="5051"/>
                </a:lnTo>
                <a:cubicBezTo>
                  <a:pt x="67354" y="7874"/>
                  <a:pt x="68540" y="10629"/>
                  <a:pt x="70177" y="12975"/>
                </a:cubicBezTo>
                <a:cubicBezTo>
                  <a:pt x="68983" y="13436"/>
                  <a:pt x="68070" y="14408"/>
                  <a:pt x="67678" y="15628"/>
                </a:cubicBezTo>
                <a:cubicBezTo>
                  <a:pt x="68019" y="14169"/>
                  <a:pt x="68002" y="12634"/>
                  <a:pt x="67490" y="11226"/>
                </a:cubicBezTo>
                <a:cubicBezTo>
                  <a:pt x="65554" y="12472"/>
                  <a:pt x="63959" y="14562"/>
                  <a:pt x="63311" y="16771"/>
                </a:cubicBezTo>
                <a:cubicBezTo>
                  <a:pt x="63891" y="14152"/>
                  <a:pt x="63737" y="11226"/>
                  <a:pt x="62765" y="8727"/>
                </a:cubicBezTo>
                <a:cubicBezTo>
                  <a:pt x="61127" y="10825"/>
                  <a:pt x="60129" y="13350"/>
                  <a:pt x="59873" y="16003"/>
                </a:cubicBezTo>
                <a:cubicBezTo>
                  <a:pt x="59694" y="14254"/>
                  <a:pt x="59336" y="12352"/>
                  <a:pt x="58568" y="10774"/>
                </a:cubicBezTo>
                <a:cubicBezTo>
                  <a:pt x="57416" y="12608"/>
                  <a:pt x="56930" y="14647"/>
                  <a:pt x="56998" y="16813"/>
                </a:cubicBezTo>
                <a:cubicBezTo>
                  <a:pt x="55480" y="14169"/>
                  <a:pt x="53066" y="12156"/>
                  <a:pt x="50089" y="11516"/>
                </a:cubicBezTo>
                <a:lnTo>
                  <a:pt x="50089" y="11516"/>
                </a:lnTo>
                <a:cubicBezTo>
                  <a:pt x="50354" y="14323"/>
                  <a:pt x="52170" y="16933"/>
                  <a:pt x="54584" y="18392"/>
                </a:cubicBezTo>
                <a:cubicBezTo>
                  <a:pt x="54269" y="19236"/>
                  <a:pt x="54346" y="20140"/>
                  <a:pt x="54636" y="20993"/>
                </a:cubicBezTo>
                <a:cubicBezTo>
                  <a:pt x="54064" y="20285"/>
                  <a:pt x="53313" y="19748"/>
                  <a:pt x="52409" y="19663"/>
                </a:cubicBezTo>
                <a:cubicBezTo>
                  <a:pt x="51607" y="20498"/>
                  <a:pt x="51147" y="21479"/>
                  <a:pt x="51172" y="22648"/>
                </a:cubicBezTo>
                <a:cubicBezTo>
                  <a:pt x="50865" y="18699"/>
                  <a:pt x="48605" y="15005"/>
                  <a:pt x="45329" y="12787"/>
                </a:cubicBezTo>
                <a:lnTo>
                  <a:pt x="45329" y="12787"/>
                </a:lnTo>
                <a:cubicBezTo>
                  <a:pt x="45133" y="14945"/>
                  <a:pt x="45619" y="17351"/>
                  <a:pt x="46720" y="19219"/>
                </a:cubicBezTo>
                <a:cubicBezTo>
                  <a:pt x="46208" y="19876"/>
                  <a:pt x="46063" y="20635"/>
                  <a:pt x="46148" y="21471"/>
                </a:cubicBezTo>
                <a:cubicBezTo>
                  <a:pt x="44835" y="19918"/>
                  <a:pt x="43086" y="18784"/>
                  <a:pt x="41133" y="18221"/>
                </a:cubicBezTo>
                <a:lnTo>
                  <a:pt x="41133" y="18221"/>
                </a:lnTo>
                <a:cubicBezTo>
                  <a:pt x="41295" y="20208"/>
                  <a:pt x="41585" y="22298"/>
                  <a:pt x="42139" y="24209"/>
                </a:cubicBezTo>
                <a:cubicBezTo>
                  <a:pt x="40988" y="22230"/>
                  <a:pt x="39196" y="20874"/>
                  <a:pt x="37038" y="20183"/>
                </a:cubicBezTo>
                <a:cubicBezTo>
                  <a:pt x="37226" y="19245"/>
                  <a:pt x="37320" y="18281"/>
                  <a:pt x="37303" y="17317"/>
                </a:cubicBezTo>
                <a:lnTo>
                  <a:pt x="37303" y="17317"/>
                </a:lnTo>
                <a:cubicBezTo>
                  <a:pt x="35179" y="19006"/>
                  <a:pt x="33379" y="21189"/>
                  <a:pt x="32244" y="23646"/>
                </a:cubicBezTo>
                <a:cubicBezTo>
                  <a:pt x="32432" y="23100"/>
                  <a:pt x="32304" y="22495"/>
                  <a:pt x="31912" y="22077"/>
                </a:cubicBezTo>
                <a:cubicBezTo>
                  <a:pt x="31601" y="21739"/>
                  <a:pt x="31124" y="21507"/>
                  <a:pt x="30664" y="21507"/>
                </a:cubicBezTo>
                <a:cubicBezTo>
                  <a:pt x="30555" y="21507"/>
                  <a:pt x="30447" y="21520"/>
                  <a:pt x="30342" y="21548"/>
                </a:cubicBezTo>
                <a:cubicBezTo>
                  <a:pt x="31434" y="20200"/>
                  <a:pt x="32295" y="18682"/>
                  <a:pt x="32901" y="17052"/>
                </a:cubicBezTo>
                <a:cubicBezTo>
                  <a:pt x="32995" y="16856"/>
                  <a:pt x="33046" y="16634"/>
                  <a:pt x="33055" y="16413"/>
                </a:cubicBezTo>
                <a:cubicBezTo>
                  <a:pt x="33063" y="16191"/>
                  <a:pt x="32961" y="15978"/>
                  <a:pt x="32782" y="15841"/>
                </a:cubicBezTo>
                <a:cubicBezTo>
                  <a:pt x="32679" y="15777"/>
                  <a:pt x="32563" y="15753"/>
                  <a:pt x="32443" y="15753"/>
                </a:cubicBezTo>
                <a:cubicBezTo>
                  <a:pt x="32294" y="15753"/>
                  <a:pt x="32139" y="15790"/>
                  <a:pt x="31997" y="15833"/>
                </a:cubicBezTo>
                <a:cubicBezTo>
                  <a:pt x="31204" y="16071"/>
                  <a:pt x="30479" y="16472"/>
                  <a:pt x="29864" y="17018"/>
                </a:cubicBezTo>
                <a:cubicBezTo>
                  <a:pt x="29826" y="16614"/>
                  <a:pt x="29405" y="16359"/>
                  <a:pt x="28993" y="16359"/>
                </a:cubicBezTo>
                <a:cubicBezTo>
                  <a:pt x="28945" y="16359"/>
                  <a:pt x="28897" y="16363"/>
                  <a:pt x="28849" y="16370"/>
                </a:cubicBezTo>
                <a:cubicBezTo>
                  <a:pt x="28406" y="16438"/>
                  <a:pt x="28047" y="16788"/>
                  <a:pt x="27698" y="17078"/>
                </a:cubicBezTo>
                <a:cubicBezTo>
                  <a:pt x="28116" y="15764"/>
                  <a:pt x="28261" y="14382"/>
                  <a:pt x="28124" y="13009"/>
                </a:cubicBezTo>
                <a:cubicBezTo>
                  <a:pt x="28090" y="12702"/>
                  <a:pt x="27971" y="12310"/>
                  <a:pt x="27655" y="12293"/>
                </a:cubicBezTo>
                <a:cubicBezTo>
                  <a:pt x="27647" y="12292"/>
                  <a:pt x="27638" y="12292"/>
                  <a:pt x="27630" y="12292"/>
                </a:cubicBezTo>
                <a:cubicBezTo>
                  <a:pt x="27403" y="12292"/>
                  <a:pt x="27224" y="12513"/>
                  <a:pt x="27101" y="12711"/>
                </a:cubicBezTo>
                <a:cubicBezTo>
                  <a:pt x="26341" y="13930"/>
                  <a:pt x="25736" y="15227"/>
                  <a:pt x="25420" y="16634"/>
                </a:cubicBezTo>
                <a:cubicBezTo>
                  <a:pt x="25488" y="16259"/>
                  <a:pt x="25514" y="15833"/>
                  <a:pt x="25258" y="15551"/>
                </a:cubicBezTo>
                <a:cubicBezTo>
                  <a:pt x="25111" y="15394"/>
                  <a:pt x="24902" y="15325"/>
                  <a:pt x="24688" y="15325"/>
                </a:cubicBezTo>
                <a:cubicBezTo>
                  <a:pt x="24529" y="15325"/>
                  <a:pt x="24367" y="15363"/>
                  <a:pt x="24226" y="15432"/>
                </a:cubicBezTo>
                <a:cubicBezTo>
                  <a:pt x="23893" y="15585"/>
                  <a:pt x="23706" y="15909"/>
                  <a:pt x="23458" y="16182"/>
                </a:cubicBezTo>
                <a:cubicBezTo>
                  <a:pt x="24712" y="13888"/>
                  <a:pt x="25719" y="11465"/>
                  <a:pt x="26452" y="8949"/>
                </a:cubicBezTo>
                <a:cubicBezTo>
                  <a:pt x="26563" y="8599"/>
                  <a:pt x="26580" y="8087"/>
                  <a:pt x="26222" y="7993"/>
                </a:cubicBezTo>
                <a:cubicBezTo>
                  <a:pt x="26189" y="7984"/>
                  <a:pt x="26155" y="7979"/>
                  <a:pt x="26122" y="7979"/>
                </a:cubicBezTo>
                <a:cubicBezTo>
                  <a:pt x="25926" y="7979"/>
                  <a:pt x="25736" y="8137"/>
                  <a:pt x="25582" y="8283"/>
                </a:cubicBezTo>
                <a:cubicBezTo>
                  <a:pt x="23322" y="10535"/>
                  <a:pt x="20985" y="12813"/>
                  <a:pt x="19040" y="15346"/>
                </a:cubicBezTo>
                <a:cubicBezTo>
                  <a:pt x="19569" y="14604"/>
                  <a:pt x="19952" y="13768"/>
                  <a:pt x="20174" y="12890"/>
                </a:cubicBezTo>
                <a:cubicBezTo>
                  <a:pt x="20277" y="12497"/>
                  <a:pt x="20311" y="12011"/>
                  <a:pt x="19995" y="11764"/>
                </a:cubicBezTo>
                <a:cubicBezTo>
                  <a:pt x="19842" y="11644"/>
                  <a:pt x="19642" y="11612"/>
                  <a:pt x="19445" y="11612"/>
                </a:cubicBezTo>
                <a:cubicBezTo>
                  <a:pt x="19389" y="11612"/>
                  <a:pt x="19333" y="11615"/>
                  <a:pt x="19279" y="11619"/>
                </a:cubicBezTo>
                <a:cubicBezTo>
                  <a:pt x="17871" y="11713"/>
                  <a:pt x="16651" y="12420"/>
                  <a:pt x="15790" y="13538"/>
                </a:cubicBezTo>
                <a:cubicBezTo>
                  <a:pt x="16259" y="11226"/>
                  <a:pt x="16728" y="8889"/>
                  <a:pt x="16711" y="6526"/>
                </a:cubicBezTo>
                <a:cubicBezTo>
                  <a:pt x="16702" y="5989"/>
                  <a:pt x="16583" y="5323"/>
                  <a:pt x="16071" y="5153"/>
                </a:cubicBezTo>
                <a:cubicBezTo>
                  <a:pt x="16000" y="5130"/>
                  <a:pt x="15926" y="5120"/>
                  <a:pt x="15853" y="5120"/>
                </a:cubicBezTo>
                <a:cubicBezTo>
                  <a:pt x="15594" y="5120"/>
                  <a:pt x="15336" y="5250"/>
                  <a:pt x="15150" y="5443"/>
                </a:cubicBezTo>
                <a:cubicBezTo>
                  <a:pt x="14920" y="5682"/>
                  <a:pt x="14783" y="6006"/>
                  <a:pt x="14664" y="6321"/>
                </a:cubicBezTo>
                <a:cubicBezTo>
                  <a:pt x="13760" y="8659"/>
                  <a:pt x="13137" y="11107"/>
                  <a:pt x="12813" y="13606"/>
                </a:cubicBezTo>
                <a:cubicBezTo>
                  <a:pt x="10023" y="13632"/>
                  <a:pt x="6509" y="13657"/>
                  <a:pt x="4385" y="15474"/>
                </a:cubicBezTo>
                <a:cubicBezTo>
                  <a:pt x="3233" y="16464"/>
                  <a:pt x="2508" y="17854"/>
                  <a:pt x="1937" y="19262"/>
                </a:cubicBezTo>
                <a:cubicBezTo>
                  <a:pt x="598" y="22554"/>
                  <a:pt x="1" y="26094"/>
                  <a:pt x="180" y="29643"/>
                </a:cubicBezTo>
                <a:cubicBezTo>
                  <a:pt x="222" y="30368"/>
                  <a:pt x="316" y="31144"/>
                  <a:pt x="802" y="31690"/>
                </a:cubicBezTo>
                <a:cubicBezTo>
                  <a:pt x="1306" y="32244"/>
                  <a:pt x="2099" y="32406"/>
                  <a:pt x="2841" y="32526"/>
                </a:cubicBezTo>
                <a:cubicBezTo>
                  <a:pt x="9017" y="33575"/>
                  <a:pt x="15278" y="34121"/>
                  <a:pt x="21539" y="34172"/>
                </a:cubicBezTo>
                <a:cubicBezTo>
                  <a:pt x="21870" y="34175"/>
                  <a:pt x="22200" y="34176"/>
                  <a:pt x="22531" y="34176"/>
                </a:cubicBezTo>
                <a:cubicBezTo>
                  <a:pt x="26491" y="34176"/>
                  <a:pt x="30451" y="33995"/>
                  <a:pt x="34411" y="33814"/>
                </a:cubicBezTo>
                <a:cubicBezTo>
                  <a:pt x="35042" y="33780"/>
                  <a:pt x="35716" y="33729"/>
                  <a:pt x="36322" y="33550"/>
                </a:cubicBezTo>
                <a:cubicBezTo>
                  <a:pt x="37047" y="33874"/>
                  <a:pt x="37951" y="33976"/>
                  <a:pt x="38761" y="34019"/>
                </a:cubicBezTo>
                <a:cubicBezTo>
                  <a:pt x="49245" y="34548"/>
                  <a:pt x="59762" y="34812"/>
                  <a:pt x="70143" y="36347"/>
                </a:cubicBezTo>
                <a:cubicBezTo>
                  <a:pt x="71738" y="36584"/>
                  <a:pt x="73367" y="36845"/>
                  <a:pt x="74970" y="36845"/>
                </a:cubicBezTo>
                <a:cubicBezTo>
                  <a:pt x="76025" y="36845"/>
                  <a:pt x="77069" y="36732"/>
                  <a:pt x="78085" y="36424"/>
                </a:cubicBezTo>
                <a:cubicBezTo>
                  <a:pt x="82469" y="35076"/>
                  <a:pt x="85079" y="30257"/>
                  <a:pt x="85199" y="25668"/>
                </a:cubicBezTo>
                <a:cubicBezTo>
                  <a:pt x="85327" y="21079"/>
                  <a:pt x="83476" y="16677"/>
                  <a:pt x="81454" y="12557"/>
                </a:cubicBezTo>
                <a:cubicBezTo>
                  <a:pt x="79424" y="8437"/>
                  <a:pt x="77019" y="4522"/>
                  <a:pt x="7621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 name="Google Shape;17;p2"/>
          <p:cNvSpPr/>
          <p:nvPr/>
        </p:nvSpPr>
        <p:spPr>
          <a:xfrm rot="-250045">
            <a:off x="2753656" y="5978028"/>
            <a:ext cx="1436341" cy="1171493"/>
          </a:xfrm>
          <a:custGeom>
            <a:avLst/>
            <a:gdLst/>
            <a:ahLst/>
            <a:cxnLst/>
            <a:rect l="l" t="t" r="r" b="b"/>
            <a:pathLst>
              <a:path w="13428" h="10952" extrusionOk="0">
                <a:moveTo>
                  <a:pt x="13427" y="0"/>
                </a:moveTo>
                <a:lnTo>
                  <a:pt x="13427" y="0"/>
                </a:lnTo>
                <a:cubicBezTo>
                  <a:pt x="12651" y="580"/>
                  <a:pt x="11926" y="1211"/>
                  <a:pt x="11243" y="1894"/>
                </a:cubicBezTo>
                <a:cubicBezTo>
                  <a:pt x="10100" y="3037"/>
                  <a:pt x="6117" y="5596"/>
                  <a:pt x="4266" y="6159"/>
                </a:cubicBezTo>
                <a:cubicBezTo>
                  <a:pt x="2423" y="6730"/>
                  <a:pt x="385" y="8778"/>
                  <a:pt x="1" y="9784"/>
                </a:cubicBezTo>
                <a:cubicBezTo>
                  <a:pt x="1" y="9784"/>
                  <a:pt x="7401" y="10951"/>
                  <a:pt x="9509" y="10951"/>
                </a:cubicBezTo>
                <a:cubicBezTo>
                  <a:pt x="9751" y="10951"/>
                  <a:pt x="9923" y="10936"/>
                  <a:pt x="10007" y="10902"/>
                </a:cubicBezTo>
                <a:cubicBezTo>
                  <a:pt x="10817" y="10569"/>
                  <a:pt x="11431" y="6875"/>
                  <a:pt x="11619" y="5212"/>
                </a:cubicBezTo>
                <a:cubicBezTo>
                  <a:pt x="11815" y="3557"/>
                  <a:pt x="13427" y="0"/>
                  <a:pt x="13427"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 name="Google Shape;18;p2"/>
          <p:cNvSpPr/>
          <p:nvPr/>
        </p:nvSpPr>
        <p:spPr>
          <a:xfrm rot="-250051">
            <a:off x="3342172" y="6019245"/>
            <a:ext cx="796245" cy="1069767"/>
          </a:xfrm>
          <a:custGeom>
            <a:avLst/>
            <a:gdLst/>
            <a:ahLst/>
            <a:cxnLst/>
            <a:rect l="l" t="t" r="r" b="b"/>
            <a:pathLst>
              <a:path w="7934" h="10569" fill="none" extrusionOk="0">
                <a:moveTo>
                  <a:pt x="1" y="10569"/>
                </a:moveTo>
                <a:cubicBezTo>
                  <a:pt x="1" y="10569"/>
                  <a:pt x="4232" y="3881"/>
                  <a:pt x="7934"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 name="Google Shape;19;p2"/>
          <p:cNvSpPr/>
          <p:nvPr/>
        </p:nvSpPr>
        <p:spPr>
          <a:xfrm rot="-250045">
            <a:off x="3606459" y="6478749"/>
            <a:ext cx="36921" cy="171672"/>
          </a:xfrm>
          <a:custGeom>
            <a:avLst/>
            <a:gdLst/>
            <a:ahLst/>
            <a:cxnLst/>
            <a:rect l="l" t="t" r="r" b="b"/>
            <a:pathLst>
              <a:path w="1" h="2339" fill="none" extrusionOk="0">
                <a:moveTo>
                  <a:pt x="1" y="1"/>
                </a:moveTo>
                <a:lnTo>
                  <a:pt x="1" y="2338"/>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 name="Google Shape;20;p2"/>
          <p:cNvSpPr/>
          <p:nvPr/>
        </p:nvSpPr>
        <p:spPr>
          <a:xfrm rot="-249990">
            <a:off x="3523404" y="6710944"/>
            <a:ext cx="357299" cy="131449"/>
          </a:xfrm>
          <a:custGeom>
            <a:avLst/>
            <a:gdLst/>
            <a:ahLst/>
            <a:cxnLst/>
            <a:rect l="l" t="t" r="r" b="b"/>
            <a:pathLst>
              <a:path w="4317" h="1229" fill="none" extrusionOk="0">
                <a:moveTo>
                  <a:pt x="1" y="1229"/>
                </a:moveTo>
                <a:cubicBezTo>
                  <a:pt x="1" y="1229"/>
                  <a:pt x="2773" y="742"/>
                  <a:pt x="431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 name="Google Shape;21;p2"/>
          <p:cNvSpPr/>
          <p:nvPr/>
        </p:nvSpPr>
        <p:spPr>
          <a:xfrm rot="-250045">
            <a:off x="3059057" y="6750753"/>
            <a:ext cx="201739" cy="367749"/>
          </a:xfrm>
          <a:custGeom>
            <a:avLst/>
            <a:gdLst/>
            <a:ahLst/>
            <a:cxnLst/>
            <a:rect l="l" t="t" r="r" b="b"/>
            <a:pathLst>
              <a:path w="1886" h="3438" fill="none" extrusionOk="0">
                <a:moveTo>
                  <a:pt x="0" y="0"/>
                </a:moveTo>
                <a:cubicBezTo>
                  <a:pt x="0" y="0"/>
                  <a:pt x="1407" y="2926"/>
                  <a:pt x="1885"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 name="Google Shape;22;p2"/>
          <p:cNvSpPr/>
          <p:nvPr/>
        </p:nvSpPr>
        <p:spPr>
          <a:xfrm>
            <a:off x="1909944" y="6214292"/>
            <a:ext cx="1014793" cy="959384"/>
          </a:xfrm>
          <a:custGeom>
            <a:avLst/>
            <a:gdLst/>
            <a:ahLst/>
            <a:cxnLst/>
            <a:rect l="l" t="t" r="r" b="b"/>
            <a:pathLst>
              <a:path w="9487" h="8969" extrusionOk="0">
                <a:moveTo>
                  <a:pt x="9486" y="0"/>
                </a:moveTo>
                <a:cubicBezTo>
                  <a:pt x="9486" y="0"/>
                  <a:pt x="4803" y="1860"/>
                  <a:pt x="3336" y="3011"/>
                </a:cubicBezTo>
                <a:cubicBezTo>
                  <a:pt x="1860" y="4163"/>
                  <a:pt x="1" y="6918"/>
                  <a:pt x="154" y="8019"/>
                </a:cubicBezTo>
                <a:cubicBezTo>
                  <a:pt x="154" y="8019"/>
                  <a:pt x="4964" y="8969"/>
                  <a:pt x="7350" y="8969"/>
                </a:cubicBezTo>
                <a:cubicBezTo>
                  <a:pt x="7980" y="8969"/>
                  <a:pt x="8440" y="8903"/>
                  <a:pt x="8599" y="8735"/>
                </a:cubicBezTo>
                <a:cubicBezTo>
                  <a:pt x="9358" y="7933"/>
                  <a:pt x="9486" y="1"/>
                  <a:pt x="9486"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 name="Google Shape;23;p2"/>
          <p:cNvSpPr/>
          <p:nvPr/>
        </p:nvSpPr>
        <p:spPr>
          <a:xfrm>
            <a:off x="2332467" y="6282268"/>
            <a:ext cx="557735" cy="858237"/>
          </a:xfrm>
          <a:custGeom>
            <a:avLst/>
            <a:gdLst/>
            <a:ahLst/>
            <a:cxnLst/>
            <a:rect l="l" t="t" r="r" b="b"/>
            <a:pathLst>
              <a:path w="5545" h="8651" fill="none" extrusionOk="0">
                <a:moveTo>
                  <a:pt x="0" y="8650"/>
                </a:moveTo>
                <a:cubicBezTo>
                  <a:pt x="0" y="8650"/>
                  <a:pt x="4675" y="2833"/>
                  <a:pt x="5545"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 name="Google Shape;24;p2"/>
          <p:cNvSpPr txBox="1">
            <a:spLocks noGrp="1"/>
          </p:cNvSpPr>
          <p:nvPr>
            <p:ph type="subTitle" idx="1"/>
          </p:nvPr>
        </p:nvSpPr>
        <p:spPr>
          <a:xfrm>
            <a:off x="1711000" y="4426367"/>
            <a:ext cx="8702000" cy="60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535">
                <a:solidFill>
                  <a:schemeClr val="accent4"/>
                </a:solidFill>
                <a:latin typeface="Cabin"/>
                <a:ea typeface="Cabin"/>
                <a:cs typeface="Cabin"/>
                <a:sym typeface="Cabin"/>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grpSp>
        <p:nvGrpSpPr>
          <p:cNvPr id="25" name="Google Shape;25;p2"/>
          <p:cNvGrpSpPr/>
          <p:nvPr/>
        </p:nvGrpSpPr>
        <p:grpSpPr>
          <a:xfrm rot="2983975" flipH="1">
            <a:off x="-195167" y="4103292"/>
            <a:ext cx="2523433" cy="3677520"/>
            <a:chOff x="4572000" y="5120400"/>
            <a:chExt cx="1490156" cy="2171565"/>
          </a:xfrm>
        </p:grpSpPr>
        <p:sp>
          <p:nvSpPr>
            <p:cNvPr id="26" name="Google Shape;26;p2"/>
            <p:cNvSpPr/>
            <p:nvPr/>
          </p:nvSpPr>
          <p:spPr>
            <a:xfrm>
              <a:off x="5107578" y="5120400"/>
              <a:ext cx="954577" cy="2150046"/>
            </a:xfrm>
            <a:custGeom>
              <a:avLst/>
              <a:gdLst/>
              <a:ahLst/>
              <a:cxnLst/>
              <a:rect l="l" t="t" r="r" b="b"/>
              <a:pathLst>
                <a:path w="7541" h="16985" extrusionOk="0">
                  <a:moveTo>
                    <a:pt x="5443" y="0"/>
                  </a:moveTo>
                  <a:cubicBezTo>
                    <a:pt x="5443" y="0"/>
                    <a:pt x="3267" y="4121"/>
                    <a:pt x="3319" y="4999"/>
                  </a:cubicBezTo>
                  <a:cubicBezTo>
                    <a:pt x="3370" y="5878"/>
                    <a:pt x="3566" y="7405"/>
                    <a:pt x="3302" y="7959"/>
                  </a:cubicBezTo>
                  <a:cubicBezTo>
                    <a:pt x="3029" y="8514"/>
                    <a:pt x="2261" y="8931"/>
                    <a:pt x="2338" y="10040"/>
                  </a:cubicBezTo>
                  <a:cubicBezTo>
                    <a:pt x="2414" y="11141"/>
                    <a:pt x="2031" y="12429"/>
                    <a:pt x="1578" y="12924"/>
                  </a:cubicBezTo>
                  <a:cubicBezTo>
                    <a:pt x="1126" y="13427"/>
                    <a:pt x="0" y="15116"/>
                    <a:pt x="504" y="16097"/>
                  </a:cubicBezTo>
                  <a:cubicBezTo>
                    <a:pt x="765" y="16614"/>
                    <a:pt x="1285" y="16985"/>
                    <a:pt x="1951" y="16985"/>
                  </a:cubicBezTo>
                  <a:cubicBezTo>
                    <a:pt x="2547" y="16985"/>
                    <a:pt x="3260" y="16688"/>
                    <a:pt x="4010" y="15935"/>
                  </a:cubicBezTo>
                  <a:cubicBezTo>
                    <a:pt x="4521" y="15414"/>
                    <a:pt x="5562" y="14442"/>
                    <a:pt x="5673" y="12779"/>
                  </a:cubicBezTo>
                  <a:cubicBezTo>
                    <a:pt x="5792" y="11124"/>
                    <a:pt x="6244" y="11260"/>
                    <a:pt x="6406" y="10305"/>
                  </a:cubicBezTo>
                  <a:cubicBezTo>
                    <a:pt x="6569" y="9349"/>
                    <a:pt x="6193" y="8966"/>
                    <a:pt x="6569" y="8206"/>
                  </a:cubicBezTo>
                  <a:cubicBezTo>
                    <a:pt x="6952" y="7456"/>
                    <a:pt x="7541" y="6381"/>
                    <a:pt x="6824" y="4334"/>
                  </a:cubicBezTo>
                  <a:cubicBezTo>
                    <a:pt x="6116" y="2295"/>
                    <a:pt x="5443" y="0"/>
                    <a:pt x="5443"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 name="Google Shape;27;p2"/>
            <p:cNvSpPr/>
            <p:nvPr/>
          </p:nvSpPr>
          <p:spPr>
            <a:xfrm>
              <a:off x="5364545" y="5180146"/>
              <a:ext cx="538999" cy="2090178"/>
            </a:xfrm>
            <a:custGeom>
              <a:avLst/>
              <a:gdLst/>
              <a:ahLst/>
              <a:cxnLst/>
              <a:rect l="l" t="t" r="r" b="b"/>
              <a:pathLst>
                <a:path w="4258" h="16984" fill="none" extrusionOk="0">
                  <a:moveTo>
                    <a:pt x="1" y="16984"/>
                  </a:moveTo>
                  <a:cubicBezTo>
                    <a:pt x="1" y="16984"/>
                    <a:pt x="4257" y="9384"/>
                    <a:pt x="3413"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 name="Google Shape;28;p2"/>
            <p:cNvSpPr/>
            <p:nvPr/>
          </p:nvSpPr>
          <p:spPr>
            <a:xfrm>
              <a:off x="5636332" y="5485334"/>
              <a:ext cx="312285" cy="298108"/>
            </a:xfrm>
            <a:custGeom>
              <a:avLst/>
              <a:gdLst/>
              <a:ahLst/>
              <a:cxnLst/>
              <a:rect l="l" t="t" r="r" b="b"/>
              <a:pathLst>
                <a:path w="2798" h="2355" fill="none" extrusionOk="0">
                  <a:moveTo>
                    <a:pt x="2798" y="1451"/>
                  </a:moveTo>
                  <a:cubicBezTo>
                    <a:pt x="2798" y="1451"/>
                    <a:pt x="1774" y="2091"/>
                    <a:pt x="1391" y="2355"/>
                  </a:cubicBezTo>
                  <a:cubicBezTo>
                    <a:pt x="1007" y="1528"/>
                    <a:pt x="538" y="734"/>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 name="Google Shape;29;p2"/>
            <p:cNvSpPr/>
            <p:nvPr/>
          </p:nvSpPr>
          <p:spPr>
            <a:xfrm rot="-742207">
              <a:off x="5721255" y="6041511"/>
              <a:ext cx="250636" cy="151271"/>
            </a:xfrm>
            <a:custGeom>
              <a:avLst/>
              <a:gdLst/>
              <a:ahLst/>
              <a:cxnLst/>
              <a:rect l="l" t="t" r="r" b="b"/>
              <a:pathLst>
                <a:path w="1980" h="1195" fill="none" extrusionOk="0">
                  <a:moveTo>
                    <a:pt x="1980" y="0"/>
                  </a:moveTo>
                  <a:cubicBezTo>
                    <a:pt x="1980" y="0"/>
                    <a:pt x="785" y="1058"/>
                    <a:pt x="1" y="119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 name="Google Shape;30;p2"/>
            <p:cNvSpPr/>
            <p:nvPr/>
          </p:nvSpPr>
          <p:spPr>
            <a:xfrm rot="-78">
              <a:off x="5560133" y="5755036"/>
              <a:ext cx="201139" cy="298108"/>
            </a:xfrm>
            <a:custGeom>
              <a:avLst/>
              <a:gdLst/>
              <a:ahLst/>
              <a:cxnLst/>
              <a:rect l="l" t="t" r="r" b="b"/>
              <a:pathLst>
                <a:path w="1827" h="2355" fill="none" extrusionOk="0">
                  <a:moveTo>
                    <a:pt x="1826" y="2354"/>
                  </a:moveTo>
                  <a:cubicBezTo>
                    <a:pt x="1826" y="2354"/>
                    <a:pt x="555" y="1007"/>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 name="Google Shape;31;p2"/>
            <p:cNvSpPr/>
            <p:nvPr/>
          </p:nvSpPr>
          <p:spPr>
            <a:xfrm>
              <a:off x="5492793" y="6201868"/>
              <a:ext cx="172915" cy="317602"/>
            </a:xfrm>
            <a:custGeom>
              <a:avLst/>
              <a:gdLst/>
              <a:ahLst/>
              <a:cxnLst/>
              <a:rect l="l" t="t" r="r" b="b"/>
              <a:pathLst>
                <a:path w="1366" h="2509" fill="none" extrusionOk="0">
                  <a:moveTo>
                    <a:pt x="1365" y="2508"/>
                  </a:moveTo>
                  <a:cubicBezTo>
                    <a:pt x="1365" y="2508"/>
                    <a:pt x="265" y="1289"/>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 name="Google Shape;32;p2"/>
            <p:cNvSpPr/>
            <p:nvPr/>
          </p:nvSpPr>
          <p:spPr>
            <a:xfrm>
              <a:off x="5649062" y="6424725"/>
              <a:ext cx="227536" cy="154569"/>
            </a:xfrm>
            <a:custGeom>
              <a:avLst/>
              <a:gdLst/>
              <a:ahLst/>
              <a:cxnLst/>
              <a:rect l="l" t="t" r="r" b="b"/>
              <a:pathLst>
                <a:path w="2210" h="1221" fill="none" extrusionOk="0">
                  <a:moveTo>
                    <a:pt x="0" y="1221"/>
                  </a:moveTo>
                  <a:cubicBezTo>
                    <a:pt x="0" y="1221"/>
                    <a:pt x="1288" y="658"/>
                    <a:pt x="2209"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 name="Google Shape;33;p2"/>
            <p:cNvSpPr/>
            <p:nvPr/>
          </p:nvSpPr>
          <p:spPr>
            <a:xfrm>
              <a:off x="5402529" y="6612691"/>
              <a:ext cx="123028" cy="298108"/>
            </a:xfrm>
            <a:custGeom>
              <a:avLst/>
              <a:gdLst/>
              <a:ahLst/>
              <a:cxnLst/>
              <a:rect l="l" t="t" r="r" b="b"/>
              <a:pathLst>
                <a:path w="1170" h="2355" fill="none" extrusionOk="0">
                  <a:moveTo>
                    <a:pt x="1170" y="2354"/>
                  </a:moveTo>
                  <a:cubicBezTo>
                    <a:pt x="1170" y="2354"/>
                    <a:pt x="214" y="1049"/>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 name="Google Shape;34;p2"/>
            <p:cNvSpPr/>
            <p:nvPr/>
          </p:nvSpPr>
          <p:spPr>
            <a:xfrm rot="81">
              <a:off x="5488723" y="6788655"/>
              <a:ext cx="278650" cy="213929"/>
            </a:xfrm>
            <a:custGeom>
              <a:avLst/>
              <a:gdLst/>
              <a:ahLst/>
              <a:cxnLst/>
              <a:rect l="l" t="t" r="r" b="b"/>
              <a:pathLst>
                <a:path w="2620" h="1690" fill="none" extrusionOk="0">
                  <a:moveTo>
                    <a:pt x="1" y="1689"/>
                  </a:moveTo>
                  <a:cubicBezTo>
                    <a:pt x="1" y="1689"/>
                    <a:pt x="1715" y="922"/>
                    <a:pt x="2619"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 name="Google Shape;35;p2"/>
            <p:cNvSpPr/>
            <p:nvPr/>
          </p:nvSpPr>
          <p:spPr>
            <a:xfrm>
              <a:off x="4572000" y="5288884"/>
              <a:ext cx="660900" cy="2003081"/>
            </a:xfrm>
            <a:custGeom>
              <a:avLst/>
              <a:gdLst/>
              <a:ahLst/>
              <a:cxnLst/>
              <a:rect l="l" t="t" r="r" b="b"/>
              <a:pathLst>
                <a:path w="5221" h="15824" extrusionOk="0">
                  <a:moveTo>
                    <a:pt x="3191" y="0"/>
                  </a:moveTo>
                  <a:cubicBezTo>
                    <a:pt x="3191" y="0"/>
                    <a:pt x="2423" y="2508"/>
                    <a:pt x="2116" y="3131"/>
                  </a:cubicBezTo>
                  <a:cubicBezTo>
                    <a:pt x="1800" y="3753"/>
                    <a:pt x="785" y="5204"/>
                    <a:pt x="1050" y="6150"/>
                  </a:cubicBezTo>
                  <a:cubicBezTo>
                    <a:pt x="1306" y="7097"/>
                    <a:pt x="1570" y="9102"/>
                    <a:pt x="1178" y="9801"/>
                  </a:cubicBezTo>
                  <a:cubicBezTo>
                    <a:pt x="777" y="10501"/>
                    <a:pt x="0" y="12625"/>
                    <a:pt x="256" y="13333"/>
                  </a:cubicBezTo>
                  <a:cubicBezTo>
                    <a:pt x="504" y="14032"/>
                    <a:pt x="2739" y="15823"/>
                    <a:pt x="2739" y="15823"/>
                  </a:cubicBezTo>
                  <a:cubicBezTo>
                    <a:pt x="3268" y="15499"/>
                    <a:pt x="4351" y="13887"/>
                    <a:pt x="4393" y="12821"/>
                  </a:cubicBezTo>
                  <a:cubicBezTo>
                    <a:pt x="4428" y="11763"/>
                    <a:pt x="4155" y="10509"/>
                    <a:pt x="4274" y="9869"/>
                  </a:cubicBezTo>
                  <a:cubicBezTo>
                    <a:pt x="4402" y="9238"/>
                    <a:pt x="5221" y="7737"/>
                    <a:pt x="4811" y="6483"/>
                  </a:cubicBezTo>
                  <a:cubicBezTo>
                    <a:pt x="4393" y="5229"/>
                    <a:pt x="4146" y="3958"/>
                    <a:pt x="4146" y="3250"/>
                  </a:cubicBezTo>
                  <a:cubicBezTo>
                    <a:pt x="4155" y="2534"/>
                    <a:pt x="3779" y="1331"/>
                    <a:pt x="3191"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 name="Google Shape;36;p2"/>
            <p:cNvSpPr/>
            <p:nvPr/>
          </p:nvSpPr>
          <p:spPr>
            <a:xfrm>
              <a:off x="4878715" y="5372136"/>
              <a:ext cx="151269" cy="1886417"/>
            </a:xfrm>
            <a:custGeom>
              <a:avLst/>
              <a:gdLst/>
              <a:ahLst/>
              <a:cxnLst/>
              <a:rect l="l" t="t" r="r" b="b"/>
              <a:pathLst>
                <a:path w="1195" h="15560" fill="none" extrusionOk="0">
                  <a:moveTo>
                    <a:pt x="0" y="15559"/>
                  </a:moveTo>
                  <a:cubicBezTo>
                    <a:pt x="0" y="15559"/>
                    <a:pt x="1194" y="8001"/>
                    <a:pt x="921" y="5366"/>
                  </a:cubicBezTo>
                  <a:cubicBezTo>
                    <a:pt x="759" y="3583"/>
                    <a:pt x="708" y="1792"/>
                    <a:pt x="768"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 name="Google Shape;37;p2"/>
            <p:cNvSpPr/>
            <p:nvPr/>
          </p:nvSpPr>
          <p:spPr>
            <a:xfrm rot="106">
              <a:off x="4945620" y="6642399"/>
              <a:ext cx="117212" cy="158867"/>
            </a:xfrm>
            <a:custGeom>
              <a:avLst/>
              <a:gdLst/>
              <a:ahLst/>
              <a:cxnLst/>
              <a:rect l="l" t="t" r="r" b="b"/>
              <a:pathLst>
                <a:path w="1451" h="1255" fill="none" extrusionOk="0">
                  <a:moveTo>
                    <a:pt x="1450" y="0"/>
                  </a:moveTo>
                  <a:lnTo>
                    <a:pt x="0" y="1254"/>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 name="Google Shape;38;p2"/>
            <p:cNvSpPr/>
            <p:nvPr/>
          </p:nvSpPr>
          <p:spPr>
            <a:xfrm>
              <a:off x="4779302" y="6432314"/>
              <a:ext cx="173967" cy="271145"/>
            </a:xfrm>
            <a:custGeom>
              <a:avLst/>
              <a:gdLst/>
              <a:ahLst/>
              <a:cxnLst/>
              <a:rect l="l" t="t" r="r" b="b"/>
              <a:pathLst>
                <a:path w="1656" h="2142" fill="none" extrusionOk="0">
                  <a:moveTo>
                    <a:pt x="1656" y="2142"/>
                  </a:moveTo>
                  <a:cubicBezTo>
                    <a:pt x="1656" y="2142"/>
                    <a:pt x="214" y="56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 name="Google Shape;39;p2"/>
            <p:cNvSpPr/>
            <p:nvPr/>
          </p:nvSpPr>
          <p:spPr>
            <a:xfrm rot="249">
              <a:off x="4988840" y="6146241"/>
              <a:ext cx="164433" cy="198738"/>
            </a:xfrm>
            <a:custGeom>
              <a:avLst/>
              <a:gdLst/>
              <a:ahLst/>
              <a:cxnLst/>
              <a:rect l="l" t="t" r="r" b="b"/>
              <a:pathLst>
                <a:path w="1587" h="1570" fill="none" extrusionOk="0">
                  <a:moveTo>
                    <a:pt x="0" y="1570"/>
                  </a:moveTo>
                  <a:cubicBezTo>
                    <a:pt x="0" y="1570"/>
                    <a:pt x="1228" y="606"/>
                    <a:pt x="158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 name="Google Shape;40;p2"/>
            <p:cNvSpPr/>
            <p:nvPr/>
          </p:nvSpPr>
          <p:spPr>
            <a:xfrm rot="-84">
              <a:off x="4801036" y="5840664"/>
              <a:ext cx="195398" cy="372540"/>
            </a:xfrm>
            <a:custGeom>
              <a:avLst/>
              <a:gdLst/>
              <a:ahLst/>
              <a:cxnLst/>
              <a:rect l="l" t="t" r="r" b="b"/>
              <a:pathLst>
                <a:path w="1920" h="2943" fill="none" extrusionOk="0">
                  <a:moveTo>
                    <a:pt x="1920" y="2943"/>
                  </a:moveTo>
                  <a:cubicBezTo>
                    <a:pt x="1920" y="2943"/>
                    <a:pt x="197" y="1186"/>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 name="Google Shape;41;p2"/>
            <p:cNvSpPr/>
            <p:nvPr/>
          </p:nvSpPr>
          <p:spPr>
            <a:xfrm rot="-188">
              <a:off x="4992007" y="5797368"/>
              <a:ext cx="82008" cy="144822"/>
            </a:xfrm>
            <a:custGeom>
              <a:avLst/>
              <a:gdLst/>
              <a:ahLst/>
              <a:cxnLst/>
              <a:rect l="l" t="t" r="r" b="b"/>
              <a:pathLst>
                <a:path w="897" h="1144" fill="none" extrusionOk="0">
                  <a:moveTo>
                    <a:pt x="1" y="1144"/>
                  </a:moveTo>
                  <a:cubicBezTo>
                    <a:pt x="1" y="1144"/>
                    <a:pt x="709" y="453"/>
                    <a:pt x="896"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 name="Google Shape;42;p2"/>
            <p:cNvSpPr/>
            <p:nvPr/>
          </p:nvSpPr>
          <p:spPr>
            <a:xfrm>
              <a:off x="4900349" y="5574926"/>
              <a:ext cx="75698" cy="123294"/>
            </a:xfrm>
            <a:custGeom>
              <a:avLst/>
              <a:gdLst/>
              <a:ahLst/>
              <a:cxnLst/>
              <a:rect l="l" t="t" r="r" b="b"/>
              <a:pathLst>
                <a:path w="598" h="974" fill="none" extrusionOk="0">
                  <a:moveTo>
                    <a:pt x="597" y="973"/>
                  </a:moveTo>
                  <a:cubicBezTo>
                    <a:pt x="597" y="973"/>
                    <a:pt x="94" y="351"/>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43" name="Google Shape;43;p2"/>
          <p:cNvSpPr/>
          <p:nvPr/>
        </p:nvSpPr>
        <p:spPr>
          <a:xfrm>
            <a:off x="68235" y="5453096"/>
            <a:ext cx="1374308" cy="1615624"/>
          </a:xfrm>
          <a:custGeom>
            <a:avLst/>
            <a:gdLst/>
            <a:ahLst/>
            <a:cxnLst/>
            <a:rect l="l" t="t" r="r" b="b"/>
            <a:pathLst>
              <a:path w="12848" h="15104" extrusionOk="0">
                <a:moveTo>
                  <a:pt x="12847" y="0"/>
                </a:moveTo>
                <a:lnTo>
                  <a:pt x="12847" y="0"/>
                </a:lnTo>
                <a:cubicBezTo>
                  <a:pt x="12847" y="0"/>
                  <a:pt x="9631" y="845"/>
                  <a:pt x="7584" y="2064"/>
                </a:cubicBezTo>
                <a:cubicBezTo>
                  <a:pt x="5537" y="3284"/>
                  <a:pt x="2560" y="7182"/>
                  <a:pt x="1681" y="9349"/>
                </a:cubicBezTo>
                <a:cubicBezTo>
                  <a:pt x="1681" y="9349"/>
                  <a:pt x="1" y="14151"/>
                  <a:pt x="2466" y="15039"/>
                </a:cubicBezTo>
                <a:cubicBezTo>
                  <a:pt x="2590" y="15083"/>
                  <a:pt x="2722" y="15104"/>
                  <a:pt x="2862" y="15104"/>
                </a:cubicBezTo>
                <a:cubicBezTo>
                  <a:pt x="5517" y="15104"/>
                  <a:pt x="10949" y="7557"/>
                  <a:pt x="11508" y="6577"/>
                </a:cubicBezTo>
                <a:cubicBezTo>
                  <a:pt x="12097" y="5545"/>
                  <a:pt x="12847" y="0"/>
                  <a:pt x="12847"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 name="Google Shape;44;p2"/>
          <p:cNvSpPr/>
          <p:nvPr/>
        </p:nvSpPr>
        <p:spPr>
          <a:xfrm>
            <a:off x="229767" y="5496900"/>
            <a:ext cx="1170233" cy="1479081"/>
          </a:xfrm>
          <a:custGeom>
            <a:avLst/>
            <a:gdLst/>
            <a:ahLst/>
            <a:cxnLst/>
            <a:rect l="l" t="t" r="r" b="b"/>
            <a:pathLst>
              <a:path w="11338" h="14237" fill="none" extrusionOk="0">
                <a:moveTo>
                  <a:pt x="1" y="14237"/>
                </a:moveTo>
                <a:cubicBezTo>
                  <a:pt x="1" y="14237"/>
                  <a:pt x="4300" y="5331"/>
                  <a:pt x="11337" y="0"/>
                </a:cubicBezTo>
              </a:path>
            </a:pathLst>
          </a:custGeom>
          <a:solidFill>
            <a:schemeClr val="dk1"/>
          </a:solid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grpSp>
        <p:nvGrpSpPr>
          <p:cNvPr id="46" name="Google Shape;46;p3"/>
          <p:cNvGrpSpPr/>
          <p:nvPr/>
        </p:nvGrpSpPr>
        <p:grpSpPr>
          <a:xfrm>
            <a:off x="10114771" y="1541575"/>
            <a:ext cx="2486636" cy="4476461"/>
            <a:chOff x="7586078" y="1156181"/>
            <a:chExt cx="1864977" cy="3357346"/>
          </a:xfrm>
        </p:grpSpPr>
        <p:sp>
          <p:nvSpPr>
            <p:cNvPr id="47" name="Google Shape;47;p3"/>
            <p:cNvSpPr/>
            <p:nvPr/>
          </p:nvSpPr>
          <p:spPr>
            <a:xfrm>
              <a:off x="7684975" y="1177357"/>
              <a:ext cx="270111" cy="297032"/>
            </a:xfrm>
            <a:custGeom>
              <a:avLst/>
              <a:gdLst/>
              <a:ahLst/>
              <a:cxnLst/>
              <a:rect l="l" t="t" r="r" b="b"/>
              <a:pathLst>
                <a:path w="2398" h="2637" extrusionOk="0">
                  <a:moveTo>
                    <a:pt x="1" y="1"/>
                  </a:moveTo>
                  <a:cubicBezTo>
                    <a:pt x="1" y="1"/>
                    <a:pt x="43" y="2312"/>
                    <a:pt x="2312" y="2636"/>
                  </a:cubicBezTo>
                  <a:cubicBezTo>
                    <a:pt x="2312" y="2636"/>
                    <a:pt x="2398" y="862"/>
                    <a:pt x="1"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 name="Google Shape;48;p3"/>
            <p:cNvSpPr/>
            <p:nvPr/>
          </p:nvSpPr>
          <p:spPr>
            <a:xfrm>
              <a:off x="7897299" y="1156181"/>
              <a:ext cx="291287" cy="388383"/>
            </a:xfrm>
            <a:custGeom>
              <a:avLst/>
              <a:gdLst/>
              <a:ahLst/>
              <a:cxnLst/>
              <a:rect l="l" t="t" r="r" b="b"/>
              <a:pathLst>
                <a:path w="2586" h="3448" extrusionOk="0">
                  <a:moveTo>
                    <a:pt x="1826" y="1"/>
                  </a:moveTo>
                  <a:cubicBezTo>
                    <a:pt x="1818" y="1"/>
                    <a:pt x="1" y="1434"/>
                    <a:pt x="1118" y="3447"/>
                  </a:cubicBezTo>
                  <a:cubicBezTo>
                    <a:pt x="1118" y="3447"/>
                    <a:pt x="2585" y="2432"/>
                    <a:pt x="1826"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 name="Google Shape;49;p3"/>
            <p:cNvSpPr/>
            <p:nvPr/>
          </p:nvSpPr>
          <p:spPr>
            <a:xfrm>
              <a:off x="7586078" y="1499393"/>
              <a:ext cx="395930" cy="136407"/>
            </a:xfrm>
            <a:custGeom>
              <a:avLst/>
              <a:gdLst/>
              <a:ahLst/>
              <a:cxnLst/>
              <a:rect l="l" t="t" r="r" b="b"/>
              <a:pathLst>
                <a:path w="3515" h="1211" extrusionOk="0">
                  <a:moveTo>
                    <a:pt x="1843" y="0"/>
                  </a:moveTo>
                  <a:cubicBezTo>
                    <a:pt x="1336" y="0"/>
                    <a:pt x="719" y="128"/>
                    <a:pt x="0" y="502"/>
                  </a:cubicBezTo>
                  <a:cubicBezTo>
                    <a:pt x="0" y="502"/>
                    <a:pt x="799" y="1211"/>
                    <a:pt x="1870" y="1211"/>
                  </a:cubicBezTo>
                  <a:cubicBezTo>
                    <a:pt x="2376" y="1211"/>
                    <a:pt x="2943" y="1053"/>
                    <a:pt x="3514" y="588"/>
                  </a:cubicBezTo>
                  <a:cubicBezTo>
                    <a:pt x="3514" y="588"/>
                    <a:pt x="2931" y="0"/>
                    <a:pt x="1843"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 name="Google Shape;50;p3"/>
            <p:cNvSpPr/>
            <p:nvPr/>
          </p:nvSpPr>
          <p:spPr>
            <a:xfrm>
              <a:off x="8028974" y="1296530"/>
              <a:ext cx="327782" cy="438282"/>
            </a:xfrm>
            <a:custGeom>
              <a:avLst/>
              <a:gdLst/>
              <a:ahLst/>
              <a:cxnLst/>
              <a:rect l="l" t="t" r="r" b="b"/>
              <a:pathLst>
                <a:path w="2910" h="3891" extrusionOk="0">
                  <a:moveTo>
                    <a:pt x="2056" y="0"/>
                  </a:moveTo>
                  <a:cubicBezTo>
                    <a:pt x="2056" y="0"/>
                    <a:pt x="1" y="1621"/>
                    <a:pt x="1254" y="3890"/>
                  </a:cubicBezTo>
                  <a:cubicBezTo>
                    <a:pt x="1254" y="3890"/>
                    <a:pt x="2909" y="2747"/>
                    <a:pt x="2056"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 name="Google Shape;51;p3"/>
            <p:cNvSpPr/>
            <p:nvPr/>
          </p:nvSpPr>
          <p:spPr>
            <a:xfrm>
              <a:off x="7676301" y="1684121"/>
              <a:ext cx="447857" cy="153979"/>
            </a:xfrm>
            <a:custGeom>
              <a:avLst/>
              <a:gdLst/>
              <a:ahLst/>
              <a:cxnLst/>
              <a:rect l="l" t="t" r="r" b="b"/>
              <a:pathLst>
                <a:path w="3976" h="1367" extrusionOk="0">
                  <a:moveTo>
                    <a:pt x="2089" y="0"/>
                  </a:moveTo>
                  <a:cubicBezTo>
                    <a:pt x="1514" y="0"/>
                    <a:pt x="816" y="145"/>
                    <a:pt x="1" y="568"/>
                  </a:cubicBezTo>
                  <a:cubicBezTo>
                    <a:pt x="1" y="568"/>
                    <a:pt x="905" y="1367"/>
                    <a:pt x="2116" y="1367"/>
                  </a:cubicBezTo>
                  <a:cubicBezTo>
                    <a:pt x="2689" y="1367"/>
                    <a:pt x="3330" y="1188"/>
                    <a:pt x="3976" y="662"/>
                  </a:cubicBezTo>
                  <a:cubicBezTo>
                    <a:pt x="3976" y="662"/>
                    <a:pt x="3318" y="0"/>
                    <a:pt x="2089"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 name="Google Shape;52;p3"/>
            <p:cNvSpPr/>
            <p:nvPr/>
          </p:nvSpPr>
          <p:spPr>
            <a:xfrm>
              <a:off x="8161549" y="1470445"/>
              <a:ext cx="352788" cy="470835"/>
            </a:xfrm>
            <a:custGeom>
              <a:avLst/>
              <a:gdLst/>
              <a:ahLst/>
              <a:cxnLst/>
              <a:rect l="l" t="t" r="r" b="b"/>
              <a:pathLst>
                <a:path w="3132" h="4180" extrusionOk="0">
                  <a:moveTo>
                    <a:pt x="2210" y="0"/>
                  </a:moveTo>
                  <a:cubicBezTo>
                    <a:pt x="2210" y="0"/>
                    <a:pt x="1" y="1741"/>
                    <a:pt x="1357" y="4180"/>
                  </a:cubicBezTo>
                  <a:cubicBezTo>
                    <a:pt x="1357" y="4180"/>
                    <a:pt x="3131" y="2952"/>
                    <a:pt x="2210"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 name="Google Shape;53;p3"/>
            <p:cNvSpPr/>
            <p:nvPr/>
          </p:nvSpPr>
          <p:spPr>
            <a:xfrm>
              <a:off x="7783984" y="1886196"/>
              <a:ext cx="480522" cy="165581"/>
            </a:xfrm>
            <a:custGeom>
              <a:avLst/>
              <a:gdLst/>
              <a:ahLst/>
              <a:cxnLst/>
              <a:rect l="l" t="t" r="r" b="b"/>
              <a:pathLst>
                <a:path w="4266" h="1470" extrusionOk="0">
                  <a:moveTo>
                    <a:pt x="2239" y="1"/>
                  </a:moveTo>
                  <a:cubicBezTo>
                    <a:pt x="1623" y="1"/>
                    <a:pt x="874" y="155"/>
                    <a:pt x="0" y="608"/>
                  </a:cubicBezTo>
                  <a:cubicBezTo>
                    <a:pt x="0" y="608"/>
                    <a:pt x="972" y="1470"/>
                    <a:pt x="2271" y="1470"/>
                  </a:cubicBezTo>
                  <a:cubicBezTo>
                    <a:pt x="2885" y="1470"/>
                    <a:pt x="3573" y="1277"/>
                    <a:pt x="4265" y="711"/>
                  </a:cubicBezTo>
                  <a:cubicBezTo>
                    <a:pt x="4265" y="711"/>
                    <a:pt x="3559" y="1"/>
                    <a:pt x="2239"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 name="Google Shape;54;p3"/>
            <p:cNvSpPr/>
            <p:nvPr/>
          </p:nvSpPr>
          <p:spPr>
            <a:xfrm>
              <a:off x="8332648" y="1659679"/>
              <a:ext cx="399759" cy="539208"/>
            </a:xfrm>
            <a:custGeom>
              <a:avLst/>
              <a:gdLst/>
              <a:ahLst/>
              <a:cxnLst/>
              <a:rect l="l" t="t" r="r" b="b"/>
              <a:pathLst>
                <a:path w="3549" h="4787" extrusionOk="0">
                  <a:moveTo>
                    <a:pt x="2695" y="1"/>
                  </a:moveTo>
                  <a:cubicBezTo>
                    <a:pt x="2695" y="1"/>
                    <a:pt x="0" y="1852"/>
                    <a:pt x="1382" y="4786"/>
                  </a:cubicBezTo>
                  <a:cubicBezTo>
                    <a:pt x="1382" y="4786"/>
                    <a:pt x="3548" y="3507"/>
                    <a:pt x="269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 name="Google Shape;55;p3"/>
            <p:cNvSpPr/>
            <p:nvPr/>
          </p:nvSpPr>
          <p:spPr>
            <a:xfrm>
              <a:off x="7871392" y="2113502"/>
              <a:ext cx="557343" cy="194417"/>
            </a:xfrm>
            <a:custGeom>
              <a:avLst/>
              <a:gdLst/>
              <a:ahLst/>
              <a:cxnLst/>
              <a:rect l="l" t="t" r="r" b="b"/>
              <a:pathLst>
                <a:path w="4948" h="1726" extrusionOk="0">
                  <a:moveTo>
                    <a:pt x="2371" y="0"/>
                  </a:moveTo>
                  <a:cubicBezTo>
                    <a:pt x="1708" y="0"/>
                    <a:pt x="918" y="147"/>
                    <a:pt x="1" y="552"/>
                  </a:cubicBezTo>
                  <a:cubicBezTo>
                    <a:pt x="1" y="552"/>
                    <a:pt x="1169" y="1726"/>
                    <a:pt x="2793" y="1726"/>
                  </a:cubicBezTo>
                  <a:cubicBezTo>
                    <a:pt x="3452" y="1726"/>
                    <a:pt x="4187" y="1532"/>
                    <a:pt x="4948" y="987"/>
                  </a:cubicBezTo>
                  <a:cubicBezTo>
                    <a:pt x="4948" y="987"/>
                    <a:pt x="4090" y="0"/>
                    <a:pt x="2371"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 name="Google Shape;56;p3"/>
            <p:cNvSpPr/>
            <p:nvPr/>
          </p:nvSpPr>
          <p:spPr>
            <a:xfrm>
              <a:off x="8468040" y="1793269"/>
              <a:ext cx="517018" cy="698593"/>
            </a:xfrm>
            <a:custGeom>
              <a:avLst/>
              <a:gdLst/>
              <a:ahLst/>
              <a:cxnLst/>
              <a:rect l="l" t="t" r="r" b="b"/>
              <a:pathLst>
                <a:path w="4590" h="6202" extrusionOk="0">
                  <a:moveTo>
                    <a:pt x="3498" y="0"/>
                  </a:moveTo>
                  <a:cubicBezTo>
                    <a:pt x="3498" y="1"/>
                    <a:pt x="1" y="2406"/>
                    <a:pt x="1792" y="6202"/>
                  </a:cubicBezTo>
                  <a:cubicBezTo>
                    <a:pt x="1792" y="6202"/>
                    <a:pt x="4590" y="4538"/>
                    <a:pt x="3498"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 name="Google Shape;57;p3"/>
            <p:cNvSpPr/>
            <p:nvPr/>
          </p:nvSpPr>
          <p:spPr>
            <a:xfrm>
              <a:off x="7871392" y="2381246"/>
              <a:ext cx="722698" cy="251638"/>
            </a:xfrm>
            <a:custGeom>
              <a:avLst/>
              <a:gdLst/>
              <a:ahLst/>
              <a:cxnLst/>
              <a:rect l="l" t="t" r="r" b="b"/>
              <a:pathLst>
                <a:path w="6416" h="2234" extrusionOk="0">
                  <a:moveTo>
                    <a:pt x="3062" y="1"/>
                  </a:moveTo>
                  <a:cubicBezTo>
                    <a:pt x="2205" y="1"/>
                    <a:pt x="1185" y="189"/>
                    <a:pt x="1" y="709"/>
                  </a:cubicBezTo>
                  <a:cubicBezTo>
                    <a:pt x="1" y="709"/>
                    <a:pt x="1513" y="2234"/>
                    <a:pt x="3621" y="2234"/>
                  </a:cubicBezTo>
                  <a:cubicBezTo>
                    <a:pt x="4475" y="2234"/>
                    <a:pt x="5426" y="1984"/>
                    <a:pt x="6415" y="1280"/>
                  </a:cubicBezTo>
                  <a:cubicBezTo>
                    <a:pt x="6415" y="1280"/>
                    <a:pt x="5296" y="1"/>
                    <a:pt x="3062"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 name="Google Shape;58;p3"/>
            <p:cNvSpPr/>
            <p:nvPr/>
          </p:nvSpPr>
          <p:spPr>
            <a:xfrm>
              <a:off x="8645784" y="2113164"/>
              <a:ext cx="563200" cy="761108"/>
            </a:xfrm>
            <a:custGeom>
              <a:avLst/>
              <a:gdLst/>
              <a:ahLst/>
              <a:cxnLst/>
              <a:rect l="l" t="t" r="r" b="b"/>
              <a:pathLst>
                <a:path w="5000" h="6757" extrusionOk="0">
                  <a:moveTo>
                    <a:pt x="3805" y="1"/>
                  </a:moveTo>
                  <a:lnTo>
                    <a:pt x="3805" y="1"/>
                  </a:lnTo>
                  <a:cubicBezTo>
                    <a:pt x="3805" y="1"/>
                    <a:pt x="1" y="2620"/>
                    <a:pt x="1954" y="6757"/>
                  </a:cubicBezTo>
                  <a:cubicBezTo>
                    <a:pt x="1954" y="6757"/>
                    <a:pt x="4999" y="4948"/>
                    <a:pt x="380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 name="Google Shape;59;p3"/>
            <p:cNvSpPr/>
            <p:nvPr/>
          </p:nvSpPr>
          <p:spPr>
            <a:xfrm>
              <a:off x="7995632" y="2753518"/>
              <a:ext cx="786678" cy="274053"/>
            </a:xfrm>
            <a:custGeom>
              <a:avLst/>
              <a:gdLst/>
              <a:ahLst/>
              <a:cxnLst/>
              <a:rect l="l" t="t" r="r" b="b"/>
              <a:pathLst>
                <a:path w="6984" h="2433" extrusionOk="0">
                  <a:moveTo>
                    <a:pt x="3337" y="1"/>
                  </a:moveTo>
                  <a:cubicBezTo>
                    <a:pt x="2405" y="1"/>
                    <a:pt x="1295" y="206"/>
                    <a:pt x="6" y="773"/>
                  </a:cubicBezTo>
                  <a:cubicBezTo>
                    <a:pt x="0" y="773"/>
                    <a:pt x="1645" y="2433"/>
                    <a:pt x="3941" y="2433"/>
                  </a:cubicBezTo>
                  <a:cubicBezTo>
                    <a:pt x="4871" y="2433"/>
                    <a:pt x="5907" y="2160"/>
                    <a:pt x="6984" y="1396"/>
                  </a:cubicBezTo>
                  <a:cubicBezTo>
                    <a:pt x="6984" y="1396"/>
                    <a:pt x="5767" y="1"/>
                    <a:pt x="3337"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 name="Google Shape;60;p3"/>
            <p:cNvSpPr/>
            <p:nvPr/>
          </p:nvSpPr>
          <p:spPr>
            <a:xfrm>
              <a:off x="8839860" y="2507176"/>
              <a:ext cx="544952" cy="744776"/>
            </a:xfrm>
            <a:custGeom>
              <a:avLst/>
              <a:gdLst/>
              <a:ahLst/>
              <a:cxnLst/>
              <a:rect l="l" t="t" r="r" b="b"/>
              <a:pathLst>
                <a:path w="4838" h="6612" extrusionOk="0">
                  <a:moveTo>
                    <a:pt x="3976" y="0"/>
                  </a:moveTo>
                  <a:cubicBezTo>
                    <a:pt x="3975" y="0"/>
                    <a:pt x="1" y="2355"/>
                    <a:pt x="1673" y="6611"/>
                  </a:cubicBezTo>
                  <a:cubicBezTo>
                    <a:pt x="1673" y="6611"/>
                    <a:pt x="4837" y="5007"/>
                    <a:pt x="3976"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 name="Google Shape;61;p3"/>
            <p:cNvSpPr/>
            <p:nvPr/>
          </p:nvSpPr>
          <p:spPr>
            <a:xfrm>
              <a:off x="8162563" y="3097631"/>
              <a:ext cx="780257" cy="280812"/>
            </a:xfrm>
            <a:custGeom>
              <a:avLst/>
              <a:gdLst/>
              <a:ahLst/>
              <a:cxnLst/>
              <a:rect l="l" t="t" r="r" b="b"/>
              <a:pathLst>
                <a:path w="6927" h="2493" extrusionOk="0">
                  <a:moveTo>
                    <a:pt x="2945" y="1"/>
                  </a:moveTo>
                  <a:cubicBezTo>
                    <a:pt x="2105" y="1"/>
                    <a:pt x="1125" y="157"/>
                    <a:pt x="0" y="567"/>
                  </a:cubicBezTo>
                  <a:cubicBezTo>
                    <a:pt x="0" y="567"/>
                    <a:pt x="1676" y="2493"/>
                    <a:pt x="4138" y="2493"/>
                  </a:cubicBezTo>
                  <a:cubicBezTo>
                    <a:pt x="4987" y="2493"/>
                    <a:pt x="5928" y="2264"/>
                    <a:pt x="6927" y="1651"/>
                  </a:cubicBezTo>
                  <a:cubicBezTo>
                    <a:pt x="6927" y="1651"/>
                    <a:pt x="5670" y="1"/>
                    <a:pt x="294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 name="Google Shape;62;p3"/>
            <p:cNvSpPr/>
            <p:nvPr/>
          </p:nvSpPr>
          <p:spPr>
            <a:xfrm>
              <a:off x="7935821" y="1466615"/>
              <a:ext cx="1515233" cy="3046912"/>
            </a:xfrm>
            <a:custGeom>
              <a:avLst/>
              <a:gdLst/>
              <a:ahLst/>
              <a:cxnLst/>
              <a:rect l="l" t="t" r="r" b="b"/>
              <a:pathLst>
                <a:path w="13452" h="27050" fill="none" extrusionOk="0">
                  <a:moveTo>
                    <a:pt x="0" y="0"/>
                  </a:moveTo>
                  <a:cubicBezTo>
                    <a:pt x="0" y="0"/>
                    <a:pt x="3651" y="4649"/>
                    <a:pt x="6167" y="9341"/>
                  </a:cubicBezTo>
                  <a:cubicBezTo>
                    <a:pt x="8684" y="14041"/>
                    <a:pt x="12915" y="24430"/>
                    <a:pt x="13452" y="27049"/>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63" name="Google Shape;63;p3"/>
          <p:cNvSpPr/>
          <p:nvPr/>
        </p:nvSpPr>
        <p:spPr>
          <a:xfrm>
            <a:off x="9654753" y="5081301"/>
            <a:ext cx="2700807" cy="1873128"/>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 name="Google Shape;64;p3"/>
          <p:cNvSpPr txBox="1">
            <a:spLocks noGrp="1"/>
          </p:cNvSpPr>
          <p:nvPr>
            <p:ph type="title"/>
          </p:nvPr>
        </p:nvSpPr>
        <p:spPr>
          <a:xfrm>
            <a:off x="921445" y="4595000"/>
            <a:ext cx="4572000" cy="911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86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5" name="Google Shape;65;p3"/>
          <p:cNvSpPr txBox="1">
            <a:spLocks noGrp="1"/>
          </p:cNvSpPr>
          <p:nvPr>
            <p:ph type="title" idx="2" hasCustomPrompt="1"/>
          </p:nvPr>
        </p:nvSpPr>
        <p:spPr>
          <a:xfrm>
            <a:off x="873269" y="2034367"/>
            <a:ext cx="3884800" cy="24032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7335">
                <a:solidFill>
                  <a:schemeClr val="accent4"/>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 name="Google Shape;66;p3"/>
          <p:cNvSpPr txBox="1">
            <a:spLocks noGrp="1"/>
          </p:cNvSpPr>
          <p:nvPr>
            <p:ph type="subTitle" idx="1"/>
          </p:nvPr>
        </p:nvSpPr>
        <p:spPr>
          <a:xfrm>
            <a:off x="833605" y="5570033"/>
            <a:ext cx="5362800" cy="46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213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
          <p:cNvSpPr/>
          <p:nvPr/>
        </p:nvSpPr>
        <p:spPr>
          <a:xfrm>
            <a:off x="9269228" y="2711221"/>
            <a:ext cx="2989916" cy="3806781"/>
          </a:xfrm>
          <a:custGeom>
            <a:avLst/>
            <a:gdLst/>
            <a:ahLst/>
            <a:cxnLst/>
            <a:rect l="l" t="t" r="r" b="b"/>
            <a:pathLst>
              <a:path w="19908" h="25347" extrusionOk="0">
                <a:moveTo>
                  <a:pt x="0" y="1"/>
                </a:moveTo>
                <a:lnTo>
                  <a:pt x="0" y="1"/>
                </a:lnTo>
                <a:cubicBezTo>
                  <a:pt x="0" y="1"/>
                  <a:pt x="2986" y="7678"/>
                  <a:pt x="4223" y="8625"/>
                </a:cubicBezTo>
                <a:cubicBezTo>
                  <a:pt x="5459" y="9572"/>
                  <a:pt x="7737" y="11090"/>
                  <a:pt x="8164" y="12079"/>
                </a:cubicBezTo>
                <a:cubicBezTo>
                  <a:pt x="8590" y="13077"/>
                  <a:pt x="8266" y="14596"/>
                  <a:pt x="9827" y="15782"/>
                </a:cubicBezTo>
                <a:cubicBezTo>
                  <a:pt x="11388" y="16967"/>
                  <a:pt x="12667" y="18955"/>
                  <a:pt x="12812" y="20140"/>
                </a:cubicBezTo>
                <a:cubicBezTo>
                  <a:pt x="12957" y="21326"/>
                  <a:pt x="13904" y="24781"/>
                  <a:pt x="15798" y="25258"/>
                </a:cubicBezTo>
                <a:cubicBezTo>
                  <a:pt x="16033" y="25317"/>
                  <a:pt x="16274" y="25347"/>
                  <a:pt x="16514" y="25347"/>
                </a:cubicBezTo>
                <a:cubicBezTo>
                  <a:pt x="18212" y="25347"/>
                  <a:pt x="19908" y="23861"/>
                  <a:pt x="19654" y="20379"/>
                </a:cubicBezTo>
                <a:cubicBezTo>
                  <a:pt x="19560" y="19100"/>
                  <a:pt x="19457" y="16583"/>
                  <a:pt x="17367" y="14502"/>
                </a:cubicBezTo>
                <a:cubicBezTo>
                  <a:pt x="15278" y="12412"/>
                  <a:pt x="15994" y="11986"/>
                  <a:pt x="14902" y="10663"/>
                </a:cubicBezTo>
                <a:cubicBezTo>
                  <a:pt x="13810" y="9333"/>
                  <a:pt x="12864" y="9384"/>
                  <a:pt x="12292" y="8011"/>
                </a:cubicBezTo>
                <a:cubicBezTo>
                  <a:pt x="11721" y="6629"/>
                  <a:pt x="10961" y="4599"/>
                  <a:pt x="7404" y="3174"/>
                </a:cubicBezTo>
                <a:cubicBezTo>
                  <a:pt x="3847" y="1750"/>
                  <a:pt x="1" y="1"/>
                  <a:pt x="0"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 name="Google Shape;68;p3"/>
          <p:cNvSpPr/>
          <p:nvPr/>
        </p:nvSpPr>
        <p:spPr>
          <a:xfrm>
            <a:off x="9308800" y="2765300"/>
            <a:ext cx="2777623" cy="3587061"/>
          </a:xfrm>
          <a:custGeom>
            <a:avLst/>
            <a:gdLst/>
            <a:ahLst/>
            <a:cxnLst/>
            <a:rect l="l" t="t" r="r" b="b"/>
            <a:pathLst>
              <a:path w="18758" h="24244" fill="none" extrusionOk="0">
                <a:moveTo>
                  <a:pt x="18758" y="24243"/>
                </a:moveTo>
                <a:cubicBezTo>
                  <a:pt x="18758" y="24243"/>
                  <a:pt x="13520" y="9759"/>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 name="Google Shape;69;p3"/>
          <p:cNvSpPr/>
          <p:nvPr/>
        </p:nvSpPr>
        <p:spPr>
          <a:xfrm>
            <a:off x="9642676" y="3242823"/>
            <a:ext cx="740563" cy="396064"/>
          </a:xfrm>
          <a:custGeom>
            <a:avLst/>
            <a:gdLst/>
            <a:ahLst/>
            <a:cxnLst/>
            <a:rect l="l" t="t" r="r" b="b"/>
            <a:pathLst>
              <a:path w="5179" h="2926" fill="none" extrusionOk="0">
                <a:moveTo>
                  <a:pt x="5178" y="0"/>
                </a:moveTo>
                <a:cubicBezTo>
                  <a:pt x="5178" y="0"/>
                  <a:pt x="4854" y="2107"/>
                  <a:pt x="4760" y="2926"/>
                </a:cubicBezTo>
                <a:cubicBezTo>
                  <a:pt x="3199" y="2474"/>
                  <a:pt x="1613" y="2175"/>
                  <a:pt x="1" y="2039"/>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 name="Google Shape;70;p3"/>
          <p:cNvSpPr/>
          <p:nvPr/>
        </p:nvSpPr>
        <p:spPr>
          <a:xfrm>
            <a:off x="10937184" y="3749004"/>
            <a:ext cx="107684" cy="604801"/>
          </a:xfrm>
          <a:custGeom>
            <a:avLst/>
            <a:gdLst/>
            <a:ahLst/>
            <a:cxnLst/>
            <a:rect l="l" t="t" r="r" b="b"/>
            <a:pathLst>
              <a:path w="717" h="4027" fill="none" extrusionOk="0">
                <a:moveTo>
                  <a:pt x="700" y="0"/>
                </a:moveTo>
                <a:cubicBezTo>
                  <a:pt x="700" y="0"/>
                  <a:pt x="717" y="2824"/>
                  <a:pt x="0" y="402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 name="Google Shape;71;p3"/>
          <p:cNvSpPr/>
          <p:nvPr/>
        </p:nvSpPr>
        <p:spPr>
          <a:xfrm>
            <a:off x="10007101" y="4006433"/>
            <a:ext cx="689329" cy="64267"/>
          </a:xfrm>
          <a:custGeom>
            <a:avLst/>
            <a:gdLst/>
            <a:ahLst/>
            <a:cxnLst/>
            <a:rect l="l" t="t" r="r" b="b"/>
            <a:pathLst>
              <a:path w="5281" h="428" fill="none" extrusionOk="0">
                <a:moveTo>
                  <a:pt x="5281" y="291"/>
                </a:moveTo>
                <a:cubicBezTo>
                  <a:pt x="5281" y="291"/>
                  <a:pt x="1997" y="427"/>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 name="Google Shape;72;p3"/>
          <p:cNvSpPr/>
          <p:nvPr/>
        </p:nvSpPr>
        <p:spPr>
          <a:xfrm>
            <a:off x="10642667" y="4654767"/>
            <a:ext cx="626435" cy="170465"/>
          </a:xfrm>
          <a:custGeom>
            <a:avLst/>
            <a:gdLst/>
            <a:ahLst/>
            <a:cxnLst/>
            <a:rect l="l" t="t" r="r" b="b"/>
            <a:pathLst>
              <a:path w="4931" h="1135" fill="none" extrusionOk="0">
                <a:moveTo>
                  <a:pt x="4931" y="1083"/>
                </a:moveTo>
                <a:cubicBezTo>
                  <a:pt x="4931" y="1083"/>
                  <a:pt x="2030" y="1135"/>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 name="Google Shape;73;p3"/>
          <p:cNvSpPr/>
          <p:nvPr/>
        </p:nvSpPr>
        <p:spPr>
          <a:xfrm>
            <a:off x="11367615" y="4312651"/>
            <a:ext cx="139824" cy="654813"/>
          </a:xfrm>
          <a:custGeom>
            <a:avLst/>
            <a:gdLst/>
            <a:ahLst/>
            <a:cxnLst/>
            <a:rect l="l" t="t" r="r" b="b"/>
            <a:pathLst>
              <a:path w="931" h="4360" fill="none" extrusionOk="0">
                <a:moveTo>
                  <a:pt x="0" y="4359"/>
                </a:moveTo>
                <a:cubicBezTo>
                  <a:pt x="0" y="4359"/>
                  <a:pt x="743" y="1988"/>
                  <a:pt x="93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 name="Google Shape;74;p3"/>
          <p:cNvSpPr/>
          <p:nvPr/>
        </p:nvSpPr>
        <p:spPr>
          <a:xfrm>
            <a:off x="11061387" y="5427179"/>
            <a:ext cx="677943" cy="174367"/>
          </a:xfrm>
          <a:custGeom>
            <a:avLst/>
            <a:gdLst/>
            <a:ahLst/>
            <a:cxnLst/>
            <a:rect l="l" t="t" r="r" b="b"/>
            <a:pathLst>
              <a:path w="4514" h="1161" fill="none" extrusionOk="0">
                <a:moveTo>
                  <a:pt x="4513" y="1161"/>
                </a:moveTo>
                <a:cubicBezTo>
                  <a:pt x="4513" y="1161"/>
                  <a:pt x="1639" y="930"/>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 name="Google Shape;75;p3"/>
          <p:cNvSpPr/>
          <p:nvPr/>
        </p:nvSpPr>
        <p:spPr>
          <a:xfrm>
            <a:off x="11833933" y="5025600"/>
            <a:ext cx="143601" cy="760536"/>
          </a:xfrm>
          <a:custGeom>
            <a:avLst/>
            <a:gdLst/>
            <a:ahLst/>
            <a:cxnLst/>
            <a:rect l="l" t="t" r="r" b="b"/>
            <a:pathLst>
              <a:path w="956" h="5452" fill="none" extrusionOk="0">
                <a:moveTo>
                  <a:pt x="0" y="5451"/>
                </a:moveTo>
                <a:cubicBezTo>
                  <a:pt x="0" y="5451"/>
                  <a:pt x="956" y="2278"/>
                  <a:pt x="768"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 name="Google Shape;76;p3"/>
          <p:cNvSpPr/>
          <p:nvPr/>
        </p:nvSpPr>
        <p:spPr>
          <a:xfrm>
            <a:off x="8407016" y="4240861"/>
            <a:ext cx="3128539" cy="2931793"/>
          </a:xfrm>
          <a:custGeom>
            <a:avLst/>
            <a:gdLst/>
            <a:ahLst/>
            <a:cxnLst/>
            <a:rect l="l" t="t" r="r" b="b"/>
            <a:pathLst>
              <a:path w="20831" h="19521" extrusionOk="0">
                <a:moveTo>
                  <a:pt x="1" y="1"/>
                </a:moveTo>
                <a:cubicBezTo>
                  <a:pt x="1" y="1"/>
                  <a:pt x="2466" y="3933"/>
                  <a:pt x="2943" y="5076"/>
                </a:cubicBezTo>
                <a:cubicBezTo>
                  <a:pt x="3421" y="6211"/>
                  <a:pt x="4180" y="9239"/>
                  <a:pt x="5741" y="9998"/>
                </a:cubicBezTo>
                <a:cubicBezTo>
                  <a:pt x="7311" y="10757"/>
                  <a:pt x="10296" y="12719"/>
                  <a:pt x="10774" y="14058"/>
                </a:cubicBezTo>
                <a:cubicBezTo>
                  <a:pt x="11243" y="15406"/>
                  <a:pt x="13188" y="18912"/>
                  <a:pt x="14425" y="19381"/>
                </a:cubicBezTo>
                <a:cubicBezTo>
                  <a:pt x="14683" y="19481"/>
                  <a:pt x="15105" y="19520"/>
                  <a:pt x="15611" y="19520"/>
                </a:cubicBezTo>
                <a:cubicBezTo>
                  <a:pt x="17526" y="19520"/>
                  <a:pt x="20643" y="18955"/>
                  <a:pt x="20643" y="18955"/>
                </a:cubicBezTo>
                <a:cubicBezTo>
                  <a:pt x="20831" y="17871"/>
                  <a:pt x="19927" y="14553"/>
                  <a:pt x="18553" y="13274"/>
                </a:cubicBezTo>
                <a:cubicBezTo>
                  <a:pt x="17180" y="11994"/>
                  <a:pt x="15184" y="10902"/>
                  <a:pt x="14476" y="9998"/>
                </a:cubicBezTo>
                <a:cubicBezTo>
                  <a:pt x="13760" y="9102"/>
                  <a:pt x="12710" y="6253"/>
                  <a:pt x="10552" y="5358"/>
                </a:cubicBezTo>
                <a:cubicBezTo>
                  <a:pt x="8394" y="4453"/>
                  <a:pt x="6407" y="3310"/>
                  <a:pt x="5460" y="2483"/>
                </a:cubicBezTo>
                <a:cubicBezTo>
                  <a:pt x="4504" y="1664"/>
                  <a:pt x="2474" y="760"/>
                  <a:pt x="1"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 name="Google Shape;77;p3"/>
          <p:cNvSpPr/>
          <p:nvPr/>
        </p:nvSpPr>
        <p:spPr>
          <a:xfrm>
            <a:off x="8446833" y="4279667"/>
            <a:ext cx="2952983" cy="2826025"/>
          </a:xfrm>
          <a:custGeom>
            <a:avLst/>
            <a:gdLst/>
            <a:ahLst/>
            <a:cxnLst/>
            <a:rect l="l" t="t" r="r" b="b"/>
            <a:pathLst>
              <a:path w="19927" h="19075" fill="none" extrusionOk="0">
                <a:moveTo>
                  <a:pt x="19927" y="19074"/>
                </a:moveTo>
                <a:cubicBezTo>
                  <a:pt x="19927" y="19074"/>
                  <a:pt x="11200" y="8719"/>
                  <a:pt x="7353" y="6023"/>
                </a:cubicBezTo>
                <a:cubicBezTo>
                  <a:pt x="3515" y="3319"/>
                  <a:pt x="1" y="1"/>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 name="Google Shape;78;p3"/>
          <p:cNvSpPr/>
          <p:nvPr/>
        </p:nvSpPr>
        <p:spPr>
          <a:xfrm>
            <a:off x="10852629" y="5969048"/>
            <a:ext cx="151" cy="508832"/>
          </a:xfrm>
          <a:custGeom>
            <a:avLst/>
            <a:gdLst/>
            <a:ahLst/>
            <a:cxnLst/>
            <a:rect l="l" t="t" r="r" b="b"/>
            <a:pathLst>
              <a:path w="1" h="3388" fill="none" extrusionOk="0">
                <a:moveTo>
                  <a:pt x="0" y="1"/>
                </a:moveTo>
                <a:lnTo>
                  <a:pt x="0" y="3387"/>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 name="Google Shape;79;p3"/>
          <p:cNvSpPr/>
          <p:nvPr/>
        </p:nvSpPr>
        <p:spPr>
          <a:xfrm>
            <a:off x="9903309" y="6181712"/>
            <a:ext cx="720145" cy="55269"/>
          </a:xfrm>
          <a:custGeom>
            <a:avLst/>
            <a:gdLst/>
            <a:ahLst/>
            <a:cxnLst/>
            <a:rect l="l" t="t" r="r" b="b"/>
            <a:pathLst>
              <a:path w="4795" h="368" fill="none" extrusionOk="0">
                <a:moveTo>
                  <a:pt x="4795" y="274"/>
                </a:moveTo>
                <a:cubicBezTo>
                  <a:pt x="4795" y="274"/>
                  <a:pt x="999" y="368"/>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0" name="Google Shape;80;p3"/>
          <p:cNvSpPr/>
          <p:nvPr/>
        </p:nvSpPr>
        <p:spPr>
          <a:xfrm>
            <a:off x="10062200" y="5208135"/>
            <a:ext cx="59033" cy="465196"/>
          </a:xfrm>
          <a:custGeom>
            <a:avLst/>
            <a:gdLst/>
            <a:ahLst/>
            <a:cxnLst/>
            <a:rect l="l" t="t" r="r" b="b"/>
            <a:pathLst>
              <a:path w="393" h="3942" fill="none" extrusionOk="0">
                <a:moveTo>
                  <a:pt x="256" y="3941"/>
                </a:moveTo>
                <a:cubicBezTo>
                  <a:pt x="256" y="3941"/>
                  <a:pt x="393" y="1186"/>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1" name="Google Shape;81;p3"/>
          <p:cNvSpPr/>
          <p:nvPr/>
        </p:nvSpPr>
        <p:spPr>
          <a:xfrm>
            <a:off x="9029212" y="5350284"/>
            <a:ext cx="874248" cy="170616"/>
          </a:xfrm>
          <a:custGeom>
            <a:avLst/>
            <a:gdLst/>
            <a:ahLst/>
            <a:cxnLst/>
            <a:rect l="l" t="t" r="r" b="b"/>
            <a:pathLst>
              <a:path w="6160" h="1136" fill="none" extrusionOk="0">
                <a:moveTo>
                  <a:pt x="6160" y="862"/>
                </a:moveTo>
                <a:cubicBezTo>
                  <a:pt x="6160" y="862"/>
                  <a:pt x="1818" y="1135"/>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2" name="Google Shape;82;p3"/>
          <p:cNvSpPr/>
          <p:nvPr/>
        </p:nvSpPr>
        <p:spPr>
          <a:xfrm>
            <a:off x="9392233" y="4825236"/>
            <a:ext cx="74335" cy="288196"/>
          </a:xfrm>
          <a:custGeom>
            <a:avLst/>
            <a:gdLst/>
            <a:ahLst/>
            <a:cxnLst/>
            <a:rect l="l" t="t" r="r" b="b"/>
            <a:pathLst>
              <a:path w="495" h="2517" fill="none" extrusionOk="0">
                <a:moveTo>
                  <a:pt x="495" y="2517"/>
                </a:moveTo>
                <a:cubicBezTo>
                  <a:pt x="495" y="2517"/>
                  <a:pt x="384" y="785"/>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3" name="Google Shape;83;p3"/>
          <p:cNvSpPr/>
          <p:nvPr/>
        </p:nvSpPr>
        <p:spPr>
          <a:xfrm>
            <a:off x="8849764" y="4825233"/>
            <a:ext cx="283421" cy="48812"/>
          </a:xfrm>
          <a:custGeom>
            <a:avLst/>
            <a:gdLst/>
            <a:ahLst/>
            <a:cxnLst/>
            <a:rect l="l" t="t" r="r" b="b"/>
            <a:pathLst>
              <a:path w="1997" h="325" fill="none" extrusionOk="0">
                <a:moveTo>
                  <a:pt x="1997" y="324"/>
                </a:moveTo>
                <a:cubicBezTo>
                  <a:pt x="1997" y="324"/>
                  <a:pt x="581" y="273"/>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4" name="Google Shape;84;p3"/>
          <p:cNvSpPr/>
          <p:nvPr/>
        </p:nvSpPr>
        <p:spPr>
          <a:xfrm>
            <a:off x="7488484" y="5636087"/>
            <a:ext cx="2016556" cy="1644844"/>
          </a:xfrm>
          <a:custGeom>
            <a:avLst/>
            <a:gdLst/>
            <a:ahLst/>
            <a:cxnLst/>
            <a:rect l="l" t="t" r="r" b="b"/>
            <a:pathLst>
              <a:path w="13427" h="10952" extrusionOk="0">
                <a:moveTo>
                  <a:pt x="0" y="0"/>
                </a:moveTo>
                <a:cubicBezTo>
                  <a:pt x="1" y="0"/>
                  <a:pt x="1613" y="3557"/>
                  <a:pt x="1800" y="5212"/>
                </a:cubicBezTo>
                <a:cubicBezTo>
                  <a:pt x="1996" y="6875"/>
                  <a:pt x="2611" y="10569"/>
                  <a:pt x="3421" y="10902"/>
                </a:cubicBezTo>
                <a:cubicBezTo>
                  <a:pt x="3504" y="10936"/>
                  <a:pt x="3675" y="10951"/>
                  <a:pt x="3916" y="10951"/>
                </a:cubicBezTo>
                <a:cubicBezTo>
                  <a:pt x="6020" y="10951"/>
                  <a:pt x="13427" y="9784"/>
                  <a:pt x="13427" y="9784"/>
                </a:cubicBezTo>
                <a:cubicBezTo>
                  <a:pt x="13043" y="8778"/>
                  <a:pt x="11004" y="6730"/>
                  <a:pt x="9162" y="6159"/>
                </a:cubicBezTo>
                <a:cubicBezTo>
                  <a:pt x="7311" y="5596"/>
                  <a:pt x="3319" y="3037"/>
                  <a:pt x="2184" y="1894"/>
                </a:cubicBezTo>
                <a:cubicBezTo>
                  <a:pt x="1502" y="1211"/>
                  <a:pt x="768" y="580"/>
                  <a:pt x="0"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5" name="Google Shape;85;p3"/>
          <p:cNvSpPr/>
          <p:nvPr/>
        </p:nvSpPr>
        <p:spPr>
          <a:xfrm>
            <a:off x="7534817" y="5703800"/>
            <a:ext cx="1143871" cy="1519611"/>
          </a:xfrm>
          <a:custGeom>
            <a:avLst/>
            <a:gdLst/>
            <a:ahLst/>
            <a:cxnLst/>
            <a:rect l="l" t="t" r="r" b="b"/>
            <a:pathLst>
              <a:path w="7934" h="10569" fill="none" extrusionOk="0">
                <a:moveTo>
                  <a:pt x="7934" y="10569"/>
                </a:moveTo>
                <a:cubicBezTo>
                  <a:pt x="7934" y="10569"/>
                  <a:pt x="3703" y="3881"/>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6" name="Google Shape;86;p3"/>
          <p:cNvSpPr/>
          <p:nvPr/>
        </p:nvSpPr>
        <p:spPr>
          <a:xfrm>
            <a:off x="7878932" y="6687833"/>
            <a:ext cx="567901" cy="184567"/>
          </a:xfrm>
          <a:custGeom>
            <a:avLst/>
            <a:gdLst/>
            <a:ahLst/>
            <a:cxnLst/>
            <a:rect l="l" t="t" r="r" b="b"/>
            <a:pathLst>
              <a:path w="4325" h="1229" fill="none" extrusionOk="0">
                <a:moveTo>
                  <a:pt x="4325" y="1229"/>
                </a:moveTo>
                <a:cubicBezTo>
                  <a:pt x="4325" y="1229"/>
                  <a:pt x="1544" y="742"/>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7" name="Google Shape;87;p3"/>
          <p:cNvSpPr/>
          <p:nvPr/>
        </p:nvSpPr>
        <p:spPr>
          <a:xfrm>
            <a:off x="8828435" y="6687837"/>
            <a:ext cx="284604" cy="516341"/>
          </a:xfrm>
          <a:custGeom>
            <a:avLst/>
            <a:gdLst/>
            <a:ahLst/>
            <a:cxnLst/>
            <a:rect l="l" t="t" r="r" b="b"/>
            <a:pathLst>
              <a:path w="1895" h="3438" fill="none" extrusionOk="0">
                <a:moveTo>
                  <a:pt x="1895" y="0"/>
                </a:moveTo>
                <a:cubicBezTo>
                  <a:pt x="1895" y="0"/>
                  <a:pt x="487" y="2926"/>
                  <a:pt x="1"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88" name="Google Shape;88;p3"/>
          <p:cNvGrpSpPr/>
          <p:nvPr/>
        </p:nvGrpSpPr>
        <p:grpSpPr>
          <a:xfrm>
            <a:off x="11235601" y="2191128"/>
            <a:ext cx="1476035" cy="1900012"/>
            <a:chOff x="8426701" y="1643346"/>
            <a:chExt cx="1107026" cy="1425009"/>
          </a:xfrm>
        </p:grpSpPr>
        <p:sp>
          <p:nvSpPr>
            <p:cNvPr id="89" name="Google Shape;89;p3"/>
            <p:cNvSpPr/>
            <p:nvPr/>
          </p:nvSpPr>
          <p:spPr>
            <a:xfrm>
              <a:off x="8426701" y="1643346"/>
              <a:ext cx="1107026" cy="1425009"/>
            </a:xfrm>
            <a:custGeom>
              <a:avLst/>
              <a:gdLst/>
              <a:ahLst/>
              <a:cxnLst/>
              <a:rect l="l" t="t" r="r" b="b"/>
              <a:pathLst>
                <a:path w="9828" h="12651" extrusionOk="0">
                  <a:moveTo>
                    <a:pt x="1" y="1"/>
                  </a:moveTo>
                  <a:cubicBezTo>
                    <a:pt x="1" y="1"/>
                    <a:pt x="905" y="2654"/>
                    <a:pt x="1835" y="3745"/>
                  </a:cubicBezTo>
                  <a:cubicBezTo>
                    <a:pt x="2756" y="4837"/>
                    <a:pt x="3703" y="7345"/>
                    <a:pt x="3984" y="8957"/>
                  </a:cubicBezTo>
                  <a:cubicBezTo>
                    <a:pt x="4257" y="10569"/>
                    <a:pt x="7456" y="12463"/>
                    <a:pt x="8591" y="12651"/>
                  </a:cubicBezTo>
                  <a:cubicBezTo>
                    <a:pt x="8591" y="12651"/>
                    <a:pt x="9828" y="5639"/>
                    <a:pt x="9111" y="4743"/>
                  </a:cubicBezTo>
                  <a:cubicBezTo>
                    <a:pt x="8403" y="3839"/>
                    <a:pt x="5324" y="2986"/>
                    <a:pt x="4778" y="2466"/>
                  </a:cubicBezTo>
                  <a:cubicBezTo>
                    <a:pt x="4232" y="1946"/>
                    <a:pt x="1" y="1"/>
                    <a:pt x="1"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 name="Google Shape;90;p3"/>
            <p:cNvSpPr/>
            <p:nvPr/>
          </p:nvSpPr>
          <p:spPr>
            <a:xfrm>
              <a:off x="8451825" y="1680875"/>
              <a:ext cx="999226" cy="1004171"/>
            </a:xfrm>
            <a:custGeom>
              <a:avLst/>
              <a:gdLst/>
              <a:ahLst/>
              <a:cxnLst/>
              <a:rect l="l" t="t" r="r" b="b"/>
              <a:pathLst>
                <a:path w="9094" h="9248" fill="none" extrusionOk="0">
                  <a:moveTo>
                    <a:pt x="9094" y="9247"/>
                  </a:moveTo>
                  <a:cubicBezTo>
                    <a:pt x="9094" y="9247"/>
                    <a:pt x="3660" y="294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 name="Google Shape;91;p3"/>
            <p:cNvSpPr/>
            <p:nvPr/>
          </p:nvSpPr>
          <p:spPr>
            <a:xfrm>
              <a:off x="8964775" y="1983401"/>
              <a:ext cx="100024" cy="274050"/>
            </a:xfrm>
            <a:custGeom>
              <a:avLst/>
              <a:gdLst/>
              <a:ahLst/>
              <a:cxnLst/>
              <a:rect l="l" t="t" r="r" b="b"/>
              <a:pathLst>
                <a:path w="888" h="2987" fill="none" extrusionOk="0">
                  <a:moveTo>
                    <a:pt x="1" y="1"/>
                  </a:moveTo>
                  <a:lnTo>
                    <a:pt x="888" y="2986"/>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 name="Google Shape;92;p3"/>
            <p:cNvSpPr/>
            <p:nvPr/>
          </p:nvSpPr>
          <p:spPr>
            <a:xfrm>
              <a:off x="8856200" y="2395675"/>
              <a:ext cx="447847" cy="123099"/>
            </a:xfrm>
            <a:custGeom>
              <a:avLst/>
              <a:gdLst/>
              <a:ahLst/>
              <a:cxnLst/>
              <a:rect l="l" t="t" r="r" b="b"/>
              <a:pathLst>
                <a:path w="4436" h="1093" fill="none" extrusionOk="0">
                  <a:moveTo>
                    <a:pt x="4436" y="1093"/>
                  </a:moveTo>
                  <a:lnTo>
                    <a:pt x="0" y="1"/>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93" name="Google Shape;93;p3"/>
          <p:cNvSpPr/>
          <p:nvPr/>
        </p:nvSpPr>
        <p:spPr>
          <a:xfrm>
            <a:off x="10459295" y="981833"/>
            <a:ext cx="2252349" cy="1259465"/>
          </a:xfrm>
          <a:custGeom>
            <a:avLst/>
            <a:gdLst/>
            <a:ahLst/>
            <a:cxnLst/>
            <a:rect l="l" t="t" r="r" b="b"/>
            <a:pathLst>
              <a:path w="14997" h="8386" extrusionOk="0">
                <a:moveTo>
                  <a:pt x="1" y="0"/>
                </a:moveTo>
                <a:cubicBezTo>
                  <a:pt x="1" y="0"/>
                  <a:pt x="3942" y="2227"/>
                  <a:pt x="7004" y="4402"/>
                </a:cubicBezTo>
                <a:cubicBezTo>
                  <a:pt x="9060" y="5843"/>
                  <a:pt x="11184" y="7174"/>
                  <a:pt x="13384" y="8385"/>
                </a:cubicBezTo>
                <a:cubicBezTo>
                  <a:pt x="13384" y="8385"/>
                  <a:pt x="14997" y="990"/>
                  <a:pt x="12958" y="614"/>
                </a:cubicBezTo>
                <a:cubicBezTo>
                  <a:pt x="10928" y="231"/>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 name="Google Shape;94;p3"/>
          <p:cNvSpPr/>
          <p:nvPr/>
        </p:nvSpPr>
        <p:spPr>
          <a:xfrm>
            <a:off x="12019717" y="4191000"/>
            <a:ext cx="335817" cy="1338915"/>
          </a:xfrm>
          <a:custGeom>
            <a:avLst/>
            <a:gdLst/>
            <a:ahLst/>
            <a:cxnLst/>
            <a:rect l="l" t="t" r="r" b="b"/>
            <a:pathLst>
              <a:path w="2236" h="8915" extrusionOk="0">
                <a:moveTo>
                  <a:pt x="529" y="0"/>
                </a:moveTo>
                <a:lnTo>
                  <a:pt x="529" y="0"/>
                </a:lnTo>
                <a:cubicBezTo>
                  <a:pt x="0" y="3984"/>
                  <a:pt x="2235" y="8914"/>
                  <a:pt x="2235" y="8914"/>
                </a:cubicBezTo>
                <a:lnTo>
                  <a:pt x="2235" y="1092"/>
                </a:lnTo>
                <a:cubicBezTo>
                  <a:pt x="1954" y="614"/>
                  <a:pt x="529" y="0"/>
                  <a:pt x="529" y="0"/>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 name="Google Shape;95;p3"/>
          <p:cNvSpPr/>
          <p:nvPr/>
        </p:nvSpPr>
        <p:spPr>
          <a:xfrm>
            <a:off x="10062205" y="4613773"/>
            <a:ext cx="1929448" cy="2268420"/>
          </a:xfrm>
          <a:custGeom>
            <a:avLst/>
            <a:gdLst/>
            <a:ahLst/>
            <a:cxnLst/>
            <a:rect l="l" t="t" r="r" b="b"/>
            <a:pathLst>
              <a:path w="12847" h="15104" extrusionOk="0">
                <a:moveTo>
                  <a:pt x="0" y="0"/>
                </a:moveTo>
                <a:cubicBezTo>
                  <a:pt x="0" y="0"/>
                  <a:pt x="751" y="5545"/>
                  <a:pt x="1340" y="6577"/>
                </a:cubicBezTo>
                <a:cubicBezTo>
                  <a:pt x="1899" y="7557"/>
                  <a:pt x="7330" y="15104"/>
                  <a:pt x="9986" y="15104"/>
                </a:cubicBezTo>
                <a:cubicBezTo>
                  <a:pt x="10126" y="15104"/>
                  <a:pt x="10258" y="15083"/>
                  <a:pt x="10381" y="15039"/>
                </a:cubicBezTo>
                <a:cubicBezTo>
                  <a:pt x="12847" y="14151"/>
                  <a:pt x="11166" y="9349"/>
                  <a:pt x="11166" y="9349"/>
                </a:cubicBezTo>
                <a:cubicBezTo>
                  <a:pt x="10288" y="7182"/>
                  <a:pt x="7311" y="3284"/>
                  <a:pt x="5263" y="2064"/>
                </a:cubicBezTo>
                <a:cubicBezTo>
                  <a:pt x="3216" y="845"/>
                  <a:pt x="1" y="0"/>
                  <a:pt x="0"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 name="Google Shape;96;p3"/>
          <p:cNvSpPr/>
          <p:nvPr/>
        </p:nvSpPr>
        <p:spPr>
          <a:xfrm>
            <a:off x="10099800" y="4654767"/>
            <a:ext cx="1665065" cy="2097205"/>
          </a:xfrm>
          <a:custGeom>
            <a:avLst/>
            <a:gdLst/>
            <a:ahLst/>
            <a:cxnLst/>
            <a:rect l="l" t="t" r="r" b="b"/>
            <a:pathLst>
              <a:path w="11337" h="14237" fill="none" extrusionOk="0">
                <a:moveTo>
                  <a:pt x="11337" y="14237"/>
                </a:moveTo>
                <a:cubicBezTo>
                  <a:pt x="11337" y="14237"/>
                  <a:pt x="7038" y="5331"/>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 name="Google Shape;97;p3"/>
          <p:cNvSpPr/>
          <p:nvPr/>
        </p:nvSpPr>
        <p:spPr>
          <a:xfrm>
            <a:off x="8978320" y="5967847"/>
            <a:ext cx="1426023" cy="1347024"/>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 name="Google Shape;98;p3"/>
          <p:cNvSpPr/>
          <p:nvPr/>
        </p:nvSpPr>
        <p:spPr>
          <a:xfrm>
            <a:off x="9018133" y="6008833"/>
            <a:ext cx="793133" cy="1259471"/>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99" name="Google Shape;99;p3"/>
          <p:cNvGrpSpPr/>
          <p:nvPr/>
        </p:nvGrpSpPr>
        <p:grpSpPr>
          <a:xfrm>
            <a:off x="-229292" y="-273100"/>
            <a:ext cx="12621195" cy="2118331"/>
            <a:chOff x="-171969" y="-204825"/>
            <a:chExt cx="9465896" cy="1588748"/>
          </a:xfrm>
        </p:grpSpPr>
        <p:sp>
          <p:nvSpPr>
            <p:cNvPr id="100" name="Google Shape;100;p3"/>
            <p:cNvSpPr/>
            <p:nvPr/>
          </p:nvSpPr>
          <p:spPr>
            <a:xfrm flipH="1">
              <a:off x="-171969" y="-204825"/>
              <a:ext cx="9465896" cy="1588748"/>
            </a:xfrm>
            <a:custGeom>
              <a:avLst/>
              <a:gdLst/>
              <a:ahLst/>
              <a:cxnLst/>
              <a:rect l="l" t="t" r="r" b="b"/>
              <a:pathLst>
                <a:path w="74810" h="15901" extrusionOk="0">
                  <a:moveTo>
                    <a:pt x="598" y="1"/>
                  </a:moveTo>
                  <a:lnTo>
                    <a:pt x="1" y="606"/>
                  </a:lnTo>
                  <a:cubicBezTo>
                    <a:pt x="129" y="743"/>
                    <a:pt x="3370" y="3942"/>
                    <a:pt x="9682" y="7430"/>
                  </a:cubicBezTo>
                  <a:cubicBezTo>
                    <a:pt x="15491" y="10646"/>
                    <a:pt x="25096" y="14698"/>
                    <a:pt x="37857" y="15739"/>
                  </a:cubicBezTo>
                  <a:cubicBezTo>
                    <a:pt x="39205" y="15850"/>
                    <a:pt x="40553" y="15901"/>
                    <a:pt x="41892" y="15901"/>
                  </a:cubicBezTo>
                  <a:cubicBezTo>
                    <a:pt x="50192" y="15901"/>
                    <a:pt x="58005" y="13939"/>
                    <a:pt x="63413" y="12139"/>
                  </a:cubicBezTo>
                  <a:cubicBezTo>
                    <a:pt x="70203" y="9887"/>
                    <a:pt x="74767" y="7405"/>
                    <a:pt x="74809" y="7379"/>
                  </a:cubicBezTo>
                  <a:lnTo>
                    <a:pt x="74400" y="6637"/>
                  </a:lnTo>
                  <a:cubicBezTo>
                    <a:pt x="74357" y="6663"/>
                    <a:pt x="69853" y="9111"/>
                    <a:pt x="63123" y="11337"/>
                  </a:cubicBezTo>
                  <a:cubicBezTo>
                    <a:pt x="57787" y="13108"/>
                    <a:pt x="50071" y="15044"/>
                    <a:pt x="41894" y="15044"/>
                  </a:cubicBezTo>
                  <a:cubicBezTo>
                    <a:pt x="40580" y="15044"/>
                    <a:pt x="39255" y="14994"/>
                    <a:pt x="37925" y="14886"/>
                  </a:cubicBezTo>
                  <a:cubicBezTo>
                    <a:pt x="25335" y="13854"/>
                    <a:pt x="15858" y="9861"/>
                    <a:pt x="10126" y="6697"/>
                  </a:cubicBezTo>
                  <a:cubicBezTo>
                    <a:pt x="3907" y="3268"/>
                    <a:pt x="632" y="35"/>
                    <a:pt x="59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1" name="Google Shape;101;p3"/>
            <p:cNvSpPr/>
            <p:nvPr/>
          </p:nvSpPr>
          <p:spPr>
            <a:xfrm>
              <a:off x="5796850" y="1100500"/>
              <a:ext cx="151250" cy="98000"/>
            </a:xfrm>
            <a:custGeom>
              <a:avLst/>
              <a:gdLst/>
              <a:ahLst/>
              <a:cxnLst/>
              <a:rect l="l" t="t" r="r" b="b"/>
              <a:pathLst>
                <a:path w="6050" h="3920" extrusionOk="0">
                  <a:moveTo>
                    <a:pt x="317" y="1275"/>
                  </a:moveTo>
                  <a:lnTo>
                    <a:pt x="5193" y="0"/>
                  </a:lnTo>
                  <a:lnTo>
                    <a:pt x="6050" y="3336"/>
                  </a:lnTo>
                  <a:lnTo>
                    <a:pt x="3026" y="3920"/>
                  </a:lnTo>
                  <a:lnTo>
                    <a:pt x="0" y="1535"/>
                  </a:lnTo>
                  <a:lnTo>
                    <a:pt x="901" y="1463"/>
                  </a:lnTo>
                </a:path>
              </a:pathLst>
            </a:custGeom>
            <a:solidFill>
              <a:schemeClr val="lt2"/>
            </a:solidFill>
            <a:ln>
              <a:noFill/>
            </a:ln>
          </p:spPr>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2"/>
        <p:cNvGrpSpPr/>
        <p:nvPr/>
      </p:nvGrpSpPr>
      <p:grpSpPr>
        <a:xfrm>
          <a:off x="0" y="0"/>
          <a:ext cx="0" cy="0"/>
          <a:chOff x="0" y="0"/>
          <a:chExt cx="0" cy="0"/>
        </a:xfrm>
      </p:grpSpPr>
      <p:sp>
        <p:nvSpPr>
          <p:cNvPr id="103" name="Google Shape;103;p4"/>
          <p:cNvSpPr txBox="1">
            <a:spLocks noGrp="1"/>
          </p:cNvSpPr>
          <p:nvPr>
            <p:ph type="title"/>
          </p:nvPr>
        </p:nvSpPr>
        <p:spPr>
          <a:xfrm>
            <a:off x="948967" y="461067"/>
            <a:ext cx="10294000" cy="741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535"/>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4"/>
          <p:cNvSpPr txBox="1">
            <a:spLocks noGrp="1"/>
          </p:cNvSpPr>
          <p:nvPr>
            <p:ph type="body" idx="1"/>
          </p:nvPr>
        </p:nvSpPr>
        <p:spPr>
          <a:xfrm>
            <a:off x="1000833" y="1470367"/>
            <a:ext cx="10015600" cy="4621600"/>
          </a:xfrm>
          <a:prstGeom prst="rect">
            <a:avLst/>
          </a:prstGeom>
        </p:spPr>
        <p:txBody>
          <a:bodyPr spcFirstLastPara="1" wrap="square" lIns="91425" tIns="91425" rIns="91425" bIns="91425" anchor="t" anchorCtr="0">
            <a:noAutofit/>
          </a:bodyPr>
          <a:lstStyle>
            <a:lvl1pPr marL="609600" lvl="0" indent="-406400">
              <a:lnSpc>
                <a:spcPct val="100000"/>
              </a:lnSpc>
              <a:spcBef>
                <a:spcPts val="0"/>
              </a:spcBef>
              <a:spcAft>
                <a:spcPts val="0"/>
              </a:spcAft>
              <a:buClr>
                <a:srgbClr val="434343"/>
              </a:buClr>
              <a:buSzPts val="1200"/>
              <a:buFont typeface="Anaheim" panose="02000503000000000000"/>
              <a:buAutoNum type="arabicPeriod"/>
              <a:defRPr sz="1665"/>
            </a:lvl1pPr>
            <a:lvl2pPr marL="1219200" lvl="1" indent="-406400">
              <a:spcBef>
                <a:spcPts val="0"/>
              </a:spcBef>
              <a:spcAft>
                <a:spcPts val="0"/>
              </a:spcAft>
              <a:buClr>
                <a:srgbClr val="434343"/>
              </a:buClr>
              <a:buSzPts val="1200"/>
              <a:buFont typeface="Roboto Condensed Light" panose="02000000000000000000"/>
              <a:buAutoNum type="alphaLcPeriod"/>
              <a:defRPr/>
            </a:lvl2pPr>
            <a:lvl3pPr marL="1828800" lvl="2" indent="-406400">
              <a:spcBef>
                <a:spcPts val="0"/>
              </a:spcBef>
              <a:spcAft>
                <a:spcPts val="0"/>
              </a:spcAft>
              <a:buClr>
                <a:srgbClr val="434343"/>
              </a:buClr>
              <a:buSzPts val="1200"/>
              <a:buFont typeface="Roboto Condensed Light" panose="02000000000000000000"/>
              <a:buAutoNum type="romanLcPeriod"/>
              <a:defRPr/>
            </a:lvl3pPr>
            <a:lvl4pPr marL="2438400" lvl="3" indent="-406400">
              <a:spcBef>
                <a:spcPts val="0"/>
              </a:spcBef>
              <a:spcAft>
                <a:spcPts val="0"/>
              </a:spcAft>
              <a:buClr>
                <a:srgbClr val="434343"/>
              </a:buClr>
              <a:buSzPts val="1200"/>
              <a:buFont typeface="Roboto Condensed Light" panose="02000000000000000000"/>
              <a:buAutoNum type="arabicPeriod"/>
              <a:defRPr/>
            </a:lvl4pPr>
            <a:lvl5pPr marL="3048000" lvl="4" indent="-406400">
              <a:spcBef>
                <a:spcPts val="0"/>
              </a:spcBef>
              <a:spcAft>
                <a:spcPts val="0"/>
              </a:spcAft>
              <a:buClr>
                <a:srgbClr val="434343"/>
              </a:buClr>
              <a:buSzPts val="1200"/>
              <a:buFont typeface="Roboto Condensed Light" panose="02000000000000000000"/>
              <a:buAutoNum type="alphaLcPeriod"/>
              <a:defRPr/>
            </a:lvl5pPr>
            <a:lvl6pPr marL="3657600" lvl="5" indent="-406400">
              <a:spcBef>
                <a:spcPts val="0"/>
              </a:spcBef>
              <a:spcAft>
                <a:spcPts val="0"/>
              </a:spcAft>
              <a:buClr>
                <a:srgbClr val="434343"/>
              </a:buClr>
              <a:buSzPts val="1200"/>
              <a:buFont typeface="Roboto Condensed Light" panose="02000000000000000000"/>
              <a:buAutoNum type="romanLcPeriod"/>
              <a:defRPr/>
            </a:lvl6pPr>
            <a:lvl7pPr marL="4267200" lvl="6" indent="-406400">
              <a:spcBef>
                <a:spcPts val="0"/>
              </a:spcBef>
              <a:spcAft>
                <a:spcPts val="0"/>
              </a:spcAft>
              <a:buClr>
                <a:srgbClr val="434343"/>
              </a:buClr>
              <a:buSzPts val="1200"/>
              <a:buFont typeface="Roboto Condensed Light" panose="02000000000000000000"/>
              <a:buAutoNum type="arabicPeriod"/>
              <a:defRPr/>
            </a:lvl7pPr>
            <a:lvl8pPr marL="4876800" lvl="7" indent="-406400">
              <a:spcBef>
                <a:spcPts val="0"/>
              </a:spcBef>
              <a:spcAft>
                <a:spcPts val="0"/>
              </a:spcAft>
              <a:buClr>
                <a:srgbClr val="434343"/>
              </a:buClr>
              <a:buSzPts val="1200"/>
              <a:buFont typeface="Roboto Condensed Light" panose="02000000000000000000"/>
              <a:buAutoNum type="alphaLcPeriod"/>
              <a:defRPr/>
            </a:lvl8pPr>
            <a:lvl9pPr marL="5486400" lvl="8" indent="-406400">
              <a:spcBef>
                <a:spcPts val="0"/>
              </a:spcBef>
              <a:spcAft>
                <a:spcPts val="0"/>
              </a:spcAft>
              <a:buClr>
                <a:srgbClr val="434343"/>
              </a:buClr>
              <a:buSzPts val="1200"/>
              <a:buFont typeface="Roboto Condensed Light" panose="02000000000000000000"/>
              <a:buAutoNum type="romanLcPeriod"/>
              <a:defRPr/>
            </a:lvl9pPr>
          </a:lstStyle>
          <a:p>
            <a:endParaRPr/>
          </a:p>
        </p:txBody>
      </p:sp>
      <p:sp>
        <p:nvSpPr>
          <p:cNvPr id="105" name="Google Shape;105;p4"/>
          <p:cNvSpPr/>
          <p:nvPr/>
        </p:nvSpPr>
        <p:spPr>
          <a:xfrm flipH="1">
            <a:off x="243845" y="1931900"/>
            <a:ext cx="675295" cy="5360732"/>
          </a:xfrm>
          <a:custGeom>
            <a:avLst/>
            <a:gdLst/>
            <a:ahLst/>
            <a:cxnLst/>
            <a:rect l="l" t="t" r="r" b="b"/>
            <a:pathLst>
              <a:path w="6083" h="49664" extrusionOk="0">
                <a:moveTo>
                  <a:pt x="77" y="1"/>
                </a:moveTo>
                <a:lnTo>
                  <a:pt x="77" y="1"/>
                </a:lnTo>
                <a:cubicBezTo>
                  <a:pt x="0" y="4198"/>
                  <a:pt x="802" y="8369"/>
                  <a:pt x="2423" y="12250"/>
                </a:cubicBezTo>
                <a:cubicBezTo>
                  <a:pt x="1885" y="18955"/>
                  <a:pt x="1903" y="25694"/>
                  <a:pt x="2491" y="32398"/>
                </a:cubicBezTo>
                <a:cubicBezTo>
                  <a:pt x="2824" y="36151"/>
                  <a:pt x="2670" y="40050"/>
                  <a:pt x="2525" y="43820"/>
                </a:cubicBezTo>
                <a:cubicBezTo>
                  <a:pt x="2448" y="45731"/>
                  <a:pt x="2380" y="47710"/>
                  <a:pt x="2363" y="49646"/>
                </a:cubicBezTo>
                <a:lnTo>
                  <a:pt x="4496" y="49663"/>
                </a:lnTo>
                <a:cubicBezTo>
                  <a:pt x="4513" y="47761"/>
                  <a:pt x="4581" y="45799"/>
                  <a:pt x="4658" y="43905"/>
                </a:cubicBezTo>
                <a:cubicBezTo>
                  <a:pt x="4803" y="40067"/>
                  <a:pt x="4956" y="36092"/>
                  <a:pt x="4615" y="32211"/>
                </a:cubicBezTo>
                <a:cubicBezTo>
                  <a:pt x="3694" y="21710"/>
                  <a:pt x="4189" y="11133"/>
                  <a:pt x="6082" y="760"/>
                </a:cubicBezTo>
                <a:lnTo>
                  <a:pt x="3984" y="376"/>
                </a:lnTo>
                <a:cubicBezTo>
                  <a:pt x="3583" y="2586"/>
                  <a:pt x="3242" y="4795"/>
                  <a:pt x="2969" y="7021"/>
                </a:cubicBezTo>
                <a:cubicBezTo>
                  <a:pt x="2423" y="4735"/>
                  <a:pt x="2167" y="2389"/>
                  <a:pt x="2210" y="44"/>
                </a:cubicBezTo>
                <a:lnTo>
                  <a:pt x="7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 name="Google Shape;106;p4"/>
          <p:cNvSpPr/>
          <p:nvPr/>
        </p:nvSpPr>
        <p:spPr>
          <a:xfrm flipH="1">
            <a:off x="10458969" y="1097933"/>
            <a:ext cx="1014359" cy="6131784"/>
          </a:xfrm>
          <a:custGeom>
            <a:avLst/>
            <a:gdLst/>
            <a:ahLst/>
            <a:cxnLst/>
            <a:rect l="l" t="t" r="r" b="b"/>
            <a:pathLst>
              <a:path w="9137" h="55233" extrusionOk="0">
                <a:moveTo>
                  <a:pt x="7157" y="0"/>
                </a:moveTo>
                <a:cubicBezTo>
                  <a:pt x="5963" y="2935"/>
                  <a:pt x="4504" y="5749"/>
                  <a:pt x="2815" y="8428"/>
                </a:cubicBezTo>
                <a:cubicBezTo>
                  <a:pt x="2935" y="6236"/>
                  <a:pt x="3097" y="4043"/>
                  <a:pt x="3285" y="1868"/>
                </a:cubicBezTo>
                <a:lnTo>
                  <a:pt x="1161" y="1681"/>
                </a:lnTo>
                <a:cubicBezTo>
                  <a:pt x="111" y="13870"/>
                  <a:pt x="0" y="26128"/>
                  <a:pt x="836" y="38343"/>
                </a:cubicBezTo>
                <a:cubicBezTo>
                  <a:pt x="1203" y="43606"/>
                  <a:pt x="1118" y="48869"/>
                  <a:pt x="871" y="55147"/>
                </a:cubicBezTo>
                <a:lnTo>
                  <a:pt x="3003" y="55232"/>
                </a:lnTo>
                <a:cubicBezTo>
                  <a:pt x="3250" y="48878"/>
                  <a:pt x="3336" y="43555"/>
                  <a:pt x="2969" y="38189"/>
                </a:cubicBezTo>
                <a:cubicBezTo>
                  <a:pt x="2380" y="29651"/>
                  <a:pt x="2269" y="21087"/>
                  <a:pt x="2619" y="12531"/>
                </a:cubicBezTo>
                <a:cubicBezTo>
                  <a:pt x="5246" y="8897"/>
                  <a:pt x="7439" y="4965"/>
                  <a:pt x="9136" y="811"/>
                </a:cubicBezTo>
                <a:lnTo>
                  <a:pt x="715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 name="Google Shape;107;p4"/>
          <p:cNvSpPr/>
          <p:nvPr/>
        </p:nvSpPr>
        <p:spPr>
          <a:xfrm flipH="1">
            <a:off x="11564263" y="396535"/>
            <a:ext cx="445204" cy="6944508"/>
          </a:xfrm>
          <a:custGeom>
            <a:avLst/>
            <a:gdLst/>
            <a:ahLst/>
            <a:cxnLst/>
            <a:rect l="l" t="t" r="r" b="b"/>
            <a:pathLst>
              <a:path w="4010" h="55156" extrusionOk="0">
                <a:moveTo>
                  <a:pt x="1877" y="0"/>
                </a:moveTo>
                <a:cubicBezTo>
                  <a:pt x="1093" y="12633"/>
                  <a:pt x="1007" y="25301"/>
                  <a:pt x="1630" y="37942"/>
                </a:cubicBezTo>
                <a:cubicBezTo>
                  <a:pt x="1843" y="42301"/>
                  <a:pt x="1169" y="46805"/>
                  <a:pt x="530" y="51155"/>
                </a:cubicBezTo>
                <a:cubicBezTo>
                  <a:pt x="351" y="52375"/>
                  <a:pt x="163" y="53638"/>
                  <a:pt x="1" y="54874"/>
                </a:cubicBezTo>
                <a:lnTo>
                  <a:pt x="2116" y="55156"/>
                </a:lnTo>
                <a:cubicBezTo>
                  <a:pt x="2278" y="53936"/>
                  <a:pt x="2466" y="52682"/>
                  <a:pt x="2645" y="51462"/>
                </a:cubicBezTo>
                <a:cubicBezTo>
                  <a:pt x="3311" y="47018"/>
                  <a:pt x="3993" y="42412"/>
                  <a:pt x="3763" y="37840"/>
                </a:cubicBezTo>
                <a:cubicBezTo>
                  <a:pt x="3148" y="25275"/>
                  <a:pt x="3225" y="12685"/>
                  <a:pt x="4010" y="137"/>
                </a:cubicBezTo>
                <a:lnTo>
                  <a:pt x="187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 name="Google Shape;108;p4"/>
          <p:cNvSpPr/>
          <p:nvPr/>
        </p:nvSpPr>
        <p:spPr>
          <a:xfrm>
            <a:off x="10884904" y="6367675"/>
            <a:ext cx="143" cy="482981"/>
          </a:xfrm>
          <a:custGeom>
            <a:avLst/>
            <a:gdLst/>
            <a:ahLst/>
            <a:cxnLst/>
            <a:rect l="l" t="t" r="r" b="b"/>
            <a:pathLst>
              <a:path w="1" h="3388" fill="none" extrusionOk="0">
                <a:moveTo>
                  <a:pt x="0" y="1"/>
                </a:moveTo>
                <a:lnTo>
                  <a:pt x="0" y="3387"/>
                </a:lnTo>
              </a:path>
            </a:pathLst>
          </a:custGeom>
          <a:noFill/>
          <a:ln w="2775" cap="flat" cmpd="sng">
            <a:solidFill>
              <a:srgbClr val="000000"/>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 name="Google Shape;109;p4"/>
          <p:cNvSpPr/>
          <p:nvPr/>
        </p:nvSpPr>
        <p:spPr>
          <a:xfrm>
            <a:off x="9983821" y="6569533"/>
            <a:ext cx="683559" cy="52461"/>
          </a:xfrm>
          <a:custGeom>
            <a:avLst/>
            <a:gdLst/>
            <a:ahLst/>
            <a:cxnLst/>
            <a:rect l="l" t="t" r="r" b="b"/>
            <a:pathLst>
              <a:path w="4795" h="368" fill="none" extrusionOk="0">
                <a:moveTo>
                  <a:pt x="4795" y="274"/>
                </a:moveTo>
                <a:cubicBezTo>
                  <a:pt x="4795" y="274"/>
                  <a:pt x="999" y="368"/>
                  <a:pt x="1" y="1"/>
                </a:cubicBezTo>
              </a:path>
            </a:pathLst>
          </a:custGeom>
          <a:noFill/>
          <a:ln w="2775" cap="flat" cmpd="sng">
            <a:solidFill>
              <a:srgbClr val="000000"/>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 name="Google Shape;110;p4"/>
          <p:cNvSpPr/>
          <p:nvPr/>
        </p:nvSpPr>
        <p:spPr>
          <a:xfrm>
            <a:off x="9983835" y="5375821"/>
            <a:ext cx="2348280" cy="1628636"/>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 name="Google Shape;111;p4"/>
          <p:cNvSpPr/>
          <p:nvPr/>
        </p:nvSpPr>
        <p:spPr>
          <a:xfrm rot="-932763">
            <a:off x="7788028" y="5727693"/>
            <a:ext cx="1914091" cy="1561267"/>
          </a:xfrm>
          <a:custGeom>
            <a:avLst/>
            <a:gdLst/>
            <a:ahLst/>
            <a:cxnLst/>
            <a:rect l="l" t="t" r="r" b="b"/>
            <a:pathLst>
              <a:path w="13427" h="10952" extrusionOk="0">
                <a:moveTo>
                  <a:pt x="0" y="0"/>
                </a:moveTo>
                <a:cubicBezTo>
                  <a:pt x="1" y="0"/>
                  <a:pt x="1613" y="3557"/>
                  <a:pt x="1800" y="5212"/>
                </a:cubicBezTo>
                <a:cubicBezTo>
                  <a:pt x="1996" y="6875"/>
                  <a:pt x="2611" y="10569"/>
                  <a:pt x="3421" y="10902"/>
                </a:cubicBezTo>
                <a:cubicBezTo>
                  <a:pt x="3504" y="10936"/>
                  <a:pt x="3675" y="10951"/>
                  <a:pt x="3916" y="10951"/>
                </a:cubicBezTo>
                <a:cubicBezTo>
                  <a:pt x="6020" y="10951"/>
                  <a:pt x="13427" y="9784"/>
                  <a:pt x="13427" y="9784"/>
                </a:cubicBezTo>
                <a:cubicBezTo>
                  <a:pt x="13043" y="8778"/>
                  <a:pt x="11004" y="6730"/>
                  <a:pt x="9162" y="6159"/>
                </a:cubicBezTo>
                <a:cubicBezTo>
                  <a:pt x="7311" y="5596"/>
                  <a:pt x="3319" y="3037"/>
                  <a:pt x="2184" y="1894"/>
                </a:cubicBezTo>
                <a:cubicBezTo>
                  <a:pt x="1502" y="1211"/>
                  <a:pt x="768" y="580"/>
                  <a:pt x="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 name="Google Shape;112;p4"/>
          <p:cNvSpPr/>
          <p:nvPr/>
        </p:nvSpPr>
        <p:spPr>
          <a:xfrm rot="-932764">
            <a:off x="7846847" y="5891007"/>
            <a:ext cx="1085740" cy="1442381"/>
          </a:xfrm>
          <a:custGeom>
            <a:avLst/>
            <a:gdLst/>
            <a:ahLst/>
            <a:cxnLst/>
            <a:rect l="l" t="t" r="r" b="b"/>
            <a:pathLst>
              <a:path w="7934" h="10569" fill="none" extrusionOk="0">
                <a:moveTo>
                  <a:pt x="7934" y="10569"/>
                </a:moveTo>
                <a:cubicBezTo>
                  <a:pt x="7934" y="10569"/>
                  <a:pt x="3703" y="3881"/>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 name="Google Shape;113;p4"/>
          <p:cNvSpPr/>
          <p:nvPr/>
        </p:nvSpPr>
        <p:spPr>
          <a:xfrm rot="-932766">
            <a:off x="8252051" y="6799773"/>
            <a:ext cx="539037" cy="175192"/>
          </a:xfrm>
          <a:custGeom>
            <a:avLst/>
            <a:gdLst/>
            <a:ahLst/>
            <a:cxnLst/>
            <a:rect l="l" t="t" r="r" b="b"/>
            <a:pathLst>
              <a:path w="4325" h="1229" fill="none" extrusionOk="0">
                <a:moveTo>
                  <a:pt x="4325" y="1229"/>
                </a:moveTo>
                <a:cubicBezTo>
                  <a:pt x="4325" y="1229"/>
                  <a:pt x="1544" y="742"/>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 name="Google Shape;114;p4"/>
          <p:cNvSpPr/>
          <p:nvPr/>
        </p:nvSpPr>
        <p:spPr>
          <a:xfrm rot="-932763">
            <a:off x="8917979" y="6535525"/>
            <a:ext cx="270143" cy="490105"/>
          </a:xfrm>
          <a:custGeom>
            <a:avLst/>
            <a:gdLst/>
            <a:ahLst/>
            <a:cxnLst/>
            <a:rect l="l" t="t" r="r" b="b"/>
            <a:pathLst>
              <a:path w="1895" h="3438" fill="none" extrusionOk="0">
                <a:moveTo>
                  <a:pt x="1895" y="0"/>
                </a:moveTo>
                <a:cubicBezTo>
                  <a:pt x="1895" y="0"/>
                  <a:pt x="487" y="2926"/>
                  <a:pt x="1"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 name="Google Shape;115;p4"/>
          <p:cNvSpPr/>
          <p:nvPr/>
        </p:nvSpPr>
        <p:spPr>
          <a:xfrm>
            <a:off x="9105832" y="5980783"/>
            <a:ext cx="1353576" cy="1278591"/>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 name="Google Shape;116;p4"/>
          <p:cNvSpPr/>
          <p:nvPr/>
        </p:nvSpPr>
        <p:spPr>
          <a:xfrm>
            <a:off x="9143623" y="6019687"/>
            <a:ext cx="752832" cy="1195481"/>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7"/>
        <p:cNvGrpSpPr/>
        <p:nvPr/>
      </p:nvGrpSpPr>
      <p:grpSpPr>
        <a:xfrm>
          <a:off x="0" y="0"/>
          <a:ext cx="0" cy="0"/>
          <a:chOff x="0" y="0"/>
          <a:chExt cx="0" cy="0"/>
        </a:xfrm>
      </p:grpSpPr>
      <p:sp>
        <p:nvSpPr>
          <p:cNvPr id="118" name="Google Shape;118;p5"/>
          <p:cNvSpPr/>
          <p:nvPr/>
        </p:nvSpPr>
        <p:spPr>
          <a:xfrm>
            <a:off x="11015051" y="2043216"/>
            <a:ext cx="1471935" cy="4087027"/>
          </a:xfrm>
          <a:custGeom>
            <a:avLst/>
            <a:gdLst/>
            <a:ahLst/>
            <a:cxnLst/>
            <a:rect l="l" t="t" r="r" b="b"/>
            <a:pathLst>
              <a:path w="14980" h="41594" extrusionOk="0">
                <a:moveTo>
                  <a:pt x="8940" y="1"/>
                </a:moveTo>
                <a:cubicBezTo>
                  <a:pt x="9401" y="3259"/>
                  <a:pt x="9469" y="6569"/>
                  <a:pt x="9128" y="9853"/>
                </a:cubicBezTo>
                <a:cubicBezTo>
                  <a:pt x="7934" y="6918"/>
                  <a:pt x="7123" y="3771"/>
                  <a:pt x="6364" y="700"/>
                </a:cubicBezTo>
                <a:cubicBezTo>
                  <a:pt x="5358" y="1058"/>
                  <a:pt x="4308" y="1323"/>
                  <a:pt x="3242" y="1468"/>
                </a:cubicBezTo>
                <a:cubicBezTo>
                  <a:pt x="4752" y="6355"/>
                  <a:pt x="5520" y="11311"/>
                  <a:pt x="5776" y="16421"/>
                </a:cubicBezTo>
                <a:cubicBezTo>
                  <a:pt x="4411" y="12454"/>
                  <a:pt x="3020" y="8437"/>
                  <a:pt x="1664" y="4470"/>
                </a:cubicBezTo>
                <a:cubicBezTo>
                  <a:pt x="1059" y="4667"/>
                  <a:pt x="606" y="4880"/>
                  <a:pt x="1" y="5084"/>
                </a:cubicBezTo>
                <a:cubicBezTo>
                  <a:pt x="1229" y="11038"/>
                  <a:pt x="3370" y="16762"/>
                  <a:pt x="4769" y="22674"/>
                </a:cubicBezTo>
                <a:cubicBezTo>
                  <a:pt x="5622" y="26316"/>
                  <a:pt x="6211" y="30044"/>
                  <a:pt x="7644" y="33498"/>
                </a:cubicBezTo>
                <a:cubicBezTo>
                  <a:pt x="9077" y="36953"/>
                  <a:pt x="11516" y="40194"/>
                  <a:pt x="14980" y="41593"/>
                </a:cubicBezTo>
                <a:cubicBezTo>
                  <a:pt x="14272" y="39418"/>
                  <a:pt x="14400" y="37183"/>
                  <a:pt x="14024" y="34914"/>
                </a:cubicBezTo>
                <a:cubicBezTo>
                  <a:pt x="12131" y="23501"/>
                  <a:pt x="14468" y="11943"/>
                  <a:pt x="14058" y="367"/>
                </a:cubicBezTo>
                <a:cubicBezTo>
                  <a:pt x="12335" y="111"/>
                  <a:pt x="10672" y="60"/>
                  <a:pt x="894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 name="Google Shape;119;p5"/>
          <p:cNvSpPr txBox="1">
            <a:spLocks noGrp="1"/>
          </p:cNvSpPr>
          <p:nvPr>
            <p:ph type="body" idx="1"/>
          </p:nvPr>
        </p:nvSpPr>
        <p:spPr>
          <a:xfrm>
            <a:off x="949033" y="3871000"/>
            <a:ext cx="5147200" cy="1407600"/>
          </a:xfrm>
          <a:prstGeom prst="rect">
            <a:avLst/>
          </a:prstGeom>
        </p:spPr>
        <p:txBody>
          <a:bodyPr spcFirstLastPara="1" wrap="square" lIns="91425" tIns="91425" rIns="91425" bIns="91425" anchor="t" anchorCtr="0">
            <a:noAutofit/>
          </a:bodyPr>
          <a:lstStyle>
            <a:lvl1pPr marL="609600" lvl="0" indent="-423545" algn="ctr">
              <a:lnSpc>
                <a:spcPct val="100000"/>
              </a:lnSpc>
              <a:spcBef>
                <a:spcPts val="0"/>
              </a:spcBef>
              <a:spcAft>
                <a:spcPts val="0"/>
              </a:spcAft>
              <a:buSzPts val="1400"/>
              <a:buChar char="●"/>
              <a:defRPr sz="213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120" name="Google Shape;120;p5"/>
          <p:cNvSpPr txBox="1">
            <a:spLocks noGrp="1"/>
          </p:cNvSpPr>
          <p:nvPr>
            <p:ph type="body" idx="2"/>
          </p:nvPr>
        </p:nvSpPr>
        <p:spPr>
          <a:xfrm>
            <a:off x="6095767" y="3871000"/>
            <a:ext cx="5147200" cy="1407600"/>
          </a:xfrm>
          <a:prstGeom prst="rect">
            <a:avLst/>
          </a:prstGeom>
        </p:spPr>
        <p:txBody>
          <a:bodyPr spcFirstLastPara="1" wrap="square" lIns="91425" tIns="91425" rIns="91425" bIns="91425" anchor="t" anchorCtr="0">
            <a:noAutofit/>
          </a:bodyPr>
          <a:lstStyle>
            <a:lvl1pPr marL="609600" lvl="0" indent="-423545" algn="ctr">
              <a:lnSpc>
                <a:spcPct val="100000"/>
              </a:lnSpc>
              <a:spcBef>
                <a:spcPts val="0"/>
              </a:spcBef>
              <a:spcAft>
                <a:spcPts val="0"/>
              </a:spcAft>
              <a:buSzPts val="1400"/>
              <a:buChar char="●"/>
              <a:defRPr sz="213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121" name="Google Shape;121;p5"/>
          <p:cNvSpPr txBox="1">
            <a:spLocks noGrp="1"/>
          </p:cNvSpPr>
          <p:nvPr>
            <p:ph type="title"/>
          </p:nvPr>
        </p:nvSpPr>
        <p:spPr>
          <a:xfrm>
            <a:off x="1122833" y="3171500"/>
            <a:ext cx="4799600" cy="660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465"/>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2" name="Google Shape;122;p5"/>
          <p:cNvSpPr txBox="1">
            <a:spLocks noGrp="1"/>
          </p:cNvSpPr>
          <p:nvPr>
            <p:ph type="title" idx="3"/>
          </p:nvPr>
        </p:nvSpPr>
        <p:spPr>
          <a:xfrm>
            <a:off x="6269500" y="3171500"/>
            <a:ext cx="4799600" cy="6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5"/>
          <p:cNvSpPr txBox="1">
            <a:spLocks noGrp="1"/>
          </p:cNvSpPr>
          <p:nvPr>
            <p:ph type="title" idx="4"/>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5"/>
          <p:cNvSpPr/>
          <p:nvPr/>
        </p:nvSpPr>
        <p:spPr>
          <a:xfrm rot="6935696">
            <a:off x="10014457" y="5765891"/>
            <a:ext cx="976005" cy="1593096"/>
          </a:xfrm>
          <a:custGeom>
            <a:avLst/>
            <a:gdLst/>
            <a:ahLst/>
            <a:cxnLst/>
            <a:rect l="l" t="t" r="r" b="b"/>
            <a:pathLst>
              <a:path w="11030" h="16447" extrusionOk="0">
                <a:moveTo>
                  <a:pt x="5550" y="1"/>
                </a:moveTo>
                <a:cubicBezTo>
                  <a:pt x="5537" y="1"/>
                  <a:pt x="5524" y="1"/>
                  <a:pt x="5511" y="1"/>
                </a:cubicBezTo>
                <a:cubicBezTo>
                  <a:pt x="4547" y="9"/>
                  <a:pt x="3250" y="385"/>
                  <a:pt x="2363" y="768"/>
                </a:cubicBezTo>
                <a:cubicBezTo>
                  <a:pt x="461" y="4138"/>
                  <a:pt x="0" y="8138"/>
                  <a:pt x="1083" y="11849"/>
                </a:cubicBezTo>
                <a:cubicBezTo>
                  <a:pt x="2320" y="10860"/>
                  <a:pt x="3506" y="9614"/>
                  <a:pt x="4504" y="8386"/>
                </a:cubicBezTo>
                <a:cubicBezTo>
                  <a:pt x="4615" y="9904"/>
                  <a:pt x="5656" y="11039"/>
                  <a:pt x="6722" y="12113"/>
                </a:cubicBezTo>
                <a:lnTo>
                  <a:pt x="11030" y="16447"/>
                </a:lnTo>
                <a:cubicBezTo>
                  <a:pt x="10850" y="12190"/>
                  <a:pt x="10594" y="7925"/>
                  <a:pt x="9554" y="3797"/>
                </a:cubicBezTo>
                <a:cubicBezTo>
                  <a:pt x="9289" y="2764"/>
                  <a:pt x="8940" y="1690"/>
                  <a:pt x="8163" y="956"/>
                </a:cubicBezTo>
                <a:cubicBezTo>
                  <a:pt x="7473" y="308"/>
                  <a:pt x="6501" y="1"/>
                  <a:pt x="555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 name="Google Shape;125;p5"/>
          <p:cNvSpPr/>
          <p:nvPr/>
        </p:nvSpPr>
        <p:spPr>
          <a:xfrm rot="9347853" flipH="1">
            <a:off x="10931257" y="5257224"/>
            <a:ext cx="752589" cy="1786659"/>
          </a:xfrm>
          <a:custGeom>
            <a:avLst/>
            <a:gdLst/>
            <a:ahLst/>
            <a:cxnLst/>
            <a:rect l="l" t="t" r="r" b="b"/>
            <a:pathLst>
              <a:path w="8505" h="20191" extrusionOk="0">
                <a:moveTo>
                  <a:pt x="4543" y="1"/>
                </a:moveTo>
                <a:cubicBezTo>
                  <a:pt x="4174" y="1"/>
                  <a:pt x="3802" y="56"/>
                  <a:pt x="3438" y="170"/>
                </a:cubicBezTo>
                <a:cubicBezTo>
                  <a:pt x="2124" y="597"/>
                  <a:pt x="1868" y="1740"/>
                  <a:pt x="1433" y="3054"/>
                </a:cubicBezTo>
                <a:cubicBezTo>
                  <a:pt x="188" y="6764"/>
                  <a:pt x="0" y="10756"/>
                  <a:pt x="887" y="14569"/>
                </a:cubicBezTo>
                <a:cubicBezTo>
                  <a:pt x="1706" y="14040"/>
                  <a:pt x="2448" y="13401"/>
                  <a:pt x="3088" y="12667"/>
                </a:cubicBezTo>
                <a:cubicBezTo>
                  <a:pt x="3668" y="15559"/>
                  <a:pt x="5050" y="18084"/>
                  <a:pt x="7123" y="20191"/>
                </a:cubicBezTo>
                <a:cubicBezTo>
                  <a:pt x="7677" y="15644"/>
                  <a:pt x="8317" y="10765"/>
                  <a:pt x="8453" y="6193"/>
                </a:cubicBezTo>
                <a:cubicBezTo>
                  <a:pt x="8505" y="4427"/>
                  <a:pt x="8428" y="2474"/>
                  <a:pt x="7242" y="1168"/>
                </a:cubicBezTo>
                <a:cubicBezTo>
                  <a:pt x="6531" y="413"/>
                  <a:pt x="5550" y="1"/>
                  <a:pt x="45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 name="Google Shape;126;p5"/>
          <p:cNvSpPr/>
          <p:nvPr/>
        </p:nvSpPr>
        <p:spPr>
          <a:xfrm rot="-8099900" flipH="1">
            <a:off x="1302357" y="5952241"/>
            <a:ext cx="1125432" cy="1465712"/>
          </a:xfrm>
          <a:custGeom>
            <a:avLst/>
            <a:gdLst/>
            <a:ahLst/>
            <a:cxnLst/>
            <a:rect l="l" t="t" r="r" b="b"/>
            <a:pathLst>
              <a:path w="13896" h="18097" extrusionOk="0">
                <a:moveTo>
                  <a:pt x="7693" y="1"/>
                </a:moveTo>
                <a:cubicBezTo>
                  <a:pt x="4885" y="1"/>
                  <a:pt x="1999" y="1083"/>
                  <a:pt x="0" y="2956"/>
                </a:cubicBezTo>
                <a:cubicBezTo>
                  <a:pt x="0" y="6163"/>
                  <a:pt x="1493" y="9225"/>
                  <a:pt x="3523" y="11699"/>
                </a:cubicBezTo>
                <a:cubicBezTo>
                  <a:pt x="5553" y="14181"/>
                  <a:pt x="8130" y="16152"/>
                  <a:pt x="10680" y="18096"/>
                </a:cubicBezTo>
                <a:cubicBezTo>
                  <a:pt x="10961" y="14335"/>
                  <a:pt x="10595" y="10556"/>
                  <a:pt x="9614" y="6913"/>
                </a:cubicBezTo>
                <a:lnTo>
                  <a:pt x="9614" y="6913"/>
                </a:lnTo>
                <a:cubicBezTo>
                  <a:pt x="10723" y="8474"/>
                  <a:pt x="11874" y="9822"/>
                  <a:pt x="13427" y="10948"/>
                </a:cubicBezTo>
                <a:cubicBezTo>
                  <a:pt x="13896" y="8756"/>
                  <a:pt x="13853" y="6606"/>
                  <a:pt x="13666" y="4363"/>
                </a:cubicBezTo>
                <a:cubicBezTo>
                  <a:pt x="13597" y="3493"/>
                  <a:pt x="13452" y="2580"/>
                  <a:pt x="12949" y="1872"/>
                </a:cubicBezTo>
                <a:cubicBezTo>
                  <a:pt x="12412" y="1130"/>
                  <a:pt x="11533" y="712"/>
                  <a:pt x="10663" y="439"/>
                </a:cubicBezTo>
                <a:cubicBezTo>
                  <a:pt x="9714" y="142"/>
                  <a:pt x="8708" y="1"/>
                  <a:pt x="769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 name="Google Shape;127;p5"/>
          <p:cNvSpPr/>
          <p:nvPr/>
        </p:nvSpPr>
        <p:spPr>
          <a:xfrm rot="10800000">
            <a:off x="-570616" y="5026367"/>
            <a:ext cx="2128067" cy="1852767"/>
          </a:xfrm>
          <a:custGeom>
            <a:avLst/>
            <a:gdLst/>
            <a:ahLst/>
            <a:cxnLst/>
            <a:rect l="l" t="t" r="r" b="b"/>
            <a:pathLst>
              <a:path w="23041" h="20061" extrusionOk="0">
                <a:moveTo>
                  <a:pt x="12615" y="1"/>
                </a:moveTo>
                <a:cubicBezTo>
                  <a:pt x="11335" y="1"/>
                  <a:pt x="10061" y="78"/>
                  <a:pt x="8812" y="330"/>
                </a:cubicBezTo>
                <a:cubicBezTo>
                  <a:pt x="6782" y="731"/>
                  <a:pt x="4931" y="1764"/>
                  <a:pt x="3618" y="3359"/>
                </a:cubicBezTo>
                <a:cubicBezTo>
                  <a:pt x="1178" y="6336"/>
                  <a:pt x="1" y="10149"/>
                  <a:pt x="351" y="13979"/>
                </a:cubicBezTo>
                <a:cubicBezTo>
                  <a:pt x="5400" y="12597"/>
                  <a:pt x="7465" y="12401"/>
                  <a:pt x="11346" y="8886"/>
                </a:cubicBezTo>
                <a:lnTo>
                  <a:pt x="11346" y="8886"/>
                </a:lnTo>
                <a:cubicBezTo>
                  <a:pt x="8667" y="12861"/>
                  <a:pt x="10118" y="15395"/>
                  <a:pt x="11184" y="20061"/>
                </a:cubicBezTo>
                <a:cubicBezTo>
                  <a:pt x="15167" y="17698"/>
                  <a:pt x="18230" y="14047"/>
                  <a:pt x="19867" y="9722"/>
                </a:cubicBezTo>
                <a:cubicBezTo>
                  <a:pt x="20200" y="11155"/>
                  <a:pt x="21155" y="12366"/>
                  <a:pt x="22478" y="13023"/>
                </a:cubicBezTo>
                <a:cubicBezTo>
                  <a:pt x="22904" y="10891"/>
                  <a:pt x="23041" y="8588"/>
                  <a:pt x="22785" y="6430"/>
                </a:cubicBezTo>
                <a:cubicBezTo>
                  <a:pt x="22529" y="4263"/>
                  <a:pt x="21480" y="2079"/>
                  <a:pt x="19577" y="1013"/>
                </a:cubicBezTo>
                <a:cubicBezTo>
                  <a:pt x="18204" y="245"/>
                  <a:pt x="16566" y="134"/>
                  <a:pt x="14997" y="66"/>
                </a:cubicBezTo>
                <a:cubicBezTo>
                  <a:pt x="14204" y="30"/>
                  <a:pt x="13408" y="1"/>
                  <a:pt x="1261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28" name="Google Shape;128;p5"/>
          <p:cNvGrpSpPr/>
          <p:nvPr/>
        </p:nvGrpSpPr>
        <p:grpSpPr>
          <a:xfrm rot="2169224">
            <a:off x="-1375973" y="5290288"/>
            <a:ext cx="3738788" cy="1905272"/>
            <a:chOff x="-5085215" y="9783160"/>
            <a:chExt cx="2803872" cy="1428842"/>
          </a:xfrm>
        </p:grpSpPr>
        <p:sp>
          <p:nvSpPr>
            <p:cNvPr id="129" name="Google Shape;129;p5"/>
            <p:cNvSpPr/>
            <p:nvPr/>
          </p:nvSpPr>
          <p:spPr>
            <a:xfrm>
              <a:off x="-3677544" y="10289279"/>
              <a:ext cx="1396201" cy="922716"/>
            </a:xfrm>
            <a:custGeom>
              <a:avLst/>
              <a:gdLst/>
              <a:ahLst/>
              <a:cxnLst/>
              <a:rect l="l" t="t" r="r" b="b"/>
              <a:pathLst>
                <a:path w="15313" h="10120" extrusionOk="0">
                  <a:moveTo>
                    <a:pt x="11261" y="0"/>
                  </a:moveTo>
                  <a:cubicBezTo>
                    <a:pt x="10730" y="0"/>
                    <a:pt x="10238" y="86"/>
                    <a:pt x="9853" y="310"/>
                  </a:cubicBezTo>
                  <a:cubicBezTo>
                    <a:pt x="3370" y="2877"/>
                    <a:pt x="1" y="10119"/>
                    <a:pt x="1" y="10119"/>
                  </a:cubicBezTo>
                  <a:lnTo>
                    <a:pt x="4325" y="8029"/>
                  </a:lnTo>
                  <a:lnTo>
                    <a:pt x="3430" y="6878"/>
                  </a:lnTo>
                  <a:lnTo>
                    <a:pt x="4863" y="7688"/>
                  </a:lnTo>
                  <a:cubicBezTo>
                    <a:pt x="5477" y="7253"/>
                    <a:pt x="7703" y="6187"/>
                    <a:pt x="7703" y="6187"/>
                  </a:cubicBezTo>
                  <a:lnTo>
                    <a:pt x="6620" y="4848"/>
                  </a:lnTo>
                  <a:lnTo>
                    <a:pt x="6620" y="4848"/>
                  </a:lnTo>
                  <a:cubicBezTo>
                    <a:pt x="7055" y="4865"/>
                    <a:pt x="8360" y="5752"/>
                    <a:pt x="8360" y="5752"/>
                  </a:cubicBezTo>
                  <a:cubicBezTo>
                    <a:pt x="8983" y="5402"/>
                    <a:pt x="11602" y="3833"/>
                    <a:pt x="11602" y="3833"/>
                  </a:cubicBezTo>
                  <a:lnTo>
                    <a:pt x="9554" y="2127"/>
                  </a:lnTo>
                  <a:cubicBezTo>
                    <a:pt x="9637" y="2094"/>
                    <a:pt x="9736" y="2079"/>
                    <a:pt x="9846" y="2079"/>
                  </a:cubicBezTo>
                  <a:cubicBezTo>
                    <a:pt x="10774" y="2079"/>
                    <a:pt x="12531" y="3108"/>
                    <a:pt x="12531" y="3108"/>
                  </a:cubicBezTo>
                  <a:lnTo>
                    <a:pt x="15312" y="992"/>
                  </a:lnTo>
                  <a:cubicBezTo>
                    <a:pt x="15312" y="992"/>
                    <a:pt x="13063" y="0"/>
                    <a:pt x="11261"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 name="Google Shape;130;p5"/>
            <p:cNvSpPr/>
            <p:nvPr/>
          </p:nvSpPr>
          <p:spPr>
            <a:xfrm>
              <a:off x="-3677537" y="10302836"/>
              <a:ext cx="973322" cy="909166"/>
            </a:xfrm>
            <a:custGeom>
              <a:avLst/>
              <a:gdLst/>
              <a:ahLst/>
              <a:cxnLst/>
              <a:rect l="l" t="t" r="r" b="b"/>
              <a:pathLst>
                <a:path w="10843" h="10101" fill="none" extrusionOk="0">
                  <a:moveTo>
                    <a:pt x="1" y="10100"/>
                  </a:moveTo>
                  <a:cubicBezTo>
                    <a:pt x="112" y="9896"/>
                    <a:pt x="4180" y="3225"/>
                    <a:pt x="10842"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 name="Google Shape;131;p5"/>
            <p:cNvSpPr/>
            <p:nvPr/>
          </p:nvSpPr>
          <p:spPr>
            <a:xfrm>
              <a:off x="-3040586" y="10510382"/>
              <a:ext cx="285568" cy="209252"/>
            </a:xfrm>
            <a:custGeom>
              <a:avLst/>
              <a:gdLst/>
              <a:ahLst/>
              <a:cxnLst/>
              <a:rect l="l" t="t" r="r" b="b"/>
              <a:pathLst>
                <a:path w="3132" h="2295" fill="none" extrusionOk="0">
                  <a:moveTo>
                    <a:pt x="1" y="0"/>
                  </a:moveTo>
                  <a:cubicBezTo>
                    <a:pt x="1" y="0"/>
                    <a:pt x="2500" y="1109"/>
                    <a:pt x="3131" y="2295"/>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 name="Google Shape;132;p5"/>
            <p:cNvSpPr/>
            <p:nvPr/>
          </p:nvSpPr>
          <p:spPr>
            <a:xfrm>
              <a:off x="-2776084" y="10336144"/>
              <a:ext cx="401363" cy="114428"/>
            </a:xfrm>
            <a:custGeom>
              <a:avLst/>
              <a:gdLst/>
              <a:ahLst/>
              <a:cxnLst/>
              <a:rect l="l" t="t" r="r" b="b"/>
              <a:pathLst>
                <a:path w="4402" h="1255" fill="none" extrusionOk="0">
                  <a:moveTo>
                    <a:pt x="0" y="0"/>
                  </a:moveTo>
                  <a:cubicBezTo>
                    <a:pt x="0" y="0"/>
                    <a:pt x="3335" y="214"/>
                    <a:pt x="4402" y="125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 name="Google Shape;133;p5"/>
            <p:cNvSpPr/>
            <p:nvPr/>
          </p:nvSpPr>
          <p:spPr>
            <a:xfrm>
              <a:off x="-3269257" y="10710241"/>
              <a:ext cx="178981" cy="200773"/>
            </a:xfrm>
            <a:custGeom>
              <a:avLst/>
              <a:gdLst/>
              <a:ahLst/>
              <a:cxnLst/>
              <a:rect l="l" t="t" r="r" b="b"/>
              <a:pathLst>
                <a:path w="1963" h="2202" fill="none" extrusionOk="0">
                  <a:moveTo>
                    <a:pt x="1" y="0"/>
                  </a:moveTo>
                  <a:lnTo>
                    <a:pt x="1963" y="2201"/>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 name="Google Shape;134;p5"/>
            <p:cNvSpPr/>
            <p:nvPr/>
          </p:nvSpPr>
          <p:spPr>
            <a:xfrm>
              <a:off x="-3728876" y="9783160"/>
              <a:ext cx="860260" cy="1414801"/>
            </a:xfrm>
            <a:custGeom>
              <a:avLst/>
              <a:gdLst/>
              <a:ahLst/>
              <a:cxnLst/>
              <a:rect l="l" t="t" r="r" b="b"/>
              <a:pathLst>
                <a:path w="9435" h="15517" extrusionOk="0">
                  <a:moveTo>
                    <a:pt x="9435" y="1"/>
                  </a:moveTo>
                  <a:cubicBezTo>
                    <a:pt x="9435" y="1"/>
                    <a:pt x="5340" y="427"/>
                    <a:pt x="4360" y="2116"/>
                  </a:cubicBezTo>
                  <a:cubicBezTo>
                    <a:pt x="1" y="7567"/>
                    <a:pt x="683" y="15517"/>
                    <a:pt x="683" y="15517"/>
                  </a:cubicBezTo>
                  <a:lnTo>
                    <a:pt x="3396" y="11559"/>
                  </a:lnTo>
                  <a:lnTo>
                    <a:pt x="2048" y="11004"/>
                  </a:lnTo>
                  <a:lnTo>
                    <a:pt x="3694" y="11004"/>
                  </a:lnTo>
                  <a:cubicBezTo>
                    <a:pt x="4010" y="10313"/>
                    <a:pt x="5417" y="8283"/>
                    <a:pt x="5417" y="8283"/>
                  </a:cubicBezTo>
                  <a:lnTo>
                    <a:pt x="3805" y="7661"/>
                  </a:lnTo>
                  <a:cubicBezTo>
                    <a:pt x="3979" y="7570"/>
                    <a:pt x="4386" y="7544"/>
                    <a:pt x="4785" y="7544"/>
                  </a:cubicBezTo>
                  <a:cubicBezTo>
                    <a:pt x="5283" y="7544"/>
                    <a:pt x="5767" y="7584"/>
                    <a:pt x="5767" y="7584"/>
                  </a:cubicBezTo>
                  <a:cubicBezTo>
                    <a:pt x="6134" y="6970"/>
                    <a:pt x="7627" y="4308"/>
                    <a:pt x="7627" y="4308"/>
                  </a:cubicBezTo>
                  <a:lnTo>
                    <a:pt x="4999" y="3839"/>
                  </a:lnTo>
                  <a:cubicBezTo>
                    <a:pt x="5482" y="3230"/>
                    <a:pt x="7712" y="3208"/>
                    <a:pt x="8032" y="3208"/>
                  </a:cubicBezTo>
                  <a:cubicBezTo>
                    <a:pt x="8057" y="3208"/>
                    <a:pt x="8070" y="3208"/>
                    <a:pt x="8070" y="3208"/>
                  </a:cubicBezTo>
                  <a:lnTo>
                    <a:pt x="9435" y="1"/>
                  </a:ln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 name="Google Shape;135;p5"/>
            <p:cNvSpPr/>
            <p:nvPr/>
          </p:nvSpPr>
          <p:spPr>
            <a:xfrm>
              <a:off x="-3668157" y="9923506"/>
              <a:ext cx="405845" cy="1274445"/>
            </a:xfrm>
            <a:custGeom>
              <a:avLst/>
              <a:gdLst/>
              <a:ahLst/>
              <a:cxnLst/>
              <a:rect l="l" t="t" r="r" b="b"/>
              <a:pathLst>
                <a:path w="4411" h="14144" fill="none" extrusionOk="0">
                  <a:moveTo>
                    <a:pt x="17" y="14144"/>
                  </a:moveTo>
                  <a:cubicBezTo>
                    <a:pt x="0" y="13913"/>
                    <a:pt x="230" y="6108"/>
                    <a:pt x="441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 name="Google Shape;136;p5"/>
            <p:cNvSpPr/>
            <p:nvPr/>
          </p:nvSpPr>
          <p:spPr>
            <a:xfrm>
              <a:off x="-3462915" y="10247521"/>
              <a:ext cx="352492" cy="65374"/>
            </a:xfrm>
            <a:custGeom>
              <a:avLst/>
              <a:gdLst/>
              <a:ahLst/>
              <a:cxnLst/>
              <a:rect l="l" t="t" r="r" b="b"/>
              <a:pathLst>
                <a:path w="3866" h="717" fill="none" extrusionOk="0">
                  <a:moveTo>
                    <a:pt x="1" y="282"/>
                  </a:moveTo>
                  <a:cubicBezTo>
                    <a:pt x="1" y="282"/>
                    <a:pt x="2722" y="0"/>
                    <a:pt x="3865" y="71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 name="Google Shape;137;p5"/>
            <p:cNvSpPr/>
            <p:nvPr/>
          </p:nvSpPr>
          <p:spPr>
            <a:xfrm rot="97">
              <a:off x="-3305861" y="9856294"/>
              <a:ext cx="391377" cy="133845"/>
            </a:xfrm>
            <a:custGeom>
              <a:avLst/>
              <a:gdLst/>
              <a:ahLst/>
              <a:cxnLst/>
              <a:rect l="l" t="t" r="r" b="b"/>
              <a:pathLst>
                <a:path w="4436" h="1468" fill="none" extrusionOk="0">
                  <a:moveTo>
                    <a:pt x="0" y="1468"/>
                  </a:moveTo>
                  <a:cubicBezTo>
                    <a:pt x="0" y="1468"/>
                    <a:pt x="2994" y="0"/>
                    <a:pt x="4436" y="3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 name="Google Shape;138;p5"/>
            <p:cNvSpPr/>
            <p:nvPr/>
          </p:nvSpPr>
          <p:spPr>
            <a:xfrm>
              <a:off x="-3562388" y="10560164"/>
              <a:ext cx="255935" cy="84795"/>
            </a:xfrm>
            <a:custGeom>
              <a:avLst/>
              <a:gdLst/>
              <a:ahLst/>
              <a:cxnLst/>
              <a:rect l="l" t="t" r="r" b="b"/>
              <a:pathLst>
                <a:path w="2807" h="930" fill="none" extrusionOk="0">
                  <a:moveTo>
                    <a:pt x="0" y="0"/>
                  </a:moveTo>
                  <a:lnTo>
                    <a:pt x="2807" y="930"/>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 name="Google Shape;139;p5"/>
            <p:cNvSpPr/>
            <p:nvPr/>
          </p:nvSpPr>
          <p:spPr>
            <a:xfrm>
              <a:off x="-4442787" y="9783160"/>
              <a:ext cx="859439" cy="1414801"/>
            </a:xfrm>
            <a:custGeom>
              <a:avLst/>
              <a:gdLst/>
              <a:ahLst/>
              <a:cxnLst/>
              <a:rect l="l" t="t" r="r" b="b"/>
              <a:pathLst>
                <a:path w="9426" h="15517" extrusionOk="0">
                  <a:moveTo>
                    <a:pt x="0" y="1"/>
                  </a:moveTo>
                  <a:lnTo>
                    <a:pt x="1365" y="3208"/>
                  </a:lnTo>
                  <a:cubicBezTo>
                    <a:pt x="1365" y="3208"/>
                    <a:pt x="1378" y="3208"/>
                    <a:pt x="1403" y="3208"/>
                  </a:cubicBezTo>
                  <a:cubicBezTo>
                    <a:pt x="1722" y="3208"/>
                    <a:pt x="3945" y="3230"/>
                    <a:pt x="4436" y="3839"/>
                  </a:cubicBezTo>
                  <a:lnTo>
                    <a:pt x="1800" y="4308"/>
                  </a:lnTo>
                  <a:cubicBezTo>
                    <a:pt x="1800" y="4308"/>
                    <a:pt x="3293" y="6970"/>
                    <a:pt x="3668" y="7584"/>
                  </a:cubicBezTo>
                  <a:cubicBezTo>
                    <a:pt x="3668" y="7584"/>
                    <a:pt x="4152" y="7544"/>
                    <a:pt x="4649" y="7544"/>
                  </a:cubicBezTo>
                  <a:cubicBezTo>
                    <a:pt x="5046" y="7544"/>
                    <a:pt x="5451" y="7570"/>
                    <a:pt x="5621" y="7661"/>
                  </a:cubicBezTo>
                  <a:lnTo>
                    <a:pt x="4009" y="8283"/>
                  </a:lnTo>
                  <a:cubicBezTo>
                    <a:pt x="4009" y="8283"/>
                    <a:pt x="5425" y="10313"/>
                    <a:pt x="5741" y="11004"/>
                  </a:cubicBezTo>
                  <a:lnTo>
                    <a:pt x="7379" y="11004"/>
                  </a:lnTo>
                  <a:lnTo>
                    <a:pt x="6039" y="11559"/>
                  </a:lnTo>
                  <a:lnTo>
                    <a:pt x="8752" y="15517"/>
                  </a:lnTo>
                  <a:cubicBezTo>
                    <a:pt x="8752" y="15517"/>
                    <a:pt x="9426" y="7567"/>
                    <a:pt x="5075" y="2116"/>
                  </a:cubicBezTo>
                  <a:cubicBezTo>
                    <a:pt x="4095" y="427"/>
                    <a:pt x="0" y="1"/>
                    <a:pt x="0"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 name="Google Shape;140;p5"/>
            <p:cNvSpPr/>
            <p:nvPr/>
          </p:nvSpPr>
          <p:spPr>
            <a:xfrm>
              <a:off x="-4045441" y="9908345"/>
              <a:ext cx="401455" cy="1289615"/>
            </a:xfrm>
            <a:custGeom>
              <a:avLst/>
              <a:gdLst/>
              <a:ahLst/>
              <a:cxnLst/>
              <a:rect l="l" t="t" r="r" b="b"/>
              <a:pathLst>
                <a:path w="4403" h="14144" fill="none" extrusionOk="0">
                  <a:moveTo>
                    <a:pt x="4394" y="14144"/>
                  </a:moveTo>
                  <a:cubicBezTo>
                    <a:pt x="4402" y="13913"/>
                    <a:pt x="4181" y="6108"/>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 name="Google Shape;141;p5"/>
            <p:cNvSpPr/>
            <p:nvPr/>
          </p:nvSpPr>
          <p:spPr>
            <a:xfrm rot="-112">
              <a:off x="-4145786" y="10247528"/>
              <a:ext cx="296468" cy="65372"/>
            </a:xfrm>
            <a:custGeom>
              <a:avLst/>
              <a:gdLst/>
              <a:ahLst/>
              <a:cxnLst/>
              <a:rect l="l" t="t" r="r" b="b"/>
              <a:pathLst>
                <a:path w="3857" h="717" fill="none" extrusionOk="0">
                  <a:moveTo>
                    <a:pt x="3857" y="282"/>
                  </a:moveTo>
                  <a:cubicBezTo>
                    <a:pt x="3857" y="282"/>
                    <a:pt x="1135" y="0"/>
                    <a:pt x="1" y="71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 name="Google Shape;142;p5"/>
            <p:cNvSpPr/>
            <p:nvPr/>
          </p:nvSpPr>
          <p:spPr>
            <a:xfrm rot="-106">
              <a:off x="-4354035" y="9856278"/>
              <a:ext cx="361579" cy="133845"/>
            </a:xfrm>
            <a:custGeom>
              <a:avLst/>
              <a:gdLst/>
              <a:ahLst/>
              <a:cxnLst/>
              <a:rect l="l" t="t" r="r" b="b"/>
              <a:pathLst>
                <a:path w="4445" h="1468" fill="none" extrusionOk="0">
                  <a:moveTo>
                    <a:pt x="4445" y="1468"/>
                  </a:moveTo>
                  <a:cubicBezTo>
                    <a:pt x="4445" y="1468"/>
                    <a:pt x="1451" y="0"/>
                    <a:pt x="1" y="3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 name="Google Shape;143;p5"/>
            <p:cNvSpPr/>
            <p:nvPr/>
          </p:nvSpPr>
          <p:spPr>
            <a:xfrm rot="-211">
              <a:off x="-3977873" y="10560164"/>
              <a:ext cx="228125" cy="84793"/>
            </a:xfrm>
            <a:custGeom>
              <a:avLst/>
              <a:gdLst/>
              <a:ahLst/>
              <a:cxnLst/>
              <a:rect l="l" t="t" r="r" b="b"/>
              <a:pathLst>
                <a:path w="2799" h="930" fill="none" extrusionOk="0">
                  <a:moveTo>
                    <a:pt x="2798" y="0"/>
                  </a:moveTo>
                  <a:lnTo>
                    <a:pt x="1" y="930"/>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 name="Google Shape;144;p5"/>
            <p:cNvSpPr/>
            <p:nvPr/>
          </p:nvSpPr>
          <p:spPr>
            <a:xfrm>
              <a:off x="-5085215" y="10335962"/>
              <a:ext cx="1436593" cy="869013"/>
            </a:xfrm>
            <a:custGeom>
              <a:avLst/>
              <a:gdLst/>
              <a:ahLst/>
              <a:cxnLst/>
              <a:rect l="l" t="t" r="r" b="b"/>
              <a:pathLst>
                <a:path w="15756" h="9531" extrusionOk="0">
                  <a:moveTo>
                    <a:pt x="4231" y="1"/>
                  </a:moveTo>
                  <a:cubicBezTo>
                    <a:pt x="2393" y="1"/>
                    <a:pt x="0" y="1205"/>
                    <a:pt x="0" y="1205"/>
                  </a:cubicBezTo>
                  <a:lnTo>
                    <a:pt x="2892" y="3167"/>
                  </a:lnTo>
                  <a:cubicBezTo>
                    <a:pt x="2892" y="3167"/>
                    <a:pt x="4665" y="1999"/>
                    <a:pt x="5576" y="1999"/>
                  </a:cubicBezTo>
                  <a:cubicBezTo>
                    <a:pt x="5662" y="1999"/>
                    <a:pt x="5741" y="2010"/>
                    <a:pt x="5809" y="2033"/>
                  </a:cubicBezTo>
                  <a:lnTo>
                    <a:pt x="3856" y="3850"/>
                  </a:lnTo>
                  <a:cubicBezTo>
                    <a:pt x="3856" y="3850"/>
                    <a:pt x="6543" y="5274"/>
                    <a:pt x="7191" y="5598"/>
                  </a:cubicBezTo>
                  <a:cubicBezTo>
                    <a:pt x="7191" y="5598"/>
                    <a:pt x="8445" y="4643"/>
                    <a:pt x="8880" y="4600"/>
                  </a:cubicBezTo>
                  <a:lnTo>
                    <a:pt x="8880" y="4600"/>
                  </a:lnTo>
                  <a:lnTo>
                    <a:pt x="7865" y="5999"/>
                  </a:lnTo>
                  <a:cubicBezTo>
                    <a:pt x="7865" y="5999"/>
                    <a:pt x="10143" y="6946"/>
                    <a:pt x="10782" y="7355"/>
                  </a:cubicBezTo>
                  <a:lnTo>
                    <a:pt x="12164" y="6468"/>
                  </a:lnTo>
                  <a:lnTo>
                    <a:pt x="11337" y="7662"/>
                  </a:lnTo>
                  <a:lnTo>
                    <a:pt x="15755" y="9531"/>
                  </a:lnTo>
                  <a:cubicBezTo>
                    <a:pt x="15755" y="9531"/>
                    <a:pt x="12028" y="2476"/>
                    <a:pt x="5417" y="241"/>
                  </a:cubicBezTo>
                  <a:cubicBezTo>
                    <a:pt x="5080" y="70"/>
                    <a:pt x="4672" y="1"/>
                    <a:pt x="4231"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 name="Google Shape;145;p5"/>
            <p:cNvSpPr/>
            <p:nvPr/>
          </p:nvSpPr>
          <p:spPr>
            <a:xfrm>
              <a:off x="-4653553" y="10357480"/>
              <a:ext cx="1004944" cy="847509"/>
            </a:xfrm>
            <a:custGeom>
              <a:avLst/>
              <a:gdLst/>
              <a:ahLst/>
              <a:cxnLst/>
              <a:rect l="l" t="t" r="r" b="b"/>
              <a:pathLst>
                <a:path w="11346" h="9529" fill="none" extrusionOk="0">
                  <a:moveTo>
                    <a:pt x="11345" y="9529"/>
                  </a:moveTo>
                  <a:cubicBezTo>
                    <a:pt x="11234" y="9324"/>
                    <a:pt x="6824" y="2875"/>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 name="Google Shape;146;p5"/>
            <p:cNvSpPr/>
            <p:nvPr/>
          </p:nvSpPr>
          <p:spPr>
            <a:xfrm>
              <a:off x="-4595234" y="10537553"/>
              <a:ext cx="274627" cy="224114"/>
            </a:xfrm>
            <a:custGeom>
              <a:avLst/>
              <a:gdLst/>
              <a:ahLst/>
              <a:cxnLst/>
              <a:rect l="l" t="t" r="r" b="b"/>
              <a:pathLst>
                <a:path w="3012" h="2458" fill="none" extrusionOk="0">
                  <a:moveTo>
                    <a:pt x="3011" y="1"/>
                  </a:moveTo>
                  <a:cubicBezTo>
                    <a:pt x="3011" y="1"/>
                    <a:pt x="572" y="1238"/>
                    <a:pt x="0" y="245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 name="Google Shape;147;p5"/>
            <p:cNvSpPr/>
            <p:nvPr/>
          </p:nvSpPr>
          <p:spPr>
            <a:xfrm>
              <a:off x="-4988844" y="10383358"/>
              <a:ext cx="396273" cy="128665"/>
            </a:xfrm>
            <a:custGeom>
              <a:avLst/>
              <a:gdLst/>
              <a:ahLst/>
              <a:cxnLst/>
              <a:rect l="l" t="t" r="r" b="b"/>
              <a:pathLst>
                <a:path w="4335" h="1477" fill="none" extrusionOk="0">
                  <a:moveTo>
                    <a:pt x="4334" y="1"/>
                  </a:moveTo>
                  <a:cubicBezTo>
                    <a:pt x="4334" y="1"/>
                    <a:pt x="1016" y="384"/>
                    <a:pt x="1" y="14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 name="Google Shape;148;p5"/>
            <p:cNvSpPr/>
            <p:nvPr/>
          </p:nvSpPr>
          <p:spPr>
            <a:xfrm rot="104">
              <a:off x="-4234467" y="10725024"/>
              <a:ext cx="152646" cy="186510"/>
            </a:xfrm>
            <a:custGeom>
              <a:avLst/>
              <a:gdLst/>
              <a:ahLst/>
              <a:cxnLst/>
              <a:rect l="l" t="t" r="r" b="b"/>
              <a:pathLst>
                <a:path w="1852" h="2296" fill="none" extrusionOk="0">
                  <a:moveTo>
                    <a:pt x="1851" y="0"/>
                  </a:moveTo>
                  <a:lnTo>
                    <a:pt x="0" y="2295"/>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9" name="Google Shape;149;p5"/>
          <p:cNvGrpSpPr/>
          <p:nvPr/>
        </p:nvGrpSpPr>
        <p:grpSpPr>
          <a:xfrm rot="-2422237">
            <a:off x="9427813" y="5037953"/>
            <a:ext cx="4159661" cy="2119737"/>
            <a:chOff x="-5085215" y="9783160"/>
            <a:chExt cx="2803872" cy="1428836"/>
          </a:xfrm>
        </p:grpSpPr>
        <p:sp>
          <p:nvSpPr>
            <p:cNvPr id="150" name="Google Shape;150;p5"/>
            <p:cNvSpPr/>
            <p:nvPr/>
          </p:nvSpPr>
          <p:spPr>
            <a:xfrm>
              <a:off x="-3677544" y="10289279"/>
              <a:ext cx="1396201" cy="922716"/>
            </a:xfrm>
            <a:custGeom>
              <a:avLst/>
              <a:gdLst/>
              <a:ahLst/>
              <a:cxnLst/>
              <a:rect l="l" t="t" r="r" b="b"/>
              <a:pathLst>
                <a:path w="15313" h="10120" extrusionOk="0">
                  <a:moveTo>
                    <a:pt x="11261" y="0"/>
                  </a:moveTo>
                  <a:cubicBezTo>
                    <a:pt x="10730" y="0"/>
                    <a:pt x="10238" y="86"/>
                    <a:pt x="9853" y="310"/>
                  </a:cubicBezTo>
                  <a:cubicBezTo>
                    <a:pt x="3370" y="2877"/>
                    <a:pt x="1" y="10119"/>
                    <a:pt x="1" y="10119"/>
                  </a:cubicBezTo>
                  <a:lnTo>
                    <a:pt x="4325" y="8029"/>
                  </a:lnTo>
                  <a:lnTo>
                    <a:pt x="3430" y="6878"/>
                  </a:lnTo>
                  <a:lnTo>
                    <a:pt x="4863" y="7688"/>
                  </a:lnTo>
                  <a:cubicBezTo>
                    <a:pt x="5477" y="7253"/>
                    <a:pt x="7703" y="6187"/>
                    <a:pt x="7703" y="6187"/>
                  </a:cubicBezTo>
                  <a:lnTo>
                    <a:pt x="6620" y="4848"/>
                  </a:lnTo>
                  <a:lnTo>
                    <a:pt x="6620" y="4848"/>
                  </a:lnTo>
                  <a:cubicBezTo>
                    <a:pt x="7055" y="4865"/>
                    <a:pt x="8360" y="5752"/>
                    <a:pt x="8360" y="5752"/>
                  </a:cubicBezTo>
                  <a:cubicBezTo>
                    <a:pt x="8983" y="5402"/>
                    <a:pt x="11602" y="3833"/>
                    <a:pt x="11602" y="3833"/>
                  </a:cubicBezTo>
                  <a:lnTo>
                    <a:pt x="9554" y="2127"/>
                  </a:lnTo>
                  <a:cubicBezTo>
                    <a:pt x="9637" y="2094"/>
                    <a:pt x="9736" y="2079"/>
                    <a:pt x="9846" y="2079"/>
                  </a:cubicBezTo>
                  <a:cubicBezTo>
                    <a:pt x="10774" y="2079"/>
                    <a:pt x="12531" y="3108"/>
                    <a:pt x="12531" y="3108"/>
                  </a:cubicBezTo>
                  <a:lnTo>
                    <a:pt x="15312" y="992"/>
                  </a:lnTo>
                  <a:cubicBezTo>
                    <a:pt x="15312" y="992"/>
                    <a:pt x="13063" y="0"/>
                    <a:pt x="112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 name="Google Shape;151;p5"/>
            <p:cNvSpPr/>
            <p:nvPr/>
          </p:nvSpPr>
          <p:spPr>
            <a:xfrm>
              <a:off x="-3677545" y="10308524"/>
              <a:ext cx="985493" cy="903459"/>
            </a:xfrm>
            <a:custGeom>
              <a:avLst/>
              <a:gdLst/>
              <a:ahLst/>
              <a:cxnLst/>
              <a:rect l="l" t="t" r="r" b="b"/>
              <a:pathLst>
                <a:path w="10843" h="10101" fill="none" extrusionOk="0">
                  <a:moveTo>
                    <a:pt x="1" y="10100"/>
                  </a:moveTo>
                  <a:cubicBezTo>
                    <a:pt x="112" y="9896"/>
                    <a:pt x="4180" y="3225"/>
                    <a:pt x="10842"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 name="Google Shape;152;p5"/>
            <p:cNvSpPr/>
            <p:nvPr/>
          </p:nvSpPr>
          <p:spPr>
            <a:xfrm>
              <a:off x="-3031421" y="10513437"/>
              <a:ext cx="276407" cy="206206"/>
            </a:xfrm>
            <a:custGeom>
              <a:avLst/>
              <a:gdLst/>
              <a:ahLst/>
              <a:cxnLst/>
              <a:rect l="l" t="t" r="r" b="b"/>
              <a:pathLst>
                <a:path w="3132" h="2295" fill="none" extrusionOk="0">
                  <a:moveTo>
                    <a:pt x="1" y="0"/>
                  </a:moveTo>
                  <a:cubicBezTo>
                    <a:pt x="1" y="0"/>
                    <a:pt x="2500" y="1109"/>
                    <a:pt x="3131" y="2295"/>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 name="Google Shape;153;p5"/>
            <p:cNvSpPr/>
            <p:nvPr/>
          </p:nvSpPr>
          <p:spPr>
            <a:xfrm>
              <a:off x="-2756816" y="10339117"/>
              <a:ext cx="382094" cy="111450"/>
            </a:xfrm>
            <a:custGeom>
              <a:avLst/>
              <a:gdLst/>
              <a:ahLst/>
              <a:cxnLst/>
              <a:rect l="l" t="t" r="r" b="b"/>
              <a:pathLst>
                <a:path w="4402" h="1255" fill="none" extrusionOk="0">
                  <a:moveTo>
                    <a:pt x="0" y="0"/>
                  </a:moveTo>
                  <a:cubicBezTo>
                    <a:pt x="0" y="0"/>
                    <a:pt x="3335" y="214"/>
                    <a:pt x="4402" y="125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 name="Google Shape;154;p5"/>
            <p:cNvSpPr/>
            <p:nvPr/>
          </p:nvSpPr>
          <p:spPr>
            <a:xfrm>
              <a:off x="-3269257" y="10710241"/>
              <a:ext cx="178981" cy="200773"/>
            </a:xfrm>
            <a:custGeom>
              <a:avLst/>
              <a:gdLst/>
              <a:ahLst/>
              <a:cxnLst/>
              <a:rect l="l" t="t" r="r" b="b"/>
              <a:pathLst>
                <a:path w="1963" h="2202" fill="none" extrusionOk="0">
                  <a:moveTo>
                    <a:pt x="1" y="0"/>
                  </a:moveTo>
                  <a:lnTo>
                    <a:pt x="1963" y="2201"/>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 name="Google Shape;155;p5"/>
            <p:cNvSpPr/>
            <p:nvPr/>
          </p:nvSpPr>
          <p:spPr>
            <a:xfrm>
              <a:off x="-3728876" y="9783160"/>
              <a:ext cx="860260" cy="1414801"/>
            </a:xfrm>
            <a:custGeom>
              <a:avLst/>
              <a:gdLst/>
              <a:ahLst/>
              <a:cxnLst/>
              <a:rect l="l" t="t" r="r" b="b"/>
              <a:pathLst>
                <a:path w="9435" h="15517" extrusionOk="0">
                  <a:moveTo>
                    <a:pt x="9435" y="1"/>
                  </a:moveTo>
                  <a:cubicBezTo>
                    <a:pt x="9435" y="1"/>
                    <a:pt x="5340" y="427"/>
                    <a:pt x="4360" y="2116"/>
                  </a:cubicBezTo>
                  <a:cubicBezTo>
                    <a:pt x="1" y="7567"/>
                    <a:pt x="683" y="15517"/>
                    <a:pt x="683" y="15517"/>
                  </a:cubicBezTo>
                  <a:lnTo>
                    <a:pt x="3396" y="11559"/>
                  </a:lnTo>
                  <a:lnTo>
                    <a:pt x="2048" y="11004"/>
                  </a:lnTo>
                  <a:lnTo>
                    <a:pt x="3694" y="11004"/>
                  </a:lnTo>
                  <a:cubicBezTo>
                    <a:pt x="4010" y="10313"/>
                    <a:pt x="5417" y="8283"/>
                    <a:pt x="5417" y="8283"/>
                  </a:cubicBezTo>
                  <a:lnTo>
                    <a:pt x="3805" y="7661"/>
                  </a:lnTo>
                  <a:cubicBezTo>
                    <a:pt x="3979" y="7570"/>
                    <a:pt x="4386" y="7544"/>
                    <a:pt x="4785" y="7544"/>
                  </a:cubicBezTo>
                  <a:cubicBezTo>
                    <a:pt x="5283" y="7544"/>
                    <a:pt x="5767" y="7584"/>
                    <a:pt x="5767" y="7584"/>
                  </a:cubicBezTo>
                  <a:cubicBezTo>
                    <a:pt x="6134" y="6970"/>
                    <a:pt x="7627" y="4308"/>
                    <a:pt x="7627" y="4308"/>
                  </a:cubicBezTo>
                  <a:lnTo>
                    <a:pt x="4999" y="3839"/>
                  </a:lnTo>
                  <a:cubicBezTo>
                    <a:pt x="5482" y="3230"/>
                    <a:pt x="7712" y="3208"/>
                    <a:pt x="8032" y="3208"/>
                  </a:cubicBezTo>
                  <a:cubicBezTo>
                    <a:pt x="8057" y="3208"/>
                    <a:pt x="8070" y="3208"/>
                    <a:pt x="8070" y="3208"/>
                  </a:cubicBezTo>
                  <a:lnTo>
                    <a:pt x="9435"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 name="Google Shape;156;p5"/>
            <p:cNvSpPr/>
            <p:nvPr/>
          </p:nvSpPr>
          <p:spPr>
            <a:xfrm>
              <a:off x="-3668148" y="9928663"/>
              <a:ext cx="402184" cy="1269283"/>
            </a:xfrm>
            <a:custGeom>
              <a:avLst/>
              <a:gdLst/>
              <a:ahLst/>
              <a:cxnLst/>
              <a:rect l="l" t="t" r="r" b="b"/>
              <a:pathLst>
                <a:path w="4411" h="14144" fill="none" extrusionOk="0">
                  <a:moveTo>
                    <a:pt x="17" y="14144"/>
                  </a:moveTo>
                  <a:cubicBezTo>
                    <a:pt x="0" y="13913"/>
                    <a:pt x="230" y="6108"/>
                    <a:pt x="441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 name="Google Shape;157;p5"/>
            <p:cNvSpPr/>
            <p:nvPr/>
          </p:nvSpPr>
          <p:spPr>
            <a:xfrm>
              <a:off x="-3462915" y="10247521"/>
              <a:ext cx="352492" cy="65374"/>
            </a:xfrm>
            <a:custGeom>
              <a:avLst/>
              <a:gdLst/>
              <a:ahLst/>
              <a:cxnLst/>
              <a:rect l="l" t="t" r="r" b="b"/>
              <a:pathLst>
                <a:path w="3866" h="717" fill="none" extrusionOk="0">
                  <a:moveTo>
                    <a:pt x="1" y="282"/>
                  </a:moveTo>
                  <a:cubicBezTo>
                    <a:pt x="1" y="282"/>
                    <a:pt x="2722" y="0"/>
                    <a:pt x="3865" y="71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 name="Google Shape;158;p5"/>
            <p:cNvSpPr/>
            <p:nvPr/>
          </p:nvSpPr>
          <p:spPr>
            <a:xfrm rot="-98">
              <a:off x="-3303029" y="9856280"/>
              <a:ext cx="388538" cy="133852"/>
            </a:xfrm>
            <a:custGeom>
              <a:avLst/>
              <a:gdLst/>
              <a:ahLst/>
              <a:cxnLst/>
              <a:rect l="l" t="t" r="r" b="b"/>
              <a:pathLst>
                <a:path w="4436" h="1468" fill="none" extrusionOk="0">
                  <a:moveTo>
                    <a:pt x="0" y="1468"/>
                  </a:moveTo>
                  <a:cubicBezTo>
                    <a:pt x="0" y="1468"/>
                    <a:pt x="2994" y="0"/>
                    <a:pt x="4436" y="3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9" name="Google Shape;159;p5"/>
            <p:cNvSpPr/>
            <p:nvPr/>
          </p:nvSpPr>
          <p:spPr>
            <a:xfrm>
              <a:off x="-3562388" y="10560164"/>
              <a:ext cx="255935" cy="84795"/>
            </a:xfrm>
            <a:custGeom>
              <a:avLst/>
              <a:gdLst/>
              <a:ahLst/>
              <a:cxnLst/>
              <a:rect l="l" t="t" r="r" b="b"/>
              <a:pathLst>
                <a:path w="2807" h="930" fill="none" extrusionOk="0">
                  <a:moveTo>
                    <a:pt x="0" y="0"/>
                  </a:moveTo>
                  <a:lnTo>
                    <a:pt x="2807" y="930"/>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0" name="Google Shape;160;p5"/>
            <p:cNvSpPr/>
            <p:nvPr/>
          </p:nvSpPr>
          <p:spPr>
            <a:xfrm>
              <a:off x="-4442787" y="9783160"/>
              <a:ext cx="859439" cy="1414801"/>
            </a:xfrm>
            <a:custGeom>
              <a:avLst/>
              <a:gdLst/>
              <a:ahLst/>
              <a:cxnLst/>
              <a:rect l="l" t="t" r="r" b="b"/>
              <a:pathLst>
                <a:path w="9426" h="15517" extrusionOk="0">
                  <a:moveTo>
                    <a:pt x="0" y="1"/>
                  </a:moveTo>
                  <a:lnTo>
                    <a:pt x="1365" y="3208"/>
                  </a:lnTo>
                  <a:cubicBezTo>
                    <a:pt x="1365" y="3208"/>
                    <a:pt x="1378" y="3208"/>
                    <a:pt x="1403" y="3208"/>
                  </a:cubicBezTo>
                  <a:cubicBezTo>
                    <a:pt x="1722" y="3208"/>
                    <a:pt x="3945" y="3230"/>
                    <a:pt x="4436" y="3839"/>
                  </a:cubicBezTo>
                  <a:lnTo>
                    <a:pt x="1800" y="4308"/>
                  </a:lnTo>
                  <a:cubicBezTo>
                    <a:pt x="1800" y="4308"/>
                    <a:pt x="3293" y="6970"/>
                    <a:pt x="3668" y="7584"/>
                  </a:cubicBezTo>
                  <a:cubicBezTo>
                    <a:pt x="3668" y="7584"/>
                    <a:pt x="4152" y="7544"/>
                    <a:pt x="4649" y="7544"/>
                  </a:cubicBezTo>
                  <a:cubicBezTo>
                    <a:pt x="5046" y="7544"/>
                    <a:pt x="5451" y="7570"/>
                    <a:pt x="5621" y="7661"/>
                  </a:cubicBezTo>
                  <a:lnTo>
                    <a:pt x="4009" y="8283"/>
                  </a:lnTo>
                  <a:cubicBezTo>
                    <a:pt x="4009" y="8283"/>
                    <a:pt x="5425" y="10313"/>
                    <a:pt x="5741" y="11004"/>
                  </a:cubicBezTo>
                  <a:lnTo>
                    <a:pt x="7379" y="11004"/>
                  </a:lnTo>
                  <a:lnTo>
                    <a:pt x="6039" y="11559"/>
                  </a:lnTo>
                  <a:lnTo>
                    <a:pt x="8752" y="15517"/>
                  </a:lnTo>
                  <a:cubicBezTo>
                    <a:pt x="8752" y="15517"/>
                    <a:pt x="9426" y="7567"/>
                    <a:pt x="5075" y="2116"/>
                  </a:cubicBezTo>
                  <a:cubicBezTo>
                    <a:pt x="4095" y="427"/>
                    <a:pt x="0" y="1"/>
                    <a:pt x="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1" name="Google Shape;161;p5"/>
            <p:cNvSpPr/>
            <p:nvPr/>
          </p:nvSpPr>
          <p:spPr>
            <a:xfrm>
              <a:off x="-4025195" y="9944299"/>
              <a:ext cx="381201" cy="1253689"/>
            </a:xfrm>
            <a:custGeom>
              <a:avLst/>
              <a:gdLst/>
              <a:ahLst/>
              <a:cxnLst/>
              <a:rect l="l" t="t" r="r" b="b"/>
              <a:pathLst>
                <a:path w="4403" h="14144" fill="none" extrusionOk="0">
                  <a:moveTo>
                    <a:pt x="4394" y="14144"/>
                  </a:moveTo>
                  <a:cubicBezTo>
                    <a:pt x="4402" y="13913"/>
                    <a:pt x="4181" y="6108"/>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2" name="Google Shape;162;p5"/>
            <p:cNvSpPr/>
            <p:nvPr/>
          </p:nvSpPr>
          <p:spPr>
            <a:xfrm>
              <a:off x="-4200987" y="10247521"/>
              <a:ext cx="351672" cy="65374"/>
            </a:xfrm>
            <a:custGeom>
              <a:avLst/>
              <a:gdLst/>
              <a:ahLst/>
              <a:cxnLst/>
              <a:rect l="l" t="t" r="r" b="b"/>
              <a:pathLst>
                <a:path w="3857" h="717" fill="none" extrusionOk="0">
                  <a:moveTo>
                    <a:pt x="3857" y="282"/>
                  </a:moveTo>
                  <a:cubicBezTo>
                    <a:pt x="3857" y="282"/>
                    <a:pt x="1135" y="0"/>
                    <a:pt x="1" y="71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3" name="Google Shape;163;p5"/>
            <p:cNvSpPr/>
            <p:nvPr/>
          </p:nvSpPr>
          <p:spPr>
            <a:xfrm>
              <a:off x="-4397746" y="9856283"/>
              <a:ext cx="405284" cy="133849"/>
            </a:xfrm>
            <a:custGeom>
              <a:avLst/>
              <a:gdLst/>
              <a:ahLst/>
              <a:cxnLst/>
              <a:rect l="l" t="t" r="r" b="b"/>
              <a:pathLst>
                <a:path w="4445" h="1468" fill="none" extrusionOk="0">
                  <a:moveTo>
                    <a:pt x="4445" y="1468"/>
                  </a:moveTo>
                  <a:cubicBezTo>
                    <a:pt x="4445" y="1468"/>
                    <a:pt x="1451" y="0"/>
                    <a:pt x="1" y="3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4" name="Google Shape;164;p5"/>
            <p:cNvSpPr/>
            <p:nvPr/>
          </p:nvSpPr>
          <p:spPr>
            <a:xfrm>
              <a:off x="-4004958" y="10560164"/>
              <a:ext cx="255206" cy="84795"/>
            </a:xfrm>
            <a:custGeom>
              <a:avLst/>
              <a:gdLst/>
              <a:ahLst/>
              <a:cxnLst/>
              <a:rect l="l" t="t" r="r" b="b"/>
              <a:pathLst>
                <a:path w="2799" h="930" fill="none" extrusionOk="0">
                  <a:moveTo>
                    <a:pt x="2798" y="0"/>
                  </a:moveTo>
                  <a:lnTo>
                    <a:pt x="1" y="930"/>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5" name="Google Shape;165;p5"/>
            <p:cNvSpPr/>
            <p:nvPr/>
          </p:nvSpPr>
          <p:spPr>
            <a:xfrm>
              <a:off x="-5085215" y="10335962"/>
              <a:ext cx="1436593" cy="869013"/>
            </a:xfrm>
            <a:custGeom>
              <a:avLst/>
              <a:gdLst/>
              <a:ahLst/>
              <a:cxnLst/>
              <a:rect l="l" t="t" r="r" b="b"/>
              <a:pathLst>
                <a:path w="15756" h="9531" extrusionOk="0">
                  <a:moveTo>
                    <a:pt x="4231" y="1"/>
                  </a:moveTo>
                  <a:cubicBezTo>
                    <a:pt x="2393" y="1"/>
                    <a:pt x="0" y="1205"/>
                    <a:pt x="0" y="1205"/>
                  </a:cubicBezTo>
                  <a:lnTo>
                    <a:pt x="2892" y="3167"/>
                  </a:lnTo>
                  <a:cubicBezTo>
                    <a:pt x="2892" y="3167"/>
                    <a:pt x="4665" y="1999"/>
                    <a:pt x="5576" y="1999"/>
                  </a:cubicBezTo>
                  <a:cubicBezTo>
                    <a:pt x="5662" y="1999"/>
                    <a:pt x="5741" y="2010"/>
                    <a:pt x="5809" y="2033"/>
                  </a:cubicBezTo>
                  <a:lnTo>
                    <a:pt x="3856" y="3850"/>
                  </a:lnTo>
                  <a:cubicBezTo>
                    <a:pt x="3856" y="3850"/>
                    <a:pt x="6543" y="5274"/>
                    <a:pt x="7191" y="5598"/>
                  </a:cubicBezTo>
                  <a:cubicBezTo>
                    <a:pt x="7191" y="5598"/>
                    <a:pt x="8445" y="4643"/>
                    <a:pt x="8880" y="4600"/>
                  </a:cubicBezTo>
                  <a:lnTo>
                    <a:pt x="8880" y="4600"/>
                  </a:lnTo>
                  <a:lnTo>
                    <a:pt x="7865" y="5999"/>
                  </a:lnTo>
                  <a:cubicBezTo>
                    <a:pt x="7865" y="5999"/>
                    <a:pt x="10143" y="6946"/>
                    <a:pt x="10782" y="7355"/>
                  </a:cubicBezTo>
                  <a:lnTo>
                    <a:pt x="12164" y="6468"/>
                  </a:lnTo>
                  <a:lnTo>
                    <a:pt x="11337" y="7662"/>
                  </a:lnTo>
                  <a:lnTo>
                    <a:pt x="15755" y="9531"/>
                  </a:lnTo>
                  <a:cubicBezTo>
                    <a:pt x="15755" y="9531"/>
                    <a:pt x="12028" y="2476"/>
                    <a:pt x="5417" y="241"/>
                  </a:cubicBezTo>
                  <a:cubicBezTo>
                    <a:pt x="5080" y="70"/>
                    <a:pt x="4672" y="1"/>
                    <a:pt x="423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6" name="Google Shape;166;p5"/>
            <p:cNvSpPr/>
            <p:nvPr/>
          </p:nvSpPr>
          <p:spPr>
            <a:xfrm>
              <a:off x="-4655408" y="10350371"/>
              <a:ext cx="1006759" cy="854608"/>
            </a:xfrm>
            <a:custGeom>
              <a:avLst/>
              <a:gdLst/>
              <a:ahLst/>
              <a:cxnLst/>
              <a:rect l="l" t="t" r="r" b="b"/>
              <a:pathLst>
                <a:path w="11346" h="9529" fill="none" extrusionOk="0">
                  <a:moveTo>
                    <a:pt x="11345" y="9529"/>
                  </a:moveTo>
                  <a:cubicBezTo>
                    <a:pt x="11234" y="9324"/>
                    <a:pt x="6824" y="2875"/>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 name="Google Shape;167;p5"/>
            <p:cNvSpPr/>
            <p:nvPr/>
          </p:nvSpPr>
          <p:spPr>
            <a:xfrm>
              <a:off x="-4595234" y="10537553"/>
              <a:ext cx="274627" cy="224114"/>
            </a:xfrm>
            <a:custGeom>
              <a:avLst/>
              <a:gdLst/>
              <a:ahLst/>
              <a:cxnLst/>
              <a:rect l="l" t="t" r="r" b="b"/>
              <a:pathLst>
                <a:path w="3012" h="2458" fill="none" extrusionOk="0">
                  <a:moveTo>
                    <a:pt x="3011" y="1"/>
                  </a:moveTo>
                  <a:cubicBezTo>
                    <a:pt x="3011" y="1"/>
                    <a:pt x="572" y="1238"/>
                    <a:pt x="0" y="245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 name="Google Shape;168;p5"/>
            <p:cNvSpPr/>
            <p:nvPr/>
          </p:nvSpPr>
          <p:spPr>
            <a:xfrm>
              <a:off x="-4988842" y="10377356"/>
              <a:ext cx="395254" cy="134669"/>
            </a:xfrm>
            <a:custGeom>
              <a:avLst/>
              <a:gdLst/>
              <a:ahLst/>
              <a:cxnLst/>
              <a:rect l="l" t="t" r="r" b="b"/>
              <a:pathLst>
                <a:path w="4335" h="1477" fill="none" extrusionOk="0">
                  <a:moveTo>
                    <a:pt x="4334" y="1"/>
                  </a:moveTo>
                  <a:cubicBezTo>
                    <a:pt x="4334" y="1"/>
                    <a:pt x="1016" y="384"/>
                    <a:pt x="1" y="14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 name="Google Shape;169;p5"/>
            <p:cNvSpPr/>
            <p:nvPr/>
          </p:nvSpPr>
          <p:spPr>
            <a:xfrm>
              <a:off x="-4250679" y="10725011"/>
              <a:ext cx="168861" cy="209344"/>
            </a:xfrm>
            <a:custGeom>
              <a:avLst/>
              <a:gdLst/>
              <a:ahLst/>
              <a:cxnLst/>
              <a:rect l="l" t="t" r="r" b="b"/>
              <a:pathLst>
                <a:path w="1852" h="2296" fill="none" extrusionOk="0">
                  <a:moveTo>
                    <a:pt x="1851" y="0"/>
                  </a:moveTo>
                  <a:lnTo>
                    <a:pt x="0" y="2295"/>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0"/>
        <p:cNvGrpSpPr/>
        <p:nvPr/>
      </p:nvGrpSpPr>
      <p:grpSpPr>
        <a:xfrm>
          <a:off x="0" y="0"/>
          <a:ext cx="0" cy="0"/>
          <a:chOff x="0" y="0"/>
          <a:chExt cx="0" cy="0"/>
        </a:xfrm>
      </p:grpSpPr>
      <p:grpSp>
        <p:nvGrpSpPr>
          <p:cNvPr id="171" name="Google Shape;171;p6"/>
          <p:cNvGrpSpPr/>
          <p:nvPr/>
        </p:nvGrpSpPr>
        <p:grpSpPr>
          <a:xfrm rot="1107510">
            <a:off x="11688312" y="1229693"/>
            <a:ext cx="1564513" cy="1332805"/>
            <a:chOff x="9014478" y="1553894"/>
            <a:chExt cx="1173451" cy="999660"/>
          </a:xfrm>
        </p:grpSpPr>
        <p:sp>
          <p:nvSpPr>
            <p:cNvPr id="172" name="Google Shape;172;p6"/>
            <p:cNvSpPr/>
            <p:nvPr/>
          </p:nvSpPr>
          <p:spPr>
            <a:xfrm rot="10393135">
              <a:off x="9062582" y="1614420"/>
              <a:ext cx="1077244" cy="878610"/>
            </a:xfrm>
            <a:custGeom>
              <a:avLst/>
              <a:gdLst/>
              <a:ahLst/>
              <a:cxnLst/>
              <a:rect l="l" t="t" r="r" b="b"/>
              <a:pathLst>
                <a:path w="13428" h="10952" extrusionOk="0">
                  <a:moveTo>
                    <a:pt x="13427" y="0"/>
                  </a:moveTo>
                  <a:lnTo>
                    <a:pt x="13427" y="0"/>
                  </a:lnTo>
                  <a:cubicBezTo>
                    <a:pt x="12651" y="580"/>
                    <a:pt x="11926" y="1211"/>
                    <a:pt x="11243" y="1894"/>
                  </a:cubicBezTo>
                  <a:cubicBezTo>
                    <a:pt x="10100" y="3037"/>
                    <a:pt x="6117" y="5596"/>
                    <a:pt x="4266" y="6159"/>
                  </a:cubicBezTo>
                  <a:cubicBezTo>
                    <a:pt x="2423" y="6730"/>
                    <a:pt x="385" y="8778"/>
                    <a:pt x="1" y="9784"/>
                  </a:cubicBezTo>
                  <a:cubicBezTo>
                    <a:pt x="1" y="9784"/>
                    <a:pt x="7401" y="10951"/>
                    <a:pt x="9509" y="10951"/>
                  </a:cubicBezTo>
                  <a:cubicBezTo>
                    <a:pt x="9751" y="10951"/>
                    <a:pt x="9923" y="10936"/>
                    <a:pt x="10007" y="10902"/>
                  </a:cubicBezTo>
                  <a:cubicBezTo>
                    <a:pt x="10817" y="10569"/>
                    <a:pt x="11431" y="6875"/>
                    <a:pt x="11619" y="5212"/>
                  </a:cubicBezTo>
                  <a:cubicBezTo>
                    <a:pt x="11815" y="3557"/>
                    <a:pt x="13427" y="0"/>
                    <a:pt x="13427"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 name="Google Shape;173;p6"/>
            <p:cNvSpPr/>
            <p:nvPr/>
          </p:nvSpPr>
          <p:spPr>
            <a:xfrm rot="10393134">
              <a:off x="9101789" y="1668969"/>
              <a:ext cx="597185" cy="802329"/>
            </a:xfrm>
            <a:custGeom>
              <a:avLst/>
              <a:gdLst/>
              <a:ahLst/>
              <a:cxnLst/>
              <a:rect l="l" t="t" r="r" b="b"/>
              <a:pathLst>
                <a:path w="7934" h="10569" fill="none" extrusionOk="0">
                  <a:moveTo>
                    <a:pt x="1" y="10569"/>
                  </a:moveTo>
                  <a:cubicBezTo>
                    <a:pt x="1" y="10569"/>
                    <a:pt x="4232" y="3881"/>
                    <a:pt x="7934"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 name="Google Shape;174;p6"/>
            <p:cNvSpPr/>
            <p:nvPr/>
          </p:nvSpPr>
          <p:spPr>
            <a:xfrm rot="10393083">
              <a:off x="9472618" y="1993984"/>
              <a:ext cx="27691" cy="128753"/>
            </a:xfrm>
            <a:custGeom>
              <a:avLst/>
              <a:gdLst/>
              <a:ahLst/>
              <a:cxnLst/>
              <a:rect l="l" t="t" r="r" b="b"/>
              <a:pathLst>
                <a:path w="1" h="2339" fill="none" extrusionOk="0">
                  <a:moveTo>
                    <a:pt x="1" y="1"/>
                  </a:moveTo>
                  <a:lnTo>
                    <a:pt x="1" y="2338"/>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 name="Google Shape;175;p6"/>
            <p:cNvSpPr/>
            <p:nvPr/>
          </p:nvSpPr>
          <p:spPr>
            <a:xfrm rot="10393090">
              <a:off x="9287442" y="1852811"/>
              <a:ext cx="267964" cy="98586"/>
            </a:xfrm>
            <a:custGeom>
              <a:avLst/>
              <a:gdLst/>
              <a:ahLst/>
              <a:cxnLst/>
              <a:rect l="l" t="t" r="r" b="b"/>
              <a:pathLst>
                <a:path w="4317" h="1229" fill="none" extrusionOk="0">
                  <a:moveTo>
                    <a:pt x="1" y="1229"/>
                  </a:moveTo>
                  <a:cubicBezTo>
                    <a:pt x="1" y="1229"/>
                    <a:pt x="2773" y="742"/>
                    <a:pt x="431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6" name="Google Shape;176;p6"/>
            <p:cNvSpPr/>
            <p:nvPr/>
          </p:nvSpPr>
          <p:spPr>
            <a:xfrm rot="10393135">
              <a:off x="9746537" y="1627304"/>
              <a:ext cx="151302" cy="275809"/>
            </a:xfrm>
            <a:custGeom>
              <a:avLst/>
              <a:gdLst/>
              <a:ahLst/>
              <a:cxnLst/>
              <a:rect l="l" t="t" r="r" b="b"/>
              <a:pathLst>
                <a:path w="1886" h="3438" fill="none" extrusionOk="0">
                  <a:moveTo>
                    <a:pt x="0" y="0"/>
                  </a:moveTo>
                  <a:cubicBezTo>
                    <a:pt x="0" y="0"/>
                    <a:pt x="1407" y="2926"/>
                    <a:pt x="1885"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77" name="Google Shape;177;p6"/>
          <p:cNvSpPr txBox="1">
            <a:spLocks noGrp="1"/>
          </p:cNvSpPr>
          <p:nvPr>
            <p:ph type="title"/>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6"/>
          <p:cNvSpPr/>
          <p:nvPr/>
        </p:nvSpPr>
        <p:spPr>
          <a:xfrm rot="10800000" flipH="1">
            <a:off x="10448533" y="-38968"/>
            <a:ext cx="1796561" cy="1141771"/>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9"/>
        <p:cNvGrpSpPr/>
        <p:nvPr/>
      </p:nvGrpSpPr>
      <p:grpSpPr>
        <a:xfrm>
          <a:off x="0" y="0"/>
          <a:ext cx="0" cy="0"/>
          <a:chOff x="0" y="0"/>
          <a:chExt cx="0" cy="0"/>
        </a:xfrm>
      </p:grpSpPr>
      <p:sp>
        <p:nvSpPr>
          <p:cNvPr id="181" name="Google Shape;181;p7"/>
          <p:cNvSpPr txBox="1">
            <a:spLocks noGrp="1"/>
          </p:cNvSpPr>
          <p:nvPr>
            <p:ph type="title"/>
          </p:nvPr>
        </p:nvSpPr>
        <p:spPr>
          <a:xfrm>
            <a:off x="4496200" y="2340000"/>
            <a:ext cx="5238000" cy="8888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sz="4535"/>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82" name="Google Shape;182;p7"/>
          <p:cNvSpPr txBox="1">
            <a:spLocks noGrp="1"/>
          </p:cNvSpPr>
          <p:nvPr>
            <p:ph type="body" idx="1"/>
          </p:nvPr>
        </p:nvSpPr>
        <p:spPr>
          <a:xfrm>
            <a:off x="3594067" y="3228533"/>
            <a:ext cx="6140400" cy="1777600"/>
          </a:xfrm>
          <a:prstGeom prst="rect">
            <a:avLst/>
          </a:prstGeom>
        </p:spPr>
        <p:txBody>
          <a:bodyPr spcFirstLastPara="1" wrap="square" lIns="91425" tIns="91425" rIns="91425" bIns="91425" anchor="t" anchorCtr="0">
            <a:noAutofit/>
          </a:bodyPr>
          <a:lstStyle>
            <a:lvl1pPr marL="609600" lvl="0" indent="-406400" algn="r">
              <a:lnSpc>
                <a:spcPct val="100000"/>
              </a:lnSpc>
              <a:spcBef>
                <a:spcPts val="0"/>
              </a:spcBef>
              <a:spcAft>
                <a:spcPts val="0"/>
              </a:spcAft>
              <a:buSzPts val="1200"/>
              <a:buChar char="●"/>
              <a:defRPr sz="213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184" name="Google Shape;184;p7"/>
          <p:cNvSpPr/>
          <p:nvPr/>
        </p:nvSpPr>
        <p:spPr>
          <a:xfrm>
            <a:off x="45967" y="3736706"/>
            <a:ext cx="2899801" cy="3342039"/>
          </a:xfrm>
          <a:custGeom>
            <a:avLst/>
            <a:gdLst/>
            <a:ahLst/>
            <a:cxnLst/>
            <a:rect l="l" t="t" r="r" b="b"/>
            <a:pathLst>
              <a:path w="20311" h="23408" extrusionOk="0">
                <a:moveTo>
                  <a:pt x="12233" y="7268"/>
                </a:moveTo>
                <a:lnTo>
                  <a:pt x="12233" y="7268"/>
                </a:lnTo>
                <a:cubicBezTo>
                  <a:pt x="12139" y="7371"/>
                  <a:pt x="12054" y="7482"/>
                  <a:pt x="11968" y="7592"/>
                </a:cubicBezTo>
                <a:lnTo>
                  <a:pt x="11184" y="7277"/>
                </a:lnTo>
                <a:lnTo>
                  <a:pt x="12233" y="7268"/>
                </a:lnTo>
                <a:close/>
                <a:moveTo>
                  <a:pt x="4658" y="1"/>
                </a:moveTo>
                <a:lnTo>
                  <a:pt x="5562" y="2125"/>
                </a:lnTo>
                <a:cubicBezTo>
                  <a:pt x="5562" y="2125"/>
                  <a:pt x="5572" y="2125"/>
                  <a:pt x="5589" y="2125"/>
                </a:cubicBezTo>
                <a:cubicBezTo>
                  <a:pt x="5804" y="2125"/>
                  <a:pt x="7268" y="2139"/>
                  <a:pt x="7584" y="2534"/>
                </a:cubicBezTo>
                <a:lnTo>
                  <a:pt x="5852" y="2850"/>
                </a:lnTo>
                <a:cubicBezTo>
                  <a:pt x="5852" y="2850"/>
                  <a:pt x="6833" y="4598"/>
                  <a:pt x="7081" y="5008"/>
                </a:cubicBezTo>
                <a:cubicBezTo>
                  <a:pt x="7081" y="5008"/>
                  <a:pt x="7402" y="4982"/>
                  <a:pt x="7730" y="4982"/>
                </a:cubicBezTo>
                <a:cubicBezTo>
                  <a:pt x="7992" y="4982"/>
                  <a:pt x="8259" y="4998"/>
                  <a:pt x="8369" y="5059"/>
                </a:cubicBezTo>
                <a:lnTo>
                  <a:pt x="7303" y="5477"/>
                </a:lnTo>
                <a:cubicBezTo>
                  <a:pt x="7303" y="5477"/>
                  <a:pt x="8232" y="6808"/>
                  <a:pt x="8446" y="7268"/>
                </a:cubicBezTo>
                <a:lnTo>
                  <a:pt x="9529" y="7268"/>
                </a:lnTo>
                <a:lnTo>
                  <a:pt x="8642" y="7635"/>
                </a:lnTo>
                <a:lnTo>
                  <a:pt x="9486" y="8863"/>
                </a:lnTo>
                <a:cubicBezTo>
                  <a:pt x="8403" y="7371"/>
                  <a:pt x="6381" y="5110"/>
                  <a:pt x="3583" y="4163"/>
                </a:cubicBezTo>
                <a:cubicBezTo>
                  <a:pt x="3361" y="4050"/>
                  <a:pt x="3090" y="4004"/>
                  <a:pt x="2799" y="4004"/>
                </a:cubicBezTo>
                <a:cubicBezTo>
                  <a:pt x="1583" y="4004"/>
                  <a:pt x="1" y="4803"/>
                  <a:pt x="1" y="4803"/>
                </a:cubicBezTo>
                <a:lnTo>
                  <a:pt x="1912" y="6100"/>
                </a:lnTo>
                <a:cubicBezTo>
                  <a:pt x="1912" y="6100"/>
                  <a:pt x="3081" y="5335"/>
                  <a:pt x="3682" y="5335"/>
                </a:cubicBezTo>
                <a:cubicBezTo>
                  <a:pt x="3740" y="5335"/>
                  <a:pt x="3793" y="5342"/>
                  <a:pt x="3839" y="5358"/>
                </a:cubicBezTo>
                <a:lnTo>
                  <a:pt x="2543" y="6552"/>
                </a:lnTo>
                <a:cubicBezTo>
                  <a:pt x="2543" y="6552"/>
                  <a:pt x="4326" y="7499"/>
                  <a:pt x="4752" y="7712"/>
                </a:cubicBezTo>
                <a:cubicBezTo>
                  <a:pt x="4752" y="7712"/>
                  <a:pt x="5579" y="7081"/>
                  <a:pt x="5869" y="7055"/>
                </a:cubicBezTo>
                <a:lnTo>
                  <a:pt x="5869" y="7055"/>
                </a:lnTo>
                <a:lnTo>
                  <a:pt x="5196" y="7976"/>
                </a:lnTo>
                <a:cubicBezTo>
                  <a:pt x="5196" y="7976"/>
                  <a:pt x="6705" y="8599"/>
                  <a:pt x="7123" y="8863"/>
                </a:cubicBezTo>
                <a:lnTo>
                  <a:pt x="8036" y="8283"/>
                </a:lnTo>
                <a:lnTo>
                  <a:pt x="8036" y="8283"/>
                </a:lnTo>
                <a:lnTo>
                  <a:pt x="7490" y="9068"/>
                </a:lnTo>
                <a:lnTo>
                  <a:pt x="8949" y="9682"/>
                </a:lnTo>
                <a:lnTo>
                  <a:pt x="8949" y="14348"/>
                </a:lnTo>
                <a:cubicBezTo>
                  <a:pt x="8949" y="15560"/>
                  <a:pt x="9665" y="16600"/>
                  <a:pt x="9665" y="16600"/>
                </a:cubicBezTo>
                <a:lnTo>
                  <a:pt x="9665" y="23407"/>
                </a:lnTo>
                <a:lnTo>
                  <a:pt x="10697" y="23407"/>
                </a:lnTo>
                <a:lnTo>
                  <a:pt x="10697" y="16498"/>
                </a:lnTo>
                <a:cubicBezTo>
                  <a:pt x="11141" y="15952"/>
                  <a:pt x="11448" y="15312"/>
                  <a:pt x="11602" y="14638"/>
                </a:cubicBezTo>
                <a:cubicBezTo>
                  <a:pt x="11815" y="13555"/>
                  <a:pt x="11371" y="9785"/>
                  <a:pt x="11371" y="9785"/>
                </a:cubicBezTo>
                <a:lnTo>
                  <a:pt x="13052" y="8974"/>
                </a:lnTo>
                <a:lnTo>
                  <a:pt x="12463" y="8215"/>
                </a:lnTo>
                <a:lnTo>
                  <a:pt x="12463" y="8215"/>
                </a:lnTo>
                <a:lnTo>
                  <a:pt x="13410" y="8744"/>
                </a:lnTo>
                <a:cubicBezTo>
                  <a:pt x="13811" y="8454"/>
                  <a:pt x="15287" y="7755"/>
                  <a:pt x="15287" y="7755"/>
                </a:cubicBezTo>
                <a:lnTo>
                  <a:pt x="14570" y="6867"/>
                </a:lnTo>
                <a:lnTo>
                  <a:pt x="14570" y="6867"/>
                </a:lnTo>
                <a:cubicBezTo>
                  <a:pt x="14860" y="6876"/>
                  <a:pt x="15713" y="7465"/>
                  <a:pt x="15713" y="7465"/>
                </a:cubicBezTo>
                <a:cubicBezTo>
                  <a:pt x="16131" y="7234"/>
                  <a:pt x="17863" y="6202"/>
                  <a:pt x="17863" y="6202"/>
                </a:cubicBezTo>
                <a:lnTo>
                  <a:pt x="16506" y="5068"/>
                </a:lnTo>
                <a:cubicBezTo>
                  <a:pt x="16560" y="5047"/>
                  <a:pt x="16623" y="5038"/>
                  <a:pt x="16694" y="5038"/>
                </a:cubicBezTo>
                <a:cubicBezTo>
                  <a:pt x="17304" y="5038"/>
                  <a:pt x="18468" y="5716"/>
                  <a:pt x="18468" y="5716"/>
                </a:cubicBezTo>
                <a:lnTo>
                  <a:pt x="20311" y="4325"/>
                </a:lnTo>
                <a:cubicBezTo>
                  <a:pt x="20311" y="4325"/>
                  <a:pt x="18825" y="3669"/>
                  <a:pt x="17633" y="3669"/>
                </a:cubicBezTo>
                <a:cubicBezTo>
                  <a:pt x="17282" y="3669"/>
                  <a:pt x="16957" y="3726"/>
                  <a:pt x="16703" y="3873"/>
                </a:cubicBezTo>
                <a:cubicBezTo>
                  <a:pt x="14852" y="4607"/>
                  <a:pt x="13376" y="5921"/>
                  <a:pt x="12310" y="7183"/>
                </a:cubicBezTo>
                <a:cubicBezTo>
                  <a:pt x="12583" y="6663"/>
                  <a:pt x="13401" y="5477"/>
                  <a:pt x="13401" y="5477"/>
                </a:cubicBezTo>
                <a:lnTo>
                  <a:pt x="12335" y="5059"/>
                </a:lnTo>
                <a:cubicBezTo>
                  <a:pt x="12449" y="4998"/>
                  <a:pt x="12718" y="4982"/>
                  <a:pt x="12981" y="4982"/>
                </a:cubicBezTo>
                <a:cubicBezTo>
                  <a:pt x="13311" y="4982"/>
                  <a:pt x="13632" y="5008"/>
                  <a:pt x="13632" y="5008"/>
                </a:cubicBezTo>
                <a:cubicBezTo>
                  <a:pt x="13871" y="4598"/>
                  <a:pt x="14860" y="2850"/>
                  <a:pt x="14860" y="2850"/>
                </a:cubicBezTo>
                <a:lnTo>
                  <a:pt x="13120" y="2534"/>
                </a:lnTo>
                <a:cubicBezTo>
                  <a:pt x="13444" y="2139"/>
                  <a:pt x="14909" y="2125"/>
                  <a:pt x="15124" y="2125"/>
                </a:cubicBezTo>
                <a:cubicBezTo>
                  <a:pt x="15141" y="2125"/>
                  <a:pt x="15150" y="2125"/>
                  <a:pt x="15150" y="2125"/>
                </a:cubicBezTo>
                <a:lnTo>
                  <a:pt x="16054" y="1"/>
                </a:lnTo>
                <a:lnTo>
                  <a:pt x="16054" y="1"/>
                </a:lnTo>
                <a:cubicBezTo>
                  <a:pt x="16054" y="1"/>
                  <a:pt x="13350" y="282"/>
                  <a:pt x="12702" y="1400"/>
                </a:cubicBezTo>
                <a:cubicBezTo>
                  <a:pt x="11141" y="3362"/>
                  <a:pt x="10552" y="5801"/>
                  <a:pt x="10356" y="7627"/>
                </a:cubicBezTo>
                <a:cubicBezTo>
                  <a:pt x="10152" y="5801"/>
                  <a:pt x="9572" y="3362"/>
                  <a:pt x="8011" y="1400"/>
                </a:cubicBezTo>
                <a:cubicBezTo>
                  <a:pt x="7362" y="282"/>
                  <a:pt x="4658" y="1"/>
                  <a:pt x="465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5" name="Google Shape;185;p7"/>
          <p:cNvSpPr/>
          <p:nvPr/>
        </p:nvSpPr>
        <p:spPr>
          <a:xfrm flipH="1">
            <a:off x="10498800" y="452501"/>
            <a:ext cx="1548851" cy="6437288"/>
          </a:xfrm>
          <a:custGeom>
            <a:avLst/>
            <a:gdLst/>
            <a:ahLst/>
            <a:cxnLst/>
            <a:rect l="l" t="t" r="r" b="b"/>
            <a:pathLst>
              <a:path w="12608" h="52401" extrusionOk="0">
                <a:moveTo>
                  <a:pt x="1561" y="0"/>
                </a:moveTo>
                <a:lnTo>
                  <a:pt x="60" y="3514"/>
                </a:lnTo>
                <a:cubicBezTo>
                  <a:pt x="60" y="3514"/>
                  <a:pt x="2935" y="29736"/>
                  <a:pt x="3506" y="36654"/>
                </a:cubicBezTo>
                <a:cubicBezTo>
                  <a:pt x="4078" y="43572"/>
                  <a:pt x="0" y="52400"/>
                  <a:pt x="0" y="52400"/>
                </a:cubicBezTo>
                <a:lnTo>
                  <a:pt x="12608" y="52392"/>
                </a:lnTo>
                <a:cubicBezTo>
                  <a:pt x="9196" y="48144"/>
                  <a:pt x="8146" y="27177"/>
                  <a:pt x="7959" y="24840"/>
                </a:cubicBezTo>
                <a:cubicBezTo>
                  <a:pt x="7771" y="22511"/>
                  <a:pt x="12608" y="1962"/>
                  <a:pt x="12608" y="1962"/>
                </a:cubicBezTo>
                <a:lnTo>
                  <a:pt x="12608" y="1962"/>
                </a:lnTo>
                <a:lnTo>
                  <a:pt x="10518" y="2056"/>
                </a:lnTo>
                <a:cubicBezTo>
                  <a:pt x="10518" y="2056"/>
                  <a:pt x="5958" y="21415"/>
                  <a:pt x="4885" y="21415"/>
                </a:cubicBezTo>
                <a:cubicBezTo>
                  <a:pt x="4865" y="21415"/>
                  <a:pt x="4846" y="21408"/>
                  <a:pt x="4828" y="21394"/>
                </a:cubicBezTo>
                <a:cubicBezTo>
                  <a:pt x="3881" y="20634"/>
                  <a:pt x="1561" y="0"/>
                  <a:pt x="156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 name="Google Shape;186;p7"/>
          <p:cNvSpPr/>
          <p:nvPr/>
        </p:nvSpPr>
        <p:spPr>
          <a:xfrm>
            <a:off x="10930577" y="5250707"/>
            <a:ext cx="128007" cy="1586565"/>
          </a:xfrm>
          <a:custGeom>
            <a:avLst/>
            <a:gdLst/>
            <a:ahLst/>
            <a:cxnLst/>
            <a:rect l="l" t="t" r="r" b="b"/>
            <a:pathLst>
              <a:path w="1042" h="12915" fill="none" extrusionOk="0">
                <a:moveTo>
                  <a:pt x="1" y="0"/>
                </a:moveTo>
                <a:cubicBezTo>
                  <a:pt x="342" y="4308"/>
                  <a:pt x="692" y="8607"/>
                  <a:pt x="1042" y="12915"/>
                </a:cubicBezTo>
              </a:path>
            </a:pathLst>
          </a:custGeom>
          <a:noFill/>
          <a:ln w="127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7" name="Google Shape;187;p7"/>
          <p:cNvSpPr/>
          <p:nvPr/>
        </p:nvSpPr>
        <p:spPr>
          <a:xfrm>
            <a:off x="336701" y="1215800"/>
            <a:ext cx="1124233" cy="5477161"/>
          </a:xfrm>
          <a:custGeom>
            <a:avLst/>
            <a:gdLst/>
            <a:ahLst/>
            <a:cxnLst/>
            <a:rect l="l" t="t" r="r" b="b"/>
            <a:pathLst>
              <a:path w="10945" h="53323" extrusionOk="0">
                <a:moveTo>
                  <a:pt x="8710" y="1"/>
                </a:moveTo>
                <a:cubicBezTo>
                  <a:pt x="8710" y="1"/>
                  <a:pt x="6360" y="16728"/>
                  <a:pt x="3515" y="16728"/>
                </a:cubicBezTo>
                <a:cubicBezTo>
                  <a:pt x="3512" y="16728"/>
                  <a:pt x="3509" y="16728"/>
                  <a:pt x="3506" y="16728"/>
                </a:cubicBezTo>
                <a:cubicBezTo>
                  <a:pt x="666" y="16694"/>
                  <a:pt x="2295" y="248"/>
                  <a:pt x="2295" y="248"/>
                </a:cubicBezTo>
                <a:lnTo>
                  <a:pt x="1101" y="9"/>
                </a:lnTo>
                <a:cubicBezTo>
                  <a:pt x="1101" y="9"/>
                  <a:pt x="0" y="13095"/>
                  <a:pt x="700" y="23595"/>
                </a:cubicBezTo>
                <a:cubicBezTo>
                  <a:pt x="1126" y="30078"/>
                  <a:pt x="1246" y="53322"/>
                  <a:pt x="1246" y="53322"/>
                </a:cubicBezTo>
                <a:lnTo>
                  <a:pt x="10945" y="53322"/>
                </a:lnTo>
                <a:cubicBezTo>
                  <a:pt x="10945" y="53322"/>
                  <a:pt x="6262" y="34855"/>
                  <a:pt x="6065" y="27203"/>
                </a:cubicBezTo>
                <a:cubicBezTo>
                  <a:pt x="5869" y="19552"/>
                  <a:pt x="8846" y="2850"/>
                  <a:pt x="8846" y="2850"/>
                </a:cubicBezTo>
                <a:lnTo>
                  <a:pt x="871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 name="Google Shape;188;p7"/>
          <p:cNvSpPr/>
          <p:nvPr/>
        </p:nvSpPr>
        <p:spPr>
          <a:xfrm>
            <a:off x="996921" y="5148647"/>
            <a:ext cx="120585" cy="1502693"/>
          </a:xfrm>
          <a:custGeom>
            <a:avLst/>
            <a:gdLst/>
            <a:ahLst/>
            <a:cxnLst/>
            <a:rect l="l" t="t" r="r" b="b"/>
            <a:pathLst>
              <a:path w="1289" h="16063" fill="none" extrusionOk="0">
                <a:moveTo>
                  <a:pt x="0" y="1"/>
                </a:moveTo>
                <a:cubicBezTo>
                  <a:pt x="427" y="5358"/>
                  <a:pt x="853" y="10714"/>
                  <a:pt x="1288" y="16063"/>
                </a:cubicBezTo>
              </a:path>
            </a:pathLst>
          </a:custGeom>
          <a:noFill/>
          <a:ln w="127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9" name="Google Shape;189;p7"/>
          <p:cNvSpPr/>
          <p:nvPr/>
        </p:nvSpPr>
        <p:spPr>
          <a:xfrm>
            <a:off x="1087852" y="5503760"/>
            <a:ext cx="134151" cy="1143649"/>
          </a:xfrm>
          <a:custGeom>
            <a:avLst/>
            <a:gdLst/>
            <a:ahLst/>
            <a:cxnLst/>
            <a:rect l="l" t="t" r="r" b="b"/>
            <a:pathLst>
              <a:path w="1434" h="12225" fill="none" extrusionOk="0">
                <a:moveTo>
                  <a:pt x="1" y="1"/>
                </a:moveTo>
                <a:lnTo>
                  <a:pt x="1434" y="12224"/>
                </a:lnTo>
              </a:path>
            </a:pathLst>
          </a:custGeom>
          <a:noFill/>
          <a:ln w="127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0" name="Google Shape;190;p7"/>
          <p:cNvSpPr/>
          <p:nvPr/>
        </p:nvSpPr>
        <p:spPr>
          <a:xfrm>
            <a:off x="1182056" y="5166983"/>
            <a:ext cx="146125" cy="1169936"/>
          </a:xfrm>
          <a:custGeom>
            <a:avLst/>
            <a:gdLst/>
            <a:ahLst/>
            <a:cxnLst/>
            <a:rect l="l" t="t" r="r" b="b"/>
            <a:pathLst>
              <a:path w="1562" h="12506" fill="none" extrusionOk="0">
                <a:moveTo>
                  <a:pt x="0" y="1"/>
                </a:moveTo>
                <a:lnTo>
                  <a:pt x="1561" y="12506"/>
                </a:lnTo>
              </a:path>
            </a:pathLst>
          </a:custGeom>
          <a:noFill/>
          <a:ln w="127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2" name="Google Shape;192;p7"/>
          <p:cNvSpPr/>
          <p:nvPr/>
        </p:nvSpPr>
        <p:spPr>
          <a:xfrm rot="2001597">
            <a:off x="-57316" y="-88721"/>
            <a:ext cx="1932553" cy="2041411"/>
          </a:xfrm>
          <a:custGeom>
            <a:avLst/>
            <a:gdLst/>
            <a:ahLst/>
            <a:cxnLst/>
            <a:rect l="l" t="t" r="r" b="b"/>
            <a:pathLst>
              <a:path w="18878" h="19941" extrusionOk="0">
                <a:moveTo>
                  <a:pt x="8786" y="0"/>
                </a:moveTo>
                <a:cubicBezTo>
                  <a:pt x="8241" y="0"/>
                  <a:pt x="7701" y="38"/>
                  <a:pt x="7174" y="116"/>
                </a:cubicBezTo>
                <a:cubicBezTo>
                  <a:pt x="5161" y="415"/>
                  <a:pt x="3045" y="1038"/>
                  <a:pt x="1766" y="2616"/>
                </a:cubicBezTo>
                <a:cubicBezTo>
                  <a:pt x="495" y="4168"/>
                  <a:pt x="299" y="6318"/>
                  <a:pt x="188" y="8322"/>
                </a:cubicBezTo>
                <a:cubicBezTo>
                  <a:pt x="86" y="10259"/>
                  <a:pt x="0" y="12238"/>
                  <a:pt x="512" y="14114"/>
                </a:cubicBezTo>
                <a:cubicBezTo>
                  <a:pt x="614" y="14515"/>
                  <a:pt x="759" y="14925"/>
                  <a:pt x="1015" y="15249"/>
                </a:cubicBezTo>
                <a:cubicBezTo>
                  <a:pt x="1269" y="15579"/>
                  <a:pt x="2121" y="16196"/>
                  <a:pt x="2542" y="16196"/>
                </a:cubicBezTo>
                <a:cubicBezTo>
                  <a:pt x="2545" y="16196"/>
                  <a:pt x="2548" y="16196"/>
                  <a:pt x="2551" y="16196"/>
                </a:cubicBezTo>
                <a:cubicBezTo>
                  <a:pt x="3736" y="16476"/>
                  <a:pt x="4941" y="16614"/>
                  <a:pt x="6143" y="16614"/>
                </a:cubicBezTo>
                <a:cubicBezTo>
                  <a:pt x="8419" y="16614"/>
                  <a:pt x="10682" y="16118"/>
                  <a:pt x="12770" y="15146"/>
                </a:cubicBezTo>
                <a:cubicBezTo>
                  <a:pt x="13810" y="17066"/>
                  <a:pt x="15448" y="18686"/>
                  <a:pt x="17239" y="19940"/>
                </a:cubicBezTo>
                <a:cubicBezTo>
                  <a:pt x="18877" y="13304"/>
                  <a:pt x="17316" y="5977"/>
                  <a:pt x="12940" y="731"/>
                </a:cubicBezTo>
                <a:cubicBezTo>
                  <a:pt x="11641" y="256"/>
                  <a:pt x="10199" y="0"/>
                  <a:pt x="8786"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3" name="Google Shape;193;p7"/>
          <p:cNvSpPr/>
          <p:nvPr/>
        </p:nvSpPr>
        <p:spPr>
          <a:xfrm rot="-1992037">
            <a:off x="1281101" y="392933"/>
            <a:ext cx="1129243" cy="1683831"/>
          </a:xfrm>
          <a:custGeom>
            <a:avLst/>
            <a:gdLst/>
            <a:ahLst/>
            <a:cxnLst/>
            <a:rect l="l" t="t" r="r" b="b"/>
            <a:pathLst>
              <a:path w="11030" h="16447" extrusionOk="0">
                <a:moveTo>
                  <a:pt x="5550" y="1"/>
                </a:moveTo>
                <a:cubicBezTo>
                  <a:pt x="5537" y="1"/>
                  <a:pt x="5524" y="1"/>
                  <a:pt x="5511" y="1"/>
                </a:cubicBezTo>
                <a:cubicBezTo>
                  <a:pt x="4547" y="9"/>
                  <a:pt x="3250" y="385"/>
                  <a:pt x="2363" y="768"/>
                </a:cubicBezTo>
                <a:cubicBezTo>
                  <a:pt x="461" y="4138"/>
                  <a:pt x="0" y="8138"/>
                  <a:pt x="1083" y="11849"/>
                </a:cubicBezTo>
                <a:cubicBezTo>
                  <a:pt x="2320" y="10860"/>
                  <a:pt x="3506" y="9614"/>
                  <a:pt x="4504" y="8386"/>
                </a:cubicBezTo>
                <a:cubicBezTo>
                  <a:pt x="4615" y="9904"/>
                  <a:pt x="5656" y="11039"/>
                  <a:pt x="6722" y="12113"/>
                </a:cubicBezTo>
                <a:lnTo>
                  <a:pt x="11030" y="16447"/>
                </a:lnTo>
                <a:cubicBezTo>
                  <a:pt x="10850" y="12190"/>
                  <a:pt x="10594" y="7925"/>
                  <a:pt x="9554" y="3797"/>
                </a:cubicBezTo>
                <a:cubicBezTo>
                  <a:pt x="9289" y="2764"/>
                  <a:pt x="8940" y="1690"/>
                  <a:pt x="8163" y="956"/>
                </a:cubicBezTo>
                <a:cubicBezTo>
                  <a:pt x="7473" y="308"/>
                  <a:pt x="6501" y="1"/>
                  <a:pt x="5550"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 name="Google Shape;194;p7"/>
          <p:cNvSpPr/>
          <p:nvPr/>
        </p:nvSpPr>
        <p:spPr>
          <a:xfrm rot="-3693765">
            <a:off x="1316192" y="-706209"/>
            <a:ext cx="1059056" cy="2514032"/>
          </a:xfrm>
          <a:custGeom>
            <a:avLst/>
            <a:gdLst/>
            <a:ahLst/>
            <a:cxnLst/>
            <a:rect l="l" t="t" r="r" b="b"/>
            <a:pathLst>
              <a:path w="8505" h="20191" extrusionOk="0">
                <a:moveTo>
                  <a:pt x="4543" y="1"/>
                </a:moveTo>
                <a:cubicBezTo>
                  <a:pt x="4174" y="1"/>
                  <a:pt x="3802" y="56"/>
                  <a:pt x="3438" y="170"/>
                </a:cubicBezTo>
                <a:cubicBezTo>
                  <a:pt x="2124" y="597"/>
                  <a:pt x="1868" y="1740"/>
                  <a:pt x="1433" y="3054"/>
                </a:cubicBezTo>
                <a:cubicBezTo>
                  <a:pt x="188" y="6764"/>
                  <a:pt x="0" y="10756"/>
                  <a:pt x="887" y="14569"/>
                </a:cubicBezTo>
                <a:cubicBezTo>
                  <a:pt x="1706" y="14040"/>
                  <a:pt x="2448" y="13401"/>
                  <a:pt x="3088" y="12667"/>
                </a:cubicBezTo>
                <a:cubicBezTo>
                  <a:pt x="3668" y="15559"/>
                  <a:pt x="5050" y="18084"/>
                  <a:pt x="7123" y="20191"/>
                </a:cubicBezTo>
                <a:cubicBezTo>
                  <a:pt x="7677" y="15644"/>
                  <a:pt x="8317" y="10765"/>
                  <a:pt x="8453" y="6193"/>
                </a:cubicBezTo>
                <a:cubicBezTo>
                  <a:pt x="8505" y="4427"/>
                  <a:pt x="8428" y="2474"/>
                  <a:pt x="7242" y="1168"/>
                </a:cubicBezTo>
                <a:cubicBezTo>
                  <a:pt x="6531" y="413"/>
                  <a:pt x="5550" y="1"/>
                  <a:pt x="4543"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5" name="Google Shape;195;p7"/>
          <p:cNvSpPr/>
          <p:nvPr/>
        </p:nvSpPr>
        <p:spPr>
          <a:xfrm rot="2976367" flipH="1">
            <a:off x="-223524" y="201331"/>
            <a:ext cx="870704" cy="2067021"/>
          </a:xfrm>
          <a:custGeom>
            <a:avLst/>
            <a:gdLst/>
            <a:ahLst/>
            <a:cxnLst/>
            <a:rect l="l" t="t" r="r" b="b"/>
            <a:pathLst>
              <a:path w="8505" h="20191" extrusionOk="0">
                <a:moveTo>
                  <a:pt x="4543" y="1"/>
                </a:moveTo>
                <a:cubicBezTo>
                  <a:pt x="4174" y="1"/>
                  <a:pt x="3802" y="56"/>
                  <a:pt x="3438" y="170"/>
                </a:cubicBezTo>
                <a:cubicBezTo>
                  <a:pt x="2124" y="597"/>
                  <a:pt x="1868" y="1740"/>
                  <a:pt x="1433" y="3054"/>
                </a:cubicBezTo>
                <a:cubicBezTo>
                  <a:pt x="188" y="6764"/>
                  <a:pt x="0" y="10756"/>
                  <a:pt x="887" y="14569"/>
                </a:cubicBezTo>
                <a:cubicBezTo>
                  <a:pt x="1706" y="14040"/>
                  <a:pt x="2448" y="13401"/>
                  <a:pt x="3088" y="12667"/>
                </a:cubicBezTo>
                <a:cubicBezTo>
                  <a:pt x="3668" y="15559"/>
                  <a:pt x="5050" y="18084"/>
                  <a:pt x="7123" y="20191"/>
                </a:cubicBezTo>
                <a:cubicBezTo>
                  <a:pt x="7677" y="15644"/>
                  <a:pt x="8317" y="10765"/>
                  <a:pt x="8453" y="6193"/>
                </a:cubicBezTo>
                <a:cubicBezTo>
                  <a:pt x="8505" y="4427"/>
                  <a:pt x="8428" y="2474"/>
                  <a:pt x="7242" y="1168"/>
                </a:cubicBezTo>
                <a:cubicBezTo>
                  <a:pt x="6531" y="413"/>
                  <a:pt x="5550" y="1"/>
                  <a:pt x="4543"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6" name="Google Shape;196;p7"/>
          <p:cNvSpPr/>
          <p:nvPr/>
        </p:nvSpPr>
        <p:spPr>
          <a:xfrm rot="3113124" flipH="1">
            <a:off x="-634009" y="-499049"/>
            <a:ext cx="1698660" cy="2532932"/>
          </a:xfrm>
          <a:custGeom>
            <a:avLst/>
            <a:gdLst/>
            <a:ahLst/>
            <a:cxnLst/>
            <a:rect l="l" t="t" r="r" b="b"/>
            <a:pathLst>
              <a:path w="11030" h="16447" extrusionOk="0">
                <a:moveTo>
                  <a:pt x="5550" y="1"/>
                </a:moveTo>
                <a:cubicBezTo>
                  <a:pt x="5537" y="1"/>
                  <a:pt x="5524" y="1"/>
                  <a:pt x="5511" y="1"/>
                </a:cubicBezTo>
                <a:cubicBezTo>
                  <a:pt x="4547" y="9"/>
                  <a:pt x="3250" y="385"/>
                  <a:pt x="2363" y="768"/>
                </a:cubicBezTo>
                <a:cubicBezTo>
                  <a:pt x="461" y="4138"/>
                  <a:pt x="0" y="8138"/>
                  <a:pt x="1083" y="11849"/>
                </a:cubicBezTo>
                <a:cubicBezTo>
                  <a:pt x="2320" y="10860"/>
                  <a:pt x="3506" y="9614"/>
                  <a:pt x="4504" y="8386"/>
                </a:cubicBezTo>
                <a:cubicBezTo>
                  <a:pt x="4615" y="9904"/>
                  <a:pt x="5656" y="11039"/>
                  <a:pt x="6722" y="12113"/>
                </a:cubicBezTo>
                <a:lnTo>
                  <a:pt x="11030" y="16447"/>
                </a:lnTo>
                <a:cubicBezTo>
                  <a:pt x="10850" y="12190"/>
                  <a:pt x="10594" y="7925"/>
                  <a:pt x="9554" y="3797"/>
                </a:cubicBezTo>
                <a:cubicBezTo>
                  <a:pt x="9289" y="2764"/>
                  <a:pt x="8940" y="1690"/>
                  <a:pt x="8163" y="956"/>
                </a:cubicBezTo>
                <a:cubicBezTo>
                  <a:pt x="7473" y="308"/>
                  <a:pt x="6501" y="1"/>
                  <a:pt x="5550"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7" name="Google Shape;197;p7"/>
          <p:cNvSpPr/>
          <p:nvPr/>
        </p:nvSpPr>
        <p:spPr>
          <a:xfrm rot="5400000" flipH="1">
            <a:off x="-164128" y="-848748"/>
            <a:ext cx="758901" cy="1801508"/>
          </a:xfrm>
          <a:custGeom>
            <a:avLst/>
            <a:gdLst/>
            <a:ahLst/>
            <a:cxnLst/>
            <a:rect l="l" t="t" r="r" b="b"/>
            <a:pathLst>
              <a:path w="8505" h="20191" extrusionOk="0">
                <a:moveTo>
                  <a:pt x="4543" y="1"/>
                </a:moveTo>
                <a:cubicBezTo>
                  <a:pt x="4174" y="1"/>
                  <a:pt x="3802" y="56"/>
                  <a:pt x="3438" y="170"/>
                </a:cubicBezTo>
                <a:cubicBezTo>
                  <a:pt x="2124" y="597"/>
                  <a:pt x="1868" y="1740"/>
                  <a:pt x="1433" y="3054"/>
                </a:cubicBezTo>
                <a:cubicBezTo>
                  <a:pt x="188" y="6764"/>
                  <a:pt x="0" y="10756"/>
                  <a:pt x="887" y="14569"/>
                </a:cubicBezTo>
                <a:cubicBezTo>
                  <a:pt x="1706" y="14040"/>
                  <a:pt x="2448" y="13401"/>
                  <a:pt x="3088" y="12667"/>
                </a:cubicBezTo>
                <a:cubicBezTo>
                  <a:pt x="3668" y="15559"/>
                  <a:pt x="5050" y="18084"/>
                  <a:pt x="7123" y="20191"/>
                </a:cubicBezTo>
                <a:cubicBezTo>
                  <a:pt x="7677" y="15644"/>
                  <a:pt x="8317" y="10765"/>
                  <a:pt x="8453" y="6193"/>
                </a:cubicBezTo>
                <a:cubicBezTo>
                  <a:pt x="8505" y="4427"/>
                  <a:pt x="8428" y="2474"/>
                  <a:pt x="7242" y="1168"/>
                </a:cubicBezTo>
                <a:cubicBezTo>
                  <a:pt x="6531" y="413"/>
                  <a:pt x="5550" y="1"/>
                  <a:pt x="4543"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8" name="Google Shape;198;p7"/>
          <p:cNvSpPr/>
          <p:nvPr/>
        </p:nvSpPr>
        <p:spPr>
          <a:xfrm rot="2001639">
            <a:off x="9999080" y="151017"/>
            <a:ext cx="1954947" cy="2065083"/>
          </a:xfrm>
          <a:custGeom>
            <a:avLst/>
            <a:gdLst/>
            <a:ahLst/>
            <a:cxnLst/>
            <a:rect l="l" t="t" r="r" b="b"/>
            <a:pathLst>
              <a:path w="18878" h="19941" extrusionOk="0">
                <a:moveTo>
                  <a:pt x="8786" y="0"/>
                </a:moveTo>
                <a:cubicBezTo>
                  <a:pt x="8241" y="0"/>
                  <a:pt x="7701" y="38"/>
                  <a:pt x="7174" y="116"/>
                </a:cubicBezTo>
                <a:cubicBezTo>
                  <a:pt x="5161" y="415"/>
                  <a:pt x="3045" y="1038"/>
                  <a:pt x="1766" y="2616"/>
                </a:cubicBezTo>
                <a:cubicBezTo>
                  <a:pt x="495" y="4168"/>
                  <a:pt x="299" y="6318"/>
                  <a:pt x="188" y="8322"/>
                </a:cubicBezTo>
                <a:cubicBezTo>
                  <a:pt x="86" y="10259"/>
                  <a:pt x="0" y="12238"/>
                  <a:pt x="512" y="14114"/>
                </a:cubicBezTo>
                <a:cubicBezTo>
                  <a:pt x="614" y="14515"/>
                  <a:pt x="759" y="14925"/>
                  <a:pt x="1015" y="15249"/>
                </a:cubicBezTo>
                <a:cubicBezTo>
                  <a:pt x="1269" y="15579"/>
                  <a:pt x="2121" y="16196"/>
                  <a:pt x="2542" y="16196"/>
                </a:cubicBezTo>
                <a:cubicBezTo>
                  <a:pt x="2545" y="16196"/>
                  <a:pt x="2548" y="16196"/>
                  <a:pt x="2551" y="16196"/>
                </a:cubicBezTo>
                <a:cubicBezTo>
                  <a:pt x="3736" y="16476"/>
                  <a:pt x="4941" y="16614"/>
                  <a:pt x="6143" y="16614"/>
                </a:cubicBezTo>
                <a:cubicBezTo>
                  <a:pt x="8419" y="16614"/>
                  <a:pt x="10682" y="16118"/>
                  <a:pt x="12770" y="15146"/>
                </a:cubicBezTo>
                <a:cubicBezTo>
                  <a:pt x="13810" y="17066"/>
                  <a:pt x="15448" y="18686"/>
                  <a:pt x="17239" y="19940"/>
                </a:cubicBezTo>
                <a:cubicBezTo>
                  <a:pt x="18877" y="13304"/>
                  <a:pt x="17316" y="5977"/>
                  <a:pt x="12940" y="731"/>
                </a:cubicBezTo>
                <a:cubicBezTo>
                  <a:pt x="11641" y="256"/>
                  <a:pt x="10199" y="0"/>
                  <a:pt x="878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9" name="Google Shape;199;p7"/>
          <p:cNvSpPr/>
          <p:nvPr/>
        </p:nvSpPr>
        <p:spPr>
          <a:xfrm>
            <a:off x="11353000" y="901645"/>
            <a:ext cx="1142377" cy="1703416"/>
          </a:xfrm>
          <a:custGeom>
            <a:avLst/>
            <a:gdLst/>
            <a:ahLst/>
            <a:cxnLst/>
            <a:rect l="l" t="t" r="r" b="b"/>
            <a:pathLst>
              <a:path w="11030" h="16447" extrusionOk="0">
                <a:moveTo>
                  <a:pt x="5550" y="1"/>
                </a:moveTo>
                <a:cubicBezTo>
                  <a:pt x="5537" y="1"/>
                  <a:pt x="5524" y="1"/>
                  <a:pt x="5511" y="1"/>
                </a:cubicBezTo>
                <a:cubicBezTo>
                  <a:pt x="4547" y="9"/>
                  <a:pt x="3250" y="385"/>
                  <a:pt x="2363" y="768"/>
                </a:cubicBezTo>
                <a:cubicBezTo>
                  <a:pt x="461" y="4138"/>
                  <a:pt x="0" y="8138"/>
                  <a:pt x="1083" y="11849"/>
                </a:cubicBezTo>
                <a:cubicBezTo>
                  <a:pt x="2320" y="10860"/>
                  <a:pt x="3506" y="9614"/>
                  <a:pt x="4504" y="8386"/>
                </a:cubicBezTo>
                <a:cubicBezTo>
                  <a:pt x="4615" y="9904"/>
                  <a:pt x="5656" y="11039"/>
                  <a:pt x="6722" y="12113"/>
                </a:cubicBezTo>
                <a:lnTo>
                  <a:pt x="11030" y="16447"/>
                </a:lnTo>
                <a:cubicBezTo>
                  <a:pt x="10850" y="12190"/>
                  <a:pt x="10594" y="7925"/>
                  <a:pt x="9554" y="3797"/>
                </a:cubicBezTo>
                <a:cubicBezTo>
                  <a:pt x="9289" y="2764"/>
                  <a:pt x="8940" y="1690"/>
                  <a:pt x="8163" y="956"/>
                </a:cubicBezTo>
                <a:cubicBezTo>
                  <a:pt x="7473" y="308"/>
                  <a:pt x="6501" y="1"/>
                  <a:pt x="555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0" name="Google Shape;200;p7"/>
          <p:cNvSpPr/>
          <p:nvPr/>
        </p:nvSpPr>
        <p:spPr>
          <a:xfrm rot="-3693723">
            <a:off x="11597251" y="-858663"/>
            <a:ext cx="1338361" cy="3177015"/>
          </a:xfrm>
          <a:custGeom>
            <a:avLst/>
            <a:gdLst/>
            <a:ahLst/>
            <a:cxnLst/>
            <a:rect l="l" t="t" r="r" b="b"/>
            <a:pathLst>
              <a:path w="8505" h="20191" extrusionOk="0">
                <a:moveTo>
                  <a:pt x="4543" y="1"/>
                </a:moveTo>
                <a:cubicBezTo>
                  <a:pt x="4174" y="1"/>
                  <a:pt x="3802" y="56"/>
                  <a:pt x="3438" y="170"/>
                </a:cubicBezTo>
                <a:cubicBezTo>
                  <a:pt x="2124" y="597"/>
                  <a:pt x="1868" y="1740"/>
                  <a:pt x="1433" y="3054"/>
                </a:cubicBezTo>
                <a:cubicBezTo>
                  <a:pt x="188" y="6764"/>
                  <a:pt x="0" y="10756"/>
                  <a:pt x="887" y="14569"/>
                </a:cubicBezTo>
                <a:cubicBezTo>
                  <a:pt x="1706" y="14040"/>
                  <a:pt x="2448" y="13401"/>
                  <a:pt x="3088" y="12667"/>
                </a:cubicBezTo>
                <a:cubicBezTo>
                  <a:pt x="3668" y="15559"/>
                  <a:pt x="5050" y="18084"/>
                  <a:pt x="7123" y="20191"/>
                </a:cubicBezTo>
                <a:cubicBezTo>
                  <a:pt x="7677" y="15644"/>
                  <a:pt x="8317" y="10765"/>
                  <a:pt x="8453" y="6193"/>
                </a:cubicBezTo>
                <a:cubicBezTo>
                  <a:pt x="8505" y="4427"/>
                  <a:pt x="8428" y="2474"/>
                  <a:pt x="7242" y="1168"/>
                </a:cubicBezTo>
                <a:cubicBezTo>
                  <a:pt x="6531" y="413"/>
                  <a:pt x="5550" y="1"/>
                  <a:pt x="454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1" name="Google Shape;201;p7"/>
          <p:cNvSpPr/>
          <p:nvPr/>
        </p:nvSpPr>
        <p:spPr>
          <a:xfrm rot="2976332" flipH="1">
            <a:off x="9830929" y="444428"/>
            <a:ext cx="880800" cy="2090988"/>
          </a:xfrm>
          <a:custGeom>
            <a:avLst/>
            <a:gdLst/>
            <a:ahLst/>
            <a:cxnLst/>
            <a:rect l="l" t="t" r="r" b="b"/>
            <a:pathLst>
              <a:path w="8505" h="20191" extrusionOk="0">
                <a:moveTo>
                  <a:pt x="4543" y="1"/>
                </a:moveTo>
                <a:cubicBezTo>
                  <a:pt x="4174" y="1"/>
                  <a:pt x="3802" y="56"/>
                  <a:pt x="3438" y="170"/>
                </a:cubicBezTo>
                <a:cubicBezTo>
                  <a:pt x="2124" y="597"/>
                  <a:pt x="1868" y="1740"/>
                  <a:pt x="1433" y="3054"/>
                </a:cubicBezTo>
                <a:cubicBezTo>
                  <a:pt x="188" y="6764"/>
                  <a:pt x="0" y="10756"/>
                  <a:pt x="887" y="14569"/>
                </a:cubicBezTo>
                <a:cubicBezTo>
                  <a:pt x="1706" y="14040"/>
                  <a:pt x="2448" y="13401"/>
                  <a:pt x="3088" y="12667"/>
                </a:cubicBezTo>
                <a:cubicBezTo>
                  <a:pt x="3668" y="15559"/>
                  <a:pt x="5050" y="18084"/>
                  <a:pt x="7123" y="20191"/>
                </a:cubicBezTo>
                <a:cubicBezTo>
                  <a:pt x="7677" y="15644"/>
                  <a:pt x="8317" y="10765"/>
                  <a:pt x="8453" y="6193"/>
                </a:cubicBezTo>
                <a:cubicBezTo>
                  <a:pt x="8505" y="4427"/>
                  <a:pt x="8428" y="2474"/>
                  <a:pt x="7242" y="1168"/>
                </a:cubicBezTo>
                <a:cubicBezTo>
                  <a:pt x="6531" y="413"/>
                  <a:pt x="5550" y="1"/>
                  <a:pt x="454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2" name="Google Shape;202;p7"/>
          <p:cNvSpPr/>
          <p:nvPr/>
        </p:nvSpPr>
        <p:spPr>
          <a:xfrm rot="3113128" flipH="1">
            <a:off x="9415648" y="-264115"/>
            <a:ext cx="1718380" cy="2562301"/>
          </a:xfrm>
          <a:custGeom>
            <a:avLst/>
            <a:gdLst/>
            <a:ahLst/>
            <a:cxnLst/>
            <a:rect l="l" t="t" r="r" b="b"/>
            <a:pathLst>
              <a:path w="11030" h="16447" extrusionOk="0">
                <a:moveTo>
                  <a:pt x="5550" y="1"/>
                </a:moveTo>
                <a:cubicBezTo>
                  <a:pt x="5537" y="1"/>
                  <a:pt x="5524" y="1"/>
                  <a:pt x="5511" y="1"/>
                </a:cubicBezTo>
                <a:cubicBezTo>
                  <a:pt x="4547" y="9"/>
                  <a:pt x="3250" y="385"/>
                  <a:pt x="2363" y="768"/>
                </a:cubicBezTo>
                <a:cubicBezTo>
                  <a:pt x="461" y="4138"/>
                  <a:pt x="0" y="8138"/>
                  <a:pt x="1083" y="11849"/>
                </a:cubicBezTo>
                <a:cubicBezTo>
                  <a:pt x="2320" y="10860"/>
                  <a:pt x="3506" y="9614"/>
                  <a:pt x="4504" y="8386"/>
                </a:cubicBezTo>
                <a:cubicBezTo>
                  <a:pt x="4615" y="9904"/>
                  <a:pt x="5656" y="11039"/>
                  <a:pt x="6722" y="12113"/>
                </a:cubicBezTo>
                <a:lnTo>
                  <a:pt x="11030" y="16447"/>
                </a:lnTo>
                <a:cubicBezTo>
                  <a:pt x="10850" y="12190"/>
                  <a:pt x="10594" y="7925"/>
                  <a:pt x="9554" y="3797"/>
                </a:cubicBezTo>
                <a:cubicBezTo>
                  <a:pt x="9289" y="2764"/>
                  <a:pt x="8940" y="1690"/>
                  <a:pt x="8163" y="956"/>
                </a:cubicBezTo>
                <a:cubicBezTo>
                  <a:pt x="7473" y="308"/>
                  <a:pt x="6501" y="1"/>
                  <a:pt x="555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 name="Google Shape;203;p7"/>
          <p:cNvSpPr/>
          <p:nvPr/>
        </p:nvSpPr>
        <p:spPr>
          <a:xfrm rot="4433442" flipH="1">
            <a:off x="9890996" y="-637533"/>
            <a:ext cx="767728" cy="1822384"/>
          </a:xfrm>
          <a:custGeom>
            <a:avLst/>
            <a:gdLst/>
            <a:ahLst/>
            <a:cxnLst/>
            <a:rect l="l" t="t" r="r" b="b"/>
            <a:pathLst>
              <a:path w="8505" h="20191" extrusionOk="0">
                <a:moveTo>
                  <a:pt x="4543" y="1"/>
                </a:moveTo>
                <a:cubicBezTo>
                  <a:pt x="4174" y="1"/>
                  <a:pt x="3802" y="56"/>
                  <a:pt x="3438" y="170"/>
                </a:cubicBezTo>
                <a:cubicBezTo>
                  <a:pt x="2124" y="597"/>
                  <a:pt x="1868" y="1740"/>
                  <a:pt x="1433" y="3054"/>
                </a:cubicBezTo>
                <a:cubicBezTo>
                  <a:pt x="188" y="6764"/>
                  <a:pt x="0" y="10756"/>
                  <a:pt x="887" y="14569"/>
                </a:cubicBezTo>
                <a:cubicBezTo>
                  <a:pt x="1706" y="14040"/>
                  <a:pt x="2448" y="13401"/>
                  <a:pt x="3088" y="12667"/>
                </a:cubicBezTo>
                <a:cubicBezTo>
                  <a:pt x="3668" y="15559"/>
                  <a:pt x="5050" y="18084"/>
                  <a:pt x="7123" y="20191"/>
                </a:cubicBezTo>
                <a:cubicBezTo>
                  <a:pt x="7677" y="15644"/>
                  <a:pt x="8317" y="10765"/>
                  <a:pt x="8453" y="6193"/>
                </a:cubicBezTo>
                <a:cubicBezTo>
                  <a:pt x="8505" y="4427"/>
                  <a:pt x="8428" y="2474"/>
                  <a:pt x="7242" y="1168"/>
                </a:cubicBezTo>
                <a:cubicBezTo>
                  <a:pt x="6531" y="413"/>
                  <a:pt x="5550" y="1"/>
                  <a:pt x="454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04" name="Google Shape;204;p7"/>
          <p:cNvGrpSpPr/>
          <p:nvPr/>
        </p:nvGrpSpPr>
        <p:grpSpPr>
          <a:xfrm rot="2169273">
            <a:off x="-1804729" y="5067735"/>
            <a:ext cx="4581511" cy="2334720"/>
            <a:chOff x="-5085215" y="9783160"/>
            <a:chExt cx="2803872" cy="1428842"/>
          </a:xfrm>
        </p:grpSpPr>
        <p:sp>
          <p:nvSpPr>
            <p:cNvPr id="205" name="Google Shape;205;p7"/>
            <p:cNvSpPr/>
            <p:nvPr/>
          </p:nvSpPr>
          <p:spPr>
            <a:xfrm>
              <a:off x="-3677544" y="10289279"/>
              <a:ext cx="1396201" cy="922716"/>
            </a:xfrm>
            <a:custGeom>
              <a:avLst/>
              <a:gdLst/>
              <a:ahLst/>
              <a:cxnLst/>
              <a:rect l="l" t="t" r="r" b="b"/>
              <a:pathLst>
                <a:path w="15313" h="10120" extrusionOk="0">
                  <a:moveTo>
                    <a:pt x="11261" y="0"/>
                  </a:moveTo>
                  <a:cubicBezTo>
                    <a:pt x="10730" y="0"/>
                    <a:pt x="10238" y="86"/>
                    <a:pt x="9853" y="310"/>
                  </a:cubicBezTo>
                  <a:cubicBezTo>
                    <a:pt x="3370" y="2877"/>
                    <a:pt x="1" y="10119"/>
                    <a:pt x="1" y="10119"/>
                  </a:cubicBezTo>
                  <a:lnTo>
                    <a:pt x="4325" y="8029"/>
                  </a:lnTo>
                  <a:lnTo>
                    <a:pt x="3430" y="6878"/>
                  </a:lnTo>
                  <a:lnTo>
                    <a:pt x="4863" y="7688"/>
                  </a:lnTo>
                  <a:cubicBezTo>
                    <a:pt x="5477" y="7253"/>
                    <a:pt x="7703" y="6187"/>
                    <a:pt x="7703" y="6187"/>
                  </a:cubicBezTo>
                  <a:lnTo>
                    <a:pt x="6620" y="4848"/>
                  </a:lnTo>
                  <a:lnTo>
                    <a:pt x="6620" y="4848"/>
                  </a:lnTo>
                  <a:cubicBezTo>
                    <a:pt x="7055" y="4865"/>
                    <a:pt x="8360" y="5752"/>
                    <a:pt x="8360" y="5752"/>
                  </a:cubicBezTo>
                  <a:cubicBezTo>
                    <a:pt x="8983" y="5402"/>
                    <a:pt x="11602" y="3833"/>
                    <a:pt x="11602" y="3833"/>
                  </a:cubicBezTo>
                  <a:lnTo>
                    <a:pt x="9554" y="2127"/>
                  </a:lnTo>
                  <a:cubicBezTo>
                    <a:pt x="9637" y="2094"/>
                    <a:pt x="9736" y="2079"/>
                    <a:pt x="9846" y="2079"/>
                  </a:cubicBezTo>
                  <a:cubicBezTo>
                    <a:pt x="10774" y="2079"/>
                    <a:pt x="12531" y="3108"/>
                    <a:pt x="12531" y="3108"/>
                  </a:cubicBezTo>
                  <a:lnTo>
                    <a:pt x="15312" y="992"/>
                  </a:lnTo>
                  <a:cubicBezTo>
                    <a:pt x="15312" y="992"/>
                    <a:pt x="13063" y="0"/>
                    <a:pt x="11261"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6" name="Google Shape;206;p7"/>
            <p:cNvSpPr/>
            <p:nvPr/>
          </p:nvSpPr>
          <p:spPr>
            <a:xfrm>
              <a:off x="-3677537" y="10302836"/>
              <a:ext cx="973322" cy="909166"/>
            </a:xfrm>
            <a:custGeom>
              <a:avLst/>
              <a:gdLst/>
              <a:ahLst/>
              <a:cxnLst/>
              <a:rect l="l" t="t" r="r" b="b"/>
              <a:pathLst>
                <a:path w="10843" h="10101" fill="none" extrusionOk="0">
                  <a:moveTo>
                    <a:pt x="1" y="10100"/>
                  </a:moveTo>
                  <a:cubicBezTo>
                    <a:pt x="112" y="9896"/>
                    <a:pt x="4180" y="3225"/>
                    <a:pt x="10842"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 name="Google Shape;207;p7"/>
            <p:cNvSpPr/>
            <p:nvPr/>
          </p:nvSpPr>
          <p:spPr>
            <a:xfrm>
              <a:off x="-3040586" y="10510382"/>
              <a:ext cx="285568" cy="209252"/>
            </a:xfrm>
            <a:custGeom>
              <a:avLst/>
              <a:gdLst/>
              <a:ahLst/>
              <a:cxnLst/>
              <a:rect l="l" t="t" r="r" b="b"/>
              <a:pathLst>
                <a:path w="3132" h="2295" fill="none" extrusionOk="0">
                  <a:moveTo>
                    <a:pt x="1" y="0"/>
                  </a:moveTo>
                  <a:cubicBezTo>
                    <a:pt x="1" y="0"/>
                    <a:pt x="2500" y="1109"/>
                    <a:pt x="3131" y="2295"/>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8" name="Google Shape;208;p7"/>
            <p:cNvSpPr/>
            <p:nvPr/>
          </p:nvSpPr>
          <p:spPr>
            <a:xfrm>
              <a:off x="-2776084" y="10336144"/>
              <a:ext cx="401363" cy="114428"/>
            </a:xfrm>
            <a:custGeom>
              <a:avLst/>
              <a:gdLst/>
              <a:ahLst/>
              <a:cxnLst/>
              <a:rect l="l" t="t" r="r" b="b"/>
              <a:pathLst>
                <a:path w="4402" h="1255" fill="none" extrusionOk="0">
                  <a:moveTo>
                    <a:pt x="0" y="0"/>
                  </a:moveTo>
                  <a:cubicBezTo>
                    <a:pt x="0" y="0"/>
                    <a:pt x="3335" y="214"/>
                    <a:pt x="4402" y="125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9" name="Google Shape;209;p7"/>
            <p:cNvSpPr/>
            <p:nvPr/>
          </p:nvSpPr>
          <p:spPr>
            <a:xfrm>
              <a:off x="-3269257" y="10710241"/>
              <a:ext cx="178981" cy="200773"/>
            </a:xfrm>
            <a:custGeom>
              <a:avLst/>
              <a:gdLst/>
              <a:ahLst/>
              <a:cxnLst/>
              <a:rect l="l" t="t" r="r" b="b"/>
              <a:pathLst>
                <a:path w="1963" h="2202" fill="none" extrusionOk="0">
                  <a:moveTo>
                    <a:pt x="1" y="0"/>
                  </a:moveTo>
                  <a:lnTo>
                    <a:pt x="1963" y="2201"/>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0" name="Google Shape;210;p7"/>
            <p:cNvSpPr/>
            <p:nvPr/>
          </p:nvSpPr>
          <p:spPr>
            <a:xfrm>
              <a:off x="-3728876" y="9783160"/>
              <a:ext cx="860260" cy="1414801"/>
            </a:xfrm>
            <a:custGeom>
              <a:avLst/>
              <a:gdLst/>
              <a:ahLst/>
              <a:cxnLst/>
              <a:rect l="l" t="t" r="r" b="b"/>
              <a:pathLst>
                <a:path w="9435" h="15517" extrusionOk="0">
                  <a:moveTo>
                    <a:pt x="9435" y="1"/>
                  </a:moveTo>
                  <a:cubicBezTo>
                    <a:pt x="9435" y="1"/>
                    <a:pt x="5340" y="427"/>
                    <a:pt x="4360" y="2116"/>
                  </a:cubicBezTo>
                  <a:cubicBezTo>
                    <a:pt x="1" y="7567"/>
                    <a:pt x="683" y="15517"/>
                    <a:pt x="683" y="15517"/>
                  </a:cubicBezTo>
                  <a:lnTo>
                    <a:pt x="3396" y="11559"/>
                  </a:lnTo>
                  <a:lnTo>
                    <a:pt x="2048" y="11004"/>
                  </a:lnTo>
                  <a:lnTo>
                    <a:pt x="3694" y="11004"/>
                  </a:lnTo>
                  <a:cubicBezTo>
                    <a:pt x="4010" y="10313"/>
                    <a:pt x="5417" y="8283"/>
                    <a:pt x="5417" y="8283"/>
                  </a:cubicBezTo>
                  <a:lnTo>
                    <a:pt x="3805" y="7661"/>
                  </a:lnTo>
                  <a:cubicBezTo>
                    <a:pt x="3979" y="7570"/>
                    <a:pt x="4386" y="7544"/>
                    <a:pt x="4785" y="7544"/>
                  </a:cubicBezTo>
                  <a:cubicBezTo>
                    <a:pt x="5283" y="7544"/>
                    <a:pt x="5767" y="7584"/>
                    <a:pt x="5767" y="7584"/>
                  </a:cubicBezTo>
                  <a:cubicBezTo>
                    <a:pt x="6134" y="6970"/>
                    <a:pt x="7627" y="4308"/>
                    <a:pt x="7627" y="4308"/>
                  </a:cubicBezTo>
                  <a:lnTo>
                    <a:pt x="4999" y="3839"/>
                  </a:lnTo>
                  <a:cubicBezTo>
                    <a:pt x="5482" y="3230"/>
                    <a:pt x="7712" y="3208"/>
                    <a:pt x="8032" y="3208"/>
                  </a:cubicBezTo>
                  <a:cubicBezTo>
                    <a:pt x="8057" y="3208"/>
                    <a:pt x="8070" y="3208"/>
                    <a:pt x="8070" y="3208"/>
                  </a:cubicBezTo>
                  <a:lnTo>
                    <a:pt x="9435" y="1"/>
                  </a:ln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1" name="Google Shape;211;p7"/>
            <p:cNvSpPr/>
            <p:nvPr/>
          </p:nvSpPr>
          <p:spPr>
            <a:xfrm>
              <a:off x="-3668157" y="9923506"/>
              <a:ext cx="405845" cy="1274445"/>
            </a:xfrm>
            <a:custGeom>
              <a:avLst/>
              <a:gdLst/>
              <a:ahLst/>
              <a:cxnLst/>
              <a:rect l="l" t="t" r="r" b="b"/>
              <a:pathLst>
                <a:path w="4411" h="14144" fill="none" extrusionOk="0">
                  <a:moveTo>
                    <a:pt x="17" y="14144"/>
                  </a:moveTo>
                  <a:cubicBezTo>
                    <a:pt x="0" y="13913"/>
                    <a:pt x="230" y="6108"/>
                    <a:pt x="441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2" name="Google Shape;212;p7"/>
            <p:cNvSpPr/>
            <p:nvPr/>
          </p:nvSpPr>
          <p:spPr>
            <a:xfrm>
              <a:off x="-3462915" y="10247521"/>
              <a:ext cx="352492" cy="65374"/>
            </a:xfrm>
            <a:custGeom>
              <a:avLst/>
              <a:gdLst/>
              <a:ahLst/>
              <a:cxnLst/>
              <a:rect l="l" t="t" r="r" b="b"/>
              <a:pathLst>
                <a:path w="3866" h="717" fill="none" extrusionOk="0">
                  <a:moveTo>
                    <a:pt x="1" y="282"/>
                  </a:moveTo>
                  <a:cubicBezTo>
                    <a:pt x="1" y="282"/>
                    <a:pt x="2722" y="0"/>
                    <a:pt x="3865" y="71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3" name="Google Shape;213;p7"/>
            <p:cNvSpPr/>
            <p:nvPr/>
          </p:nvSpPr>
          <p:spPr>
            <a:xfrm rot="97">
              <a:off x="-3305861" y="9856294"/>
              <a:ext cx="391377" cy="133845"/>
            </a:xfrm>
            <a:custGeom>
              <a:avLst/>
              <a:gdLst/>
              <a:ahLst/>
              <a:cxnLst/>
              <a:rect l="l" t="t" r="r" b="b"/>
              <a:pathLst>
                <a:path w="4436" h="1468" fill="none" extrusionOk="0">
                  <a:moveTo>
                    <a:pt x="0" y="1468"/>
                  </a:moveTo>
                  <a:cubicBezTo>
                    <a:pt x="0" y="1468"/>
                    <a:pt x="2994" y="0"/>
                    <a:pt x="4436" y="3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4" name="Google Shape;214;p7"/>
            <p:cNvSpPr/>
            <p:nvPr/>
          </p:nvSpPr>
          <p:spPr>
            <a:xfrm>
              <a:off x="-3562388" y="10560164"/>
              <a:ext cx="255935" cy="84795"/>
            </a:xfrm>
            <a:custGeom>
              <a:avLst/>
              <a:gdLst/>
              <a:ahLst/>
              <a:cxnLst/>
              <a:rect l="l" t="t" r="r" b="b"/>
              <a:pathLst>
                <a:path w="2807" h="930" fill="none" extrusionOk="0">
                  <a:moveTo>
                    <a:pt x="0" y="0"/>
                  </a:moveTo>
                  <a:lnTo>
                    <a:pt x="2807" y="930"/>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5" name="Google Shape;215;p7"/>
            <p:cNvSpPr/>
            <p:nvPr/>
          </p:nvSpPr>
          <p:spPr>
            <a:xfrm>
              <a:off x="-4442787" y="9783160"/>
              <a:ext cx="859439" cy="1414801"/>
            </a:xfrm>
            <a:custGeom>
              <a:avLst/>
              <a:gdLst/>
              <a:ahLst/>
              <a:cxnLst/>
              <a:rect l="l" t="t" r="r" b="b"/>
              <a:pathLst>
                <a:path w="9426" h="15517" extrusionOk="0">
                  <a:moveTo>
                    <a:pt x="0" y="1"/>
                  </a:moveTo>
                  <a:lnTo>
                    <a:pt x="1365" y="3208"/>
                  </a:lnTo>
                  <a:cubicBezTo>
                    <a:pt x="1365" y="3208"/>
                    <a:pt x="1378" y="3208"/>
                    <a:pt x="1403" y="3208"/>
                  </a:cubicBezTo>
                  <a:cubicBezTo>
                    <a:pt x="1722" y="3208"/>
                    <a:pt x="3945" y="3230"/>
                    <a:pt x="4436" y="3839"/>
                  </a:cubicBezTo>
                  <a:lnTo>
                    <a:pt x="1800" y="4308"/>
                  </a:lnTo>
                  <a:cubicBezTo>
                    <a:pt x="1800" y="4308"/>
                    <a:pt x="3293" y="6970"/>
                    <a:pt x="3668" y="7584"/>
                  </a:cubicBezTo>
                  <a:cubicBezTo>
                    <a:pt x="3668" y="7584"/>
                    <a:pt x="4152" y="7544"/>
                    <a:pt x="4649" y="7544"/>
                  </a:cubicBezTo>
                  <a:cubicBezTo>
                    <a:pt x="5046" y="7544"/>
                    <a:pt x="5451" y="7570"/>
                    <a:pt x="5621" y="7661"/>
                  </a:cubicBezTo>
                  <a:lnTo>
                    <a:pt x="4009" y="8283"/>
                  </a:lnTo>
                  <a:cubicBezTo>
                    <a:pt x="4009" y="8283"/>
                    <a:pt x="5425" y="10313"/>
                    <a:pt x="5741" y="11004"/>
                  </a:cubicBezTo>
                  <a:lnTo>
                    <a:pt x="7379" y="11004"/>
                  </a:lnTo>
                  <a:lnTo>
                    <a:pt x="6039" y="11559"/>
                  </a:lnTo>
                  <a:lnTo>
                    <a:pt x="8752" y="15517"/>
                  </a:lnTo>
                  <a:cubicBezTo>
                    <a:pt x="8752" y="15517"/>
                    <a:pt x="9426" y="7567"/>
                    <a:pt x="5075" y="2116"/>
                  </a:cubicBezTo>
                  <a:cubicBezTo>
                    <a:pt x="4095" y="427"/>
                    <a:pt x="0" y="1"/>
                    <a:pt x="0"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6" name="Google Shape;216;p7"/>
            <p:cNvSpPr/>
            <p:nvPr/>
          </p:nvSpPr>
          <p:spPr>
            <a:xfrm>
              <a:off x="-4045441" y="9908345"/>
              <a:ext cx="401455" cy="1289615"/>
            </a:xfrm>
            <a:custGeom>
              <a:avLst/>
              <a:gdLst/>
              <a:ahLst/>
              <a:cxnLst/>
              <a:rect l="l" t="t" r="r" b="b"/>
              <a:pathLst>
                <a:path w="4403" h="14144" fill="none" extrusionOk="0">
                  <a:moveTo>
                    <a:pt x="4394" y="14144"/>
                  </a:moveTo>
                  <a:cubicBezTo>
                    <a:pt x="4402" y="13913"/>
                    <a:pt x="4181" y="6108"/>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 name="Google Shape;217;p7"/>
            <p:cNvSpPr/>
            <p:nvPr/>
          </p:nvSpPr>
          <p:spPr>
            <a:xfrm rot="-112">
              <a:off x="-4145786" y="10247528"/>
              <a:ext cx="296468" cy="65372"/>
            </a:xfrm>
            <a:custGeom>
              <a:avLst/>
              <a:gdLst/>
              <a:ahLst/>
              <a:cxnLst/>
              <a:rect l="l" t="t" r="r" b="b"/>
              <a:pathLst>
                <a:path w="3857" h="717" fill="none" extrusionOk="0">
                  <a:moveTo>
                    <a:pt x="3857" y="282"/>
                  </a:moveTo>
                  <a:cubicBezTo>
                    <a:pt x="3857" y="282"/>
                    <a:pt x="1135" y="0"/>
                    <a:pt x="1" y="71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8" name="Google Shape;218;p7"/>
            <p:cNvSpPr/>
            <p:nvPr/>
          </p:nvSpPr>
          <p:spPr>
            <a:xfrm rot="-106">
              <a:off x="-4354035" y="9856278"/>
              <a:ext cx="361579" cy="133845"/>
            </a:xfrm>
            <a:custGeom>
              <a:avLst/>
              <a:gdLst/>
              <a:ahLst/>
              <a:cxnLst/>
              <a:rect l="l" t="t" r="r" b="b"/>
              <a:pathLst>
                <a:path w="4445" h="1468" fill="none" extrusionOk="0">
                  <a:moveTo>
                    <a:pt x="4445" y="1468"/>
                  </a:moveTo>
                  <a:cubicBezTo>
                    <a:pt x="4445" y="1468"/>
                    <a:pt x="1451" y="0"/>
                    <a:pt x="1" y="3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9" name="Google Shape;219;p7"/>
            <p:cNvSpPr/>
            <p:nvPr/>
          </p:nvSpPr>
          <p:spPr>
            <a:xfrm rot="-211">
              <a:off x="-3977873" y="10560164"/>
              <a:ext cx="228125" cy="84793"/>
            </a:xfrm>
            <a:custGeom>
              <a:avLst/>
              <a:gdLst/>
              <a:ahLst/>
              <a:cxnLst/>
              <a:rect l="l" t="t" r="r" b="b"/>
              <a:pathLst>
                <a:path w="2799" h="930" fill="none" extrusionOk="0">
                  <a:moveTo>
                    <a:pt x="2798" y="0"/>
                  </a:moveTo>
                  <a:lnTo>
                    <a:pt x="1" y="930"/>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 name="Google Shape;220;p7"/>
            <p:cNvSpPr/>
            <p:nvPr/>
          </p:nvSpPr>
          <p:spPr>
            <a:xfrm>
              <a:off x="-5085215" y="10335962"/>
              <a:ext cx="1436593" cy="869013"/>
            </a:xfrm>
            <a:custGeom>
              <a:avLst/>
              <a:gdLst/>
              <a:ahLst/>
              <a:cxnLst/>
              <a:rect l="l" t="t" r="r" b="b"/>
              <a:pathLst>
                <a:path w="15756" h="9531" extrusionOk="0">
                  <a:moveTo>
                    <a:pt x="4231" y="1"/>
                  </a:moveTo>
                  <a:cubicBezTo>
                    <a:pt x="2393" y="1"/>
                    <a:pt x="0" y="1205"/>
                    <a:pt x="0" y="1205"/>
                  </a:cubicBezTo>
                  <a:lnTo>
                    <a:pt x="2892" y="3167"/>
                  </a:lnTo>
                  <a:cubicBezTo>
                    <a:pt x="2892" y="3167"/>
                    <a:pt x="4665" y="1999"/>
                    <a:pt x="5576" y="1999"/>
                  </a:cubicBezTo>
                  <a:cubicBezTo>
                    <a:pt x="5662" y="1999"/>
                    <a:pt x="5741" y="2010"/>
                    <a:pt x="5809" y="2033"/>
                  </a:cubicBezTo>
                  <a:lnTo>
                    <a:pt x="3856" y="3850"/>
                  </a:lnTo>
                  <a:cubicBezTo>
                    <a:pt x="3856" y="3850"/>
                    <a:pt x="6543" y="5274"/>
                    <a:pt x="7191" y="5598"/>
                  </a:cubicBezTo>
                  <a:cubicBezTo>
                    <a:pt x="7191" y="5598"/>
                    <a:pt x="8445" y="4643"/>
                    <a:pt x="8880" y="4600"/>
                  </a:cubicBezTo>
                  <a:lnTo>
                    <a:pt x="8880" y="4600"/>
                  </a:lnTo>
                  <a:lnTo>
                    <a:pt x="7865" y="5999"/>
                  </a:lnTo>
                  <a:cubicBezTo>
                    <a:pt x="7865" y="5999"/>
                    <a:pt x="10143" y="6946"/>
                    <a:pt x="10782" y="7355"/>
                  </a:cubicBezTo>
                  <a:lnTo>
                    <a:pt x="12164" y="6468"/>
                  </a:lnTo>
                  <a:lnTo>
                    <a:pt x="11337" y="7662"/>
                  </a:lnTo>
                  <a:lnTo>
                    <a:pt x="15755" y="9531"/>
                  </a:lnTo>
                  <a:cubicBezTo>
                    <a:pt x="15755" y="9531"/>
                    <a:pt x="12028" y="2476"/>
                    <a:pt x="5417" y="241"/>
                  </a:cubicBezTo>
                  <a:cubicBezTo>
                    <a:pt x="5080" y="70"/>
                    <a:pt x="4672" y="1"/>
                    <a:pt x="4231"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1" name="Google Shape;221;p7"/>
            <p:cNvSpPr/>
            <p:nvPr/>
          </p:nvSpPr>
          <p:spPr>
            <a:xfrm>
              <a:off x="-4653553" y="10357480"/>
              <a:ext cx="1004944" cy="847509"/>
            </a:xfrm>
            <a:custGeom>
              <a:avLst/>
              <a:gdLst/>
              <a:ahLst/>
              <a:cxnLst/>
              <a:rect l="l" t="t" r="r" b="b"/>
              <a:pathLst>
                <a:path w="11346" h="9529" fill="none" extrusionOk="0">
                  <a:moveTo>
                    <a:pt x="11345" y="9529"/>
                  </a:moveTo>
                  <a:cubicBezTo>
                    <a:pt x="11234" y="9324"/>
                    <a:pt x="6824" y="2875"/>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 name="Google Shape;222;p7"/>
            <p:cNvSpPr/>
            <p:nvPr/>
          </p:nvSpPr>
          <p:spPr>
            <a:xfrm>
              <a:off x="-4595234" y="10537553"/>
              <a:ext cx="274627" cy="224114"/>
            </a:xfrm>
            <a:custGeom>
              <a:avLst/>
              <a:gdLst/>
              <a:ahLst/>
              <a:cxnLst/>
              <a:rect l="l" t="t" r="r" b="b"/>
              <a:pathLst>
                <a:path w="3012" h="2458" fill="none" extrusionOk="0">
                  <a:moveTo>
                    <a:pt x="3011" y="1"/>
                  </a:moveTo>
                  <a:cubicBezTo>
                    <a:pt x="3011" y="1"/>
                    <a:pt x="572" y="1238"/>
                    <a:pt x="0" y="245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 name="Google Shape;223;p7"/>
            <p:cNvSpPr/>
            <p:nvPr/>
          </p:nvSpPr>
          <p:spPr>
            <a:xfrm>
              <a:off x="-4988844" y="10383358"/>
              <a:ext cx="396273" cy="128665"/>
            </a:xfrm>
            <a:custGeom>
              <a:avLst/>
              <a:gdLst/>
              <a:ahLst/>
              <a:cxnLst/>
              <a:rect l="l" t="t" r="r" b="b"/>
              <a:pathLst>
                <a:path w="4335" h="1477" fill="none" extrusionOk="0">
                  <a:moveTo>
                    <a:pt x="4334" y="1"/>
                  </a:moveTo>
                  <a:cubicBezTo>
                    <a:pt x="4334" y="1"/>
                    <a:pt x="1016" y="384"/>
                    <a:pt x="1" y="14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 name="Google Shape;224;p7"/>
            <p:cNvSpPr/>
            <p:nvPr/>
          </p:nvSpPr>
          <p:spPr>
            <a:xfrm rot="104">
              <a:off x="-4234467" y="10725024"/>
              <a:ext cx="152646" cy="186510"/>
            </a:xfrm>
            <a:custGeom>
              <a:avLst/>
              <a:gdLst/>
              <a:ahLst/>
              <a:cxnLst/>
              <a:rect l="l" t="t" r="r" b="b"/>
              <a:pathLst>
                <a:path w="1852" h="2296" fill="none" extrusionOk="0">
                  <a:moveTo>
                    <a:pt x="1851" y="0"/>
                  </a:moveTo>
                  <a:lnTo>
                    <a:pt x="0" y="2295"/>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itle and text">
  <p:cSld name="CUSTOM_5">
    <p:spTree>
      <p:nvGrpSpPr>
        <p:cNvPr id="1" name="Shape 116"/>
        <p:cNvGrpSpPr/>
        <p:nvPr/>
      </p:nvGrpSpPr>
      <p:grpSpPr>
        <a:xfrm>
          <a:off x="0" y="0"/>
          <a:ext cx="0" cy="0"/>
          <a:chOff x="0" y="0"/>
          <a:chExt cx="0" cy="0"/>
        </a:xfrm>
      </p:grpSpPr>
      <p:sp>
        <p:nvSpPr>
          <p:cNvPr id="117" name="Google Shape;117;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118" name="Google Shape;118;p3"/>
          <p:cNvSpPr txBox="1">
            <a:spLocks noGrp="1"/>
          </p:cNvSpPr>
          <p:nvPr>
            <p:ph type="title"/>
          </p:nvPr>
        </p:nvSpPr>
        <p:spPr>
          <a:xfrm>
            <a:off x="6173875" y="616750"/>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2"/>
              </a:buClr>
              <a:buSzPts val="4800"/>
              <a:buNone/>
              <a:defRPr sz="4800">
                <a:solidFill>
                  <a:schemeClr val="accent2"/>
                </a:solidFill>
              </a:defRPr>
            </a:lvl1pPr>
            <a:lvl2pPr lvl="1" rtl="0">
              <a:spcBef>
                <a:spcPts val="0"/>
              </a:spcBef>
              <a:spcAft>
                <a:spcPts val="0"/>
              </a:spcAft>
              <a:buClr>
                <a:schemeClr val="accent2"/>
              </a:buClr>
              <a:buSzPts val="4800"/>
              <a:buNone/>
              <a:defRPr sz="4800">
                <a:solidFill>
                  <a:schemeClr val="accent2"/>
                </a:solidFill>
              </a:defRPr>
            </a:lvl2pPr>
            <a:lvl3pPr lvl="2" rtl="0">
              <a:spcBef>
                <a:spcPts val="0"/>
              </a:spcBef>
              <a:spcAft>
                <a:spcPts val="0"/>
              </a:spcAft>
              <a:buClr>
                <a:schemeClr val="accent2"/>
              </a:buClr>
              <a:buSzPts val="4800"/>
              <a:buNone/>
              <a:defRPr sz="4800">
                <a:solidFill>
                  <a:schemeClr val="accent2"/>
                </a:solidFill>
              </a:defRPr>
            </a:lvl3pPr>
            <a:lvl4pPr lvl="3" rtl="0">
              <a:spcBef>
                <a:spcPts val="0"/>
              </a:spcBef>
              <a:spcAft>
                <a:spcPts val="0"/>
              </a:spcAft>
              <a:buClr>
                <a:schemeClr val="accent2"/>
              </a:buClr>
              <a:buSzPts val="4800"/>
              <a:buNone/>
              <a:defRPr sz="4800">
                <a:solidFill>
                  <a:schemeClr val="accent2"/>
                </a:solidFill>
              </a:defRPr>
            </a:lvl4pPr>
            <a:lvl5pPr lvl="4" rtl="0">
              <a:spcBef>
                <a:spcPts val="0"/>
              </a:spcBef>
              <a:spcAft>
                <a:spcPts val="0"/>
              </a:spcAft>
              <a:buClr>
                <a:schemeClr val="accent2"/>
              </a:buClr>
              <a:buSzPts val="4800"/>
              <a:buNone/>
              <a:defRPr sz="4800">
                <a:solidFill>
                  <a:schemeClr val="accent2"/>
                </a:solidFill>
              </a:defRPr>
            </a:lvl5pPr>
            <a:lvl6pPr lvl="5" rtl="0">
              <a:spcBef>
                <a:spcPts val="0"/>
              </a:spcBef>
              <a:spcAft>
                <a:spcPts val="0"/>
              </a:spcAft>
              <a:buClr>
                <a:schemeClr val="accent2"/>
              </a:buClr>
              <a:buSzPts val="4800"/>
              <a:buNone/>
              <a:defRPr sz="4800">
                <a:solidFill>
                  <a:schemeClr val="accent2"/>
                </a:solidFill>
              </a:defRPr>
            </a:lvl6pPr>
            <a:lvl7pPr lvl="6" rtl="0">
              <a:spcBef>
                <a:spcPts val="0"/>
              </a:spcBef>
              <a:spcAft>
                <a:spcPts val="0"/>
              </a:spcAft>
              <a:buClr>
                <a:schemeClr val="accent2"/>
              </a:buClr>
              <a:buSzPts val="4800"/>
              <a:buNone/>
              <a:defRPr sz="4800">
                <a:solidFill>
                  <a:schemeClr val="accent2"/>
                </a:solidFill>
              </a:defRPr>
            </a:lvl7pPr>
            <a:lvl8pPr lvl="7" rtl="0">
              <a:spcBef>
                <a:spcPts val="0"/>
              </a:spcBef>
              <a:spcAft>
                <a:spcPts val="0"/>
              </a:spcAft>
              <a:buClr>
                <a:schemeClr val="accent2"/>
              </a:buClr>
              <a:buSzPts val="4800"/>
              <a:buNone/>
              <a:defRPr sz="4800">
                <a:solidFill>
                  <a:schemeClr val="accent2"/>
                </a:solidFill>
              </a:defRPr>
            </a:lvl8pPr>
            <a:lvl9pPr lvl="8" rtl="0">
              <a:spcBef>
                <a:spcPts val="0"/>
              </a:spcBef>
              <a:spcAft>
                <a:spcPts val="0"/>
              </a:spcAft>
              <a:buClr>
                <a:schemeClr val="accent2"/>
              </a:buClr>
              <a:buSzPts val="4800"/>
              <a:buNone/>
              <a:defRPr sz="4800">
                <a:solidFill>
                  <a:schemeClr val="accent2"/>
                </a:solidFill>
              </a:defRPr>
            </a:lvl9pPr>
          </a:lstStyle>
          <a:p>
            <a:endParaRPr/>
          </a:p>
        </p:txBody>
      </p:sp>
      <p:sp>
        <p:nvSpPr>
          <p:cNvPr id="119" name="Google Shape;119;p3"/>
          <p:cNvSpPr txBox="1">
            <a:spLocks noGrp="1"/>
          </p:cNvSpPr>
          <p:nvPr>
            <p:ph type="body" idx="1"/>
          </p:nvPr>
        </p:nvSpPr>
        <p:spPr>
          <a:xfrm>
            <a:off x="6173875" y="3096350"/>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120" name="Google Shape;120;p3"/>
          <p:cNvSpPr txBox="1">
            <a:spLocks noGrp="1"/>
          </p:cNvSpPr>
          <p:nvPr>
            <p:ph type="subTitle" idx="2"/>
          </p:nvPr>
        </p:nvSpPr>
        <p:spPr>
          <a:xfrm>
            <a:off x="6173875" y="1752450"/>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solidFill>
                  <a:schemeClr val="accent1"/>
                </a:solidFill>
                <a:latin typeface="Freckle Face" panose="02000506000000020004"/>
                <a:ea typeface="Freckle Face" panose="02000506000000020004"/>
                <a:cs typeface="Freckle Face" panose="02000506000000020004"/>
                <a:sym typeface="Freckle Face" panose="02000506000000020004"/>
              </a:defRPr>
            </a:lvl1pPr>
            <a:lvl2pPr lvl="1" rtl="0">
              <a:spcBef>
                <a:spcPts val="2100"/>
              </a:spcBef>
              <a:spcAft>
                <a:spcPts val="0"/>
              </a:spcAft>
              <a:buNone/>
              <a:defRPr>
                <a:solidFill>
                  <a:schemeClr val="accent1"/>
                </a:solidFill>
              </a:defRPr>
            </a:lvl2pPr>
            <a:lvl3pPr lvl="2" rtl="0">
              <a:spcBef>
                <a:spcPts val="2100"/>
              </a:spcBef>
              <a:spcAft>
                <a:spcPts val="0"/>
              </a:spcAft>
              <a:buNone/>
              <a:defRPr>
                <a:solidFill>
                  <a:schemeClr val="accent1"/>
                </a:solidFill>
              </a:defRPr>
            </a:lvl3pPr>
            <a:lvl4pPr lvl="3" rtl="0">
              <a:spcBef>
                <a:spcPts val="2100"/>
              </a:spcBef>
              <a:spcAft>
                <a:spcPts val="0"/>
              </a:spcAft>
              <a:buNone/>
              <a:defRPr>
                <a:solidFill>
                  <a:schemeClr val="accent1"/>
                </a:solidFill>
              </a:defRPr>
            </a:lvl4pPr>
            <a:lvl5pPr lvl="4" rtl="0">
              <a:spcBef>
                <a:spcPts val="2100"/>
              </a:spcBef>
              <a:spcAft>
                <a:spcPts val="0"/>
              </a:spcAft>
              <a:buNone/>
              <a:defRPr>
                <a:solidFill>
                  <a:schemeClr val="accent1"/>
                </a:solidFill>
              </a:defRPr>
            </a:lvl5pPr>
            <a:lvl6pPr lvl="5" rtl="0">
              <a:spcBef>
                <a:spcPts val="2100"/>
              </a:spcBef>
              <a:spcAft>
                <a:spcPts val="0"/>
              </a:spcAft>
              <a:buNone/>
              <a:defRPr>
                <a:solidFill>
                  <a:schemeClr val="accent1"/>
                </a:solidFill>
              </a:defRPr>
            </a:lvl6pPr>
            <a:lvl7pPr lvl="6" rtl="0">
              <a:spcBef>
                <a:spcPts val="2100"/>
              </a:spcBef>
              <a:spcAft>
                <a:spcPts val="0"/>
              </a:spcAft>
              <a:buNone/>
              <a:defRPr>
                <a:solidFill>
                  <a:schemeClr val="accent1"/>
                </a:solidFill>
              </a:defRPr>
            </a:lvl7pPr>
            <a:lvl8pPr lvl="7" rtl="0">
              <a:spcBef>
                <a:spcPts val="2100"/>
              </a:spcBef>
              <a:spcAft>
                <a:spcPts val="0"/>
              </a:spcAft>
              <a:buNone/>
              <a:defRPr>
                <a:solidFill>
                  <a:schemeClr val="accent1"/>
                </a:solidFill>
              </a:defRPr>
            </a:lvl8pPr>
            <a:lvl9pPr lvl="8" rtl="0">
              <a:spcBef>
                <a:spcPts val="2100"/>
              </a:spcBef>
              <a:spcAft>
                <a:spcPts val="2100"/>
              </a:spcAft>
              <a:buNone/>
              <a:defRPr>
                <a:solidFill>
                  <a:schemeClr val="accent1"/>
                </a:solidFill>
              </a:defRPr>
            </a:lvl9pPr>
          </a:lstStyle>
          <a:p>
            <a:endParaRPr/>
          </a:p>
        </p:txBody>
      </p:sp>
      <p:sp>
        <p:nvSpPr>
          <p:cNvPr id="121" name="Google Shape;121;p3"/>
          <p:cNvSpPr/>
          <p:nvPr/>
        </p:nvSpPr>
        <p:spPr>
          <a:xfrm>
            <a:off x="6535475" y="2700776"/>
            <a:ext cx="5664273" cy="4153425"/>
          </a:xfrm>
          <a:custGeom>
            <a:avLst/>
            <a:gdLst/>
            <a:ahLst/>
            <a:cxnLst/>
            <a:rect l="l" t="t" r="r" b="b"/>
            <a:pathLst>
              <a:path w="6803932" h="4706431" extrusionOk="0">
                <a:moveTo>
                  <a:pt x="6787865" y="0"/>
                </a:moveTo>
                <a:cubicBezTo>
                  <a:pt x="6793221" y="1559869"/>
                  <a:pt x="6798576" y="3119737"/>
                  <a:pt x="6803932" y="4679606"/>
                </a:cubicBezTo>
                <a:lnTo>
                  <a:pt x="5127" y="4706431"/>
                </a:lnTo>
                <a:cubicBezTo>
                  <a:pt x="-37401" y="4116864"/>
                  <a:pt x="121610" y="1716530"/>
                  <a:pt x="2963261" y="1823305"/>
                </a:cubicBezTo>
                <a:cubicBezTo>
                  <a:pt x="5804912" y="1930080"/>
                  <a:pt x="6749864" y="33293"/>
                  <a:pt x="6787865" y="0"/>
                </a:cubicBezTo>
                <a:close/>
              </a:path>
            </a:pathLst>
          </a:custGeom>
          <a:gradFill>
            <a:gsLst>
              <a:gs pos="0">
                <a:srgbClr val="255B51"/>
              </a:gs>
              <a:gs pos="7000">
                <a:srgbClr val="255B51"/>
              </a:gs>
              <a:gs pos="60000">
                <a:srgbClr val="224943"/>
              </a:gs>
              <a:gs pos="100000">
                <a:srgbClr val="224943"/>
              </a:gs>
            </a:gsLst>
            <a:lin ang="102001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22" name="Google Shape;122;p3"/>
          <p:cNvGrpSpPr/>
          <p:nvPr/>
        </p:nvGrpSpPr>
        <p:grpSpPr>
          <a:xfrm>
            <a:off x="6989349" y="5013261"/>
            <a:ext cx="5589633" cy="2377336"/>
            <a:chOff x="-430066" y="2547139"/>
            <a:chExt cx="13401181" cy="5699678"/>
          </a:xfrm>
        </p:grpSpPr>
        <p:grpSp>
          <p:nvGrpSpPr>
            <p:cNvPr id="123" name="Google Shape;123;p3"/>
            <p:cNvGrpSpPr/>
            <p:nvPr/>
          </p:nvGrpSpPr>
          <p:grpSpPr>
            <a:xfrm>
              <a:off x="1544186" y="5751901"/>
              <a:ext cx="1421760" cy="1259916"/>
              <a:chOff x="-57404" y="6066190"/>
              <a:chExt cx="959352" cy="850146"/>
            </a:xfrm>
          </p:grpSpPr>
          <p:sp>
            <p:nvSpPr>
              <p:cNvPr id="124" name="Google Shape;124;p3"/>
              <p:cNvSpPr/>
              <p:nvPr/>
            </p:nvSpPr>
            <p:spPr>
              <a:xfrm>
                <a:off x="-50142" y="6252659"/>
                <a:ext cx="667285" cy="657432"/>
              </a:xfrm>
              <a:custGeom>
                <a:avLst/>
                <a:gdLst/>
                <a:ahLst/>
                <a:cxnLst/>
                <a:rect l="l" t="t" r="r" b="b"/>
                <a:pathLst>
                  <a:path w="667285" h="657432" extrusionOk="0">
                    <a:moveTo>
                      <a:pt x="541556" y="505985"/>
                    </a:moveTo>
                    <a:cubicBezTo>
                      <a:pt x="511076" y="485030"/>
                      <a:pt x="502503" y="460265"/>
                      <a:pt x="499646" y="425022"/>
                    </a:cubicBezTo>
                    <a:cubicBezTo>
                      <a:pt x="496788" y="389780"/>
                      <a:pt x="467261" y="330725"/>
                      <a:pt x="464403" y="295482"/>
                    </a:cubicBezTo>
                    <a:cubicBezTo>
                      <a:pt x="457736" y="223092"/>
                      <a:pt x="464403" y="157370"/>
                      <a:pt x="481548" y="105935"/>
                    </a:cubicBezTo>
                    <a:cubicBezTo>
                      <a:pt x="460593" y="96410"/>
                      <a:pt x="448211" y="85932"/>
                      <a:pt x="426303" y="105935"/>
                    </a:cubicBezTo>
                    <a:cubicBezTo>
                      <a:pt x="399633" y="129747"/>
                      <a:pt x="421541" y="182135"/>
                      <a:pt x="399633" y="237380"/>
                    </a:cubicBezTo>
                    <a:cubicBezTo>
                      <a:pt x="381536" y="283100"/>
                      <a:pt x="353913" y="328820"/>
                      <a:pt x="370106" y="391685"/>
                    </a:cubicBezTo>
                    <a:cubicBezTo>
                      <a:pt x="379631" y="428832"/>
                      <a:pt x="369153" y="468837"/>
                      <a:pt x="386298" y="517415"/>
                    </a:cubicBezTo>
                    <a:cubicBezTo>
                      <a:pt x="325338" y="500270"/>
                      <a:pt x="317718" y="467885"/>
                      <a:pt x="292001" y="411687"/>
                    </a:cubicBezTo>
                    <a:cubicBezTo>
                      <a:pt x="276761" y="379302"/>
                      <a:pt x="265331" y="345965"/>
                      <a:pt x="250091" y="313580"/>
                    </a:cubicBezTo>
                    <a:cubicBezTo>
                      <a:pt x="234851" y="281195"/>
                      <a:pt x="214848" y="254525"/>
                      <a:pt x="194846" y="225950"/>
                    </a:cubicBezTo>
                    <a:cubicBezTo>
                      <a:pt x="171986" y="191660"/>
                      <a:pt x="173891" y="159275"/>
                      <a:pt x="174843" y="119270"/>
                    </a:cubicBezTo>
                    <a:cubicBezTo>
                      <a:pt x="174843" y="93552"/>
                      <a:pt x="136743" y="37355"/>
                      <a:pt x="118646" y="17352"/>
                    </a:cubicBezTo>
                    <a:cubicBezTo>
                      <a:pt x="99596" y="-3603"/>
                      <a:pt x="81498" y="-2650"/>
                      <a:pt x="63401" y="4970"/>
                    </a:cubicBezTo>
                    <a:cubicBezTo>
                      <a:pt x="60543" y="11637"/>
                      <a:pt x="56733" y="17352"/>
                      <a:pt x="54828" y="24020"/>
                    </a:cubicBezTo>
                    <a:cubicBezTo>
                      <a:pt x="42446" y="58310"/>
                      <a:pt x="38636" y="95457"/>
                      <a:pt x="36731" y="132605"/>
                    </a:cubicBezTo>
                    <a:cubicBezTo>
                      <a:pt x="30063" y="154512"/>
                      <a:pt x="9108" y="223092"/>
                      <a:pt x="5298" y="243095"/>
                    </a:cubicBezTo>
                    <a:cubicBezTo>
                      <a:pt x="-6132" y="302150"/>
                      <a:pt x="4346" y="464075"/>
                      <a:pt x="5298" y="597425"/>
                    </a:cubicBezTo>
                    <a:cubicBezTo>
                      <a:pt x="90071" y="615522"/>
                      <a:pt x="198656" y="644097"/>
                      <a:pt x="285333" y="653622"/>
                    </a:cubicBezTo>
                    <a:cubicBezTo>
                      <a:pt x="336768" y="659337"/>
                      <a:pt x="468213" y="626000"/>
                      <a:pt x="476786" y="622190"/>
                    </a:cubicBezTo>
                    <a:cubicBezTo>
                      <a:pt x="532031" y="625047"/>
                      <a:pt x="566321" y="645050"/>
                      <a:pt x="598706" y="653622"/>
                    </a:cubicBezTo>
                    <a:cubicBezTo>
                      <a:pt x="613946" y="657432"/>
                      <a:pt x="638711" y="658385"/>
                      <a:pt x="667286" y="656480"/>
                    </a:cubicBezTo>
                    <a:cubicBezTo>
                      <a:pt x="663476" y="635525"/>
                      <a:pt x="658713" y="615522"/>
                      <a:pt x="649188" y="596472"/>
                    </a:cubicBezTo>
                    <a:cubicBezTo>
                      <a:pt x="624423" y="548847"/>
                      <a:pt x="582513" y="533607"/>
                      <a:pt x="541556" y="50598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25" name="Google Shape;125;p3"/>
              <p:cNvGrpSpPr/>
              <p:nvPr/>
            </p:nvGrpSpPr>
            <p:grpSpPr>
              <a:xfrm>
                <a:off x="23831" y="6082457"/>
                <a:ext cx="878117" cy="822880"/>
                <a:chOff x="23831" y="6082457"/>
                <a:chExt cx="878117" cy="822880"/>
              </a:xfrm>
            </p:grpSpPr>
            <p:grpSp>
              <p:nvGrpSpPr>
                <p:cNvPr id="126" name="Google Shape;126;p3"/>
                <p:cNvGrpSpPr/>
                <p:nvPr/>
              </p:nvGrpSpPr>
              <p:grpSpPr>
                <a:xfrm>
                  <a:off x="510471" y="6536712"/>
                  <a:ext cx="391477" cy="368625"/>
                  <a:chOff x="510471" y="6536712"/>
                  <a:chExt cx="391477" cy="368625"/>
                </a:xfrm>
              </p:grpSpPr>
              <p:sp>
                <p:nvSpPr>
                  <p:cNvPr id="127" name="Google Shape;127;p3"/>
                  <p:cNvSpPr/>
                  <p:nvPr/>
                </p:nvSpPr>
                <p:spPr>
                  <a:xfrm>
                    <a:off x="510471" y="6665076"/>
                    <a:ext cx="391477" cy="240261"/>
                  </a:xfrm>
                  <a:custGeom>
                    <a:avLst/>
                    <a:gdLst/>
                    <a:ahLst/>
                    <a:cxnLst/>
                    <a:rect l="l" t="t" r="r" b="b"/>
                    <a:pathLst>
                      <a:path w="391477" h="240261" extrusionOk="0">
                        <a:moveTo>
                          <a:pt x="340042" y="6899"/>
                        </a:moveTo>
                        <a:cubicBezTo>
                          <a:pt x="315278" y="12614"/>
                          <a:pt x="294323" y="-4531"/>
                          <a:pt x="277178" y="1184"/>
                        </a:cubicBezTo>
                        <a:cubicBezTo>
                          <a:pt x="261938" y="5946"/>
                          <a:pt x="248602" y="24996"/>
                          <a:pt x="236220" y="33569"/>
                        </a:cubicBezTo>
                        <a:cubicBezTo>
                          <a:pt x="208598" y="51666"/>
                          <a:pt x="204788" y="39284"/>
                          <a:pt x="175260" y="44999"/>
                        </a:cubicBezTo>
                        <a:cubicBezTo>
                          <a:pt x="141923" y="51666"/>
                          <a:pt x="91440" y="60239"/>
                          <a:pt x="62865" y="52619"/>
                        </a:cubicBezTo>
                        <a:cubicBezTo>
                          <a:pt x="59055" y="55476"/>
                          <a:pt x="55245" y="57381"/>
                          <a:pt x="52388" y="59286"/>
                        </a:cubicBezTo>
                        <a:cubicBezTo>
                          <a:pt x="41910" y="65001"/>
                          <a:pt x="24765" y="90719"/>
                          <a:pt x="13335" y="96434"/>
                        </a:cubicBezTo>
                        <a:cubicBezTo>
                          <a:pt x="8573" y="99291"/>
                          <a:pt x="3810" y="101196"/>
                          <a:pt x="0" y="103101"/>
                        </a:cubicBezTo>
                        <a:cubicBezTo>
                          <a:pt x="33338" y="123104"/>
                          <a:pt x="65723" y="141201"/>
                          <a:pt x="84773" y="180254"/>
                        </a:cubicBezTo>
                        <a:cubicBezTo>
                          <a:pt x="94298" y="199304"/>
                          <a:pt x="99060" y="220259"/>
                          <a:pt x="102870" y="240261"/>
                        </a:cubicBezTo>
                        <a:cubicBezTo>
                          <a:pt x="198120" y="234546"/>
                          <a:pt x="366713" y="191684"/>
                          <a:pt x="391478" y="151679"/>
                        </a:cubicBezTo>
                        <a:cubicBezTo>
                          <a:pt x="390525" y="99291"/>
                          <a:pt x="382905" y="52619"/>
                          <a:pt x="370523" y="231"/>
                        </a:cubicBezTo>
                        <a:cubicBezTo>
                          <a:pt x="367665" y="231"/>
                          <a:pt x="340995" y="5946"/>
                          <a:pt x="340042" y="6899"/>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 name="Google Shape;128;p3"/>
                  <p:cNvSpPr/>
                  <p:nvPr/>
                </p:nvSpPr>
                <p:spPr>
                  <a:xfrm>
                    <a:off x="575233" y="6536712"/>
                    <a:ext cx="306704" cy="187013"/>
                  </a:xfrm>
                  <a:custGeom>
                    <a:avLst/>
                    <a:gdLst/>
                    <a:ahLst/>
                    <a:cxnLst/>
                    <a:rect l="l" t="t" r="r" b="b"/>
                    <a:pathLst>
                      <a:path w="306704" h="187013" extrusionOk="0">
                        <a:moveTo>
                          <a:pt x="113348" y="177165"/>
                        </a:moveTo>
                        <a:cubicBezTo>
                          <a:pt x="142875" y="171450"/>
                          <a:pt x="146685" y="183832"/>
                          <a:pt x="174307" y="165735"/>
                        </a:cubicBezTo>
                        <a:cubicBezTo>
                          <a:pt x="186690" y="157163"/>
                          <a:pt x="200025" y="139065"/>
                          <a:pt x="215265" y="133350"/>
                        </a:cubicBezTo>
                        <a:cubicBezTo>
                          <a:pt x="233363" y="127635"/>
                          <a:pt x="253365" y="144780"/>
                          <a:pt x="278130" y="139065"/>
                        </a:cubicBezTo>
                        <a:cubicBezTo>
                          <a:pt x="279082" y="139065"/>
                          <a:pt x="305753" y="133350"/>
                          <a:pt x="306705" y="132397"/>
                        </a:cubicBezTo>
                        <a:cubicBezTo>
                          <a:pt x="295275" y="87630"/>
                          <a:pt x="289560" y="45720"/>
                          <a:pt x="278130" y="0"/>
                        </a:cubicBezTo>
                        <a:cubicBezTo>
                          <a:pt x="257175" y="11430"/>
                          <a:pt x="192405" y="27622"/>
                          <a:pt x="176213" y="44767"/>
                        </a:cubicBezTo>
                        <a:cubicBezTo>
                          <a:pt x="132398" y="93345"/>
                          <a:pt x="149542" y="117157"/>
                          <a:pt x="60007" y="138113"/>
                        </a:cubicBezTo>
                        <a:cubicBezTo>
                          <a:pt x="49530" y="140970"/>
                          <a:pt x="22860" y="167640"/>
                          <a:pt x="0" y="183832"/>
                        </a:cubicBezTo>
                        <a:cubicBezTo>
                          <a:pt x="29527" y="191452"/>
                          <a:pt x="80010" y="183832"/>
                          <a:pt x="113348" y="17716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29" name="Google Shape;129;p3"/>
                <p:cNvSpPr/>
                <p:nvPr/>
              </p:nvSpPr>
              <p:spPr>
                <a:xfrm>
                  <a:off x="410761" y="6262239"/>
                  <a:ext cx="401644" cy="509740"/>
                </a:xfrm>
                <a:custGeom>
                  <a:avLst/>
                  <a:gdLst/>
                  <a:ahLst/>
                  <a:cxnLst/>
                  <a:rect l="l" t="t" r="r" b="b"/>
                  <a:pathLst>
                    <a:path w="401644" h="509740" extrusionOk="0">
                      <a:moveTo>
                        <a:pt x="154947" y="465925"/>
                      </a:moveTo>
                      <a:cubicBezTo>
                        <a:pt x="180664" y="450685"/>
                        <a:pt x="213049" y="415443"/>
                        <a:pt x="225432" y="412585"/>
                      </a:cubicBezTo>
                      <a:cubicBezTo>
                        <a:pt x="315919" y="391630"/>
                        <a:pt x="297822" y="367818"/>
                        <a:pt x="341637" y="319240"/>
                      </a:cubicBezTo>
                      <a:cubicBezTo>
                        <a:pt x="356877" y="302095"/>
                        <a:pt x="380689" y="290665"/>
                        <a:pt x="401644" y="279235"/>
                      </a:cubicBezTo>
                      <a:cubicBezTo>
                        <a:pt x="366402" y="197320"/>
                        <a:pt x="318777" y="121120"/>
                        <a:pt x="262579" y="56350"/>
                      </a:cubicBezTo>
                      <a:cubicBezTo>
                        <a:pt x="240672" y="31585"/>
                        <a:pt x="216859" y="2058"/>
                        <a:pt x="181617" y="153"/>
                      </a:cubicBezTo>
                      <a:cubicBezTo>
                        <a:pt x="150184" y="-1752"/>
                        <a:pt x="115894" y="14440"/>
                        <a:pt x="87319" y="32538"/>
                      </a:cubicBezTo>
                      <a:cubicBezTo>
                        <a:pt x="58744" y="54445"/>
                        <a:pt x="33027" y="78258"/>
                        <a:pt x="19692" y="96355"/>
                      </a:cubicBezTo>
                      <a:cubicBezTo>
                        <a:pt x="2547" y="147790"/>
                        <a:pt x="-4121" y="213513"/>
                        <a:pt x="2547" y="285903"/>
                      </a:cubicBezTo>
                      <a:cubicBezTo>
                        <a:pt x="6357" y="321145"/>
                        <a:pt x="34932" y="380200"/>
                        <a:pt x="37789" y="415443"/>
                      </a:cubicBezTo>
                      <a:cubicBezTo>
                        <a:pt x="40647" y="450685"/>
                        <a:pt x="49219" y="475450"/>
                        <a:pt x="79699" y="496405"/>
                      </a:cubicBezTo>
                      <a:cubicBezTo>
                        <a:pt x="86367" y="501168"/>
                        <a:pt x="93987" y="504978"/>
                        <a:pt x="100654" y="509740"/>
                      </a:cubicBezTo>
                      <a:cubicBezTo>
                        <a:pt x="105417" y="507835"/>
                        <a:pt x="110179" y="505930"/>
                        <a:pt x="113989" y="503073"/>
                      </a:cubicBezTo>
                      <a:cubicBezTo>
                        <a:pt x="127324" y="497358"/>
                        <a:pt x="144469" y="472593"/>
                        <a:pt x="154947" y="465925"/>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30" name="Google Shape;130;p3"/>
                <p:cNvGrpSpPr/>
                <p:nvPr/>
              </p:nvGrpSpPr>
              <p:grpSpPr>
                <a:xfrm>
                  <a:off x="23831" y="6082457"/>
                  <a:ext cx="474249" cy="688569"/>
                  <a:chOff x="23831" y="6082457"/>
                  <a:chExt cx="474249" cy="688569"/>
                </a:xfrm>
              </p:grpSpPr>
              <p:sp>
                <p:nvSpPr>
                  <p:cNvPr id="131" name="Google Shape;131;p3"/>
                  <p:cNvSpPr/>
                  <p:nvPr/>
                </p:nvSpPr>
                <p:spPr>
                  <a:xfrm>
                    <a:off x="154228" y="6174761"/>
                    <a:ext cx="343852" cy="596265"/>
                  </a:xfrm>
                  <a:custGeom>
                    <a:avLst/>
                    <a:gdLst/>
                    <a:ahLst/>
                    <a:cxnLst/>
                    <a:rect l="l" t="t" r="r" b="b"/>
                    <a:pathLst>
                      <a:path w="343852" h="596265" extrusionOk="0">
                        <a:moveTo>
                          <a:pt x="340995" y="122873"/>
                        </a:moveTo>
                        <a:cubicBezTo>
                          <a:pt x="330518" y="95250"/>
                          <a:pt x="306705" y="69533"/>
                          <a:pt x="289560" y="48578"/>
                        </a:cubicBezTo>
                        <a:cubicBezTo>
                          <a:pt x="275272" y="31433"/>
                          <a:pt x="260033" y="15240"/>
                          <a:pt x="244793" y="0"/>
                        </a:cubicBezTo>
                        <a:cubicBezTo>
                          <a:pt x="227647" y="123825"/>
                          <a:pt x="104775" y="270510"/>
                          <a:pt x="0" y="319088"/>
                        </a:cubicBezTo>
                        <a:cubicBezTo>
                          <a:pt x="16192" y="342900"/>
                          <a:pt x="32385" y="365760"/>
                          <a:pt x="44767" y="392430"/>
                        </a:cubicBezTo>
                        <a:cubicBezTo>
                          <a:pt x="60007" y="424815"/>
                          <a:pt x="71438" y="458153"/>
                          <a:pt x="86677" y="490538"/>
                        </a:cubicBezTo>
                        <a:cubicBezTo>
                          <a:pt x="112395" y="545783"/>
                          <a:pt x="120015" y="579120"/>
                          <a:pt x="180975" y="596265"/>
                        </a:cubicBezTo>
                        <a:cubicBezTo>
                          <a:pt x="163830" y="547688"/>
                          <a:pt x="174308" y="508635"/>
                          <a:pt x="164783" y="470535"/>
                        </a:cubicBezTo>
                        <a:cubicBezTo>
                          <a:pt x="148590" y="407670"/>
                          <a:pt x="176213" y="361950"/>
                          <a:pt x="194310" y="316230"/>
                        </a:cubicBezTo>
                        <a:cubicBezTo>
                          <a:pt x="216218" y="260033"/>
                          <a:pt x="194310" y="208598"/>
                          <a:pt x="220980" y="184785"/>
                        </a:cubicBezTo>
                        <a:cubicBezTo>
                          <a:pt x="242888" y="164783"/>
                          <a:pt x="255270" y="175260"/>
                          <a:pt x="276225" y="184785"/>
                        </a:cubicBezTo>
                        <a:cubicBezTo>
                          <a:pt x="289560" y="166688"/>
                          <a:pt x="315278" y="142875"/>
                          <a:pt x="343853" y="120968"/>
                        </a:cubicBezTo>
                        <a:cubicBezTo>
                          <a:pt x="343853" y="120968"/>
                          <a:pt x="341947" y="121920"/>
                          <a:pt x="340995" y="122873"/>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 name="Google Shape;132;p3"/>
                  <p:cNvSpPr/>
                  <p:nvPr/>
                </p:nvSpPr>
                <p:spPr>
                  <a:xfrm>
                    <a:off x="23831" y="6082457"/>
                    <a:ext cx="384810" cy="423748"/>
                  </a:xfrm>
                  <a:custGeom>
                    <a:avLst/>
                    <a:gdLst/>
                    <a:ahLst/>
                    <a:cxnLst/>
                    <a:rect l="l" t="t" r="r" b="b"/>
                    <a:pathLst>
                      <a:path w="384810" h="423748" extrusionOk="0">
                        <a:moveTo>
                          <a:pt x="384810" y="103708"/>
                        </a:moveTo>
                        <a:cubicBezTo>
                          <a:pt x="364808" y="84658"/>
                          <a:pt x="344805" y="66561"/>
                          <a:pt x="322898" y="50368"/>
                        </a:cubicBezTo>
                        <a:cubicBezTo>
                          <a:pt x="294323" y="28461"/>
                          <a:pt x="251460" y="-12497"/>
                          <a:pt x="213360" y="3696"/>
                        </a:cubicBezTo>
                        <a:cubicBezTo>
                          <a:pt x="189548" y="13221"/>
                          <a:pt x="167640" y="35128"/>
                          <a:pt x="147638" y="49416"/>
                        </a:cubicBezTo>
                        <a:cubicBezTo>
                          <a:pt x="123825" y="66561"/>
                          <a:pt x="99060" y="83706"/>
                          <a:pt x="75248" y="102756"/>
                        </a:cubicBezTo>
                        <a:cubicBezTo>
                          <a:pt x="44768" y="126568"/>
                          <a:pt x="17145" y="153238"/>
                          <a:pt x="0" y="187528"/>
                        </a:cubicBezTo>
                        <a:cubicBezTo>
                          <a:pt x="18097" y="179908"/>
                          <a:pt x="35243" y="178956"/>
                          <a:pt x="55245" y="199911"/>
                        </a:cubicBezTo>
                        <a:cubicBezTo>
                          <a:pt x="73343" y="219913"/>
                          <a:pt x="111443" y="276111"/>
                          <a:pt x="111443" y="301828"/>
                        </a:cubicBezTo>
                        <a:cubicBezTo>
                          <a:pt x="111443" y="340881"/>
                          <a:pt x="108585" y="374218"/>
                          <a:pt x="131445" y="408508"/>
                        </a:cubicBezTo>
                        <a:cubicBezTo>
                          <a:pt x="135255" y="413271"/>
                          <a:pt x="138113" y="418033"/>
                          <a:pt x="141923" y="423748"/>
                        </a:cubicBezTo>
                        <a:cubicBezTo>
                          <a:pt x="243840" y="374218"/>
                          <a:pt x="366713" y="226581"/>
                          <a:pt x="384810" y="103708"/>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133" name="Google Shape;133;p3"/>
              <p:cNvSpPr/>
              <p:nvPr/>
            </p:nvSpPr>
            <p:spPr>
              <a:xfrm>
                <a:off x="451408" y="6303349"/>
                <a:ext cx="220979" cy="43815"/>
              </a:xfrm>
              <a:custGeom>
                <a:avLst/>
                <a:gdLst/>
                <a:ahLst/>
                <a:cxnLst/>
                <a:rect l="l" t="t" r="r" b="b"/>
                <a:pathLst>
                  <a:path w="220979" h="43815" extrusionOk="0">
                    <a:moveTo>
                      <a:pt x="10477" y="41910"/>
                    </a:moveTo>
                    <a:cubicBezTo>
                      <a:pt x="6667" y="41910"/>
                      <a:pt x="3810" y="42863"/>
                      <a:pt x="0" y="43815"/>
                    </a:cubicBezTo>
                    <a:cubicBezTo>
                      <a:pt x="20002" y="27622"/>
                      <a:pt x="41910" y="12383"/>
                      <a:pt x="63817" y="953"/>
                    </a:cubicBezTo>
                    <a:cubicBezTo>
                      <a:pt x="63817" y="953"/>
                      <a:pt x="64770" y="953"/>
                      <a:pt x="64770" y="0"/>
                    </a:cubicBezTo>
                    <a:cubicBezTo>
                      <a:pt x="67627" y="0"/>
                      <a:pt x="70485" y="0"/>
                      <a:pt x="73342" y="0"/>
                    </a:cubicBezTo>
                    <a:cubicBezTo>
                      <a:pt x="49530" y="9525"/>
                      <a:pt x="28575" y="23813"/>
                      <a:pt x="10477" y="41910"/>
                    </a:cubicBezTo>
                    <a:close/>
                    <a:moveTo>
                      <a:pt x="188595" y="10478"/>
                    </a:moveTo>
                    <a:cubicBezTo>
                      <a:pt x="199073" y="15240"/>
                      <a:pt x="208598" y="20955"/>
                      <a:pt x="217170" y="29528"/>
                    </a:cubicBezTo>
                    <a:cubicBezTo>
                      <a:pt x="218123" y="30480"/>
                      <a:pt x="220027" y="32385"/>
                      <a:pt x="220980" y="33338"/>
                    </a:cubicBezTo>
                    <a:cubicBezTo>
                      <a:pt x="210502" y="24765"/>
                      <a:pt x="200025" y="17145"/>
                      <a:pt x="188595" y="10478"/>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 name="Google Shape;134;p3"/>
              <p:cNvSpPr/>
              <p:nvPr/>
            </p:nvSpPr>
            <p:spPr>
              <a:xfrm>
                <a:off x="-57404" y="6557666"/>
                <a:ext cx="886954" cy="358670"/>
              </a:xfrm>
              <a:custGeom>
                <a:avLst/>
                <a:gdLst/>
                <a:ahLst/>
                <a:cxnLst/>
                <a:rect l="l" t="t" r="r" b="b"/>
                <a:pathLst>
                  <a:path w="886954" h="358670" extrusionOk="0">
                    <a:moveTo>
                      <a:pt x="731697" y="319088"/>
                    </a:moveTo>
                    <a:cubicBezTo>
                      <a:pt x="706932" y="315278"/>
                      <a:pt x="655497" y="287655"/>
                      <a:pt x="651687" y="280988"/>
                    </a:cubicBezTo>
                    <a:cubicBezTo>
                      <a:pt x="640257" y="261938"/>
                      <a:pt x="618350" y="228600"/>
                      <a:pt x="569772" y="214313"/>
                    </a:cubicBezTo>
                    <a:cubicBezTo>
                      <a:pt x="569772" y="244793"/>
                      <a:pt x="612635" y="262890"/>
                      <a:pt x="620255" y="269558"/>
                    </a:cubicBezTo>
                    <a:cubicBezTo>
                      <a:pt x="624065" y="273368"/>
                      <a:pt x="623112" y="295275"/>
                      <a:pt x="611682" y="299085"/>
                    </a:cubicBezTo>
                    <a:cubicBezTo>
                      <a:pt x="599300" y="302895"/>
                      <a:pt x="575487" y="288608"/>
                      <a:pt x="565962" y="281940"/>
                    </a:cubicBezTo>
                    <a:cubicBezTo>
                      <a:pt x="534530" y="259080"/>
                      <a:pt x="509765" y="267653"/>
                      <a:pt x="480237" y="244793"/>
                    </a:cubicBezTo>
                    <a:cubicBezTo>
                      <a:pt x="468807" y="236220"/>
                      <a:pt x="475475" y="200977"/>
                      <a:pt x="438327" y="170498"/>
                    </a:cubicBezTo>
                    <a:cubicBezTo>
                      <a:pt x="406895" y="143827"/>
                      <a:pt x="388797" y="80963"/>
                      <a:pt x="379272" y="0"/>
                    </a:cubicBezTo>
                    <a:cubicBezTo>
                      <a:pt x="357365" y="60008"/>
                      <a:pt x="369747" y="146685"/>
                      <a:pt x="383082" y="246698"/>
                    </a:cubicBezTo>
                    <a:cubicBezTo>
                      <a:pt x="361175" y="266700"/>
                      <a:pt x="357365" y="309563"/>
                      <a:pt x="343077" y="336233"/>
                    </a:cubicBezTo>
                    <a:cubicBezTo>
                      <a:pt x="335457" y="315278"/>
                      <a:pt x="321170" y="296228"/>
                      <a:pt x="307835" y="282893"/>
                    </a:cubicBezTo>
                    <a:cubicBezTo>
                      <a:pt x="281165" y="256223"/>
                      <a:pt x="254495" y="252413"/>
                      <a:pt x="221157" y="240030"/>
                    </a:cubicBezTo>
                    <a:cubicBezTo>
                      <a:pt x="168770" y="220980"/>
                      <a:pt x="154482" y="159068"/>
                      <a:pt x="129717" y="112395"/>
                    </a:cubicBezTo>
                    <a:cubicBezTo>
                      <a:pt x="116382" y="87630"/>
                      <a:pt x="61137" y="3810"/>
                      <a:pt x="5892" y="10478"/>
                    </a:cubicBezTo>
                    <a:cubicBezTo>
                      <a:pt x="-7443" y="72390"/>
                      <a:pt x="5892" y="272415"/>
                      <a:pt x="6845" y="295275"/>
                    </a:cubicBezTo>
                    <a:cubicBezTo>
                      <a:pt x="59232" y="302895"/>
                      <a:pt x="228777" y="351473"/>
                      <a:pt x="294500" y="352425"/>
                    </a:cubicBezTo>
                    <a:cubicBezTo>
                      <a:pt x="313550" y="356235"/>
                      <a:pt x="478332" y="338138"/>
                      <a:pt x="487857" y="322898"/>
                    </a:cubicBezTo>
                    <a:cubicBezTo>
                      <a:pt x="544055" y="334328"/>
                      <a:pt x="591680" y="362903"/>
                      <a:pt x="663117" y="358140"/>
                    </a:cubicBezTo>
                    <a:cubicBezTo>
                      <a:pt x="752652" y="352425"/>
                      <a:pt x="865047" y="320993"/>
                      <a:pt x="886955" y="306705"/>
                    </a:cubicBezTo>
                    <a:cubicBezTo>
                      <a:pt x="831710" y="280035"/>
                      <a:pt x="777417" y="313373"/>
                      <a:pt x="731697" y="319088"/>
                    </a:cubicBezTo>
                    <a:close/>
                  </a:path>
                </a:pathLst>
              </a:custGeom>
              <a:solidFill>
                <a:srgbClr val="6D69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 name="Google Shape;135;p3"/>
              <p:cNvSpPr/>
              <p:nvPr/>
            </p:nvSpPr>
            <p:spPr>
              <a:xfrm>
                <a:off x="7543" y="6066190"/>
                <a:ext cx="444817" cy="456233"/>
              </a:xfrm>
              <a:custGeom>
                <a:avLst/>
                <a:gdLst/>
                <a:ahLst/>
                <a:cxnLst/>
                <a:rect l="l" t="t" r="r" b="b"/>
                <a:pathLst>
                  <a:path w="444817" h="456233" extrusionOk="0">
                    <a:moveTo>
                      <a:pt x="395288" y="97141"/>
                    </a:moveTo>
                    <a:cubicBezTo>
                      <a:pt x="377190" y="79996"/>
                      <a:pt x="350520" y="68566"/>
                      <a:pt x="329565" y="52374"/>
                    </a:cubicBezTo>
                    <a:cubicBezTo>
                      <a:pt x="287655" y="19989"/>
                      <a:pt x="245745" y="-12396"/>
                      <a:pt x="215265" y="4749"/>
                    </a:cubicBezTo>
                    <a:cubicBezTo>
                      <a:pt x="169545" y="31419"/>
                      <a:pt x="44768" y="127621"/>
                      <a:pt x="27622" y="148576"/>
                    </a:cubicBezTo>
                    <a:cubicBezTo>
                      <a:pt x="20002" y="158101"/>
                      <a:pt x="4763" y="185724"/>
                      <a:pt x="0" y="201916"/>
                    </a:cubicBezTo>
                    <a:cubicBezTo>
                      <a:pt x="6667" y="200011"/>
                      <a:pt x="20955" y="198106"/>
                      <a:pt x="26670" y="200011"/>
                    </a:cubicBezTo>
                    <a:cubicBezTo>
                      <a:pt x="54293" y="208584"/>
                      <a:pt x="69533" y="229539"/>
                      <a:pt x="85725" y="255256"/>
                    </a:cubicBezTo>
                    <a:cubicBezTo>
                      <a:pt x="103823" y="283831"/>
                      <a:pt x="102870" y="311454"/>
                      <a:pt x="105727" y="342886"/>
                    </a:cubicBezTo>
                    <a:cubicBezTo>
                      <a:pt x="106680" y="352411"/>
                      <a:pt x="110490" y="360031"/>
                      <a:pt x="112395" y="369556"/>
                    </a:cubicBezTo>
                    <a:cubicBezTo>
                      <a:pt x="121920" y="408609"/>
                      <a:pt x="146685" y="420991"/>
                      <a:pt x="166687" y="456234"/>
                    </a:cubicBezTo>
                    <a:cubicBezTo>
                      <a:pt x="165735" y="439089"/>
                      <a:pt x="160020" y="410514"/>
                      <a:pt x="141923" y="391464"/>
                    </a:cubicBezTo>
                    <a:cubicBezTo>
                      <a:pt x="132398" y="381939"/>
                      <a:pt x="136208" y="345744"/>
                      <a:pt x="140970" y="330504"/>
                    </a:cubicBezTo>
                    <a:cubicBezTo>
                      <a:pt x="145733" y="315264"/>
                      <a:pt x="152400" y="300976"/>
                      <a:pt x="145733" y="284784"/>
                    </a:cubicBezTo>
                    <a:cubicBezTo>
                      <a:pt x="137160" y="261924"/>
                      <a:pt x="109537" y="247636"/>
                      <a:pt x="97155" y="226681"/>
                    </a:cubicBezTo>
                    <a:cubicBezTo>
                      <a:pt x="80963" y="200011"/>
                      <a:pt x="75248" y="168579"/>
                      <a:pt x="91440" y="139051"/>
                    </a:cubicBezTo>
                    <a:cubicBezTo>
                      <a:pt x="96202" y="130479"/>
                      <a:pt x="102870" y="123811"/>
                      <a:pt x="109537" y="117144"/>
                    </a:cubicBezTo>
                    <a:cubicBezTo>
                      <a:pt x="127635" y="102856"/>
                      <a:pt x="145733" y="88569"/>
                      <a:pt x="163830" y="74281"/>
                    </a:cubicBezTo>
                    <a:cubicBezTo>
                      <a:pt x="185737" y="56184"/>
                      <a:pt x="206693" y="36181"/>
                      <a:pt x="235268" y="31419"/>
                    </a:cubicBezTo>
                    <a:cubicBezTo>
                      <a:pt x="247650" y="29514"/>
                      <a:pt x="259080" y="31419"/>
                      <a:pt x="270510" y="34276"/>
                    </a:cubicBezTo>
                    <a:cubicBezTo>
                      <a:pt x="297180" y="45706"/>
                      <a:pt x="322898" y="65709"/>
                      <a:pt x="342900" y="78091"/>
                    </a:cubicBezTo>
                    <a:cubicBezTo>
                      <a:pt x="360998" y="89521"/>
                      <a:pt x="377190" y="98094"/>
                      <a:pt x="391478" y="113334"/>
                    </a:cubicBezTo>
                    <a:cubicBezTo>
                      <a:pt x="406718" y="129526"/>
                      <a:pt x="423863" y="152386"/>
                      <a:pt x="444818" y="166674"/>
                    </a:cubicBezTo>
                    <a:cubicBezTo>
                      <a:pt x="426720" y="140956"/>
                      <a:pt x="414338" y="115239"/>
                      <a:pt x="395288" y="97141"/>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 name="Google Shape;136;p3"/>
              <p:cNvSpPr/>
              <p:nvPr/>
            </p:nvSpPr>
            <p:spPr>
              <a:xfrm>
                <a:off x="359825" y="6248965"/>
                <a:ext cx="389714" cy="350611"/>
              </a:xfrm>
              <a:custGeom>
                <a:avLst/>
                <a:gdLst/>
                <a:ahLst/>
                <a:cxnLst/>
                <a:rect l="l" t="t" r="r" b="b"/>
                <a:pathLst>
                  <a:path w="389714" h="350611" extrusionOk="0">
                    <a:moveTo>
                      <a:pt x="323040" y="77244"/>
                    </a:moveTo>
                    <a:cubicBezTo>
                      <a:pt x="300180" y="45812"/>
                      <a:pt x="256365" y="2949"/>
                      <a:pt x="219218" y="92"/>
                    </a:cubicBezTo>
                    <a:cubicBezTo>
                      <a:pt x="203977" y="-861"/>
                      <a:pt x="189690" y="5807"/>
                      <a:pt x="174450" y="10569"/>
                    </a:cubicBezTo>
                    <a:cubicBezTo>
                      <a:pt x="133492" y="23904"/>
                      <a:pt x="72533" y="58194"/>
                      <a:pt x="41100" y="81054"/>
                    </a:cubicBezTo>
                    <a:cubicBezTo>
                      <a:pt x="12525" y="102962"/>
                      <a:pt x="-4620" y="124869"/>
                      <a:pt x="1095" y="163922"/>
                    </a:cubicBezTo>
                    <a:cubicBezTo>
                      <a:pt x="11572" y="146777"/>
                      <a:pt x="42053" y="151539"/>
                      <a:pt x="39195" y="174399"/>
                    </a:cubicBezTo>
                    <a:cubicBezTo>
                      <a:pt x="32528" y="226787"/>
                      <a:pt x="40147" y="305844"/>
                      <a:pt x="67770" y="350612"/>
                    </a:cubicBezTo>
                    <a:cubicBezTo>
                      <a:pt x="79200" y="299177"/>
                      <a:pt x="53483" y="266792"/>
                      <a:pt x="58245" y="223929"/>
                    </a:cubicBezTo>
                    <a:cubicBezTo>
                      <a:pt x="61103" y="196307"/>
                      <a:pt x="66817" y="160112"/>
                      <a:pt x="78248" y="134394"/>
                    </a:cubicBezTo>
                    <a:cubicBezTo>
                      <a:pt x="90630" y="103914"/>
                      <a:pt x="113490" y="95342"/>
                      <a:pt x="138255" y="80102"/>
                    </a:cubicBezTo>
                    <a:cubicBezTo>
                      <a:pt x="154448" y="70577"/>
                      <a:pt x="170640" y="58194"/>
                      <a:pt x="187785" y="51527"/>
                    </a:cubicBezTo>
                    <a:cubicBezTo>
                      <a:pt x="232552" y="33429"/>
                      <a:pt x="267795" y="48669"/>
                      <a:pt x="302085" y="77244"/>
                    </a:cubicBezTo>
                    <a:cubicBezTo>
                      <a:pt x="335423" y="105819"/>
                      <a:pt x="360187" y="140109"/>
                      <a:pt x="389715" y="172494"/>
                    </a:cubicBezTo>
                    <a:cubicBezTo>
                      <a:pt x="384000" y="136299"/>
                      <a:pt x="345900" y="108677"/>
                      <a:pt x="323040" y="77244"/>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 name="Google Shape;137;p3"/>
              <p:cNvSpPr/>
              <p:nvPr/>
            </p:nvSpPr>
            <p:spPr>
              <a:xfrm>
                <a:off x="546658" y="6472894"/>
                <a:ext cx="307559" cy="274319"/>
              </a:xfrm>
              <a:custGeom>
                <a:avLst/>
                <a:gdLst/>
                <a:ahLst/>
                <a:cxnLst/>
                <a:rect l="l" t="t" r="r" b="b"/>
                <a:pathLst>
                  <a:path w="307559" h="274319" extrusionOk="0">
                    <a:moveTo>
                      <a:pt x="299085" y="54293"/>
                    </a:moveTo>
                    <a:cubicBezTo>
                      <a:pt x="268605" y="42863"/>
                      <a:pt x="245745" y="38100"/>
                      <a:pt x="232410" y="0"/>
                    </a:cubicBezTo>
                    <a:cubicBezTo>
                      <a:pt x="234315" y="48577"/>
                      <a:pt x="223838" y="56197"/>
                      <a:pt x="213360" y="61913"/>
                    </a:cubicBezTo>
                    <a:cubicBezTo>
                      <a:pt x="187642" y="69532"/>
                      <a:pt x="134302" y="77152"/>
                      <a:pt x="115252" y="87630"/>
                    </a:cubicBezTo>
                    <a:cubicBezTo>
                      <a:pt x="93345" y="100013"/>
                      <a:pt x="100013" y="109538"/>
                      <a:pt x="94298" y="128588"/>
                    </a:cubicBezTo>
                    <a:cubicBezTo>
                      <a:pt x="86677" y="154305"/>
                      <a:pt x="65723" y="185738"/>
                      <a:pt x="41910" y="196215"/>
                    </a:cubicBezTo>
                    <a:cubicBezTo>
                      <a:pt x="15240" y="207645"/>
                      <a:pt x="0" y="234315"/>
                      <a:pt x="0" y="274320"/>
                    </a:cubicBezTo>
                    <a:cubicBezTo>
                      <a:pt x="11430" y="260033"/>
                      <a:pt x="35242" y="237172"/>
                      <a:pt x="65723" y="227647"/>
                    </a:cubicBezTo>
                    <a:cubicBezTo>
                      <a:pt x="97155" y="219075"/>
                      <a:pt x="128588" y="210503"/>
                      <a:pt x="149542" y="196215"/>
                    </a:cubicBezTo>
                    <a:cubicBezTo>
                      <a:pt x="170498" y="181927"/>
                      <a:pt x="195263" y="169545"/>
                      <a:pt x="202882" y="163830"/>
                    </a:cubicBezTo>
                    <a:cubicBezTo>
                      <a:pt x="232410" y="142875"/>
                      <a:pt x="217170" y="119063"/>
                      <a:pt x="220980" y="117157"/>
                    </a:cubicBezTo>
                    <a:cubicBezTo>
                      <a:pt x="247650" y="103822"/>
                      <a:pt x="270510" y="121920"/>
                      <a:pt x="282892" y="100013"/>
                    </a:cubicBezTo>
                    <a:cubicBezTo>
                      <a:pt x="288607" y="90488"/>
                      <a:pt x="301942" y="78105"/>
                      <a:pt x="306705" y="67627"/>
                    </a:cubicBezTo>
                    <a:cubicBezTo>
                      <a:pt x="309563" y="61913"/>
                      <a:pt x="304800" y="55245"/>
                      <a:pt x="299085" y="54293"/>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 name="Google Shape;138;p3"/>
              <p:cNvSpPr/>
              <p:nvPr/>
            </p:nvSpPr>
            <p:spPr>
              <a:xfrm>
                <a:off x="281862" y="6765312"/>
                <a:ext cx="168613" cy="142967"/>
              </a:xfrm>
              <a:custGeom>
                <a:avLst/>
                <a:gdLst/>
                <a:ahLst/>
                <a:cxnLst/>
                <a:rect l="l" t="t" r="r" b="b"/>
                <a:pathLst>
                  <a:path w="168613" h="142967" extrusionOk="0">
                    <a:moveTo>
                      <a:pt x="122873" y="89535"/>
                    </a:moveTo>
                    <a:cubicBezTo>
                      <a:pt x="102870" y="86677"/>
                      <a:pt x="95250" y="85725"/>
                      <a:pt x="82868" y="69532"/>
                    </a:cubicBezTo>
                    <a:cubicBezTo>
                      <a:pt x="64770" y="47625"/>
                      <a:pt x="54293" y="24765"/>
                      <a:pt x="40005" y="0"/>
                    </a:cubicBezTo>
                    <a:cubicBezTo>
                      <a:pt x="45720" y="54292"/>
                      <a:pt x="58103" y="73342"/>
                      <a:pt x="61913" y="93345"/>
                    </a:cubicBezTo>
                    <a:cubicBezTo>
                      <a:pt x="53340" y="114300"/>
                      <a:pt x="16193" y="129540"/>
                      <a:pt x="0" y="142875"/>
                    </a:cubicBezTo>
                    <a:cubicBezTo>
                      <a:pt x="28575" y="143827"/>
                      <a:pt x="106680" y="137160"/>
                      <a:pt x="112395" y="134302"/>
                    </a:cubicBezTo>
                    <a:cubicBezTo>
                      <a:pt x="139065" y="121920"/>
                      <a:pt x="140018" y="122873"/>
                      <a:pt x="168593" y="120015"/>
                    </a:cubicBezTo>
                    <a:cubicBezTo>
                      <a:pt x="169545" y="92392"/>
                      <a:pt x="137160" y="91440"/>
                      <a:pt x="122873" y="89535"/>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 name="Google Shape;139;p3"/>
              <p:cNvSpPr/>
              <p:nvPr/>
            </p:nvSpPr>
            <p:spPr>
              <a:xfrm>
                <a:off x="-57227" y="6681491"/>
                <a:ext cx="154305" cy="204787"/>
              </a:xfrm>
              <a:custGeom>
                <a:avLst/>
                <a:gdLst/>
                <a:ahLst/>
                <a:cxnLst/>
                <a:rect l="l" t="t" r="r" b="b"/>
                <a:pathLst>
                  <a:path w="154305" h="204787" extrusionOk="0">
                    <a:moveTo>
                      <a:pt x="154305" y="204788"/>
                    </a:moveTo>
                    <a:cubicBezTo>
                      <a:pt x="145733" y="183833"/>
                      <a:pt x="92393" y="160973"/>
                      <a:pt x="75248" y="148590"/>
                    </a:cubicBezTo>
                    <a:cubicBezTo>
                      <a:pt x="65723" y="141923"/>
                      <a:pt x="64770" y="116205"/>
                      <a:pt x="34290" y="111443"/>
                    </a:cubicBezTo>
                    <a:cubicBezTo>
                      <a:pt x="26670" y="77152"/>
                      <a:pt x="23813" y="16193"/>
                      <a:pt x="0" y="0"/>
                    </a:cubicBezTo>
                    <a:cubicBezTo>
                      <a:pt x="953" y="35243"/>
                      <a:pt x="2858" y="139065"/>
                      <a:pt x="6668" y="174308"/>
                    </a:cubicBezTo>
                    <a:cubicBezTo>
                      <a:pt x="29528" y="181927"/>
                      <a:pt x="106680" y="194310"/>
                      <a:pt x="154305" y="204788"/>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40" name="Google Shape;140;p3"/>
            <p:cNvSpPr/>
            <p:nvPr/>
          </p:nvSpPr>
          <p:spPr>
            <a:xfrm>
              <a:off x="10466905" y="2766428"/>
              <a:ext cx="1448131" cy="3087992"/>
            </a:xfrm>
            <a:custGeom>
              <a:avLst/>
              <a:gdLst/>
              <a:ahLst/>
              <a:cxnLst/>
              <a:rect l="l" t="t" r="r" b="b"/>
              <a:pathLst>
                <a:path w="755218" h="1610426" extrusionOk="0">
                  <a:moveTo>
                    <a:pt x="124839" y="867728"/>
                  </a:moveTo>
                  <a:cubicBezTo>
                    <a:pt x="176273" y="796290"/>
                    <a:pt x="243901" y="733425"/>
                    <a:pt x="271523" y="649605"/>
                  </a:cubicBezTo>
                  <a:cubicBezTo>
                    <a:pt x="296289" y="573405"/>
                    <a:pt x="285811" y="488633"/>
                    <a:pt x="316291" y="415290"/>
                  </a:cubicBezTo>
                  <a:cubicBezTo>
                    <a:pt x="349628" y="333375"/>
                    <a:pt x="426781" y="279083"/>
                    <a:pt x="493456" y="221933"/>
                  </a:cubicBezTo>
                  <a:cubicBezTo>
                    <a:pt x="561084" y="164783"/>
                    <a:pt x="625853" y="88583"/>
                    <a:pt x="620139" y="0"/>
                  </a:cubicBezTo>
                  <a:cubicBezTo>
                    <a:pt x="735391" y="220980"/>
                    <a:pt x="775396" y="477203"/>
                    <a:pt x="745868" y="724853"/>
                  </a:cubicBezTo>
                  <a:cubicBezTo>
                    <a:pt x="716341" y="972503"/>
                    <a:pt x="618234" y="1209675"/>
                    <a:pt x="475359" y="1412557"/>
                  </a:cubicBezTo>
                  <a:cubicBezTo>
                    <a:pt x="431543" y="1474470"/>
                    <a:pt x="382014" y="1535430"/>
                    <a:pt x="316291" y="1573530"/>
                  </a:cubicBezTo>
                  <a:cubicBezTo>
                    <a:pt x="250568" y="1611630"/>
                    <a:pt x="165796" y="1624965"/>
                    <a:pt x="98168" y="1590675"/>
                  </a:cubicBezTo>
                  <a:lnTo>
                    <a:pt x="98168" y="1590675"/>
                  </a:lnTo>
                  <a:cubicBezTo>
                    <a:pt x="-7559" y="1536382"/>
                    <a:pt x="2918" y="1370648"/>
                    <a:pt x="61" y="1267778"/>
                  </a:cubicBezTo>
                  <a:cubicBezTo>
                    <a:pt x="-1844" y="1126807"/>
                    <a:pt x="41018" y="982980"/>
                    <a:pt x="124839" y="86772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41" name="Google Shape;141;p3"/>
            <p:cNvGrpSpPr/>
            <p:nvPr/>
          </p:nvGrpSpPr>
          <p:grpSpPr>
            <a:xfrm>
              <a:off x="7602637" y="2620275"/>
              <a:ext cx="2082258" cy="4773603"/>
              <a:chOff x="6209083" y="1899986"/>
              <a:chExt cx="1085697" cy="2488974"/>
            </a:xfrm>
          </p:grpSpPr>
          <p:sp>
            <p:nvSpPr>
              <p:cNvPr id="142" name="Google Shape;142;p3"/>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 name="Google Shape;143;p3"/>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4" name="Google Shape;144;p3"/>
            <p:cNvGrpSpPr/>
            <p:nvPr/>
          </p:nvGrpSpPr>
          <p:grpSpPr>
            <a:xfrm>
              <a:off x="4448604" y="4260741"/>
              <a:ext cx="1441070" cy="3306949"/>
              <a:chOff x="4564559" y="2755331"/>
              <a:chExt cx="751379" cy="1724255"/>
            </a:xfrm>
          </p:grpSpPr>
          <p:sp>
            <p:nvSpPr>
              <p:cNvPr id="145" name="Google Shape;145;p3"/>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 name="Google Shape;146;p3"/>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7" name="Google Shape;147;p3"/>
            <p:cNvGrpSpPr/>
            <p:nvPr/>
          </p:nvGrpSpPr>
          <p:grpSpPr>
            <a:xfrm>
              <a:off x="3811954" y="5773332"/>
              <a:ext cx="1961981" cy="1987556"/>
              <a:chOff x="4232609" y="3544001"/>
              <a:chExt cx="1022984" cy="1036319"/>
            </a:xfrm>
          </p:grpSpPr>
          <p:sp>
            <p:nvSpPr>
              <p:cNvPr id="148" name="Google Shape;148;p3"/>
              <p:cNvSpPr/>
              <p:nvPr/>
            </p:nvSpPr>
            <p:spPr>
              <a:xfrm>
                <a:off x="4232609" y="3544001"/>
                <a:ext cx="1020127" cy="1036319"/>
              </a:xfrm>
              <a:custGeom>
                <a:avLst/>
                <a:gdLst/>
                <a:ahLst/>
                <a:cxnLst/>
                <a:rect l="l" t="t" r="r" b="b"/>
                <a:pathLst>
                  <a:path w="1020127" h="1036319" extrusionOk="0">
                    <a:moveTo>
                      <a:pt x="930593" y="376238"/>
                    </a:moveTo>
                    <a:cubicBezTo>
                      <a:pt x="929640" y="375285"/>
                      <a:pt x="929640" y="375285"/>
                      <a:pt x="928688" y="374332"/>
                    </a:cubicBezTo>
                    <a:cubicBezTo>
                      <a:pt x="923925" y="378142"/>
                      <a:pt x="919163" y="381000"/>
                      <a:pt x="914400" y="383857"/>
                    </a:cubicBezTo>
                    <a:cubicBezTo>
                      <a:pt x="838200" y="429578"/>
                      <a:pt x="744855" y="434340"/>
                      <a:pt x="656272" y="439103"/>
                    </a:cubicBezTo>
                    <a:cubicBezTo>
                      <a:pt x="734378" y="421957"/>
                      <a:pt x="805815" y="375285"/>
                      <a:pt x="854393" y="311467"/>
                    </a:cubicBezTo>
                    <a:cubicBezTo>
                      <a:pt x="792480" y="267653"/>
                      <a:pt x="721995" y="234315"/>
                      <a:pt x="652463" y="203835"/>
                    </a:cubicBezTo>
                    <a:cubicBezTo>
                      <a:pt x="620078" y="189547"/>
                      <a:pt x="587693" y="175260"/>
                      <a:pt x="555307" y="161925"/>
                    </a:cubicBezTo>
                    <a:cubicBezTo>
                      <a:pt x="541972" y="175260"/>
                      <a:pt x="526733" y="186690"/>
                      <a:pt x="509588" y="195263"/>
                    </a:cubicBezTo>
                    <a:cubicBezTo>
                      <a:pt x="467678" y="215265"/>
                      <a:pt x="421005" y="219075"/>
                      <a:pt x="374333" y="218122"/>
                    </a:cubicBezTo>
                    <a:cubicBezTo>
                      <a:pt x="406717" y="191453"/>
                      <a:pt x="440055" y="163830"/>
                      <a:pt x="462915" y="127635"/>
                    </a:cubicBezTo>
                    <a:cubicBezTo>
                      <a:pt x="463867" y="126682"/>
                      <a:pt x="463867" y="125730"/>
                      <a:pt x="464820" y="124778"/>
                    </a:cubicBezTo>
                    <a:cubicBezTo>
                      <a:pt x="357188" y="80963"/>
                      <a:pt x="248603" y="39053"/>
                      <a:pt x="138113" y="0"/>
                    </a:cubicBezTo>
                    <a:cubicBezTo>
                      <a:pt x="138113" y="2857"/>
                      <a:pt x="138113" y="4763"/>
                      <a:pt x="138113" y="7620"/>
                    </a:cubicBezTo>
                    <a:cubicBezTo>
                      <a:pt x="140017" y="87630"/>
                      <a:pt x="103822" y="161925"/>
                      <a:pt x="68580" y="236220"/>
                    </a:cubicBezTo>
                    <a:cubicBezTo>
                      <a:pt x="124778" y="250507"/>
                      <a:pt x="181928" y="260032"/>
                      <a:pt x="240030" y="261938"/>
                    </a:cubicBezTo>
                    <a:cubicBezTo>
                      <a:pt x="189547" y="291465"/>
                      <a:pt x="129540" y="298132"/>
                      <a:pt x="71438" y="303847"/>
                    </a:cubicBezTo>
                    <a:cubicBezTo>
                      <a:pt x="60960" y="304800"/>
                      <a:pt x="49530" y="305753"/>
                      <a:pt x="38100" y="305753"/>
                    </a:cubicBezTo>
                    <a:cubicBezTo>
                      <a:pt x="35242" y="312420"/>
                      <a:pt x="33338" y="318135"/>
                      <a:pt x="30480" y="324803"/>
                    </a:cubicBezTo>
                    <a:cubicBezTo>
                      <a:pt x="12383" y="374332"/>
                      <a:pt x="2858" y="426720"/>
                      <a:pt x="0" y="479107"/>
                    </a:cubicBezTo>
                    <a:cubicBezTo>
                      <a:pt x="93345" y="478155"/>
                      <a:pt x="186690" y="449580"/>
                      <a:pt x="264795" y="398145"/>
                    </a:cubicBezTo>
                    <a:cubicBezTo>
                      <a:pt x="248603" y="454342"/>
                      <a:pt x="195263" y="489585"/>
                      <a:pt x="145733" y="521017"/>
                    </a:cubicBezTo>
                    <a:cubicBezTo>
                      <a:pt x="111442" y="542925"/>
                      <a:pt x="76200" y="563880"/>
                      <a:pt x="41910" y="585788"/>
                    </a:cubicBezTo>
                    <a:cubicBezTo>
                      <a:pt x="31433" y="592455"/>
                      <a:pt x="20003" y="599122"/>
                      <a:pt x="7620" y="603885"/>
                    </a:cubicBezTo>
                    <a:cubicBezTo>
                      <a:pt x="20003" y="677228"/>
                      <a:pt x="45720" y="747713"/>
                      <a:pt x="84772" y="810578"/>
                    </a:cubicBezTo>
                    <a:cubicBezTo>
                      <a:pt x="151447" y="775335"/>
                      <a:pt x="210503" y="723900"/>
                      <a:pt x="266700" y="672465"/>
                    </a:cubicBezTo>
                    <a:cubicBezTo>
                      <a:pt x="252413" y="745807"/>
                      <a:pt x="224790" y="815340"/>
                      <a:pt x="183833" y="878205"/>
                    </a:cubicBezTo>
                    <a:cubicBezTo>
                      <a:pt x="177165" y="888682"/>
                      <a:pt x="169545" y="899160"/>
                      <a:pt x="160020" y="907732"/>
                    </a:cubicBezTo>
                    <a:cubicBezTo>
                      <a:pt x="163830" y="911542"/>
                      <a:pt x="166688" y="914400"/>
                      <a:pt x="170497" y="918210"/>
                    </a:cubicBezTo>
                    <a:cubicBezTo>
                      <a:pt x="230505" y="975360"/>
                      <a:pt x="306705" y="1018222"/>
                      <a:pt x="387667" y="1033463"/>
                    </a:cubicBezTo>
                    <a:cubicBezTo>
                      <a:pt x="417195" y="985838"/>
                      <a:pt x="447675" y="937260"/>
                      <a:pt x="477203" y="889635"/>
                    </a:cubicBezTo>
                    <a:cubicBezTo>
                      <a:pt x="487680" y="921067"/>
                      <a:pt x="496253" y="953453"/>
                      <a:pt x="495300" y="985838"/>
                    </a:cubicBezTo>
                    <a:cubicBezTo>
                      <a:pt x="494347" y="1002982"/>
                      <a:pt x="491490" y="1020128"/>
                      <a:pt x="484822" y="1036320"/>
                    </a:cubicBezTo>
                    <a:cubicBezTo>
                      <a:pt x="486728" y="1036320"/>
                      <a:pt x="489585" y="1035367"/>
                      <a:pt x="491490" y="1035367"/>
                    </a:cubicBezTo>
                    <a:cubicBezTo>
                      <a:pt x="603885" y="1018222"/>
                      <a:pt x="704850" y="922020"/>
                      <a:pt x="709613" y="810578"/>
                    </a:cubicBezTo>
                    <a:cubicBezTo>
                      <a:pt x="714375" y="812482"/>
                      <a:pt x="720090" y="814388"/>
                      <a:pt x="724853" y="816292"/>
                    </a:cubicBezTo>
                    <a:cubicBezTo>
                      <a:pt x="776288" y="833438"/>
                      <a:pt x="835343" y="831532"/>
                      <a:pt x="884872" y="810578"/>
                    </a:cubicBezTo>
                    <a:cubicBezTo>
                      <a:pt x="942022" y="786765"/>
                      <a:pt x="987743" y="738188"/>
                      <a:pt x="1008697" y="680085"/>
                    </a:cubicBezTo>
                    <a:cubicBezTo>
                      <a:pt x="1009650" y="678180"/>
                      <a:pt x="1009650" y="677228"/>
                      <a:pt x="1010603" y="675322"/>
                    </a:cubicBezTo>
                    <a:cubicBezTo>
                      <a:pt x="985838" y="677228"/>
                      <a:pt x="962025" y="671513"/>
                      <a:pt x="938213" y="664845"/>
                    </a:cubicBezTo>
                    <a:cubicBezTo>
                      <a:pt x="891540" y="649605"/>
                      <a:pt x="847725" y="626745"/>
                      <a:pt x="807720" y="597217"/>
                    </a:cubicBezTo>
                    <a:cubicBezTo>
                      <a:pt x="879157" y="609600"/>
                      <a:pt x="954405" y="598170"/>
                      <a:pt x="1020128" y="567690"/>
                    </a:cubicBezTo>
                    <a:cubicBezTo>
                      <a:pt x="1014413" y="496253"/>
                      <a:pt x="979170" y="427672"/>
                      <a:pt x="930593" y="37623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 name="Google Shape;149;p3"/>
              <p:cNvSpPr/>
              <p:nvPr/>
            </p:nvSpPr>
            <p:spPr>
              <a:xfrm>
                <a:off x="4370721" y="3544001"/>
                <a:ext cx="884872" cy="825579"/>
              </a:xfrm>
              <a:custGeom>
                <a:avLst/>
                <a:gdLst/>
                <a:ahLst/>
                <a:cxnLst/>
                <a:rect l="l" t="t" r="r" b="b"/>
                <a:pathLst>
                  <a:path w="884872" h="825579" extrusionOk="0">
                    <a:moveTo>
                      <a:pt x="645795" y="824865"/>
                    </a:moveTo>
                    <a:cubicBezTo>
                      <a:pt x="681038" y="827722"/>
                      <a:pt x="716280" y="822007"/>
                      <a:pt x="749618" y="807720"/>
                    </a:cubicBezTo>
                    <a:cubicBezTo>
                      <a:pt x="806768" y="783907"/>
                      <a:pt x="852488" y="735330"/>
                      <a:pt x="873443" y="677228"/>
                    </a:cubicBezTo>
                    <a:cubicBezTo>
                      <a:pt x="874395" y="675322"/>
                      <a:pt x="874395" y="674370"/>
                      <a:pt x="875347" y="672465"/>
                    </a:cubicBezTo>
                    <a:cubicBezTo>
                      <a:pt x="850582" y="674370"/>
                      <a:pt x="826770" y="668655"/>
                      <a:pt x="802957" y="661988"/>
                    </a:cubicBezTo>
                    <a:cubicBezTo>
                      <a:pt x="756285" y="646747"/>
                      <a:pt x="712470" y="623888"/>
                      <a:pt x="672465" y="594360"/>
                    </a:cubicBezTo>
                    <a:cubicBezTo>
                      <a:pt x="743903" y="606742"/>
                      <a:pt x="819150" y="595313"/>
                      <a:pt x="884872" y="564832"/>
                    </a:cubicBezTo>
                    <a:cubicBezTo>
                      <a:pt x="876300" y="495300"/>
                      <a:pt x="841057" y="427672"/>
                      <a:pt x="792480" y="376238"/>
                    </a:cubicBezTo>
                    <a:cubicBezTo>
                      <a:pt x="791528" y="375285"/>
                      <a:pt x="791528" y="375285"/>
                      <a:pt x="790575" y="374332"/>
                    </a:cubicBezTo>
                    <a:cubicBezTo>
                      <a:pt x="785813" y="378142"/>
                      <a:pt x="781050" y="381000"/>
                      <a:pt x="776288" y="383857"/>
                    </a:cubicBezTo>
                    <a:cubicBezTo>
                      <a:pt x="700088" y="429578"/>
                      <a:pt x="606743" y="434340"/>
                      <a:pt x="518160" y="439103"/>
                    </a:cubicBezTo>
                    <a:cubicBezTo>
                      <a:pt x="596265" y="421957"/>
                      <a:pt x="667703" y="375285"/>
                      <a:pt x="716280" y="311467"/>
                    </a:cubicBezTo>
                    <a:cubicBezTo>
                      <a:pt x="654368" y="267653"/>
                      <a:pt x="583882" y="234315"/>
                      <a:pt x="514350" y="203835"/>
                    </a:cubicBezTo>
                    <a:cubicBezTo>
                      <a:pt x="481965" y="189547"/>
                      <a:pt x="449580" y="175260"/>
                      <a:pt x="417195" y="161925"/>
                    </a:cubicBezTo>
                    <a:cubicBezTo>
                      <a:pt x="403860" y="175260"/>
                      <a:pt x="388620" y="186690"/>
                      <a:pt x="371475" y="195263"/>
                    </a:cubicBezTo>
                    <a:cubicBezTo>
                      <a:pt x="329565" y="215265"/>
                      <a:pt x="282892" y="219075"/>
                      <a:pt x="236220" y="218122"/>
                    </a:cubicBezTo>
                    <a:cubicBezTo>
                      <a:pt x="268605" y="191453"/>
                      <a:pt x="301942" y="163830"/>
                      <a:pt x="324803" y="127635"/>
                    </a:cubicBezTo>
                    <a:cubicBezTo>
                      <a:pt x="325755" y="126682"/>
                      <a:pt x="325755" y="125730"/>
                      <a:pt x="326708" y="124778"/>
                    </a:cubicBezTo>
                    <a:cubicBezTo>
                      <a:pt x="219075" y="80963"/>
                      <a:pt x="110490" y="39053"/>
                      <a:pt x="0" y="0"/>
                    </a:cubicBezTo>
                    <a:cubicBezTo>
                      <a:pt x="0" y="2857"/>
                      <a:pt x="0" y="4763"/>
                      <a:pt x="0" y="7620"/>
                    </a:cubicBezTo>
                    <a:cubicBezTo>
                      <a:pt x="14288" y="40957"/>
                      <a:pt x="127635" y="297180"/>
                      <a:pt x="323850" y="471488"/>
                    </a:cubicBezTo>
                    <a:cubicBezTo>
                      <a:pt x="520065" y="645795"/>
                      <a:pt x="571500" y="810578"/>
                      <a:pt x="571500" y="810578"/>
                    </a:cubicBezTo>
                    <a:lnTo>
                      <a:pt x="645795" y="824865"/>
                    </a:lnTo>
                    <a:close/>
                  </a:path>
                </a:pathLst>
              </a:custGeom>
              <a:solidFill>
                <a:srgbClr val="255B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0" name="Google Shape;150;p3"/>
            <p:cNvGrpSpPr/>
            <p:nvPr/>
          </p:nvGrpSpPr>
          <p:grpSpPr>
            <a:xfrm>
              <a:off x="11002690" y="3107504"/>
              <a:ext cx="1968425" cy="3416883"/>
              <a:chOff x="7981884" y="2154029"/>
              <a:chExt cx="1026344" cy="1781575"/>
            </a:xfrm>
          </p:grpSpPr>
          <p:sp>
            <p:nvSpPr>
              <p:cNvPr id="151" name="Google Shape;151;p3"/>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 name="Google Shape;152;p3"/>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3" name="Google Shape;153;p3"/>
            <p:cNvGrpSpPr/>
            <p:nvPr/>
          </p:nvGrpSpPr>
          <p:grpSpPr>
            <a:xfrm>
              <a:off x="-430066" y="4887681"/>
              <a:ext cx="2375470" cy="2361002"/>
              <a:chOff x="2327129" y="3221103"/>
              <a:chExt cx="1159671" cy="1202017"/>
            </a:xfrm>
          </p:grpSpPr>
          <p:sp>
            <p:nvSpPr>
              <p:cNvPr id="154" name="Google Shape;154;p3"/>
              <p:cNvSpPr/>
              <p:nvPr/>
            </p:nvSpPr>
            <p:spPr>
              <a:xfrm>
                <a:off x="2943611" y="3343976"/>
                <a:ext cx="543189" cy="1006792"/>
              </a:xfrm>
              <a:custGeom>
                <a:avLst/>
                <a:gdLst/>
                <a:ahLst/>
                <a:cxnLst/>
                <a:rect l="l" t="t" r="r" b="b"/>
                <a:pathLst>
                  <a:path w="543189" h="1006792" extrusionOk="0">
                    <a:moveTo>
                      <a:pt x="42175" y="986790"/>
                    </a:moveTo>
                    <a:cubicBezTo>
                      <a:pt x="12647" y="913447"/>
                      <a:pt x="10742" y="897255"/>
                      <a:pt x="2170" y="818197"/>
                    </a:cubicBezTo>
                    <a:cubicBezTo>
                      <a:pt x="-6403" y="739140"/>
                      <a:pt x="9790" y="655320"/>
                      <a:pt x="62177" y="596265"/>
                    </a:cubicBezTo>
                    <a:cubicBezTo>
                      <a:pt x="99325" y="554355"/>
                      <a:pt x="152665" y="527685"/>
                      <a:pt x="182192" y="480060"/>
                    </a:cubicBezTo>
                    <a:cubicBezTo>
                      <a:pt x="207910" y="439103"/>
                      <a:pt x="212672" y="387667"/>
                      <a:pt x="230770" y="342900"/>
                    </a:cubicBezTo>
                    <a:cubicBezTo>
                      <a:pt x="288872" y="198120"/>
                      <a:pt x="471752" y="139065"/>
                      <a:pt x="543190" y="0"/>
                    </a:cubicBezTo>
                    <a:cubicBezTo>
                      <a:pt x="516520" y="165735"/>
                      <a:pt x="486040" y="340042"/>
                      <a:pt x="376502" y="467678"/>
                    </a:cubicBezTo>
                    <a:cubicBezTo>
                      <a:pt x="345070" y="503872"/>
                      <a:pt x="307922" y="535305"/>
                      <a:pt x="280300" y="574357"/>
                    </a:cubicBezTo>
                    <a:cubicBezTo>
                      <a:pt x="232675" y="641032"/>
                      <a:pt x="216482" y="722947"/>
                      <a:pt x="194575" y="801053"/>
                    </a:cubicBezTo>
                    <a:cubicBezTo>
                      <a:pt x="172667" y="879157"/>
                      <a:pt x="139330" y="960120"/>
                      <a:pt x="72655" y="1006792"/>
                    </a:cubicBezTo>
                    <a:lnTo>
                      <a:pt x="42175" y="98679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55" name="Google Shape;155;p3"/>
              <p:cNvGrpSpPr/>
              <p:nvPr/>
            </p:nvGrpSpPr>
            <p:grpSpPr>
              <a:xfrm>
                <a:off x="2970533" y="3650680"/>
                <a:ext cx="488180" cy="772440"/>
                <a:chOff x="2970533" y="3650680"/>
                <a:chExt cx="488180" cy="772440"/>
              </a:xfrm>
            </p:grpSpPr>
            <p:sp>
              <p:nvSpPr>
                <p:cNvPr id="156" name="Google Shape;156;p3"/>
                <p:cNvSpPr/>
                <p:nvPr/>
              </p:nvSpPr>
              <p:spPr>
                <a:xfrm>
                  <a:off x="2970533" y="3650680"/>
                  <a:ext cx="488180" cy="772440"/>
                </a:xfrm>
                <a:custGeom>
                  <a:avLst/>
                  <a:gdLst/>
                  <a:ahLst/>
                  <a:cxnLst/>
                  <a:rect l="l" t="t" r="r" b="b"/>
                  <a:pathLst>
                    <a:path w="488180" h="772440" extrusionOk="0">
                      <a:moveTo>
                        <a:pt x="344818" y="164783"/>
                      </a:moveTo>
                      <a:lnTo>
                        <a:pt x="344818" y="164783"/>
                      </a:lnTo>
                      <a:cubicBezTo>
                        <a:pt x="406730" y="125730"/>
                        <a:pt x="472453" y="73343"/>
                        <a:pt x="481025" y="0"/>
                      </a:cubicBezTo>
                      <a:cubicBezTo>
                        <a:pt x="503885" y="180975"/>
                        <a:pt x="471500" y="368618"/>
                        <a:pt x="390538" y="532448"/>
                      </a:cubicBezTo>
                      <a:cubicBezTo>
                        <a:pt x="336245" y="641985"/>
                        <a:pt x="248615" y="748665"/>
                        <a:pt x="127648" y="769620"/>
                      </a:cubicBezTo>
                      <a:cubicBezTo>
                        <a:pt x="86690" y="777240"/>
                        <a:pt x="37160" y="770573"/>
                        <a:pt x="13348" y="735330"/>
                      </a:cubicBezTo>
                      <a:cubicBezTo>
                        <a:pt x="-5702" y="706755"/>
                        <a:pt x="-940" y="669608"/>
                        <a:pt x="6680" y="636270"/>
                      </a:cubicBezTo>
                      <a:cubicBezTo>
                        <a:pt x="30493" y="533400"/>
                        <a:pt x="79070" y="437198"/>
                        <a:pt x="147650" y="357188"/>
                      </a:cubicBezTo>
                      <a:cubicBezTo>
                        <a:pt x="176225" y="323850"/>
                        <a:pt x="193370" y="282893"/>
                        <a:pt x="223850" y="251460"/>
                      </a:cubicBezTo>
                      <a:cubicBezTo>
                        <a:pt x="259093" y="216218"/>
                        <a:pt x="303860" y="191453"/>
                        <a:pt x="344818" y="16478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 name="Google Shape;157;p3"/>
                <p:cNvSpPr/>
                <p:nvPr/>
              </p:nvSpPr>
              <p:spPr>
                <a:xfrm>
                  <a:off x="3026042" y="3780379"/>
                  <a:ext cx="390274" cy="639594"/>
                </a:xfrm>
                <a:custGeom>
                  <a:avLst/>
                  <a:gdLst/>
                  <a:ahLst/>
                  <a:cxnLst/>
                  <a:rect l="l" t="t" r="r" b="b"/>
                  <a:pathLst>
                    <a:path w="390274" h="639594" extrusionOk="0">
                      <a:moveTo>
                        <a:pt x="382654" y="2699"/>
                      </a:moveTo>
                      <a:cubicBezTo>
                        <a:pt x="359794" y="93187"/>
                        <a:pt x="306454" y="173197"/>
                        <a:pt x="257877" y="251302"/>
                      </a:cubicBezTo>
                      <a:cubicBezTo>
                        <a:pt x="205489" y="334169"/>
                        <a:pt x="151197" y="417037"/>
                        <a:pt x="95952" y="497999"/>
                      </a:cubicBezTo>
                      <a:cubicBezTo>
                        <a:pt x="64519" y="543719"/>
                        <a:pt x="33087" y="588487"/>
                        <a:pt x="702" y="634207"/>
                      </a:cubicBezTo>
                      <a:cubicBezTo>
                        <a:pt x="-2156" y="638017"/>
                        <a:pt x="4512" y="641827"/>
                        <a:pt x="6417" y="638017"/>
                      </a:cubicBezTo>
                      <a:cubicBezTo>
                        <a:pt x="64519" y="557054"/>
                        <a:pt x="121669" y="474187"/>
                        <a:pt x="176914" y="391319"/>
                      </a:cubicBezTo>
                      <a:cubicBezTo>
                        <a:pt x="230254" y="310357"/>
                        <a:pt x="284547" y="229394"/>
                        <a:pt x="332172" y="144622"/>
                      </a:cubicBezTo>
                      <a:cubicBezTo>
                        <a:pt x="356937" y="100807"/>
                        <a:pt x="378844" y="55087"/>
                        <a:pt x="390274" y="5557"/>
                      </a:cubicBezTo>
                      <a:cubicBezTo>
                        <a:pt x="390274" y="-158"/>
                        <a:pt x="383607" y="-2063"/>
                        <a:pt x="382654" y="2699"/>
                      </a:cubicBezTo>
                      <a:lnTo>
                        <a:pt x="382654" y="269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8" name="Google Shape;158;p3"/>
              <p:cNvGrpSpPr/>
              <p:nvPr/>
            </p:nvGrpSpPr>
            <p:grpSpPr>
              <a:xfrm>
                <a:off x="2327129" y="3565908"/>
                <a:ext cx="479314" cy="778311"/>
                <a:chOff x="2327129" y="3565908"/>
                <a:chExt cx="479314" cy="778311"/>
              </a:xfrm>
            </p:grpSpPr>
            <p:sp>
              <p:nvSpPr>
                <p:cNvPr id="159" name="Google Shape;159;p3"/>
                <p:cNvSpPr/>
                <p:nvPr/>
              </p:nvSpPr>
              <p:spPr>
                <a:xfrm>
                  <a:off x="2327129" y="3565908"/>
                  <a:ext cx="479314" cy="778311"/>
                </a:xfrm>
                <a:custGeom>
                  <a:avLst/>
                  <a:gdLst/>
                  <a:ahLst/>
                  <a:cxnLst/>
                  <a:rect l="l" t="t" r="r" b="b"/>
                  <a:pathLst>
                    <a:path w="479314" h="778311" extrusionOk="0">
                      <a:moveTo>
                        <a:pt x="143355" y="166688"/>
                      </a:moveTo>
                      <a:lnTo>
                        <a:pt x="143355" y="166688"/>
                      </a:lnTo>
                      <a:cubicBezTo>
                        <a:pt x="81442" y="126683"/>
                        <a:pt x="17625" y="73343"/>
                        <a:pt x="9052" y="0"/>
                      </a:cubicBezTo>
                      <a:cubicBezTo>
                        <a:pt x="-16665" y="180975"/>
                        <a:pt x="12862" y="369570"/>
                        <a:pt x="91920" y="534353"/>
                      </a:cubicBezTo>
                      <a:cubicBezTo>
                        <a:pt x="144307" y="644843"/>
                        <a:pt x="230985" y="752475"/>
                        <a:pt x="351000" y="775335"/>
                      </a:cubicBezTo>
                      <a:cubicBezTo>
                        <a:pt x="391957" y="782955"/>
                        <a:pt x="441487" y="777240"/>
                        <a:pt x="465300" y="742950"/>
                      </a:cubicBezTo>
                      <a:cubicBezTo>
                        <a:pt x="484350" y="715328"/>
                        <a:pt x="480540" y="677228"/>
                        <a:pt x="473872" y="643890"/>
                      </a:cubicBezTo>
                      <a:cubicBezTo>
                        <a:pt x="451965" y="541020"/>
                        <a:pt x="404340" y="443865"/>
                        <a:pt x="336712" y="362903"/>
                      </a:cubicBezTo>
                      <a:cubicBezTo>
                        <a:pt x="308137" y="328613"/>
                        <a:pt x="291945" y="288608"/>
                        <a:pt x="261465" y="256222"/>
                      </a:cubicBezTo>
                      <a:cubicBezTo>
                        <a:pt x="228127" y="219075"/>
                        <a:pt x="184312" y="193358"/>
                        <a:pt x="143355" y="16668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 name="Google Shape;160;p3"/>
                <p:cNvSpPr/>
                <p:nvPr/>
              </p:nvSpPr>
              <p:spPr>
                <a:xfrm>
                  <a:off x="2371330" y="3695326"/>
                  <a:ext cx="379966" cy="644637"/>
                </a:xfrm>
                <a:custGeom>
                  <a:avLst/>
                  <a:gdLst/>
                  <a:ahLst/>
                  <a:cxnLst/>
                  <a:rect l="l" t="t" r="r" b="b"/>
                  <a:pathLst>
                    <a:path w="379966" h="644637" extrusionOk="0">
                      <a:moveTo>
                        <a:pt x="93" y="4884"/>
                      </a:moveTo>
                      <a:cubicBezTo>
                        <a:pt x="21048" y="95372"/>
                        <a:pt x="73436" y="176334"/>
                        <a:pt x="121061" y="254439"/>
                      </a:cubicBezTo>
                      <a:cubicBezTo>
                        <a:pt x="172496" y="338259"/>
                        <a:pt x="224883" y="422079"/>
                        <a:pt x="279176" y="503994"/>
                      </a:cubicBezTo>
                      <a:cubicBezTo>
                        <a:pt x="310608" y="550667"/>
                        <a:pt x="342041" y="597339"/>
                        <a:pt x="373473" y="643059"/>
                      </a:cubicBezTo>
                      <a:cubicBezTo>
                        <a:pt x="376331" y="646869"/>
                        <a:pt x="382046" y="643059"/>
                        <a:pt x="379188" y="639249"/>
                      </a:cubicBezTo>
                      <a:cubicBezTo>
                        <a:pt x="322991" y="559239"/>
                        <a:pt x="268698" y="478277"/>
                        <a:pt x="216311" y="395409"/>
                      </a:cubicBezTo>
                      <a:cubicBezTo>
                        <a:pt x="164876" y="314447"/>
                        <a:pt x="112488" y="232532"/>
                        <a:pt x="65816" y="148712"/>
                      </a:cubicBezTo>
                      <a:cubicBezTo>
                        <a:pt x="40098" y="102039"/>
                        <a:pt x="17238" y="54414"/>
                        <a:pt x="5808" y="2027"/>
                      </a:cubicBezTo>
                      <a:cubicBezTo>
                        <a:pt x="5808" y="-1783"/>
                        <a:pt x="-859" y="122"/>
                        <a:pt x="93" y="4884"/>
                      </a:cubicBezTo>
                      <a:lnTo>
                        <a:pt x="93" y="4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1" name="Google Shape;161;p3"/>
              <p:cNvGrpSpPr/>
              <p:nvPr/>
            </p:nvGrpSpPr>
            <p:grpSpPr>
              <a:xfrm>
                <a:off x="2774303" y="3274443"/>
                <a:ext cx="455089" cy="1142346"/>
                <a:chOff x="2774303" y="3274443"/>
                <a:chExt cx="455089" cy="1142346"/>
              </a:xfrm>
            </p:grpSpPr>
            <p:sp>
              <p:nvSpPr>
                <p:cNvPr id="162" name="Google Shape;162;p3"/>
                <p:cNvSpPr/>
                <p:nvPr/>
              </p:nvSpPr>
              <p:spPr>
                <a:xfrm>
                  <a:off x="2774303" y="3274443"/>
                  <a:ext cx="455089" cy="1142346"/>
                </a:xfrm>
                <a:custGeom>
                  <a:avLst/>
                  <a:gdLst/>
                  <a:ahLst/>
                  <a:cxnLst/>
                  <a:rect l="l" t="t" r="r" b="b"/>
                  <a:pathLst>
                    <a:path w="455089" h="1142346" extrusionOk="0">
                      <a:moveTo>
                        <a:pt x="47654" y="642938"/>
                      </a:moveTo>
                      <a:cubicBezTo>
                        <a:pt x="75276" y="588645"/>
                        <a:pt x="114329" y="539115"/>
                        <a:pt x="123854" y="479108"/>
                      </a:cubicBezTo>
                      <a:cubicBezTo>
                        <a:pt x="132426" y="424815"/>
                        <a:pt x="116233" y="368618"/>
                        <a:pt x="128616" y="315278"/>
                      </a:cubicBezTo>
                      <a:cubicBezTo>
                        <a:pt x="141951" y="256223"/>
                        <a:pt x="188623" y="211455"/>
                        <a:pt x="227676" y="164783"/>
                      </a:cubicBezTo>
                      <a:cubicBezTo>
                        <a:pt x="266729" y="118110"/>
                        <a:pt x="302923" y="60008"/>
                        <a:pt x="289589" y="0"/>
                      </a:cubicBezTo>
                      <a:cubicBezTo>
                        <a:pt x="391506" y="137160"/>
                        <a:pt x="447704" y="307658"/>
                        <a:pt x="454371" y="478155"/>
                      </a:cubicBezTo>
                      <a:cubicBezTo>
                        <a:pt x="461039" y="649605"/>
                        <a:pt x="421033" y="821055"/>
                        <a:pt x="345786" y="974408"/>
                      </a:cubicBezTo>
                      <a:cubicBezTo>
                        <a:pt x="322926" y="1021080"/>
                        <a:pt x="296256" y="1067753"/>
                        <a:pt x="255298" y="1101090"/>
                      </a:cubicBezTo>
                      <a:cubicBezTo>
                        <a:pt x="215294" y="1134428"/>
                        <a:pt x="159096" y="1152525"/>
                        <a:pt x="109566" y="1136333"/>
                      </a:cubicBezTo>
                      <a:cubicBezTo>
                        <a:pt x="109566" y="1136333"/>
                        <a:pt x="109566" y="1136333"/>
                        <a:pt x="109566" y="1136333"/>
                      </a:cubicBezTo>
                      <a:cubicBezTo>
                        <a:pt x="31461" y="1110615"/>
                        <a:pt x="20983" y="997268"/>
                        <a:pt x="7649" y="927735"/>
                      </a:cubicBezTo>
                      <a:cubicBezTo>
                        <a:pt x="-10449" y="831533"/>
                        <a:pt x="3838" y="729615"/>
                        <a:pt x="47654" y="64293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 name="Google Shape;163;p3"/>
                <p:cNvSpPr/>
                <p:nvPr/>
              </p:nvSpPr>
              <p:spPr>
                <a:xfrm>
                  <a:off x="2908872" y="3416604"/>
                  <a:ext cx="171475" cy="997883"/>
                </a:xfrm>
                <a:custGeom>
                  <a:avLst/>
                  <a:gdLst/>
                  <a:ahLst/>
                  <a:cxnLst/>
                  <a:rect l="l" t="t" r="r" b="b"/>
                  <a:pathLst>
                    <a:path w="171475" h="997883" extrusionOk="0">
                      <a:moveTo>
                        <a:pt x="15002" y="993219"/>
                      </a:moveTo>
                      <a:cubicBezTo>
                        <a:pt x="-25003" y="727472"/>
                        <a:pt x="99774" y="474107"/>
                        <a:pt x="150257" y="218837"/>
                      </a:cubicBezTo>
                      <a:cubicBezTo>
                        <a:pt x="164544" y="147399"/>
                        <a:pt x="173117" y="75962"/>
                        <a:pt x="171212" y="3572"/>
                      </a:cubicBezTo>
                      <a:cubicBezTo>
                        <a:pt x="171212" y="-1191"/>
                        <a:pt x="163592" y="-1191"/>
                        <a:pt x="163592" y="3572"/>
                      </a:cubicBezTo>
                      <a:cubicBezTo>
                        <a:pt x="168354" y="271224"/>
                        <a:pt x="40719" y="516017"/>
                        <a:pt x="7382" y="777954"/>
                      </a:cubicBezTo>
                      <a:cubicBezTo>
                        <a:pt x="-2143" y="850344"/>
                        <a:pt x="-3096" y="923687"/>
                        <a:pt x="8334" y="995124"/>
                      </a:cubicBezTo>
                      <a:cubicBezTo>
                        <a:pt x="9287" y="999887"/>
                        <a:pt x="15954" y="997982"/>
                        <a:pt x="15002" y="993219"/>
                      </a:cubicBezTo>
                      <a:lnTo>
                        <a:pt x="15002" y="99321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64" name="Google Shape;164;p3"/>
              <p:cNvSpPr/>
              <p:nvPr/>
            </p:nvSpPr>
            <p:spPr>
              <a:xfrm>
                <a:off x="2620449" y="3221103"/>
                <a:ext cx="262493" cy="1166812"/>
              </a:xfrm>
              <a:custGeom>
                <a:avLst/>
                <a:gdLst/>
                <a:ahLst/>
                <a:cxnLst/>
                <a:rect l="l" t="t" r="r" b="b"/>
                <a:pathLst>
                  <a:path w="262493" h="1166812" extrusionOk="0">
                    <a:moveTo>
                      <a:pt x="202459" y="1166813"/>
                    </a:moveTo>
                    <a:cubicBezTo>
                      <a:pt x="134832" y="1117282"/>
                      <a:pt x="124354" y="1103948"/>
                      <a:pt x="72919" y="1037272"/>
                    </a:cubicBezTo>
                    <a:cubicBezTo>
                      <a:pt x="21484" y="971550"/>
                      <a:pt x="-10901" y="886777"/>
                      <a:pt x="3387" y="803910"/>
                    </a:cubicBezTo>
                    <a:cubicBezTo>
                      <a:pt x="13864" y="745807"/>
                      <a:pt x="46249" y="691515"/>
                      <a:pt x="47202" y="632460"/>
                    </a:cubicBezTo>
                    <a:cubicBezTo>
                      <a:pt x="47202" y="581025"/>
                      <a:pt x="23389" y="532447"/>
                      <a:pt x="13864" y="481965"/>
                    </a:cubicBezTo>
                    <a:cubicBezTo>
                      <a:pt x="-14711" y="319088"/>
                      <a:pt x="116734" y="163830"/>
                      <a:pt x="103399" y="0"/>
                    </a:cubicBezTo>
                    <a:cubicBezTo>
                      <a:pt x="171979" y="163830"/>
                      <a:pt x="242464" y="338138"/>
                      <a:pt x="214842" y="512445"/>
                    </a:cubicBezTo>
                    <a:cubicBezTo>
                      <a:pt x="207222" y="561975"/>
                      <a:pt x="191029" y="611505"/>
                      <a:pt x="188172" y="661988"/>
                    </a:cubicBezTo>
                    <a:cubicBezTo>
                      <a:pt x="182457" y="747713"/>
                      <a:pt x="213889" y="831532"/>
                      <a:pt x="237702" y="913447"/>
                    </a:cubicBezTo>
                    <a:cubicBezTo>
                      <a:pt x="261514" y="996315"/>
                      <a:pt x="276754" y="1087755"/>
                      <a:pt x="242464" y="1165860"/>
                    </a:cubicBezTo>
                    <a:lnTo>
                      <a:pt x="202459" y="1166813"/>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65" name="Google Shape;165;p3"/>
            <p:cNvSpPr/>
            <p:nvPr/>
          </p:nvSpPr>
          <p:spPr>
            <a:xfrm>
              <a:off x="6079038" y="3280388"/>
              <a:ext cx="2127777" cy="3044242"/>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 name="Google Shape;166;p3"/>
            <p:cNvSpPr/>
            <p:nvPr/>
          </p:nvSpPr>
          <p:spPr>
            <a:xfrm>
              <a:off x="9120668" y="2987605"/>
              <a:ext cx="2036456" cy="2893145"/>
            </a:xfrm>
            <a:custGeom>
              <a:avLst/>
              <a:gdLst/>
              <a:ahLst/>
              <a:cxnLst/>
              <a:rect l="l" t="t" r="r" b="b"/>
              <a:pathLst>
                <a:path w="1062037" h="1508811" extrusionOk="0">
                  <a:moveTo>
                    <a:pt x="381953" y="1176267"/>
                  </a:moveTo>
                  <a:cubicBezTo>
                    <a:pt x="569595" y="1036250"/>
                    <a:pt x="628650" y="893375"/>
                    <a:pt x="758190" y="761930"/>
                  </a:cubicBezTo>
                  <a:cubicBezTo>
                    <a:pt x="514350" y="834320"/>
                    <a:pt x="391478" y="1110545"/>
                    <a:pt x="380047" y="1168647"/>
                  </a:cubicBezTo>
                  <a:cubicBezTo>
                    <a:pt x="364808" y="1073397"/>
                    <a:pt x="360997" y="978147"/>
                    <a:pt x="369570" y="885755"/>
                  </a:cubicBezTo>
                  <a:cubicBezTo>
                    <a:pt x="478155" y="790505"/>
                    <a:pt x="597217" y="737165"/>
                    <a:pt x="676275" y="600957"/>
                  </a:cubicBezTo>
                  <a:cubicBezTo>
                    <a:pt x="521970" y="635247"/>
                    <a:pt x="401003" y="805745"/>
                    <a:pt x="370522" y="871467"/>
                  </a:cubicBezTo>
                  <a:cubicBezTo>
                    <a:pt x="379095" y="789552"/>
                    <a:pt x="397192" y="709542"/>
                    <a:pt x="424815" y="632390"/>
                  </a:cubicBezTo>
                  <a:cubicBezTo>
                    <a:pt x="537210" y="579050"/>
                    <a:pt x="633412" y="507612"/>
                    <a:pt x="709612" y="422840"/>
                  </a:cubicBezTo>
                  <a:cubicBezTo>
                    <a:pt x="599122" y="451415"/>
                    <a:pt x="503872" y="511422"/>
                    <a:pt x="440055" y="594290"/>
                  </a:cubicBezTo>
                  <a:cubicBezTo>
                    <a:pt x="463867" y="535235"/>
                    <a:pt x="494347" y="478085"/>
                    <a:pt x="529590" y="423792"/>
                  </a:cubicBezTo>
                  <a:cubicBezTo>
                    <a:pt x="534353" y="424745"/>
                    <a:pt x="539115" y="426650"/>
                    <a:pt x="543878" y="427602"/>
                  </a:cubicBezTo>
                  <a:cubicBezTo>
                    <a:pt x="642937" y="405695"/>
                    <a:pt x="728662" y="357117"/>
                    <a:pt x="786765" y="288537"/>
                  </a:cubicBezTo>
                  <a:cubicBezTo>
                    <a:pt x="701040" y="301872"/>
                    <a:pt x="621983" y="334257"/>
                    <a:pt x="559117" y="382835"/>
                  </a:cubicBezTo>
                  <a:cubicBezTo>
                    <a:pt x="581978" y="351402"/>
                    <a:pt x="606742" y="321875"/>
                    <a:pt x="633412" y="293300"/>
                  </a:cubicBezTo>
                  <a:cubicBezTo>
                    <a:pt x="649605" y="292347"/>
                    <a:pt x="701040" y="284727"/>
                    <a:pt x="701040" y="284727"/>
                  </a:cubicBezTo>
                  <a:cubicBezTo>
                    <a:pt x="784860" y="264725"/>
                    <a:pt x="857250" y="229482"/>
                    <a:pt x="926783" y="190430"/>
                  </a:cubicBezTo>
                  <a:cubicBezTo>
                    <a:pt x="855345" y="190430"/>
                    <a:pt x="686753" y="259010"/>
                    <a:pt x="641033" y="284727"/>
                  </a:cubicBezTo>
                  <a:cubicBezTo>
                    <a:pt x="677228" y="246627"/>
                    <a:pt x="717233" y="210432"/>
                    <a:pt x="760095" y="177095"/>
                  </a:cubicBezTo>
                  <a:cubicBezTo>
                    <a:pt x="762000" y="177095"/>
                    <a:pt x="763905" y="177095"/>
                    <a:pt x="765810" y="178047"/>
                  </a:cubicBezTo>
                  <a:cubicBezTo>
                    <a:pt x="830580" y="173285"/>
                    <a:pt x="887730" y="147567"/>
                    <a:pt x="935355" y="114230"/>
                  </a:cubicBezTo>
                  <a:cubicBezTo>
                    <a:pt x="982028" y="80892"/>
                    <a:pt x="1021080" y="40887"/>
                    <a:pt x="1062037" y="1835"/>
                  </a:cubicBezTo>
                  <a:cubicBezTo>
                    <a:pt x="902970" y="-16263"/>
                    <a:pt x="832485" y="103752"/>
                    <a:pt x="750570" y="175190"/>
                  </a:cubicBezTo>
                  <a:cubicBezTo>
                    <a:pt x="750570" y="175190"/>
                    <a:pt x="751522" y="175190"/>
                    <a:pt x="751522" y="175190"/>
                  </a:cubicBezTo>
                  <a:cubicBezTo>
                    <a:pt x="712470" y="204717"/>
                    <a:pt x="676275" y="236150"/>
                    <a:pt x="641985" y="270440"/>
                  </a:cubicBezTo>
                  <a:cubicBezTo>
                    <a:pt x="659130" y="187572"/>
                    <a:pt x="689610" y="108515"/>
                    <a:pt x="722947" y="29457"/>
                  </a:cubicBezTo>
                  <a:cubicBezTo>
                    <a:pt x="655320" y="88512"/>
                    <a:pt x="620078" y="172332"/>
                    <a:pt x="622935" y="258057"/>
                  </a:cubicBezTo>
                  <a:cubicBezTo>
                    <a:pt x="622935" y="258057"/>
                    <a:pt x="628650" y="274250"/>
                    <a:pt x="633412" y="279012"/>
                  </a:cubicBezTo>
                  <a:cubicBezTo>
                    <a:pt x="590550" y="322827"/>
                    <a:pt x="551497" y="369500"/>
                    <a:pt x="518160" y="419982"/>
                  </a:cubicBezTo>
                  <a:lnTo>
                    <a:pt x="518160" y="419982"/>
                  </a:lnTo>
                  <a:lnTo>
                    <a:pt x="518160" y="419982"/>
                  </a:lnTo>
                  <a:cubicBezTo>
                    <a:pt x="513397" y="427602"/>
                    <a:pt x="507683" y="435222"/>
                    <a:pt x="502920" y="442842"/>
                  </a:cubicBezTo>
                  <a:cubicBezTo>
                    <a:pt x="506730" y="404742"/>
                    <a:pt x="546735" y="218052"/>
                    <a:pt x="469583" y="71367"/>
                  </a:cubicBezTo>
                  <a:cubicBezTo>
                    <a:pt x="437197" y="187572"/>
                    <a:pt x="453390" y="330447"/>
                    <a:pt x="500062" y="446652"/>
                  </a:cubicBezTo>
                  <a:cubicBezTo>
                    <a:pt x="461962" y="506660"/>
                    <a:pt x="431483" y="569525"/>
                    <a:pt x="406717" y="636200"/>
                  </a:cubicBezTo>
                  <a:cubicBezTo>
                    <a:pt x="396240" y="571430"/>
                    <a:pt x="383858" y="340925"/>
                    <a:pt x="300037" y="196145"/>
                  </a:cubicBezTo>
                  <a:cubicBezTo>
                    <a:pt x="308610" y="269487"/>
                    <a:pt x="288608" y="359975"/>
                    <a:pt x="298133" y="433317"/>
                  </a:cubicBezTo>
                  <a:cubicBezTo>
                    <a:pt x="306705" y="503802"/>
                    <a:pt x="353378" y="586670"/>
                    <a:pt x="402908" y="646677"/>
                  </a:cubicBezTo>
                  <a:cubicBezTo>
                    <a:pt x="376237" y="720972"/>
                    <a:pt x="359092" y="799077"/>
                    <a:pt x="350520" y="879087"/>
                  </a:cubicBezTo>
                  <a:cubicBezTo>
                    <a:pt x="295275" y="704780"/>
                    <a:pt x="235267" y="511422"/>
                    <a:pt x="94297" y="334257"/>
                  </a:cubicBezTo>
                  <a:cubicBezTo>
                    <a:pt x="81915" y="515232"/>
                    <a:pt x="300990" y="836225"/>
                    <a:pt x="349567" y="889565"/>
                  </a:cubicBezTo>
                  <a:cubicBezTo>
                    <a:pt x="340995" y="981005"/>
                    <a:pt x="343853" y="1074350"/>
                    <a:pt x="357187" y="1168647"/>
                  </a:cubicBezTo>
                  <a:cubicBezTo>
                    <a:pt x="333375" y="1115308"/>
                    <a:pt x="271462" y="944810"/>
                    <a:pt x="220028" y="862895"/>
                  </a:cubicBezTo>
                  <a:cubicBezTo>
                    <a:pt x="155257" y="765740"/>
                    <a:pt x="101917" y="679062"/>
                    <a:pt x="0" y="599052"/>
                  </a:cubicBezTo>
                  <a:cubicBezTo>
                    <a:pt x="41910" y="854322"/>
                    <a:pt x="181928" y="1036250"/>
                    <a:pt x="359092" y="1181983"/>
                  </a:cubicBezTo>
                  <a:cubicBezTo>
                    <a:pt x="376237" y="1288662"/>
                    <a:pt x="406717" y="1394390"/>
                    <a:pt x="451485" y="1498212"/>
                  </a:cubicBezTo>
                  <a:cubicBezTo>
                    <a:pt x="451485" y="1498212"/>
                    <a:pt x="451485" y="1498212"/>
                    <a:pt x="451485" y="1498212"/>
                  </a:cubicBezTo>
                  <a:cubicBezTo>
                    <a:pt x="454342" y="1504880"/>
                    <a:pt x="461962" y="1509642"/>
                    <a:pt x="468630" y="1508690"/>
                  </a:cubicBezTo>
                  <a:cubicBezTo>
                    <a:pt x="475297" y="1507737"/>
                    <a:pt x="478155" y="1502022"/>
                    <a:pt x="475297" y="1495355"/>
                  </a:cubicBezTo>
                  <a:cubicBezTo>
                    <a:pt x="432435" y="1391533"/>
                    <a:pt x="400050" y="1283900"/>
                    <a:pt x="381953" y="1176267"/>
                  </a:cubicBezTo>
                  <a:close/>
                </a:path>
              </a:pathLst>
            </a:custGeom>
            <a:solidFill>
              <a:srgbClr val="1C3B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 name="Google Shape;167;p3"/>
            <p:cNvSpPr/>
            <p:nvPr/>
          </p:nvSpPr>
          <p:spPr>
            <a:xfrm>
              <a:off x="11269534" y="4584098"/>
              <a:ext cx="642848" cy="2430962"/>
            </a:xfrm>
            <a:custGeom>
              <a:avLst/>
              <a:gdLst/>
              <a:ahLst/>
              <a:cxnLst/>
              <a:rect l="l" t="t" r="r" b="b"/>
              <a:pathLst>
                <a:path w="335253" h="1267777" extrusionOk="0">
                  <a:moveTo>
                    <a:pt x="281655" y="1267778"/>
                  </a:moveTo>
                  <a:cubicBezTo>
                    <a:pt x="203550" y="1220153"/>
                    <a:pt x="190215" y="1205865"/>
                    <a:pt x="127350" y="1138238"/>
                  </a:cubicBezTo>
                  <a:cubicBezTo>
                    <a:pt x="65438" y="1070610"/>
                    <a:pt x="21623" y="981075"/>
                    <a:pt x="29243" y="889635"/>
                  </a:cubicBezTo>
                  <a:cubicBezTo>
                    <a:pt x="34958" y="824865"/>
                    <a:pt x="66390" y="762953"/>
                    <a:pt x="60675" y="698182"/>
                  </a:cubicBezTo>
                  <a:cubicBezTo>
                    <a:pt x="55913" y="641985"/>
                    <a:pt x="25433" y="591503"/>
                    <a:pt x="10193" y="536257"/>
                  </a:cubicBezTo>
                  <a:cubicBezTo>
                    <a:pt x="-36479" y="360997"/>
                    <a:pt x="94013" y="179070"/>
                    <a:pt x="63533" y="0"/>
                  </a:cubicBezTo>
                  <a:cubicBezTo>
                    <a:pt x="154021" y="172403"/>
                    <a:pt x="246413" y="357188"/>
                    <a:pt x="232125" y="551497"/>
                  </a:cubicBezTo>
                  <a:cubicBezTo>
                    <a:pt x="228315" y="606743"/>
                    <a:pt x="214980" y="661988"/>
                    <a:pt x="215933" y="717232"/>
                  </a:cubicBezTo>
                  <a:cubicBezTo>
                    <a:pt x="217838" y="811530"/>
                    <a:pt x="259748" y="900113"/>
                    <a:pt x="293085" y="988695"/>
                  </a:cubicBezTo>
                  <a:cubicBezTo>
                    <a:pt x="326423" y="1077278"/>
                    <a:pt x="352140" y="1175385"/>
                    <a:pt x="321660" y="1264920"/>
                  </a:cubicBezTo>
                  <a:lnTo>
                    <a:pt x="281655" y="1267778"/>
                  </a:ln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 name="Google Shape;168;p3"/>
            <p:cNvSpPr/>
            <p:nvPr/>
          </p:nvSpPr>
          <p:spPr>
            <a:xfrm>
              <a:off x="6009539" y="3709059"/>
              <a:ext cx="626000" cy="2765196"/>
            </a:xfrm>
            <a:custGeom>
              <a:avLst/>
              <a:gdLst/>
              <a:ahLst/>
              <a:cxnLst/>
              <a:rect l="l" t="t" r="r" b="b"/>
              <a:pathLst>
                <a:path w="326467" h="1442084" extrusionOk="0">
                  <a:moveTo>
                    <a:pt x="255312" y="1442085"/>
                  </a:moveTo>
                  <a:cubicBezTo>
                    <a:pt x="171492" y="1382078"/>
                    <a:pt x="157204" y="1364932"/>
                    <a:pt x="93387" y="1283970"/>
                  </a:cubicBezTo>
                  <a:cubicBezTo>
                    <a:pt x="28617" y="1203007"/>
                    <a:pt x="-13293" y="1098232"/>
                    <a:pt x="3852" y="996315"/>
                  </a:cubicBezTo>
                  <a:cubicBezTo>
                    <a:pt x="15282" y="923925"/>
                    <a:pt x="55287" y="857250"/>
                    <a:pt x="55287" y="783907"/>
                  </a:cubicBezTo>
                  <a:cubicBezTo>
                    <a:pt x="55287" y="720090"/>
                    <a:pt x="23854" y="661035"/>
                    <a:pt x="12425" y="598170"/>
                  </a:cubicBezTo>
                  <a:cubicBezTo>
                    <a:pt x="-25675" y="397192"/>
                    <a:pt x="135297" y="203835"/>
                    <a:pt x="115294" y="0"/>
                  </a:cubicBezTo>
                  <a:cubicBezTo>
                    <a:pt x="202925" y="200977"/>
                    <a:pt x="291507" y="415290"/>
                    <a:pt x="260075" y="632460"/>
                  </a:cubicBezTo>
                  <a:cubicBezTo>
                    <a:pt x="251502" y="694372"/>
                    <a:pt x="232452" y="754380"/>
                    <a:pt x="228642" y="817245"/>
                  </a:cubicBezTo>
                  <a:cubicBezTo>
                    <a:pt x="222927" y="923925"/>
                    <a:pt x="262932" y="1025842"/>
                    <a:pt x="293412" y="1127760"/>
                  </a:cubicBezTo>
                  <a:cubicBezTo>
                    <a:pt x="323892" y="1229678"/>
                    <a:pt x="344847" y="1342073"/>
                    <a:pt x="302937" y="1440180"/>
                  </a:cubicBezTo>
                  <a:lnTo>
                    <a:pt x="255312" y="144208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 name="Google Shape;169;p3"/>
            <p:cNvSpPr/>
            <p:nvPr/>
          </p:nvSpPr>
          <p:spPr>
            <a:xfrm>
              <a:off x="5218614" y="4132878"/>
              <a:ext cx="1526886" cy="2370692"/>
            </a:xfrm>
            <a:custGeom>
              <a:avLst/>
              <a:gdLst/>
              <a:ahLst/>
              <a:cxnLst/>
              <a:rect l="l" t="t" r="r" b="b"/>
              <a:pathLst>
                <a:path w="796290" h="1236345" extrusionOk="0">
                  <a:moveTo>
                    <a:pt x="755332" y="1236345"/>
                  </a:moveTo>
                  <a:cubicBezTo>
                    <a:pt x="653415" y="1219200"/>
                    <a:pt x="633413" y="1209675"/>
                    <a:pt x="540068" y="1164908"/>
                  </a:cubicBezTo>
                  <a:cubicBezTo>
                    <a:pt x="446722" y="1120140"/>
                    <a:pt x="363855" y="1043940"/>
                    <a:pt x="334328" y="944880"/>
                  </a:cubicBezTo>
                  <a:cubicBezTo>
                    <a:pt x="313372" y="874395"/>
                    <a:pt x="320040" y="797243"/>
                    <a:pt x="287655" y="731520"/>
                  </a:cubicBezTo>
                  <a:cubicBezTo>
                    <a:pt x="260032" y="674370"/>
                    <a:pt x="205740" y="634365"/>
                    <a:pt x="167640" y="582930"/>
                  </a:cubicBezTo>
                  <a:cubicBezTo>
                    <a:pt x="45720" y="419100"/>
                    <a:pt x="106680" y="174308"/>
                    <a:pt x="0" y="0"/>
                  </a:cubicBezTo>
                  <a:cubicBezTo>
                    <a:pt x="165735" y="142875"/>
                    <a:pt x="340043" y="297180"/>
                    <a:pt x="405765" y="506730"/>
                  </a:cubicBezTo>
                  <a:cubicBezTo>
                    <a:pt x="424815" y="566737"/>
                    <a:pt x="434340" y="628650"/>
                    <a:pt x="458153" y="686752"/>
                  </a:cubicBezTo>
                  <a:cubicBezTo>
                    <a:pt x="499110" y="784860"/>
                    <a:pt x="580072" y="860108"/>
                    <a:pt x="651510" y="938212"/>
                  </a:cubicBezTo>
                  <a:cubicBezTo>
                    <a:pt x="722947" y="1016318"/>
                    <a:pt x="790575" y="1108710"/>
                    <a:pt x="796290" y="1215390"/>
                  </a:cubicBezTo>
                  <a:lnTo>
                    <a:pt x="755332" y="1236345"/>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70" name="Google Shape;170;p3"/>
            <p:cNvGrpSpPr/>
            <p:nvPr/>
          </p:nvGrpSpPr>
          <p:grpSpPr>
            <a:xfrm>
              <a:off x="11404734" y="4642541"/>
              <a:ext cx="1304019" cy="2569194"/>
              <a:chOff x="8191513" y="2954403"/>
              <a:chExt cx="679920" cy="1339587"/>
            </a:xfrm>
          </p:grpSpPr>
          <p:sp>
            <p:nvSpPr>
              <p:cNvPr id="171" name="Google Shape;171;p3"/>
              <p:cNvSpPr/>
              <p:nvPr/>
            </p:nvSpPr>
            <p:spPr>
              <a:xfrm>
                <a:off x="8191513" y="2954403"/>
                <a:ext cx="679920" cy="1339587"/>
              </a:xfrm>
              <a:custGeom>
                <a:avLst/>
                <a:gdLst/>
                <a:ahLst/>
                <a:cxnLst/>
                <a:rect l="l" t="t" r="r" b="b"/>
                <a:pathLst>
                  <a:path w="679920" h="1339587" extrusionOk="0">
                    <a:moveTo>
                      <a:pt x="129226" y="707707"/>
                    </a:moveTo>
                    <a:cubicBezTo>
                      <a:pt x="176851" y="650557"/>
                      <a:pt x="236858" y="600075"/>
                      <a:pt x="264481" y="531495"/>
                    </a:cubicBezTo>
                    <a:cubicBezTo>
                      <a:pt x="289246" y="468630"/>
                      <a:pt x="285435" y="396240"/>
                      <a:pt x="314963" y="335280"/>
                    </a:cubicBezTo>
                    <a:cubicBezTo>
                      <a:pt x="347348" y="267652"/>
                      <a:pt x="414976" y="226695"/>
                      <a:pt x="474983" y="180975"/>
                    </a:cubicBezTo>
                    <a:cubicBezTo>
                      <a:pt x="534990" y="136207"/>
                      <a:pt x="594046" y="75247"/>
                      <a:pt x="593093" y="0"/>
                    </a:cubicBezTo>
                    <a:cubicBezTo>
                      <a:pt x="678818" y="192405"/>
                      <a:pt x="699773" y="411480"/>
                      <a:pt x="661673" y="619125"/>
                    </a:cubicBezTo>
                    <a:cubicBezTo>
                      <a:pt x="623573" y="826770"/>
                      <a:pt x="528323" y="1022032"/>
                      <a:pt x="396878" y="1186815"/>
                    </a:cubicBezTo>
                    <a:cubicBezTo>
                      <a:pt x="356873" y="1237298"/>
                      <a:pt x="311153" y="1285875"/>
                      <a:pt x="254003" y="1314450"/>
                    </a:cubicBezTo>
                    <a:cubicBezTo>
                      <a:pt x="196853" y="1343977"/>
                      <a:pt x="124463" y="1350645"/>
                      <a:pt x="69218" y="1317307"/>
                    </a:cubicBezTo>
                    <a:lnTo>
                      <a:pt x="69218" y="1317307"/>
                    </a:lnTo>
                    <a:cubicBezTo>
                      <a:pt x="-17460" y="1265873"/>
                      <a:pt x="638" y="1126807"/>
                      <a:pt x="3496" y="1039177"/>
                    </a:cubicBezTo>
                    <a:cubicBezTo>
                      <a:pt x="8258" y="919163"/>
                      <a:pt x="52073" y="800100"/>
                      <a:pt x="129226" y="707707"/>
                    </a:cubicBez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2" name="Google Shape;172;p3"/>
              <p:cNvSpPr/>
              <p:nvPr/>
            </p:nvSpPr>
            <p:spPr>
              <a:xfrm>
                <a:off x="8301689" y="3128809"/>
                <a:ext cx="462055" cy="1157079"/>
              </a:xfrm>
              <a:custGeom>
                <a:avLst/>
                <a:gdLst/>
                <a:ahLst/>
                <a:cxnLst/>
                <a:rect l="l" t="t" r="r" b="b"/>
                <a:pathLst>
                  <a:path w="462055" h="1157079" extrusionOk="0">
                    <a:moveTo>
                      <a:pt x="7620" y="1153379"/>
                    </a:moveTo>
                    <a:cubicBezTo>
                      <a:pt x="19050" y="990501"/>
                      <a:pt x="80963" y="838101"/>
                      <a:pt x="153352" y="694274"/>
                    </a:cubicBezTo>
                    <a:cubicBezTo>
                      <a:pt x="226695" y="548541"/>
                      <a:pt x="312420" y="408524"/>
                      <a:pt x="378143" y="258981"/>
                    </a:cubicBezTo>
                    <a:cubicBezTo>
                      <a:pt x="414338" y="177066"/>
                      <a:pt x="443865" y="92294"/>
                      <a:pt x="461963" y="4664"/>
                    </a:cubicBezTo>
                    <a:cubicBezTo>
                      <a:pt x="462915" y="-99"/>
                      <a:pt x="456247" y="-2004"/>
                      <a:pt x="455295" y="2759"/>
                    </a:cubicBezTo>
                    <a:cubicBezTo>
                      <a:pt x="421957" y="164684"/>
                      <a:pt x="348615" y="313274"/>
                      <a:pt x="271463" y="458054"/>
                    </a:cubicBezTo>
                    <a:cubicBezTo>
                      <a:pt x="195263" y="599976"/>
                      <a:pt x="113347" y="739994"/>
                      <a:pt x="58102" y="892394"/>
                    </a:cubicBezTo>
                    <a:cubicBezTo>
                      <a:pt x="27622" y="977166"/>
                      <a:pt x="6668" y="1063844"/>
                      <a:pt x="0" y="1154331"/>
                    </a:cubicBezTo>
                    <a:cubicBezTo>
                      <a:pt x="0" y="1158141"/>
                      <a:pt x="6668" y="1158141"/>
                      <a:pt x="7620" y="1153379"/>
                    </a:cubicBezTo>
                    <a:lnTo>
                      <a:pt x="7620" y="11533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73" name="Google Shape;173;p3"/>
            <p:cNvGrpSpPr/>
            <p:nvPr/>
          </p:nvGrpSpPr>
          <p:grpSpPr>
            <a:xfrm>
              <a:off x="10640815" y="5002421"/>
              <a:ext cx="1033990" cy="2271444"/>
              <a:chOff x="7793199" y="3142045"/>
              <a:chExt cx="539126" cy="1184339"/>
            </a:xfrm>
          </p:grpSpPr>
          <p:sp>
            <p:nvSpPr>
              <p:cNvPr id="174" name="Google Shape;174;p3"/>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 name="Google Shape;175;p3"/>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76" name="Google Shape;176;p3"/>
            <p:cNvGrpSpPr/>
            <p:nvPr/>
          </p:nvGrpSpPr>
          <p:grpSpPr>
            <a:xfrm>
              <a:off x="9051215" y="4945790"/>
              <a:ext cx="2217512" cy="2543594"/>
              <a:chOff x="6964378" y="3112518"/>
              <a:chExt cx="1156219" cy="1326239"/>
            </a:xfrm>
          </p:grpSpPr>
          <p:sp>
            <p:nvSpPr>
              <p:cNvPr id="177" name="Google Shape;177;p3"/>
              <p:cNvSpPr/>
              <p:nvPr/>
            </p:nvSpPr>
            <p:spPr>
              <a:xfrm>
                <a:off x="6964378" y="3113470"/>
                <a:ext cx="1156219" cy="1325287"/>
              </a:xfrm>
              <a:custGeom>
                <a:avLst/>
                <a:gdLst/>
                <a:ahLst/>
                <a:cxnLst/>
                <a:rect l="l" t="t" r="r" b="b"/>
                <a:pathLst>
                  <a:path w="1156219" h="1325287" extrusionOk="0">
                    <a:moveTo>
                      <a:pt x="1148715" y="907733"/>
                    </a:moveTo>
                    <a:cubicBezTo>
                      <a:pt x="1148715" y="906780"/>
                      <a:pt x="1148715" y="905828"/>
                      <a:pt x="1147763" y="904875"/>
                    </a:cubicBezTo>
                    <a:cubicBezTo>
                      <a:pt x="1141095" y="905828"/>
                      <a:pt x="1134428" y="905828"/>
                      <a:pt x="1127760" y="905828"/>
                    </a:cubicBezTo>
                    <a:cubicBezTo>
                      <a:pt x="1020128" y="902018"/>
                      <a:pt x="921068" y="845820"/>
                      <a:pt x="827723" y="791528"/>
                    </a:cubicBezTo>
                    <a:cubicBezTo>
                      <a:pt x="919163" y="825818"/>
                      <a:pt x="1022985" y="824865"/>
                      <a:pt x="1114425" y="792480"/>
                    </a:cubicBezTo>
                    <a:cubicBezTo>
                      <a:pt x="1080135" y="706755"/>
                      <a:pt x="1030605" y="626745"/>
                      <a:pt x="980123" y="548640"/>
                    </a:cubicBezTo>
                    <a:cubicBezTo>
                      <a:pt x="956310" y="512445"/>
                      <a:pt x="932498" y="477203"/>
                      <a:pt x="908685" y="441008"/>
                    </a:cubicBezTo>
                    <a:cubicBezTo>
                      <a:pt x="886778" y="446722"/>
                      <a:pt x="862965" y="447675"/>
                      <a:pt x="840105" y="444818"/>
                    </a:cubicBezTo>
                    <a:cubicBezTo>
                      <a:pt x="784860" y="438150"/>
                      <a:pt x="733425" y="410528"/>
                      <a:pt x="686753" y="379095"/>
                    </a:cubicBezTo>
                    <a:cubicBezTo>
                      <a:pt x="738188" y="373380"/>
                      <a:pt x="790575" y="366713"/>
                      <a:pt x="837248" y="344805"/>
                    </a:cubicBezTo>
                    <a:cubicBezTo>
                      <a:pt x="838200" y="343853"/>
                      <a:pt x="840105" y="343853"/>
                      <a:pt x="841057" y="342900"/>
                    </a:cubicBezTo>
                    <a:cubicBezTo>
                      <a:pt x="760095" y="226695"/>
                      <a:pt x="677228" y="112395"/>
                      <a:pt x="590550" y="0"/>
                    </a:cubicBezTo>
                    <a:cubicBezTo>
                      <a:pt x="588645" y="2858"/>
                      <a:pt x="587693" y="4763"/>
                      <a:pt x="585788" y="7620"/>
                    </a:cubicBezTo>
                    <a:cubicBezTo>
                      <a:pt x="534353" y="90488"/>
                      <a:pt x="448628" y="142875"/>
                      <a:pt x="363855" y="195263"/>
                    </a:cubicBezTo>
                    <a:cubicBezTo>
                      <a:pt x="411480" y="246697"/>
                      <a:pt x="463868" y="294322"/>
                      <a:pt x="521018" y="334328"/>
                    </a:cubicBezTo>
                    <a:cubicBezTo>
                      <a:pt x="449580" y="331470"/>
                      <a:pt x="383857" y="298133"/>
                      <a:pt x="320993" y="265747"/>
                    </a:cubicBezTo>
                    <a:cubicBezTo>
                      <a:pt x="309563" y="260033"/>
                      <a:pt x="297180" y="253365"/>
                      <a:pt x="285750" y="245745"/>
                    </a:cubicBezTo>
                    <a:cubicBezTo>
                      <a:pt x="279082" y="250508"/>
                      <a:pt x="272415" y="255270"/>
                      <a:pt x="265748" y="260033"/>
                    </a:cubicBezTo>
                    <a:cubicBezTo>
                      <a:pt x="214313" y="299085"/>
                      <a:pt x="170498" y="345758"/>
                      <a:pt x="133350" y="397193"/>
                    </a:cubicBezTo>
                    <a:cubicBezTo>
                      <a:pt x="229553" y="457200"/>
                      <a:pt x="342900" y="490538"/>
                      <a:pt x="456248" y="489585"/>
                    </a:cubicBezTo>
                    <a:cubicBezTo>
                      <a:pt x="402907" y="536258"/>
                      <a:pt x="324803" y="537210"/>
                      <a:pt x="253365" y="535305"/>
                    </a:cubicBezTo>
                    <a:cubicBezTo>
                      <a:pt x="203835" y="534353"/>
                      <a:pt x="154305" y="533400"/>
                      <a:pt x="104775" y="532447"/>
                    </a:cubicBezTo>
                    <a:cubicBezTo>
                      <a:pt x="89535" y="532447"/>
                      <a:pt x="73343" y="531495"/>
                      <a:pt x="58103" y="528638"/>
                    </a:cubicBezTo>
                    <a:cubicBezTo>
                      <a:pt x="22860" y="611505"/>
                      <a:pt x="2858" y="700088"/>
                      <a:pt x="0" y="790575"/>
                    </a:cubicBezTo>
                    <a:cubicBezTo>
                      <a:pt x="91440" y="799147"/>
                      <a:pt x="185738" y="784860"/>
                      <a:pt x="277178" y="770572"/>
                    </a:cubicBezTo>
                    <a:cubicBezTo>
                      <a:pt x="215265" y="836295"/>
                      <a:pt x="140018" y="888683"/>
                      <a:pt x="57150" y="925830"/>
                    </a:cubicBezTo>
                    <a:cubicBezTo>
                      <a:pt x="42863" y="931545"/>
                      <a:pt x="28575" y="938213"/>
                      <a:pt x="13335" y="940118"/>
                    </a:cubicBezTo>
                    <a:cubicBezTo>
                      <a:pt x="14288" y="945833"/>
                      <a:pt x="16193" y="951547"/>
                      <a:pt x="17145" y="958215"/>
                    </a:cubicBezTo>
                    <a:cubicBezTo>
                      <a:pt x="40958" y="1056323"/>
                      <a:pt x="89535" y="1150620"/>
                      <a:pt x="161925" y="1219200"/>
                    </a:cubicBezTo>
                    <a:cubicBezTo>
                      <a:pt x="223838" y="1190625"/>
                      <a:pt x="286703" y="1161098"/>
                      <a:pt x="348615" y="1132523"/>
                    </a:cubicBezTo>
                    <a:cubicBezTo>
                      <a:pt x="338138" y="1171575"/>
                      <a:pt x="325755" y="1209675"/>
                      <a:pt x="302895" y="1243013"/>
                    </a:cubicBezTo>
                    <a:cubicBezTo>
                      <a:pt x="291465" y="1260158"/>
                      <a:pt x="276225" y="1275398"/>
                      <a:pt x="259080" y="1286828"/>
                    </a:cubicBezTo>
                    <a:cubicBezTo>
                      <a:pt x="261938" y="1287780"/>
                      <a:pt x="263843" y="1289685"/>
                      <a:pt x="266700" y="1290638"/>
                    </a:cubicBezTo>
                    <a:cubicBezTo>
                      <a:pt x="392430" y="1346835"/>
                      <a:pt x="559118" y="1316355"/>
                      <a:pt x="637223" y="1204913"/>
                    </a:cubicBezTo>
                    <a:cubicBezTo>
                      <a:pt x="641032" y="1210628"/>
                      <a:pt x="644843" y="1215390"/>
                      <a:pt x="648653" y="1221105"/>
                    </a:cubicBezTo>
                    <a:cubicBezTo>
                      <a:pt x="689610" y="1273493"/>
                      <a:pt x="750570" y="1309688"/>
                      <a:pt x="816293" y="1321118"/>
                    </a:cubicBezTo>
                    <a:cubicBezTo>
                      <a:pt x="890588" y="1334453"/>
                      <a:pt x="969645" y="1315403"/>
                      <a:pt x="1029653" y="1269683"/>
                    </a:cubicBezTo>
                    <a:cubicBezTo>
                      <a:pt x="1031557" y="1268730"/>
                      <a:pt x="1032510" y="1266825"/>
                      <a:pt x="1034415" y="1265873"/>
                    </a:cubicBezTo>
                    <a:cubicBezTo>
                      <a:pt x="1007745" y="1251585"/>
                      <a:pt x="986790" y="1230630"/>
                      <a:pt x="967740" y="1206818"/>
                    </a:cubicBezTo>
                    <a:cubicBezTo>
                      <a:pt x="929640" y="1161098"/>
                      <a:pt x="900113" y="1107758"/>
                      <a:pt x="879157" y="1052513"/>
                    </a:cubicBezTo>
                    <a:cubicBezTo>
                      <a:pt x="943928" y="1112520"/>
                      <a:pt x="1027748" y="1150620"/>
                      <a:pt x="1115378" y="1162050"/>
                    </a:cubicBezTo>
                    <a:cubicBezTo>
                      <a:pt x="1155382" y="1084898"/>
                      <a:pt x="1164907" y="992505"/>
                      <a:pt x="1148715" y="90773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 name="Google Shape;178;p3"/>
              <p:cNvSpPr/>
              <p:nvPr/>
            </p:nvSpPr>
            <p:spPr>
              <a:xfrm>
                <a:off x="7527095" y="3112518"/>
                <a:ext cx="593165" cy="1325287"/>
              </a:xfrm>
              <a:custGeom>
                <a:avLst/>
                <a:gdLst/>
                <a:ahLst/>
                <a:cxnLst/>
                <a:rect l="l" t="t" r="r" b="b"/>
                <a:pathLst>
                  <a:path w="593165" h="1325287" extrusionOk="0">
                    <a:moveTo>
                      <a:pt x="140229" y="1269683"/>
                    </a:moveTo>
                    <a:cubicBezTo>
                      <a:pt x="174519" y="1295400"/>
                      <a:pt x="214524" y="1313498"/>
                      <a:pt x="256434" y="1321118"/>
                    </a:cubicBezTo>
                    <a:cubicBezTo>
                      <a:pt x="330729" y="1334453"/>
                      <a:pt x="409787" y="1315403"/>
                      <a:pt x="469794" y="1269683"/>
                    </a:cubicBezTo>
                    <a:cubicBezTo>
                      <a:pt x="471699" y="1268730"/>
                      <a:pt x="472651" y="1266825"/>
                      <a:pt x="474557" y="1265873"/>
                    </a:cubicBezTo>
                    <a:cubicBezTo>
                      <a:pt x="447887" y="1251585"/>
                      <a:pt x="426932" y="1230630"/>
                      <a:pt x="407882" y="1206818"/>
                    </a:cubicBezTo>
                    <a:cubicBezTo>
                      <a:pt x="369782" y="1161098"/>
                      <a:pt x="340254" y="1107758"/>
                      <a:pt x="319299" y="1052513"/>
                    </a:cubicBezTo>
                    <a:cubicBezTo>
                      <a:pt x="384069" y="1112520"/>
                      <a:pt x="467889" y="1150620"/>
                      <a:pt x="555519" y="1162050"/>
                    </a:cubicBezTo>
                    <a:cubicBezTo>
                      <a:pt x="592666" y="1085850"/>
                      <a:pt x="601239" y="992505"/>
                      <a:pt x="585999" y="907733"/>
                    </a:cubicBezTo>
                    <a:cubicBezTo>
                      <a:pt x="585999" y="906780"/>
                      <a:pt x="585999" y="905828"/>
                      <a:pt x="585046" y="904875"/>
                    </a:cubicBezTo>
                    <a:cubicBezTo>
                      <a:pt x="578379" y="905828"/>
                      <a:pt x="571712" y="905828"/>
                      <a:pt x="565044" y="905828"/>
                    </a:cubicBezTo>
                    <a:cubicBezTo>
                      <a:pt x="457412" y="902018"/>
                      <a:pt x="358351" y="845820"/>
                      <a:pt x="265007" y="791528"/>
                    </a:cubicBezTo>
                    <a:cubicBezTo>
                      <a:pt x="356446" y="825818"/>
                      <a:pt x="460269" y="824865"/>
                      <a:pt x="551709" y="792480"/>
                    </a:cubicBezTo>
                    <a:cubicBezTo>
                      <a:pt x="517419" y="706755"/>
                      <a:pt x="467889" y="626745"/>
                      <a:pt x="417407" y="548640"/>
                    </a:cubicBezTo>
                    <a:cubicBezTo>
                      <a:pt x="393594" y="512445"/>
                      <a:pt x="369782" y="477203"/>
                      <a:pt x="345969" y="441008"/>
                    </a:cubicBezTo>
                    <a:cubicBezTo>
                      <a:pt x="324062" y="446723"/>
                      <a:pt x="300249" y="447675"/>
                      <a:pt x="277389" y="444818"/>
                    </a:cubicBezTo>
                    <a:cubicBezTo>
                      <a:pt x="222144" y="438150"/>
                      <a:pt x="170709" y="410528"/>
                      <a:pt x="124037" y="379095"/>
                    </a:cubicBezTo>
                    <a:cubicBezTo>
                      <a:pt x="175471" y="373380"/>
                      <a:pt x="227859" y="366713"/>
                      <a:pt x="274532" y="344805"/>
                    </a:cubicBezTo>
                    <a:cubicBezTo>
                      <a:pt x="275484" y="343853"/>
                      <a:pt x="277389" y="343853"/>
                      <a:pt x="278341" y="342900"/>
                    </a:cubicBezTo>
                    <a:cubicBezTo>
                      <a:pt x="197379" y="226695"/>
                      <a:pt x="114512" y="112395"/>
                      <a:pt x="27834" y="0"/>
                    </a:cubicBezTo>
                    <a:cubicBezTo>
                      <a:pt x="25929" y="2858"/>
                      <a:pt x="24976" y="4763"/>
                      <a:pt x="23071" y="7620"/>
                    </a:cubicBezTo>
                    <a:cubicBezTo>
                      <a:pt x="16404" y="51435"/>
                      <a:pt x="-37888" y="387668"/>
                      <a:pt x="47837" y="694373"/>
                    </a:cubicBezTo>
                    <a:cubicBezTo>
                      <a:pt x="133562" y="1001078"/>
                      <a:pt x="76412" y="1203960"/>
                      <a:pt x="76412" y="1203960"/>
                    </a:cubicBezTo>
                    <a:lnTo>
                      <a:pt x="140229" y="1269683"/>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79" name="Google Shape;179;p3"/>
            <p:cNvGrpSpPr/>
            <p:nvPr/>
          </p:nvGrpSpPr>
          <p:grpSpPr>
            <a:xfrm>
              <a:off x="6598047" y="4468995"/>
              <a:ext cx="1740716" cy="3777822"/>
              <a:chOff x="5685287" y="2863915"/>
              <a:chExt cx="907616" cy="1969770"/>
            </a:xfrm>
          </p:grpSpPr>
          <p:sp>
            <p:nvSpPr>
              <p:cNvPr id="180" name="Google Shape;180;p3"/>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 name="Google Shape;181;p3"/>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 name="Google Shape;182;p3"/>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83" name="Google Shape;183;p3"/>
            <p:cNvGrpSpPr/>
            <p:nvPr/>
          </p:nvGrpSpPr>
          <p:grpSpPr>
            <a:xfrm>
              <a:off x="7914676" y="4476304"/>
              <a:ext cx="1660410" cy="3655423"/>
              <a:chOff x="6371781" y="2867726"/>
              <a:chExt cx="865744" cy="1905951"/>
            </a:xfrm>
          </p:grpSpPr>
          <p:sp>
            <p:nvSpPr>
              <p:cNvPr id="184" name="Google Shape;184;p3"/>
              <p:cNvSpPr/>
              <p:nvPr/>
            </p:nvSpPr>
            <p:spPr>
              <a:xfrm>
                <a:off x="6371781" y="2867726"/>
                <a:ext cx="736425" cy="1790700"/>
              </a:xfrm>
              <a:custGeom>
                <a:avLst/>
                <a:gdLst/>
                <a:ahLst/>
                <a:cxnLst/>
                <a:rect l="l" t="t" r="r" b="b"/>
                <a:pathLst>
                  <a:path w="736425" h="1790700" extrusionOk="0">
                    <a:moveTo>
                      <a:pt x="736425" y="0"/>
                    </a:moveTo>
                    <a:cubicBezTo>
                      <a:pt x="622125" y="66675"/>
                      <a:pt x="519255" y="145732"/>
                      <a:pt x="428768" y="234315"/>
                    </a:cubicBezTo>
                    <a:cubicBezTo>
                      <a:pt x="463058" y="277178"/>
                      <a:pt x="499253" y="318135"/>
                      <a:pt x="526875" y="340042"/>
                    </a:cubicBezTo>
                    <a:cubicBezTo>
                      <a:pt x="526875" y="340042"/>
                      <a:pt x="449723" y="317182"/>
                      <a:pt x="379238" y="284797"/>
                    </a:cubicBezTo>
                    <a:cubicBezTo>
                      <a:pt x="295418" y="374332"/>
                      <a:pt x="223980" y="473392"/>
                      <a:pt x="166830" y="579120"/>
                    </a:cubicBezTo>
                    <a:cubicBezTo>
                      <a:pt x="229695" y="633413"/>
                      <a:pt x="299228" y="690563"/>
                      <a:pt x="341138" y="718185"/>
                    </a:cubicBezTo>
                    <a:cubicBezTo>
                      <a:pt x="399240" y="755332"/>
                      <a:pt x="250650" y="713422"/>
                      <a:pt x="123968" y="665797"/>
                    </a:cubicBezTo>
                    <a:cubicBezTo>
                      <a:pt x="106823" y="703897"/>
                      <a:pt x="91583" y="741997"/>
                      <a:pt x="78248" y="782003"/>
                    </a:cubicBezTo>
                    <a:cubicBezTo>
                      <a:pt x="50625" y="860107"/>
                      <a:pt x="30623" y="942022"/>
                      <a:pt x="18240" y="1024890"/>
                    </a:cubicBezTo>
                    <a:cubicBezTo>
                      <a:pt x="104918" y="1069657"/>
                      <a:pt x="193500" y="1113473"/>
                      <a:pt x="214455" y="1117282"/>
                    </a:cubicBezTo>
                    <a:cubicBezTo>
                      <a:pt x="242078" y="1122998"/>
                      <a:pt x="120158" y="1123950"/>
                      <a:pt x="6810" y="1111567"/>
                    </a:cubicBezTo>
                    <a:cubicBezTo>
                      <a:pt x="3000" y="1154430"/>
                      <a:pt x="143" y="1197292"/>
                      <a:pt x="143" y="1241107"/>
                    </a:cubicBezTo>
                    <a:cubicBezTo>
                      <a:pt x="-810" y="1311592"/>
                      <a:pt x="3000" y="1383982"/>
                      <a:pt x="11573" y="1456373"/>
                    </a:cubicBezTo>
                    <a:cubicBezTo>
                      <a:pt x="43958" y="1461135"/>
                      <a:pt x="73485" y="1465898"/>
                      <a:pt x="84915" y="1464945"/>
                    </a:cubicBezTo>
                    <a:cubicBezTo>
                      <a:pt x="103965" y="1463992"/>
                      <a:pt x="64913" y="1504950"/>
                      <a:pt x="21098" y="1524953"/>
                    </a:cubicBezTo>
                    <a:cubicBezTo>
                      <a:pt x="28718" y="1573530"/>
                      <a:pt x="40148" y="1622107"/>
                      <a:pt x="53483" y="1669732"/>
                    </a:cubicBezTo>
                    <a:cubicBezTo>
                      <a:pt x="71580" y="1733550"/>
                      <a:pt x="96345" y="1771650"/>
                      <a:pt x="124920" y="1790700"/>
                    </a:cubicBezTo>
                    <a:cubicBezTo>
                      <a:pt x="299228" y="1196340"/>
                      <a:pt x="506873" y="569595"/>
                      <a:pt x="736425" y="0"/>
                    </a:cubicBezTo>
                    <a:cubicBezTo>
                      <a:pt x="736425" y="952"/>
                      <a:pt x="736425" y="0"/>
                      <a:pt x="736425"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 name="Google Shape;185;p3"/>
              <p:cNvSpPr/>
              <p:nvPr/>
            </p:nvSpPr>
            <p:spPr>
              <a:xfrm>
                <a:off x="6488181" y="2872788"/>
                <a:ext cx="749344" cy="1806113"/>
              </a:xfrm>
              <a:custGeom>
                <a:avLst/>
                <a:gdLst/>
                <a:ahLst/>
                <a:cxnLst/>
                <a:rect l="l" t="t" r="r" b="b"/>
                <a:pathLst>
                  <a:path w="749344" h="1806113" extrusionOk="0">
                    <a:moveTo>
                      <a:pt x="360998" y="1284923"/>
                    </a:moveTo>
                    <a:cubicBezTo>
                      <a:pt x="394335" y="1312545"/>
                      <a:pt x="464820" y="1352550"/>
                      <a:pt x="532448" y="1387793"/>
                    </a:cubicBezTo>
                    <a:cubicBezTo>
                      <a:pt x="596265" y="1290637"/>
                      <a:pt x="646748" y="1186815"/>
                      <a:pt x="682943" y="1077277"/>
                    </a:cubicBezTo>
                    <a:cubicBezTo>
                      <a:pt x="688658" y="1060133"/>
                      <a:pt x="693420" y="1043940"/>
                      <a:pt x="698183" y="1026795"/>
                    </a:cubicBezTo>
                    <a:cubicBezTo>
                      <a:pt x="609600" y="1008698"/>
                      <a:pt x="501015" y="978218"/>
                      <a:pt x="544830" y="977265"/>
                    </a:cubicBezTo>
                    <a:cubicBezTo>
                      <a:pt x="576263" y="977265"/>
                      <a:pt x="649605" y="970598"/>
                      <a:pt x="714375" y="964883"/>
                    </a:cubicBezTo>
                    <a:cubicBezTo>
                      <a:pt x="745807" y="827723"/>
                      <a:pt x="756285" y="684848"/>
                      <a:pt x="744855" y="539115"/>
                    </a:cubicBezTo>
                    <a:cubicBezTo>
                      <a:pt x="658178" y="530543"/>
                      <a:pt x="552450" y="505777"/>
                      <a:pt x="591503" y="508635"/>
                    </a:cubicBezTo>
                    <a:cubicBezTo>
                      <a:pt x="621983" y="510540"/>
                      <a:pt x="683895" y="483870"/>
                      <a:pt x="736282" y="458152"/>
                    </a:cubicBezTo>
                    <a:cubicBezTo>
                      <a:pt x="717232" y="305752"/>
                      <a:pt x="675323" y="151448"/>
                      <a:pt x="610553" y="0"/>
                    </a:cubicBezTo>
                    <a:cubicBezTo>
                      <a:pt x="381000" y="568643"/>
                      <a:pt x="173355" y="1195387"/>
                      <a:pt x="0" y="1790700"/>
                    </a:cubicBezTo>
                    <a:cubicBezTo>
                      <a:pt x="53340" y="1825943"/>
                      <a:pt x="122873" y="1797368"/>
                      <a:pt x="200025" y="1739265"/>
                    </a:cubicBezTo>
                    <a:cubicBezTo>
                      <a:pt x="219075" y="1724977"/>
                      <a:pt x="238125" y="1709737"/>
                      <a:pt x="256223" y="1694498"/>
                    </a:cubicBezTo>
                    <a:cubicBezTo>
                      <a:pt x="222885" y="1642110"/>
                      <a:pt x="199073" y="1542098"/>
                      <a:pt x="220028" y="1564005"/>
                    </a:cubicBezTo>
                    <a:cubicBezTo>
                      <a:pt x="232410" y="1577340"/>
                      <a:pt x="273368" y="1612583"/>
                      <a:pt x="311468" y="1645920"/>
                    </a:cubicBezTo>
                    <a:cubicBezTo>
                      <a:pt x="375285" y="1586865"/>
                      <a:pt x="433388" y="1523048"/>
                      <a:pt x="483870" y="1455420"/>
                    </a:cubicBezTo>
                    <a:cubicBezTo>
                      <a:pt x="397193" y="1366837"/>
                      <a:pt x="312420" y="1243965"/>
                      <a:pt x="360998" y="1284923"/>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 name="Google Shape;186;p3"/>
              <p:cNvSpPr/>
              <p:nvPr/>
            </p:nvSpPr>
            <p:spPr>
              <a:xfrm>
                <a:off x="6459553" y="2932495"/>
                <a:ext cx="629602" cy="1841182"/>
              </a:xfrm>
              <a:custGeom>
                <a:avLst/>
                <a:gdLst/>
                <a:ahLst/>
                <a:cxnLst/>
                <a:rect l="l" t="t" r="r" b="b"/>
                <a:pathLst>
                  <a:path w="629602" h="1841182" extrusionOk="0">
                    <a:moveTo>
                      <a:pt x="629603" y="1905"/>
                    </a:moveTo>
                    <a:cubicBezTo>
                      <a:pt x="507683" y="300990"/>
                      <a:pt x="396240" y="603885"/>
                      <a:pt x="294323" y="911543"/>
                    </a:cubicBezTo>
                    <a:cubicBezTo>
                      <a:pt x="192405" y="1218248"/>
                      <a:pt x="100013" y="1529715"/>
                      <a:pt x="11430" y="1841183"/>
                    </a:cubicBezTo>
                    <a:lnTo>
                      <a:pt x="0" y="1837373"/>
                    </a:lnTo>
                    <a:cubicBezTo>
                      <a:pt x="89535" y="1525905"/>
                      <a:pt x="182880" y="1215390"/>
                      <a:pt x="284798" y="908685"/>
                    </a:cubicBezTo>
                    <a:cubicBezTo>
                      <a:pt x="387668" y="601980"/>
                      <a:pt x="499110" y="298133"/>
                      <a:pt x="621983" y="0"/>
                    </a:cubicBezTo>
                    <a:lnTo>
                      <a:pt x="629603" y="190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87" name="Google Shape;187;p3"/>
            <p:cNvGrpSpPr/>
            <p:nvPr/>
          </p:nvGrpSpPr>
          <p:grpSpPr>
            <a:xfrm>
              <a:off x="5279419" y="4979956"/>
              <a:ext cx="2126832" cy="2971527"/>
              <a:chOff x="4997749" y="3130332"/>
              <a:chExt cx="1108938" cy="1549365"/>
            </a:xfrm>
          </p:grpSpPr>
          <p:sp>
            <p:nvSpPr>
              <p:cNvPr id="188" name="Google Shape;188;p3"/>
              <p:cNvSpPr/>
              <p:nvPr/>
            </p:nvSpPr>
            <p:spPr>
              <a:xfrm>
                <a:off x="4997749" y="3130332"/>
                <a:ext cx="1108938" cy="1471784"/>
              </a:xfrm>
              <a:custGeom>
                <a:avLst/>
                <a:gdLst/>
                <a:ahLst/>
                <a:cxnLst/>
                <a:rect l="l" t="t" r="r" b="b"/>
                <a:pathLst>
                  <a:path w="1108938" h="1471784" extrusionOk="0">
                    <a:moveTo>
                      <a:pt x="476920" y="1201386"/>
                    </a:moveTo>
                    <a:cubicBezTo>
                      <a:pt x="399767" y="1179478"/>
                      <a:pt x="320710" y="1164238"/>
                      <a:pt x="250225" y="1126138"/>
                    </a:cubicBezTo>
                    <a:cubicBezTo>
                      <a:pt x="179740" y="1088038"/>
                      <a:pt x="119732" y="1020411"/>
                      <a:pt x="116875" y="940401"/>
                    </a:cubicBezTo>
                    <a:cubicBezTo>
                      <a:pt x="114017" y="860391"/>
                      <a:pt x="191170" y="780381"/>
                      <a:pt x="268322" y="800384"/>
                    </a:cubicBezTo>
                    <a:cubicBezTo>
                      <a:pt x="299755" y="808956"/>
                      <a:pt x="337855" y="828959"/>
                      <a:pt x="358810" y="805146"/>
                    </a:cubicBezTo>
                    <a:cubicBezTo>
                      <a:pt x="378812" y="782286"/>
                      <a:pt x="356905" y="746091"/>
                      <a:pt x="332140" y="729898"/>
                    </a:cubicBezTo>
                    <a:cubicBezTo>
                      <a:pt x="290230" y="702276"/>
                      <a:pt x="240700" y="692751"/>
                      <a:pt x="192122" y="680368"/>
                    </a:cubicBezTo>
                    <a:cubicBezTo>
                      <a:pt x="144497" y="667034"/>
                      <a:pt x="94967" y="647984"/>
                      <a:pt x="64487" y="607978"/>
                    </a:cubicBezTo>
                    <a:cubicBezTo>
                      <a:pt x="34960" y="567973"/>
                      <a:pt x="34960" y="502251"/>
                      <a:pt x="76870" y="475581"/>
                    </a:cubicBezTo>
                    <a:cubicBezTo>
                      <a:pt x="92110" y="465103"/>
                      <a:pt x="112112" y="461293"/>
                      <a:pt x="125447" y="447958"/>
                    </a:cubicBezTo>
                    <a:cubicBezTo>
                      <a:pt x="147355" y="425098"/>
                      <a:pt x="138782" y="386998"/>
                      <a:pt x="119732" y="362233"/>
                    </a:cubicBezTo>
                    <a:cubicBezTo>
                      <a:pt x="99730" y="337468"/>
                      <a:pt x="72107" y="322228"/>
                      <a:pt x="49247" y="300321"/>
                    </a:cubicBezTo>
                    <a:cubicBezTo>
                      <a:pt x="-29810" y="224121"/>
                      <a:pt x="-10760" y="72673"/>
                      <a:pt x="85442" y="19333"/>
                    </a:cubicBezTo>
                    <a:cubicBezTo>
                      <a:pt x="181645" y="-34007"/>
                      <a:pt x="320710" y="28858"/>
                      <a:pt x="343570" y="136491"/>
                    </a:cubicBezTo>
                    <a:cubicBezTo>
                      <a:pt x="350237" y="169828"/>
                      <a:pt x="348332" y="205071"/>
                      <a:pt x="360715" y="236503"/>
                    </a:cubicBezTo>
                    <a:cubicBezTo>
                      <a:pt x="373097" y="267936"/>
                      <a:pt x="410245" y="294606"/>
                      <a:pt x="440725" y="279366"/>
                    </a:cubicBezTo>
                    <a:cubicBezTo>
                      <a:pt x="471205" y="264126"/>
                      <a:pt x="472157" y="220311"/>
                      <a:pt x="491207" y="191736"/>
                    </a:cubicBezTo>
                    <a:cubicBezTo>
                      <a:pt x="521687" y="143158"/>
                      <a:pt x="598840" y="145063"/>
                      <a:pt x="641703" y="183163"/>
                    </a:cubicBezTo>
                    <a:cubicBezTo>
                      <a:pt x="684565" y="221263"/>
                      <a:pt x="697900" y="282223"/>
                      <a:pt x="699805" y="339373"/>
                    </a:cubicBezTo>
                    <a:cubicBezTo>
                      <a:pt x="701710" y="396523"/>
                      <a:pt x="693137" y="454626"/>
                      <a:pt x="701710" y="510823"/>
                    </a:cubicBezTo>
                    <a:cubicBezTo>
                      <a:pt x="704567" y="530826"/>
                      <a:pt x="713140" y="553686"/>
                      <a:pt x="732190" y="558448"/>
                    </a:cubicBezTo>
                    <a:cubicBezTo>
                      <a:pt x="763622" y="566068"/>
                      <a:pt x="779815" y="524158"/>
                      <a:pt x="796007" y="496536"/>
                    </a:cubicBezTo>
                    <a:cubicBezTo>
                      <a:pt x="834107" y="429861"/>
                      <a:pt x="936978" y="425098"/>
                      <a:pt x="998890" y="469866"/>
                    </a:cubicBezTo>
                    <a:cubicBezTo>
                      <a:pt x="1060803" y="515586"/>
                      <a:pt x="1089378" y="594643"/>
                      <a:pt x="1100807" y="670843"/>
                    </a:cubicBezTo>
                    <a:cubicBezTo>
                      <a:pt x="1100807" y="670843"/>
                      <a:pt x="1100807" y="670843"/>
                      <a:pt x="1100807" y="670843"/>
                    </a:cubicBezTo>
                    <a:cubicBezTo>
                      <a:pt x="1118905" y="793716"/>
                      <a:pt x="1103665" y="917541"/>
                      <a:pt x="1085567" y="1039461"/>
                    </a:cubicBezTo>
                    <a:cubicBezTo>
                      <a:pt x="1067470" y="1157571"/>
                      <a:pt x="1068422" y="1284253"/>
                      <a:pt x="1046515" y="1399506"/>
                    </a:cubicBezTo>
                    <a:cubicBezTo>
                      <a:pt x="1015082" y="1562384"/>
                      <a:pt x="892210" y="1406173"/>
                      <a:pt x="816010" y="1355691"/>
                    </a:cubicBezTo>
                    <a:cubicBezTo>
                      <a:pt x="710282" y="1289016"/>
                      <a:pt x="595982" y="1235676"/>
                      <a:pt x="476920" y="1201386"/>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 name="Google Shape;189;p3"/>
              <p:cNvSpPr/>
              <p:nvPr/>
            </p:nvSpPr>
            <p:spPr>
              <a:xfrm>
                <a:off x="5203012" y="3417822"/>
                <a:ext cx="850127" cy="1261875"/>
              </a:xfrm>
              <a:custGeom>
                <a:avLst/>
                <a:gdLst/>
                <a:ahLst/>
                <a:cxnLst/>
                <a:rect l="l" t="t" r="r" b="b"/>
                <a:pathLst>
                  <a:path w="850127" h="1261875" extrusionOk="0">
                    <a:moveTo>
                      <a:pt x="642179" y="384306"/>
                    </a:moveTo>
                    <a:cubicBezTo>
                      <a:pt x="642179" y="379543"/>
                      <a:pt x="634559" y="380496"/>
                      <a:pt x="634559" y="385258"/>
                    </a:cubicBezTo>
                    <a:cubicBezTo>
                      <a:pt x="647894" y="637671"/>
                      <a:pt x="692662" y="885321"/>
                      <a:pt x="778387" y="1122493"/>
                    </a:cubicBezTo>
                    <a:cubicBezTo>
                      <a:pt x="643132" y="880558"/>
                      <a:pt x="494541" y="647196"/>
                      <a:pt x="332616" y="422406"/>
                    </a:cubicBezTo>
                    <a:cubicBezTo>
                      <a:pt x="332616" y="422406"/>
                      <a:pt x="332616" y="422406"/>
                      <a:pt x="332616" y="421453"/>
                    </a:cubicBezTo>
                    <a:cubicBezTo>
                      <a:pt x="316424" y="321441"/>
                      <a:pt x="311662" y="220476"/>
                      <a:pt x="317377" y="119511"/>
                    </a:cubicBezTo>
                    <a:cubicBezTo>
                      <a:pt x="317377" y="114748"/>
                      <a:pt x="309757" y="113796"/>
                      <a:pt x="309757" y="118558"/>
                    </a:cubicBezTo>
                    <a:cubicBezTo>
                      <a:pt x="304041" y="215713"/>
                      <a:pt x="308804" y="312868"/>
                      <a:pt x="323091" y="408118"/>
                    </a:cubicBezTo>
                    <a:cubicBezTo>
                      <a:pt x="287849" y="359541"/>
                      <a:pt x="251654" y="310963"/>
                      <a:pt x="215459" y="263338"/>
                    </a:cubicBezTo>
                    <a:cubicBezTo>
                      <a:pt x="147832" y="174756"/>
                      <a:pt x="78299" y="87126"/>
                      <a:pt x="6862" y="1401"/>
                    </a:cubicBezTo>
                    <a:cubicBezTo>
                      <a:pt x="4004" y="-2409"/>
                      <a:pt x="-2663" y="2353"/>
                      <a:pt x="1147" y="6163"/>
                    </a:cubicBezTo>
                    <a:cubicBezTo>
                      <a:pt x="75441" y="95698"/>
                      <a:pt x="147832" y="187138"/>
                      <a:pt x="218316" y="279531"/>
                    </a:cubicBezTo>
                    <a:cubicBezTo>
                      <a:pt x="163072" y="261433"/>
                      <a:pt x="107827" y="243336"/>
                      <a:pt x="52582" y="226191"/>
                    </a:cubicBezTo>
                    <a:cubicBezTo>
                      <a:pt x="47819" y="224286"/>
                      <a:pt x="44962" y="231906"/>
                      <a:pt x="49724" y="233811"/>
                    </a:cubicBezTo>
                    <a:cubicBezTo>
                      <a:pt x="107827" y="252861"/>
                      <a:pt x="166882" y="271911"/>
                      <a:pt x="224984" y="290961"/>
                    </a:cubicBezTo>
                    <a:cubicBezTo>
                      <a:pt x="224984" y="290961"/>
                      <a:pt x="225937" y="290961"/>
                      <a:pt x="225937" y="290961"/>
                    </a:cubicBezTo>
                    <a:cubicBezTo>
                      <a:pt x="349762" y="455743"/>
                      <a:pt x="466919" y="625288"/>
                      <a:pt x="576457" y="799596"/>
                    </a:cubicBezTo>
                    <a:cubicBezTo>
                      <a:pt x="441202" y="730063"/>
                      <a:pt x="299279" y="672913"/>
                      <a:pt x="152594" y="630051"/>
                    </a:cubicBezTo>
                    <a:cubicBezTo>
                      <a:pt x="147832" y="629098"/>
                      <a:pt x="144974" y="635766"/>
                      <a:pt x="149737" y="637671"/>
                    </a:cubicBezTo>
                    <a:cubicBezTo>
                      <a:pt x="300232" y="681486"/>
                      <a:pt x="445964" y="740541"/>
                      <a:pt x="584077" y="812931"/>
                    </a:cubicBezTo>
                    <a:cubicBezTo>
                      <a:pt x="616462" y="865318"/>
                      <a:pt x="648847" y="917706"/>
                      <a:pt x="680279" y="971046"/>
                    </a:cubicBezTo>
                    <a:cubicBezTo>
                      <a:pt x="736477" y="1066296"/>
                      <a:pt x="790769" y="1162498"/>
                      <a:pt x="842204" y="1259653"/>
                    </a:cubicBezTo>
                    <a:cubicBezTo>
                      <a:pt x="844109" y="1264416"/>
                      <a:pt x="851729" y="1260606"/>
                      <a:pt x="849824" y="1256796"/>
                    </a:cubicBezTo>
                    <a:cubicBezTo>
                      <a:pt x="833632" y="1226316"/>
                      <a:pt x="817439" y="1196788"/>
                      <a:pt x="800294" y="1166308"/>
                    </a:cubicBezTo>
                    <a:cubicBezTo>
                      <a:pt x="800294" y="1165356"/>
                      <a:pt x="800294" y="1165356"/>
                      <a:pt x="800294" y="1164403"/>
                    </a:cubicBezTo>
                    <a:cubicBezTo>
                      <a:pt x="705044" y="912943"/>
                      <a:pt x="655514" y="651958"/>
                      <a:pt x="642179" y="384306"/>
                    </a:cubicBezTo>
                    <a:close/>
                  </a:path>
                </a:pathLst>
              </a:custGeom>
              <a:solidFill>
                <a:srgbClr val="317A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90" name="Google Shape;190;p3"/>
            <p:cNvSpPr/>
            <p:nvPr/>
          </p:nvSpPr>
          <p:spPr>
            <a:xfrm>
              <a:off x="9040289" y="3256012"/>
              <a:ext cx="175334" cy="175334"/>
            </a:xfrm>
            <a:custGeom>
              <a:avLst/>
              <a:gdLst/>
              <a:ahLst/>
              <a:cxnLst/>
              <a:rect l="l" t="t" r="r" b="b"/>
              <a:pathLst>
                <a:path w="91439" h="91439" extrusionOk="0">
                  <a:moveTo>
                    <a:pt x="91440" y="45720"/>
                  </a:moveTo>
                  <a:cubicBezTo>
                    <a:pt x="91440" y="70485"/>
                    <a:pt x="71438" y="91440"/>
                    <a:pt x="45720" y="91440"/>
                  </a:cubicBezTo>
                  <a:cubicBezTo>
                    <a:pt x="20955" y="91440"/>
                    <a:pt x="0" y="71438"/>
                    <a:pt x="0" y="45720"/>
                  </a:cubicBezTo>
                  <a:cubicBezTo>
                    <a:pt x="0" y="20955"/>
                    <a:pt x="20002" y="0"/>
                    <a:pt x="45720" y="0"/>
                  </a:cubicBezTo>
                  <a:cubicBezTo>
                    <a:pt x="71438" y="0"/>
                    <a:pt x="91440" y="20002"/>
                    <a:pt x="91440" y="4572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 name="Google Shape;191;p3"/>
            <p:cNvSpPr/>
            <p:nvPr/>
          </p:nvSpPr>
          <p:spPr>
            <a:xfrm>
              <a:off x="9771010" y="2876037"/>
              <a:ext cx="164378" cy="164378"/>
            </a:xfrm>
            <a:custGeom>
              <a:avLst/>
              <a:gdLst/>
              <a:ahLst/>
              <a:cxnLst/>
              <a:rect l="l" t="t" r="r" b="b"/>
              <a:pathLst>
                <a:path w="85725" h="85725" extrusionOk="0">
                  <a:moveTo>
                    <a:pt x="85725" y="42863"/>
                  </a:moveTo>
                  <a:cubicBezTo>
                    <a:pt x="85725" y="66675"/>
                    <a:pt x="66675" y="85725"/>
                    <a:pt x="42863" y="85725"/>
                  </a:cubicBezTo>
                  <a:cubicBezTo>
                    <a:pt x="19050" y="85725"/>
                    <a:pt x="0" y="66675"/>
                    <a:pt x="0" y="42863"/>
                  </a:cubicBezTo>
                  <a:cubicBezTo>
                    <a:pt x="0" y="19050"/>
                    <a:pt x="19050" y="0"/>
                    <a:pt x="42863" y="0"/>
                  </a:cubicBezTo>
                  <a:cubicBezTo>
                    <a:pt x="66675" y="0"/>
                    <a:pt x="85725" y="19050"/>
                    <a:pt x="85725" y="42863"/>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 name="Google Shape;192;p3"/>
            <p:cNvSpPr/>
            <p:nvPr/>
          </p:nvSpPr>
          <p:spPr>
            <a:xfrm>
              <a:off x="7301171" y="3089772"/>
              <a:ext cx="186295" cy="186293"/>
            </a:xfrm>
            <a:custGeom>
              <a:avLst/>
              <a:gdLst/>
              <a:ahLst/>
              <a:cxnLst/>
              <a:rect l="l" t="t" r="r" b="b"/>
              <a:pathLst>
                <a:path w="97155" h="97154" extrusionOk="0">
                  <a:moveTo>
                    <a:pt x="97155" y="48578"/>
                  </a:moveTo>
                  <a:cubicBezTo>
                    <a:pt x="97155" y="75248"/>
                    <a:pt x="75247" y="97155"/>
                    <a:pt x="48578" y="97155"/>
                  </a:cubicBezTo>
                  <a:cubicBezTo>
                    <a:pt x="21907" y="97155"/>
                    <a:pt x="0" y="75248"/>
                    <a:pt x="0" y="48578"/>
                  </a:cubicBezTo>
                  <a:cubicBezTo>
                    <a:pt x="0" y="21908"/>
                    <a:pt x="21907" y="0"/>
                    <a:pt x="48578" y="0"/>
                  </a:cubicBezTo>
                  <a:cubicBezTo>
                    <a:pt x="75247" y="953"/>
                    <a:pt x="97155" y="22860"/>
                    <a:pt x="97155" y="4857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 name="Google Shape;193;p3"/>
            <p:cNvSpPr/>
            <p:nvPr/>
          </p:nvSpPr>
          <p:spPr>
            <a:xfrm>
              <a:off x="10664317" y="3944716"/>
              <a:ext cx="84015" cy="84015"/>
            </a:xfrm>
            <a:custGeom>
              <a:avLst/>
              <a:gdLst/>
              <a:ahLst/>
              <a:cxnLst/>
              <a:rect l="l" t="t" r="r" b="b"/>
              <a:pathLst>
                <a:path w="43815" h="43815" extrusionOk="0">
                  <a:moveTo>
                    <a:pt x="43815" y="21908"/>
                  </a:moveTo>
                  <a:cubicBezTo>
                    <a:pt x="43815" y="33338"/>
                    <a:pt x="34290" y="43815"/>
                    <a:pt x="21908" y="43815"/>
                  </a:cubicBezTo>
                  <a:cubicBezTo>
                    <a:pt x="10478" y="43815"/>
                    <a:pt x="0" y="34290"/>
                    <a:pt x="0" y="21908"/>
                  </a:cubicBezTo>
                  <a:cubicBezTo>
                    <a:pt x="0" y="9525"/>
                    <a:pt x="9525" y="0"/>
                    <a:pt x="21908" y="0"/>
                  </a:cubicBezTo>
                  <a:cubicBezTo>
                    <a:pt x="34290" y="0"/>
                    <a:pt x="43815" y="9525"/>
                    <a:pt x="43815" y="2190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 name="Google Shape;194;p3"/>
            <p:cNvSpPr/>
            <p:nvPr/>
          </p:nvSpPr>
          <p:spPr>
            <a:xfrm>
              <a:off x="11367635" y="2547139"/>
              <a:ext cx="142461" cy="142532"/>
            </a:xfrm>
            <a:custGeom>
              <a:avLst/>
              <a:gdLst/>
              <a:ahLst/>
              <a:cxnLst/>
              <a:rect l="l" t="t" r="r" b="b"/>
              <a:pathLst>
                <a:path w="74295" h="74332" extrusionOk="0">
                  <a:moveTo>
                    <a:pt x="74295" y="37185"/>
                  </a:moveTo>
                  <a:cubicBezTo>
                    <a:pt x="74295" y="58140"/>
                    <a:pt x="57150" y="74333"/>
                    <a:pt x="37148" y="74333"/>
                  </a:cubicBezTo>
                  <a:cubicBezTo>
                    <a:pt x="16193" y="74333"/>
                    <a:pt x="0" y="57188"/>
                    <a:pt x="0" y="37185"/>
                  </a:cubicBezTo>
                  <a:cubicBezTo>
                    <a:pt x="0" y="16230"/>
                    <a:pt x="17145" y="38"/>
                    <a:pt x="37148" y="38"/>
                  </a:cubicBezTo>
                  <a:cubicBezTo>
                    <a:pt x="57150" y="-915"/>
                    <a:pt x="74295" y="16230"/>
                    <a:pt x="74295" y="37185"/>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 name="Google Shape;195;p3"/>
            <p:cNvSpPr/>
            <p:nvPr/>
          </p:nvSpPr>
          <p:spPr>
            <a:xfrm>
              <a:off x="12005191" y="2834019"/>
              <a:ext cx="204559" cy="204557"/>
            </a:xfrm>
            <a:custGeom>
              <a:avLst/>
              <a:gdLst/>
              <a:ahLst/>
              <a:cxnLst/>
              <a:rect l="l" t="t" r="r" b="b"/>
              <a:pathLst>
                <a:path w="106680" h="106679" extrusionOk="0">
                  <a:moveTo>
                    <a:pt x="106680" y="53340"/>
                  </a:moveTo>
                  <a:cubicBezTo>
                    <a:pt x="106680" y="82799"/>
                    <a:pt x="82799" y="106680"/>
                    <a:pt x="53340" y="106680"/>
                  </a:cubicBezTo>
                  <a:cubicBezTo>
                    <a:pt x="23882" y="106680"/>
                    <a:pt x="1" y="82799"/>
                    <a:pt x="1" y="53340"/>
                  </a:cubicBezTo>
                  <a:cubicBezTo>
                    <a:pt x="1" y="23881"/>
                    <a:pt x="23882" y="0"/>
                    <a:pt x="53340" y="0"/>
                  </a:cubicBezTo>
                  <a:cubicBezTo>
                    <a:pt x="82799" y="0"/>
                    <a:pt x="106680" y="23881"/>
                    <a:pt x="106680" y="5334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 name="Google Shape;196;p3"/>
            <p:cNvSpPr/>
            <p:nvPr/>
          </p:nvSpPr>
          <p:spPr>
            <a:xfrm>
              <a:off x="8906931" y="2678742"/>
              <a:ext cx="73057" cy="73057"/>
            </a:xfrm>
            <a:custGeom>
              <a:avLst/>
              <a:gdLst/>
              <a:ahLst/>
              <a:cxnLst/>
              <a:rect l="l" t="t" r="r" b="b"/>
              <a:pathLst>
                <a:path w="38100" h="38100" extrusionOk="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7" name="Google Shape;197;p3"/>
            <p:cNvSpPr/>
            <p:nvPr/>
          </p:nvSpPr>
          <p:spPr>
            <a:xfrm>
              <a:off x="5583975" y="3718192"/>
              <a:ext cx="135153" cy="135153"/>
            </a:xfrm>
            <a:custGeom>
              <a:avLst/>
              <a:gdLst/>
              <a:ahLst/>
              <a:cxnLst/>
              <a:rect l="l" t="t" r="r" b="b"/>
              <a:pathLst>
                <a:path w="70484" h="70484" extrusionOk="0">
                  <a:moveTo>
                    <a:pt x="70485" y="35242"/>
                  </a:moveTo>
                  <a:cubicBezTo>
                    <a:pt x="70485" y="54292"/>
                    <a:pt x="55245" y="70485"/>
                    <a:pt x="35243" y="70485"/>
                  </a:cubicBezTo>
                  <a:cubicBezTo>
                    <a:pt x="16193" y="70485"/>
                    <a:pt x="0" y="55245"/>
                    <a:pt x="0" y="35242"/>
                  </a:cubicBezTo>
                  <a:cubicBezTo>
                    <a:pt x="0" y="16192"/>
                    <a:pt x="15240" y="0"/>
                    <a:pt x="35243" y="0"/>
                  </a:cubicBezTo>
                  <a:cubicBezTo>
                    <a:pt x="54293" y="0"/>
                    <a:pt x="70485" y="16192"/>
                    <a:pt x="70485" y="35242"/>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 name="Google Shape;198;p3"/>
            <p:cNvSpPr/>
            <p:nvPr/>
          </p:nvSpPr>
          <p:spPr>
            <a:xfrm>
              <a:off x="5028627" y="4017788"/>
              <a:ext cx="113236" cy="113236"/>
            </a:xfrm>
            <a:custGeom>
              <a:avLst/>
              <a:gdLst/>
              <a:ahLst/>
              <a:cxnLst/>
              <a:rect l="l" t="t" r="r" b="b"/>
              <a:pathLst>
                <a:path w="59054" h="59054" extrusionOk="0">
                  <a:moveTo>
                    <a:pt x="59055" y="29528"/>
                  </a:moveTo>
                  <a:cubicBezTo>
                    <a:pt x="59055" y="45720"/>
                    <a:pt x="45720" y="59055"/>
                    <a:pt x="29528" y="59055"/>
                  </a:cubicBezTo>
                  <a:cubicBezTo>
                    <a:pt x="13335" y="59055"/>
                    <a:pt x="0" y="45720"/>
                    <a:pt x="0" y="29528"/>
                  </a:cubicBezTo>
                  <a:cubicBezTo>
                    <a:pt x="0" y="13335"/>
                    <a:pt x="13335" y="0"/>
                    <a:pt x="29528" y="0"/>
                  </a:cubicBezTo>
                  <a:cubicBezTo>
                    <a:pt x="45720" y="0"/>
                    <a:pt x="59055" y="12383"/>
                    <a:pt x="59055" y="2952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 name="Google Shape;199;p3"/>
            <p:cNvSpPr/>
            <p:nvPr/>
          </p:nvSpPr>
          <p:spPr>
            <a:xfrm>
              <a:off x="10574802" y="2572787"/>
              <a:ext cx="76710" cy="76708"/>
            </a:xfrm>
            <a:custGeom>
              <a:avLst/>
              <a:gdLst/>
              <a:ahLst/>
              <a:cxnLst/>
              <a:rect l="l" t="t" r="r" b="b"/>
              <a:pathLst>
                <a:path w="40005" h="40004" extrusionOk="0">
                  <a:moveTo>
                    <a:pt x="40005" y="20003"/>
                  </a:moveTo>
                  <a:cubicBezTo>
                    <a:pt x="40005" y="31050"/>
                    <a:pt x="31050" y="40005"/>
                    <a:pt x="20003" y="40005"/>
                  </a:cubicBezTo>
                  <a:cubicBezTo>
                    <a:pt x="8956" y="40005"/>
                    <a:pt x="1" y="31050"/>
                    <a:pt x="1" y="20003"/>
                  </a:cubicBezTo>
                  <a:cubicBezTo>
                    <a:pt x="1" y="8955"/>
                    <a:pt x="8956" y="0"/>
                    <a:pt x="20003" y="0"/>
                  </a:cubicBezTo>
                  <a:cubicBezTo>
                    <a:pt x="31050" y="0"/>
                    <a:pt x="40005" y="8955"/>
                    <a:pt x="40005" y="20003"/>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00" name="Google Shape;200;p3"/>
          <p:cNvGrpSpPr/>
          <p:nvPr/>
        </p:nvGrpSpPr>
        <p:grpSpPr>
          <a:xfrm>
            <a:off x="7305592" y="4746950"/>
            <a:ext cx="2194069" cy="2111043"/>
            <a:chOff x="1665517" y="4206875"/>
            <a:chExt cx="2194069" cy="2111043"/>
          </a:xfrm>
        </p:grpSpPr>
        <p:sp>
          <p:nvSpPr>
            <p:cNvPr id="201" name="Google Shape;201;p3"/>
            <p:cNvSpPr/>
            <p:nvPr/>
          </p:nvSpPr>
          <p:spPr>
            <a:xfrm>
              <a:off x="2186603" y="5499966"/>
              <a:ext cx="1153356" cy="407971"/>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02" name="Google Shape;202;p3"/>
            <p:cNvSpPr/>
            <p:nvPr/>
          </p:nvSpPr>
          <p:spPr>
            <a:xfrm>
              <a:off x="2117252" y="5150277"/>
              <a:ext cx="1334907" cy="859994"/>
            </a:xfrm>
            <a:custGeom>
              <a:avLst/>
              <a:gdLst/>
              <a:ahLst/>
              <a:cxnLst/>
              <a:rect l="l" t="t" r="r" b="b"/>
              <a:pathLst>
                <a:path w="897227" h="543625" extrusionOk="0">
                  <a:moveTo>
                    <a:pt x="889607" y="313120"/>
                  </a:moveTo>
                  <a:cubicBezTo>
                    <a:pt x="889607" y="314073"/>
                    <a:pt x="889607" y="315025"/>
                    <a:pt x="890560" y="315978"/>
                  </a:cubicBezTo>
                  <a:cubicBezTo>
                    <a:pt x="891512" y="317883"/>
                    <a:pt x="892465" y="320740"/>
                    <a:pt x="893417" y="322645"/>
                  </a:cubicBezTo>
                  <a:cubicBezTo>
                    <a:pt x="893417" y="325503"/>
                    <a:pt x="894369" y="329313"/>
                    <a:pt x="894369" y="332170"/>
                  </a:cubicBezTo>
                  <a:cubicBezTo>
                    <a:pt x="895322" y="334075"/>
                    <a:pt x="895322" y="336933"/>
                    <a:pt x="896274" y="338838"/>
                  </a:cubicBezTo>
                  <a:cubicBezTo>
                    <a:pt x="896274" y="352173"/>
                    <a:pt x="896274" y="364555"/>
                    <a:pt x="897227" y="377890"/>
                  </a:cubicBezTo>
                  <a:lnTo>
                    <a:pt x="891512" y="386463"/>
                  </a:lnTo>
                  <a:cubicBezTo>
                    <a:pt x="886749" y="395988"/>
                    <a:pt x="883892" y="406465"/>
                    <a:pt x="879130" y="415990"/>
                  </a:cubicBezTo>
                  <a:cubicBezTo>
                    <a:pt x="857222" y="457900"/>
                    <a:pt x="825790" y="491238"/>
                    <a:pt x="783880" y="514098"/>
                  </a:cubicBezTo>
                  <a:cubicBezTo>
                    <a:pt x="748637" y="533148"/>
                    <a:pt x="711490" y="542673"/>
                    <a:pt x="672437" y="543625"/>
                  </a:cubicBezTo>
                  <a:cubicBezTo>
                    <a:pt x="656244" y="543625"/>
                    <a:pt x="641005" y="540768"/>
                    <a:pt x="624812" y="538863"/>
                  </a:cubicBezTo>
                  <a:cubicBezTo>
                    <a:pt x="613382" y="536958"/>
                    <a:pt x="600999" y="536005"/>
                    <a:pt x="590522" y="531243"/>
                  </a:cubicBezTo>
                  <a:cubicBezTo>
                    <a:pt x="573377" y="524575"/>
                    <a:pt x="557185" y="516955"/>
                    <a:pt x="540992" y="509335"/>
                  </a:cubicBezTo>
                  <a:cubicBezTo>
                    <a:pt x="510512" y="496000"/>
                    <a:pt x="479080" y="487428"/>
                    <a:pt x="445742" y="487428"/>
                  </a:cubicBezTo>
                  <a:cubicBezTo>
                    <a:pt x="427644" y="487428"/>
                    <a:pt x="408594" y="488380"/>
                    <a:pt x="390497" y="491238"/>
                  </a:cubicBezTo>
                  <a:cubicBezTo>
                    <a:pt x="371447" y="495048"/>
                    <a:pt x="351444" y="499810"/>
                    <a:pt x="334299" y="507430"/>
                  </a:cubicBezTo>
                  <a:cubicBezTo>
                    <a:pt x="314297" y="516003"/>
                    <a:pt x="295247" y="527433"/>
                    <a:pt x="274292" y="533148"/>
                  </a:cubicBezTo>
                  <a:cubicBezTo>
                    <a:pt x="253337" y="538863"/>
                    <a:pt x="232382" y="542673"/>
                    <a:pt x="210475" y="542673"/>
                  </a:cubicBezTo>
                  <a:cubicBezTo>
                    <a:pt x="194282" y="542673"/>
                    <a:pt x="177137" y="540768"/>
                    <a:pt x="160944" y="537910"/>
                  </a:cubicBezTo>
                  <a:cubicBezTo>
                    <a:pt x="142847" y="534100"/>
                    <a:pt x="123797" y="530290"/>
                    <a:pt x="107604" y="522670"/>
                  </a:cubicBezTo>
                  <a:cubicBezTo>
                    <a:pt x="89507" y="514098"/>
                    <a:pt x="72362" y="501715"/>
                    <a:pt x="55217" y="490285"/>
                  </a:cubicBezTo>
                  <a:cubicBezTo>
                    <a:pt x="47597" y="485523"/>
                    <a:pt x="40929" y="480760"/>
                    <a:pt x="34262" y="475045"/>
                  </a:cubicBezTo>
                  <a:lnTo>
                    <a:pt x="34262" y="474093"/>
                  </a:lnTo>
                  <a:cubicBezTo>
                    <a:pt x="33310" y="473140"/>
                    <a:pt x="32357" y="471235"/>
                    <a:pt x="31404" y="470283"/>
                  </a:cubicBezTo>
                  <a:cubicBezTo>
                    <a:pt x="17117" y="450280"/>
                    <a:pt x="9497" y="428373"/>
                    <a:pt x="4735" y="405513"/>
                  </a:cubicBezTo>
                  <a:cubicBezTo>
                    <a:pt x="-981" y="381700"/>
                    <a:pt x="-981" y="357888"/>
                    <a:pt x="1877" y="334075"/>
                  </a:cubicBezTo>
                  <a:cubicBezTo>
                    <a:pt x="3782" y="317883"/>
                    <a:pt x="8544" y="302643"/>
                    <a:pt x="13307" y="286450"/>
                  </a:cubicBezTo>
                  <a:cubicBezTo>
                    <a:pt x="20927" y="255018"/>
                    <a:pt x="29499" y="224538"/>
                    <a:pt x="37119" y="194058"/>
                  </a:cubicBezTo>
                  <a:cubicBezTo>
                    <a:pt x="43787" y="167388"/>
                    <a:pt x="51407" y="139765"/>
                    <a:pt x="59027" y="113095"/>
                  </a:cubicBezTo>
                  <a:cubicBezTo>
                    <a:pt x="65694" y="87378"/>
                    <a:pt x="72362" y="60708"/>
                    <a:pt x="79029" y="34990"/>
                  </a:cubicBezTo>
                  <a:cubicBezTo>
                    <a:pt x="80935" y="28323"/>
                    <a:pt x="81887" y="22608"/>
                    <a:pt x="83792" y="15940"/>
                  </a:cubicBezTo>
                  <a:cubicBezTo>
                    <a:pt x="84744" y="13083"/>
                    <a:pt x="87602" y="9273"/>
                    <a:pt x="90460" y="8320"/>
                  </a:cubicBezTo>
                  <a:cubicBezTo>
                    <a:pt x="99032" y="5463"/>
                    <a:pt x="108557" y="2605"/>
                    <a:pt x="118082" y="700"/>
                  </a:cubicBezTo>
                  <a:cubicBezTo>
                    <a:pt x="123797" y="-1205"/>
                    <a:pt x="126654" y="700"/>
                    <a:pt x="126654" y="7368"/>
                  </a:cubicBezTo>
                  <a:cubicBezTo>
                    <a:pt x="126654" y="25465"/>
                    <a:pt x="128560" y="44515"/>
                    <a:pt x="126654" y="62613"/>
                  </a:cubicBezTo>
                  <a:cubicBezTo>
                    <a:pt x="125702" y="74995"/>
                    <a:pt x="121892" y="86425"/>
                    <a:pt x="119035" y="98808"/>
                  </a:cubicBezTo>
                  <a:cubicBezTo>
                    <a:pt x="112367" y="126430"/>
                    <a:pt x="104747" y="154053"/>
                    <a:pt x="98079" y="180723"/>
                  </a:cubicBezTo>
                  <a:cubicBezTo>
                    <a:pt x="92364" y="202630"/>
                    <a:pt x="87602" y="224538"/>
                    <a:pt x="80935" y="245493"/>
                  </a:cubicBezTo>
                  <a:cubicBezTo>
                    <a:pt x="51407" y="341695"/>
                    <a:pt x="159466" y="394499"/>
                    <a:pt x="191588" y="429487"/>
                  </a:cubicBezTo>
                  <a:cubicBezTo>
                    <a:pt x="223710" y="464475"/>
                    <a:pt x="245093" y="455419"/>
                    <a:pt x="273668" y="455419"/>
                  </a:cubicBezTo>
                  <a:cubicBezTo>
                    <a:pt x="306053" y="454467"/>
                    <a:pt x="302856" y="429664"/>
                    <a:pt x="335504" y="425114"/>
                  </a:cubicBezTo>
                  <a:cubicBezTo>
                    <a:pt x="368152" y="420564"/>
                    <a:pt x="433360" y="423356"/>
                    <a:pt x="469555" y="428118"/>
                  </a:cubicBezTo>
                  <a:cubicBezTo>
                    <a:pt x="494973" y="429203"/>
                    <a:pt x="512196" y="417915"/>
                    <a:pt x="524578" y="421884"/>
                  </a:cubicBezTo>
                  <a:cubicBezTo>
                    <a:pt x="536960" y="425853"/>
                    <a:pt x="542669" y="427339"/>
                    <a:pt x="563004" y="430829"/>
                  </a:cubicBezTo>
                  <a:cubicBezTo>
                    <a:pt x="583339" y="434319"/>
                    <a:pt x="608466" y="456274"/>
                    <a:pt x="646586" y="442823"/>
                  </a:cubicBezTo>
                  <a:cubicBezTo>
                    <a:pt x="684706" y="429372"/>
                    <a:pt x="762195" y="419653"/>
                    <a:pt x="791723" y="350121"/>
                  </a:cubicBezTo>
                  <a:cubicBezTo>
                    <a:pt x="803153" y="322498"/>
                    <a:pt x="831505" y="314073"/>
                    <a:pt x="825790" y="283593"/>
                  </a:cubicBezTo>
                  <a:cubicBezTo>
                    <a:pt x="821027" y="257875"/>
                    <a:pt x="814360" y="233110"/>
                    <a:pt x="808644" y="208345"/>
                  </a:cubicBezTo>
                  <a:cubicBezTo>
                    <a:pt x="801024" y="178818"/>
                    <a:pt x="792452" y="149290"/>
                    <a:pt x="783880" y="119763"/>
                  </a:cubicBezTo>
                  <a:cubicBezTo>
                    <a:pt x="780069" y="105475"/>
                    <a:pt x="775307" y="92140"/>
                    <a:pt x="772449" y="77853"/>
                  </a:cubicBezTo>
                  <a:cubicBezTo>
                    <a:pt x="771497" y="74043"/>
                    <a:pt x="771497" y="69280"/>
                    <a:pt x="771497" y="64518"/>
                  </a:cubicBezTo>
                  <a:cubicBezTo>
                    <a:pt x="772449" y="47373"/>
                    <a:pt x="773402" y="30228"/>
                    <a:pt x="774355" y="13083"/>
                  </a:cubicBezTo>
                  <a:cubicBezTo>
                    <a:pt x="774355" y="11178"/>
                    <a:pt x="774355" y="9273"/>
                    <a:pt x="775307" y="5463"/>
                  </a:cubicBezTo>
                  <a:cubicBezTo>
                    <a:pt x="787690" y="9273"/>
                    <a:pt x="799119" y="13083"/>
                    <a:pt x="810549" y="17845"/>
                  </a:cubicBezTo>
                  <a:cubicBezTo>
                    <a:pt x="811502" y="17845"/>
                    <a:pt x="812455" y="20703"/>
                    <a:pt x="813407" y="22608"/>
                  </a:cubicBezTo>
                  <a:cubicBezTo>
                    <a:pt x="828647" y="75948"/>
                    <a:pt x="842935" y="128335"/>
                    <a:pt x="858174" y="181675"/>
                  </a:cubicBezTo>
                  <a:cubicBezTo>
                    <a:pt x="866747" y="213108"/>
                    <a:pt x="875319" y="243588"/>
                    <a:pt x="883892" y="275020"/>
                  </a:cubicBezTo>
                  <a:cubicBezTo>
                    <a:pt x="884844" y="276925"/>
                    <a:pt x="883892" y="279783"/>
                    <a:pt x="884844" y="281688"/>
                  </a:cubicBezTo>
                  <a:cubicBezTo>
                    <a:pt x="885797" y="283593"/>
                    <a:pt x="886749" y="284545"/>
                    <a:pt x="886749" y="286450"/>
                  </a:cubicBezTo>
                  <a:cubicBezTo>
                    <a:pt x="886749" y="289308"/>
                    <a:pt x="887702" y="291213"/>
                    <a:pt x="887702" y="294070"/>
                  </a:cubicBezTo>
                  <a:cubicBezTo>
                    <a:pt x="888655" y="295975"/>
                    <a:pt x="888655" y="296928"/>
                    <a:pt x="889607" y="298833"/>
                  </a:cubicBezTo>
                  <a:cubicBezTo>
                    <a:pt x="890560" y="302643"/>
                    <a:pt x="891512" y="305500"/>
                    <a:pt x="891512" y="309310"/>
                  </a:cubicBezTo>
                  <a:cubicBezTo>
                    <a:pt x="888655" y="311215"/>
                    <a:pt x="889607" y="312168"/>
                    <a:pt x="889607" y="313120"/>
                  </a:cubicBezTo>
                  <a:close/>
                </a:path>
              </a:pathLst>
            </a:custGeom>
            <a:solidFill>
              <a:srgbClr val="A0A1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03" name="Google Shape;203;p3"/>
            <p:cNvGrpSpPr/>
            <p:nvPr/>
          </p:nvGrpSpPr>
          <p:grpSpPr>
            <a:xfrm>
              <a:off x="1853733" y="4933741"/>
              <a:ext cx="1815990" cy="1358545"/>
              <a:chOff x="3548235" y="3429000"/>
              <a:chExt cx="4568530" cy="3296639"/>
            </a:xfrm>
          </p:grpSpPr>
          <p:sp>
            <p:nvSpPr>
              <p:cNvPr id="204" name="Google Shape;204;p3"/>
              <p:cNvSpPr/>
              <p:nvPr/>
            </p:nvSpPr>
            <p:spPr>
              <a:xfrm>
                <a:off x="3638778" y="3979015"/>
                <a:ext cx="4477987" cy="2746624"/>
              </a:xfrm>
              <a:custGeom>
                <a:avLst/>
                <a:gdLst/>
                <a:ahLst/>
                <a:cxnLst/>
                <a:rect l="l" t="t" r="r" b="b"/>
                <a:pathLst>
                  <a:path w="1318024" h="808425" extrusionOk="0">
                    <a:moveTo>
                      <a:pt x="927735" y="601980"/>
                    </a:moveTo>
                    <a:cubicBezTo>
                      <a:pt x="938213" y="599123"/>
                      <a:pt x="948690" y="596265"/>
                      <a:pt x="959168" y="592455"/>
                    </a:cubicBezTo>
                    <a:cubicBezTo>
                      <a:pt x="990600" y="581978"/>
                      <a:pt x="1018222" y="566738"/>
                      <a:pt x="1043940" y="545783"/>
                    </a:cubicBezTo>
                    <a:cubicBezTo>
                      <a:pt x="1066800" y="526733"/>
                      <a:pt x="1084898" y="504825"/>
                      <a:pt x="1099185" y="480060"/>
                    </a:cubicBezTo>
                    <a:lnTo>
                      <a:pt x="1101090" y="478155"/>
                    </a:lnTo>
                    <a:cubicBezTo>
                      <a:pt x="1105853" y="475298"/>
                      <a:pt x="1111568" y="472440"/>
                      <a:pt x="1114425" y="468630"/>
                    </a:cubicBezTo>
                    <a:cubicBezTo>
                      <a:pt x="1138238" y="441960"/>
                      <a:pt x="1130883" y="403129"/>
                      <a:pt x="1150885" y="372649"/>
                    </a:cubicBezTo>
                    <a:cubicBezTo>
                      <a:pt x="1176603" y="334549"/>
                      <a:pt x="1224483" y="296106"/>
                      <a:pt x="1243965" y="264795"/>
                    </a:cubicBezTo>
                    <a:cubicBezTo>
                      <a:pt x="1263447" y="233484"/>
                      <a:pt x="1261110" y="211455"/>
                      <a:pt x="1267778" y="184785"/>
                    </a:cubicBezTo>
                    <a:cubicBezTo>
                      <a:pt x="1277303" y="148590"/>
                      <a:pt x="1282065" y="111442"/>
                      <a:pt x="1281113" y="74295"/>
                    </a:cubicBezTo>
                    <a:cubicBezTo>
                      <a:pt x="1280160" y="49530"/>
                      <a:pt x="1283970" y="24765"/>
                      <a:pt x="1275398" y="0"/>
                    </a:cubicBezTo>
                    <a:cubicBezTo>
                      <a:pt x="1278255" y="4763"/>
                      <a:pt x="1282065" y="9525"/>
                      <a:pt x="1283970" y="14288"/>
                    </a:cubicBezTo>
                    <a:cubicBezTo>
                      <a:pt x="1309688" y="84773"/>
                      <a:pt x="1321118" y="157163"/>
                      <a:pt x="1317308" y="231458"/>
                    </a:cubicBezTo>
                    <a:cubicBezTo>
                      <a:pt x="1314450" y="296228"/>
                      <a:pt x="1299210" y="359092"/>
                      <a:pt x="1274445" y="419100"/>
                    </a:cubicBezTo>
                    <a:cubicBezTo>
                      <a:pt x="1255395" y="462915"/>
                      <a:pt x="1231583" y="503873"/>
                      <a:pt x="1203008" y="541973"/>
                    </a:cubicBezTo>
                    <a:cubicBezTo>
                      <a:pt x="1174433" y="580073"/>
                      <a:pt x="1142048" y="613410"/>
                      <a:pt x="1105853" y="643890"/>
                    </a:cubicBezTo>
                    <a:cubicBezTo>
                      <a:pt x="1059180" y="683895"/>
                      <a:pt x="1007745" y="716280"/>
                      <a:pt x="951547" y="741998"/>
                    </a:cubicBezTo>
                    <a:cubicBezTo>
                      <a:pt x="907733" y="762000"/>
                      <a:pt x="862013" y="777240"/>
                      <a:pt x="815340" y="788670"/>
                    </a:cubicBezTo>
                    <a:cubicBezTo>
                      <a:pt x="747713" y="804863"/>
                      <a:pt x="678180" y="810578"/>
                      <a:pt x="609600" y="807720"/>
                    </a:cubicBezTo>
                    <a:cubicBezTo>
                      <a:pt x="575310" y="805815"/>
                      <a:pt x="541020" y="801053"/>
                      <a:pt x="507683" y="795338"/>
                    </a:cubicBezTo>
                    <a:cubicBezTo>
                      <a:pt x="464820" y="788670"/>
                      <a:pt x="422910" y="776288"/>
                      <a:pt x="381953" y="760095"/>
                    </a:cubicBezTo>
                    <a:cubicBezTo>
                      <a:pt x="339090" y="743903"/>
                      <a:pt x="298133" y="723900"/>
                      <a:pt x="260033" y="699135"/>
                    </a:cubicBezTo>
                    <a:cubicBezTo>
                      <a:pt x="215265" y="670560"/>
                      <a:pt x="173355" y="638175"/>
                      <a:pt x="137160" y="600075"/>
                    </a:cubicBezTo>
                    <a:cubicBezTo>
                      <a:pt x="88583" y="549593"/>
                      <a:pt x="49530" y="492442"/>
                      <a:pt x="20002" y="428625"/>
                    </a:cubicBezTo>
                    <a:cubicBezTo>
                      <a:pt x="13335" y="413385"/>
                      <a:pt x="7620" y="396240"/>
                      <a:pt x="1905" y="380048"/>
                    </a:cubicBezTo>
                    <a:cubicBezTo>
                      <a:pt x="952" y="377190"/>
                      <a:pt x="952" y="374333"/>
                      <a:pt x="0" y="370523"/>
                    </a:cubicBezTo>
                    <a:cubicBezTo>
                      <a:pt x="952" y="371475"/>
                      <a:pt x="2858" y="372428"/>
                      <a:pt x="3810" y="374333"/>
                    </a:cubicBezTo>
                    <a:cubicBezTo>
                      <a:pt x="6667" y="380048"/>
                      <a:pt x="8573" y="385763"/>
                      <a:pt x="11430" y="390525"/>
                    </a:cubicBezTo>
                    <a:cubicBezTo>
                      <a:pt x="19050" y="401003"/>
                      <a:pt x="177865" y="318948"/>
                      <a:pt x="208578" y="335309"/>
                    </a:cubicBezTo>
                    <a:cubicBezTo>
                      <a:pt x="239291" y="351670"/>
                      <a:pt x="186855" y="451855"/>
                      <a:pt x="195708" y="488690"/>
                    </a:cubicBezTo>
                    <a:cubicBezTo>
                      <a:pt x="204561" y="525525"/>
                      <a:pt x="242563" y="533309"/>
                      <a:pt x="261697" y="556318"/>
                    </a:cubicBezTo>
                    <a:cubicBezTo>
                      <a:pt x="280831" y="579327"/>
                      <a:pt x="279083" y="612458"/>
                      <a:pt x="310515" y="626745"/>
                    </a:cubicBezTo>
                    <a:cubicBezTo>
                      <a:pt x="350520" y="643890"/>
                      <a:pt x="391478" y="657225"/>
                      <a:pt x="434340" y="664845"/>
                    </a:cubicBezTo>
                    <a:cubicBezTo>
                      <a:pt x="456248" y="668655"/>
                      <a:pt x="478155" y="672465"/>
                      <a:pt x="500063" y="675323"/>
                    </a:cubicBezTo>
                    <a:cubicBezTo>
                      <a:pt x="513397" y="677228"/>
                      <a:pt x="526733" y="678180"/>
                      <a:pt x="539115" y="679133"/>
                    </a:cubicBezTo>
                    <a:cubicBezTo>
                      <a:pt x="570547" y="680085"/>
                      <a:pt x="602933" y="682943"/>
                      <a:pt x="634365" y="681038"/>
                    </a:cubicBezTo>
                    <a:cubicBezTo>
                      <a:pt x="666750" y="679133"/>
                      <a:pt x="698183" y="673418"/>
                      <a:pt x="729615" y="667703"/>
                    </a:cubicBezTo>
                    <a:cubicBezTo>
                      <a:pt x="749618" y="663893"/>
                      <a:pt x="769620" y="659130"/>
                      <a:pt x="790575" y="654368"/>
                    </a:cubicBezTo>
                    <a:cubicBezTo>
                      <a:pt x="830580" y="645795"/>
                      <a:pt x="869633" y="629603"/>
                      <a:pt x="906780" y="613410"/>
                    </a:cubicBezTo>
                    <a:cubicBezTo>
                      <a:pt x="913447" y="612458"/>
                      <a:pt x="920115" y="606743"/>
                      <a:pt x="927735" y="601980"/>
                    </a:cubicBezTo>
                    <a:close/>
                  </a:path>
                </a:pathLst>
              </a:custGeom>
              <a:solidFill>
                <a:srgbClr val="898A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 name="Google Shape;205;p3"/>
              <p:cNvSpPr/>
              <p:nvPr/>
            </p:nvSpPr>
            <p:spPr>
              <a:xfrm>
                <a:off x="3548235" y="3429000"/>
                <a:ext cx="3242540" cy="2872613"/>
              </a:xfrm>
              <a:custGeom>
                <a:avLst/>
                <a:gdLst/>
                <a:ahLst/>
                <a:cxnLst/>
                <a:rect l="l" t="t" r="r" b="b"/>
                <a:pathLst>
                  <a:path w="954390" h="845508" extrusionOk="0">
                    <a:moveTo>
                      <a:pt x="954391" y="763905"/>
                    </a:moveTo>
                    <a:cubicBezTo>
                      <a:pt x="946771" y="768668"/>
                      <a:pt x="940103" y="773430"/>
                      <a:pt x="932483" y="777240"/>
                    </a:cubicBezTo>
                    <a:cubicBezTo>
                      <a:pt x="894383" y="793433"/>
                      <a:pt x="856283" y="809625"/>
                      <a:pt x="816278" y="818198"/>
                    </a:cubicBezTo>
                    <a:cubicBezTo>
                      <a:pt x="796276" y="822960"/>
                      <a:pt x="776273" y="827723"/>
                      <a:pt x="755318" y="831533"/>
                    </a:cubicBezTo>
                    <a:cubicBezTo>
                      <a:pt x="723886" y="836295"/>
                      <a:pt x="691501" y="842963"/>
                      <a:pt x="660068" y="844868"/>
                    </a:cubicBezTo>
                    <a:cubicBezTo>
                      <a:pt x="628636" y="846773"/>
                      <a:pt x="597203" y="843915"/>
                      <a:pt x="564818" y="842963"/>
                    </a:cubicBezTo>
                    <a:cubicBezTo>
                      <a:pt x="551483" y="842010"/>
                      <a:pt x="538148" y="841058"/>
                      <a:pt x="525766" y="839153"/>
                    </a:cubicBezTo>
                    <a:cubicBezTo>
                      <a:pt x="503858" y="836295"/>
                      <a:pt x="481951" y="832485"/>
                      <a:pt x="460043" y="828675"/>
                    </a:cubicBezTo>
                    <a:cubicBezTo>
                      <a:pt x="417181" y="821055"/>
                      <a:pt x="376223" y="807720"/>
                      <a:pt x="336218" y="790575"/>
                    </a:cubicBezTo>
                    <a:cubicBezTo>
                      <a:pt x="303833" y="777240"/>
                      <a:pt x="273353" y="760095"/>
                      <a:pt x="242873" y="742950"/>
                    </a:cubicBezTo>
                    <a:cubicBezTo>
                      <a:pt x="207631" y="723900"/>
                      <a:pt x="176198" y="701040"/>
                      <a:pt x="146671" y="675323"/>
                    </a:cubicBezTo>
                    <a:cubicBezTo>
                      <a:pt x="115238" y="648653"/>
                      <a:pt x="85711" y="620078"/>
                      <a:pt x="60946" y="585788"/>
                    </a:cubicBezTo>
                    <a:cubicBezTo>
                      <a:pt x="53326" y="575310"/>
                      <a:pt x="44753" y="564833"/>
                      <a:pt x="37133" y="554355"/>
                    </a:cubicBezTo>
                    <a:cubicBezTo>
                      <a:pt x="33323" y="549593"/>
                      <a:pt x="32371" y="542925"/>
                      <a:pt x="29513" y="538163"/>
                    </a:cubicBezTo>
                    <a:cubicBezTo>
                      <a:pt x="28561" y="536258"/>
                      <a:pt x="27608" y="535305"/>
                      <a:pt x="25703" y="534353"/>
                    </a:cubicBezTo>
                    <a:cubicBezTo>
                      <a:pt x="24751" y="532448"/>
                      <a:pt x="24751" y="529590"/>
                      <a:pt x="23798" y="527685"/>
                    </a:cubicBezTo>
                    <a:cubicBezTo>
                      <a:pt x="23798" y="526733"/>
                      <a:pt x="22846" y="525780"/>
                      <a:pt x="22846" y="523875"/>
                    </a:cubicBezTo>
                    <a:cubicBezTo>
                      <a:pt x="22846" y="521017"/>
                      <a:pt x="21893" y="519113"/>
                      <a:pt x="21893" y="516255"/>
                    </a:cubicBezTo>
                    <a:cubicBezTo>
                      <a:pt x="20941" y="514350"/>
                      <a:pt x="19988" y="513398"/>
                      <a:pt x="19988" y="511492"/>
                    </a:cubicBezTo>
                    <a:cubicBezTo>
                      <a:pt x="19988" y="508635"/>
                      <a:pt x="19036" y="506730"/>
                      <a:pt x="19036" y="503873"/>
                    </a:cubicBezTo>
                    <a:cubicBezTo>
                      <a:pt x="18083" y="501967"/>
                      <a:pt x="17131" y="501015"/>
                      <a:pt x="17131" y="499110"/>
                    </a:cubicBezTo>
                    <a:cubicBezTo>
                      <a:pt x="15226" y="491490"/>
                      <a:pt x="14273" y="482917"/>
                      <a:pt x="12368" y="475298"/>
                    </a:cubicBezTo>
                    <a:cubicBezTo>
                      <a:pt x="11416" y="473392"/>
                      <a:pt x="11416" y="472440"/>
                      <a:pt x="10463" y="470535"/>
                    </a:cubicBezTo>
                    <a:cubicBezTo>
                      <a:pt x="1891" y="424815"/>
                      <a:pt x="-1919" y="380048"/>
                      <a:pt x="938" y="333375"/>
                    </a:cubicBezTo>
                    <a:cubicBezTo>
                      <a:pt x="4748" y="281940"/>
                      <a:pt x="14273" y="232410"/>
                      <a:pt x="31418" y="183833"/>
                    </a:cubicBezTo>
                    <a:cubicBezTo>
                      <a:pt x="54278" y="118110"/>
                      <a:pt x="89521" y="59055"/>
                      <a:pt x="133336" y="4763"/>
                    </a:cubicBezTo>
                    <a:cubicBezTo>
                      <a:pt x="135241" y="2858"/>
                      <a:pt x="137146" y="953"/>
                      <a:pt x="138098" y="0"/>
                    </a:cubicBezTo>
                    <a:cubicBezTo>
                      <a:pt x="138098" y="20003"/>
                      <a:pt x="137146" y="40958"/>
                      <a:pt x="138098" y="60960"/>
                    </a:cubicBezTo>
                    <a:cubicBezTo>
                      <a:pt x="140003" y="92393"/>
                      <a:pt x="147623" y="121920"/>
                      <a:pt x="169531" y="146685"/>
                    </a:cubicBezTo>
                    <a:cubicBezTo>
                      <a:pt x="191438" y="170498"/>
                      <a:pt x="218108" y="182880"/>
                      <a:pt x="250493" y="181928"/>
                    </a:cubicBezTo>
                    <a:cubicBezTo>
                      <a:pt x="255256" y="181928"/>
                      <a:pt x="260018" y="181928"/>
                      <a:pt x="266686" y="181928"/>
                    </a:cubicBezTo>
                    <a:cubicBezTo>
                      <a:pt x="263828" y="192405"/>
                      <a:pt x="261923" y="202883"/>
                      <a:pt x="259066" y="212408"/>
                    </a:cubicBezTo>
                    <a:cubicBezTo>
                      <a:pt x="252398" y="240030"/>
                      <a:pt x="244778" y="267653"/>
                      <a:pt x="238111" y="294323"/>
                    </a:cubicBezTo>
                    <a:cubicBezTo>
                      <a:pt x="232396" y="317183"/>
                      <a:pt x="225728" y="339090"/>
                      <a:pt x="220013" y="361950"/>
                    </a:cubicBezTo>
                    <a:cubicBezTo>
                      <a:pt x="214298" y="383858"/>
                      <a:pt x="208583" y="405765"/>
                      <a:pt x="202868" y="427673"/>
                    </a:cubicBezTo>
                    <a:cubicBezTo>
                      <a:pt x="199058" y="442913"/>
                      <a:pt x="194296" y="458153"/>
                      <a:pt x="191438" y="473392"/>
                    </a:cubicBezTo>
                    <a:cubicBezTo>
                      <a:pt x="186676" y="498158"/>
                      <a:pt x="184771" y="522923"/>
                      <a:pt x="188581" y="548640"/>
                    </a:cubicBezTo>
                    <a:cubicBezTo>
                      <a:pt x="192391" y="576263"/>
                      <a:pt x="200011" y="601980"/>
                      <a:pt x="212393" y="627698"/>
                    </a:cubicBezTo>
                    <a:cubicBezTo>
                      <a:pt x="240968" y="684848"/>
                      <a:pt x="284783" y="723900"/>
                      <a:pt x="343838" y="748665"/>
                    </a:cubicBezTo>
                    <a:cubicBezTo>
                      <a:pt x="384796" y="765810"/>
                      <a:pt x="427658" y="770573"/>
                      <a:pt x="470521" y="766763"/>
                    </a:cubicBezTo>
                    <a:cubicBezTo>
                      <a:pt x="504811" y="763905"/>
                      <a:pt x="536243" y="753428"/>
                      <a:pt x="566723" y="737235"/>
                    </a:cubicBezTo>
                    <a:cubicBezTo>
                      <a:pt x="596251" y="721995"/>
                      <a:pt x="627683" y="713423"/>
                      <a:pt x="661021" y="711518"/>
                    </a:cubicBezTo>
                    <a:cubicBezTo>
                      <a:pt x="707693" y="708660"/>
                      <a:pt x="751508" y="720090"/>
                      <a:pt x="792466" y="741998"/>
                    </a:cubicBezTo>
                    <a:cubicBezTo>
                      <a:pt x="802943" y="747713"/>
                      <a:pt x="813421" y="750570"/>
                      <a:pt x="824851" y="755333"/>
                    </a:cubicBezTo>
                    <a:cubicBezTo>
                      <a:pt x="825803" y="756285"/>
                      <a:pt x="826756" y="756285"/>
                      <a:pt x="828661" y="757238"/>
                    </a:cubicBezTo>
                    <a:cubicBezTo>
                      <a:pt x="836281" y="759143"/>
                      <a:pt x="842948" y="761048"/>
                      <a:pt x="850568" y="762000"/>
                    </a:cubicBezTo>
                    <a:cubicBezTo>
                      <a:pt x="851521" y="762000"/>
                      <a:pt x="852473" y="762953"/>
                      <a:pt x="854378" y="762953"/>
                    </a:cubicBezTo>
                    <a:cubicBezTo>
                      <a:pt x="878191" y="763905"/>
                      <a:pt x="901051" y="765810"/>
                      <a:pt x="924863" y="766763"/>
                    </a:cubicBezTo>
                    <a:cubicBezTo>
                      <a:pt x="932483" y="767715"/>
                      <a:pt x="942961" y="764858"/>
                      <a:pt x="954391" y="763905"/>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06" name="Google Shape;206;p3"/>
            <p:cNvGrpSpPr/>
            <p:nvPr/>
          </p:nvGrpSpPr>
          <p:grpSpPr>
            <a:xfrm>
              <a:off x="1665517" y="4919328"/>
              <a:ext cx="2194069" cy="853078"/>
              <a:chOff x="1183272" y="1049403"/>
              <a:chExt cx="9825656" cy="3171293"/>
            </a:xfrm>
          </p:grpSpPr>
          <p:grpSp>
            <p:nvGrpSpPr>
              <p:cNvPr id="207" name="Google Shape;207;p3"/>
              <p:cNvGrpSpPr/>
              <p:nvPr/>
            </p:nvGrpSpPr>
            <p:grpSpPr>
              <a:xfrm>
                <a:off x="1183272" y="1049403"/>
                <a:ext cx="9825656" cy="3171293"/>
                <a:chOff x="743362" y="1344339"/>
                <a:chExt cx="8890388" cy="2615715"/>
              </a:xfrm>
            </p:grpSpPr>
            <p:sp>
              <p:nvSpPr>
                <p:cNvPr id="208" name="Google Shape;208;p3"/>
                <p:cNvSpPr/>
                <p:nvPr/>
              </p:nvSpPr>
              <p:spPr>
                <a:xfrm>
                  <a:off x="743362" y="2434364"/>
                  <a:ext cx="8890388" cy="1525690"/>
                </a:xfrm>
                <a:custGeom>
                  <a:avLst/>
                  <a:gdLst/>
                  <a:ahLst/>
                  <a:cxnLst/>
                  <a:rect l="l" t="t" r="r" b="b"/>
                  <a:pathLst>
                    <a:path w="5717291" h="753427" extrusionOk="0">
                      <a:moveTo>
                        <a:pt x="5657670" y="70485"/>
                      </a:moveTo>
                      <a:cubicBezTo>
                        <a:pt x="5647193" y="70485"/>
                        <a:pt x="5635762" y="71438"/>
                        <a:pt x="5625285" y="71438"/>
                      </a:cubicBezTo>
                      <a:cubicBezTo>
                        <a:pt x="5577660" y="73342"/>
                        <a:pt x="5562420" y="34290"/>
                        <a:pt x="5572898" y="0"/>
                      </a:cubicBezTo>
                      <a:cubicBezTo>
                        <a:pt x="3898402" y="115252"/>
                        <a:pt x="2240100" y="183833"/>
                        <a:pt x="576082" y="60008"/>
                      </a:cubicBezTo>
                      <a:cubicBezTo>
                        <a:pt x="567510" y="74295"/>
                        <a:pt x="551317" y="83820"/>
                        <a:pt x="527505" y="83820"/>
                      </a:cubicBezTo>
                      <a:cubicBezTo>
                        <a:pt x="371295" y="80010"/>
                        <a:pt x="215085" y="75247"/>
                        <a:pt x="58875" y="70485"/>
                      </a:cubicBezTo>
                      <a:cubicBezTo>
                        <a:pt x="21727" y="69533"/>
                        <a:pt x="-4943" y="97155"/>
                        <a:pt x="772" y="132397"/>
                      </a:cubicBezTo>
                      <a:cubicBezTo>
                        <a:pt x="26490" y="287655"/>
                        <a:pt x="61732" y="442913"/>
                        <a:pt x="106500" y="597218"/>
                      </a:cubicBezTo>
                      <a:cubicBezTo>
                        <a:pt x="116977" y="632460"/>
                        <a:pt x="154125" y="662940"/>
                        <a:pt x="190320" y="664845"/>
                      </a:cubicBezTo>
                      <a:cubicBezTo>
                        <a:pt x="1969590" y="782955"/>
                        <a:pt x="3747907" y="782955"/>
                        <a:pt x="5527177" y="664845"/>
                      </a:cubicBezTo>
                      <a:cubicBezTo>
                        <a:pt x="5562420" y="661987"/>
                        <a:pt x="5600520" y="631508"/>
                        <a:pt x="5610998" y="597218"/>
                      </a:cubicBezTo>
                      <a:cubicBezTo>
                        <a:pt x="5655765" y="441960"/>
                        <a:pt x="5691007" y="286702"/>
                        <a:pt x="5716725" y="132397"/>
                      </a:cubicBezTo>
                      <a:cubicBezTo>
                        <a:pt x="5721487" y="96202"/>
                        <a:pt x="5695770" y="68580"/>
                        <a:pt x="5657670" y="70485"/>
                      </a:cubicBezTo>
                      <a:close/>
                    </a:path>
                  </a:pathLst>
                </a:custGeom>
                <a:solidFill>
                  <a:srgbClr val="7B5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 name="Google Shape;209;p3"/>
                <p:cNvSpPr/>
                <p:nvPr/>
              </p:nvSpPr>
              <p:spPr>
                <a:xfrm>
                  <a:off x="781175" y="1804577"/>
                  <a:ext cx="8785536" cy="1689942"/>
                </a:xfrm>
                <a:custGeom>
                  <a:avLst/>
                  <a:gdLst/>
                  <a:ahLst/>
                  <a:cxnLst/>
                  <a:rect l="l" t="t" r="r" b="b"/>
                  <a:pathLst>
                    <a:path w="5818236" h="1251809" extrusionOk="0">
                      <a:moveTo>
                        <a:pt x="1322414" y="58232"/>
                      </a:moveTo>
                      <a:cubicBezTo>
                        <a:pt x="1149059" y="17275"/>
                        <a:pt x="974752" y="-1775"/>
                        <a:pt x="799492" y="130"/>
                      </a:cubicBezTo>
                      <a:cubicBezTo>
                        <a:pt x="803302" y="34420"/>
                        <a:pt x="777584" y="76330"/>
                        <a:pt x="729959" y="77282"/>
                      </a:cubicBezTo>
                      <a:cubicBezTo>
                        <a:pt x="521362" y="82045"/>
                        <a:pt x="313717" y="87760"/>
                        <a:pt x="105119" y="93475"/>
                      </a:cubicBezTo>
                      <a:cubicBezTo>
                        <a:pt x="67972" y="94427"/>
                        <a:pt x="32729" y="123955"/>
                        <a:pt x="28919" y="159197"/>
                      </a:cubicBezTo>
                      <a:cubicBezTo>
                        <a:pt x="-6323" y="443042"/>
                        <a:pt x="-9181" y="726887"/>
                        <a:pt x="19394" y="1010732"/>
                      </a:cubicBezTo>
                      <a:cubicBezTo>
                        <a:pt x="23204" y="1045975"/>
                        <a:pt x="56542" y="1075502"/>
                        <a:pt x="94642" y="1076455"/>
                      </a:cubicBezTo>
                      <a:cubicBezTo>
                        <a:pt x="250852" y="1080265"/>
                        <a:pt x="407062" y="1084075"/>
                        <a:pt x="562319" y="1086932"/>
                      </a:cubicBezTo>
                      <a:cubicBezTo>
                        <a:pt x="627089" y="1087885"/>
                        <a:pt x="648997" y="1150750"/>
                        <a:pt x="627089" y="1185992"/>
                      </a:cubicBezTo>
                      <a:cubicBezTo>
                        <a:pt x="2291107" y="1309817"/>
                        <a:pt x="3949410" y="1241237"/>
                        <a:pt x="5623905" y="1125985"/>
                      </a:cubicBezTo>
                      <a:cubicBezTo>
                        <a:pt x="5632477" y="1100267"/>
                        <a:pt x="5656290" y="1078360"/>
                        <a:pt x="5694390" y="1077407"/>
                      </a:cubicBezTo>
                      <a:cubicBezTo>
                        <a:pt x="5703915" y="1077407"/>
                        <a:pt x="5713440" y="1077407"/>
                        <a:pt x="5723917" y="1076455"/>
                      </a:cubicBezTo>
                      <a:cubicBezTo>
                        <a:pt x="5762017" y="1075502"/>
                        <a:pt x="5795355" y="1045975"/>
                        <a:pt x="5799165" y="1010732"/>
                      </a:cubicBezTo>
                      <a:cubicBezTo>
                        <a:pt x="5807737" y="929770"/>
                        <a:pt x="5812500" y="848807"/>
                        <a:pt x="5816310" y="767845"/>
                      </a:cubicBezTo>
                      <a:cubicBezTo>
                        <a:pt x="5817262" y="732602"/>
                        <a:pt x="5787735" y="704027"/>
                        <a:pt x="5749635" y="704027"/>
                      </a:cubicBezTo>
                      <a:cubicBezTo>
                        <a:pt x="5606760" y="704980"/>
                        <a:pt x="5463885" y="704980"/>
                        <a:pt x="5320057" y="705932"/>
                      </a:cubicBezTo>
                      <a:cubicBezTo>
                        <a:pt x="5229569" y="705932"/>
                        <a:pt x="5233380" y="584012"/>
                        <a:pt x="5317200" y="584012"/>
                      </a:cubicBezTo>
                      <a:cubicBezTo>
                        <a:pt x="5461980" y="584012"/>
                        <a:pt x="5605807" y="584965"/>
                        <a:pt x="5750587" y="584965"/>
                      </a:cubicBezTo>
                      <a:cubicBezTo>
                        <a:pt x="5788687" y="584965"/>
                        <a:pt x="5819167" y="556390"/>
                        <a:pt x="5818215" y="521147"/>
                      </a:cubicBezTo>
                      <a:cubicBezTo>
                        <a:pt x="5813452" y="349697"/>
                        <a:pt x="5797260" y="178247"/>
                        <a:pt x="5768685" y="6797"/>
                      </a:cubicBezTo>
                      <a:cubicBezTo>
                        <a:pt x="5527702" y="14417"/>
                        <a:pt x="5287672" y="41087"/>
                        <a:pt x="5046690" y="69662"/>
                      </a:cubicBezTo>
                      <a:cubicBezTo>
                        <a:pt x="3817012" y="231587"/>
                        <a:pt x="2576857" y="317312"/>
                        <a:pt x="1322414" y="58232"/>
                      </a:cubicBezTo>
                      <a:close/>
                    </a:path>
                  </a:pathLst>
                </a:custGeom>
                <a:solidFill>
                  <a:srgbClr val="7B5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10" name="Google Shape;210;p3"/>
                <p:cNvGrpSpPr/>
                <p:nvPr/>
              </p:nvGrpSpPr>
              <p:grpSpPr>
                <a:xfrm>
                  <a:off x="768219" y="2116414"/>
                  <a:ext cx="8808679" cy="1141122"/>
                  <a:chOff x="5380672" y="1743927"/>
                  <a:chExt cx="5716580" cy="1186814"/>
                </a:xfrm>
              </p:grpSpPr>
              <p:sp>
                <p:nvSpPr>
                  <p:cNvPr id="211" name="Google Shape;211;p3"/>
                  <p:cNvSpPr/>
                  <p:nvPr/>
                </p:nvSpPr>
                <p:spPr>
                  <a:xfrm>
                    <a:off x="5403532" y="1832509"/>
                    <a:ext cx="1885949" cy="81017"/>
                  </a:xfrm>
                  <a:custGeom>
                    <a:avLst/>
                    <a:gdLst/>
                    <a:ahLst/>
                    <a:cxnLst/>
                    <a:rect l="l" t="t" r="r" b="b"/>
                    <a:pathLst>
                      <a:path w="1885949" h="81017" extrusionOk="0">
                        <a:moveTo>
                          <a:pt x="1885950" y="17145"/>
                        </a:moveTo>
                        <a:cubicBezTo>
                          <a:pt x="1843088" y="11430"/>
                          <a:pt x="1800225" y="5715"/>
                          <a:pt x="1757363" y="0"/>
                        </a:cubicBezTo>
                        <a:cubicBezTo>
                          <a:pt x="1439228" y="46673"/>
                          <a:pt x="616268" y="29527"/>
                          <a:pt x="6667" y="18098"/>
                        </a:cubicBezTo>
                        <a:cubicBezTo>
                          <a:pt x="6667" y="19050"/>
                          <a:pt x="6667" y="20002"/>
                          <a:pt x="5715" y="21908"/>
                        </a:cubicBezTo>
                        <a:cubicBezTo>
                          <a:pt x="3810" y="37148"/>
                          <a:pt x="1905" y="52388"/>
                          <a:pt x="0" y="67627"/>
                        </a:cubicBezTo>
                        <a:cubicBezTo>
                          <a:pt x="405765" y="76200"/>
                          <a:pt x="849630" y="83820"/>
                          <a:pt x="1174433" y="80010"/>
                        </a:cubicBezTo>
                        <a:cubicBezTo>
                          <a:pt x="1640205" y="74295"/>
                          <a:pt x="1816418" y="45720"/>
                          <a:pt x="1885950" y="17145"/>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 name="Google Shape;212;p3"/>
                  <p:cNvSpPr/>
                  <p:nvPr/>
                </p:nvSpPr>
                <p:spPr>
                  <a:xfrm>
                    <a:off x="10355579" y="1743927"/>
                    <a:ext cx="460667" cy="79140"/>
                  </a:xfrm>
                  <a:custGeom>
                    <a:avLst/>
                    <a:gdLst/>
                    <a:ahLst/>
                    <a:cxnLst/>
                    <a:rect l="l" t="t" r="r" b="b"/>
                    <a:pathLst>
                      <a:path w="815340" h="109537" extrusionOk="0">
                        <a:moveTo>
                          <a:pt x="808673" y="60007"/>
                        </a:moveTo>
                        <a:cubicBezTo>
                          <a:pt x="648653" y="41910"/>
                          <a:pt x="449580" y="20002"/>
                          <a:pt x="242888" y="0"/>
                        </a:cubicBezTo>
                        <a:cubicBezTo>
                          <a:pt x="185738" y="6667"/>
                          <a:pt x="128588" y="13335"/>
                          <a:pt x="71438" y="20002"/>
                        </a:cubicBezTo>
                        <a:cubicBezTo>
                          <a:pt x="47625" y="22860"/>
                          <a:pt x="23813" y="25717"/>
                          <a:pt x="0" y="28575"/>
                        </a:cubicBezTo>
                        <a:cubicBezTo>
                          <a:pt x="292418" y="53340"/>
                          <a:pt x="591503" y="84772"/>
                          <a:pt x="815340" y="109538"/>
                        </a:cubicBezTo>
                        <a:cubicBezTo>
                          <a:pt x="812482" y="93345"/>
                          <a:pt x="810578" y="77152"/>
                          <a:pt x="808673" y="60007"/>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 name="Google Shape;213;p3"/>
                  <p:cNvSpPr/>
                  <p:nvPr/>
                </p:nvSpPr>
                <p:spPr>
                  <a:xfrm>
                    <a:off x="9469754" y="1854417"/>
                    <a:ext cx="1541328" cy="213121"/>
                  </a:xfrm>
                  <a:custGeom>
                    <a:avLst/>
                    <a:gdLst/>
                    <a:ahLst/>
                    <a:cxnLst/>
                    <a:rect l="l" t="t" r="r" b="b"/>
                    <a:pathLst>
                      <a:path w="1717357" h="170497" extrusionOk="0">
                        <a:moveTo>
                          <a:pt x="171450" y="0"/>
                        </a:moveTo>
                        <a:cubicBezTo>
                          <a:pt x="114300" y="5715"/>
                          <a:pt x="57150" y="10477"/>
                          <a:pt x="0" y="15240"/>
                        </a:cubicBezTo>
                        <a:cubicBezTo>
                          <a:pt x="367665" y="100013"/>
                          <a:pt x="1126807" y="144780"/>
                          <a:pt x="1717357" y="170498"/>
                        </a:cubicBezTo>
                        <a:cubicBezTo>
                          <a:pt x="1716405" y="154305"/>
                          <a:pt x="1714500" y="137160"/>
                          <a:pt x="1713548" y="120967"/>
                        </a:cubicBezTo>
                        <a:cubicBezTo>
                          <a:pt x="1132523" y="93345"/>
                          <a:pt x="534353" y="53340"/>
                          <a:pt x="171450" y="0"/>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 name="Google Shape;214;p3"/>
                  <p:cNvSpPr/>
                  <p:nvPr/>
                </p:nvSpPr>
                <p:spPr>
                  <a:xfrm>
                    <a:off x="9346881" y="2393532"/>
                    <a:ext cx="11430" cy="9525"/>
                  </a:xfrm>
                  <a:custGeom>
                    <a:avLst/>
                    <a:gdLst/>
                    <a:ahLst/>
                    <a:cxnLst/>
                    <a:rect l="l" t="t" r="r" b="b"/>
                    <a:pathLst>
                      <a:path w="11430" h="9525" extrusionOk="0">
                        <a:moveTo>
                          <a:pt x="11430" y="0"/>
                        </a:moveTo>
                        <a:cubicBezTo>
                          <a:pt x="7620" y="0"/>
                          <a:pt x="3810" y="0"/>
                          <a:pt x="0" y="0"/>
                        </a:cubicBezTo>
                        <a:cubicBezTo>
                          <a:pt x="3810" y="0"/>
                          <a:pt x="7620" y="0"/>
                          <a:pt x="11430" y="0"/>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 name="Google Shape;215;p3"/>
                  <p:cNvSpPr/>
                  <p:nvPr/>
                </p:nvSpPr>
                <p:spPr>
                  <a:xfrm>
                    <a:off x="8934449" y="2386865"/>
                    <a:ext cx="9525" cy="9525"/>
                  </a:xfrm>
                  <a:custGeom>
                    <a:avLst/>
                    <a:gdLst/>
                    <a:ahLst/>
                    <a:cxnLst/>
                    <a:rect l="l" t="t" r="r" b="b"/>
                    <a:pathLst>
                      <a:path w="9525" h="9525" extrusionOk="0">
                        <a:moveTo>
                          <a:pt x="0" y="0"/>
                        </a:moveTo>
                        <a:cubicBezTo>
                          <a:pt x="0" y="0"/>
                          <a:pt x="0" y="0"/>
                          <a:pt x="0" y="0"/>
                        </a:cubicBezTo>
                        <a:cubicBezTo>
                          <a:pt x="0" y="0"/>
                          <a:pt x="0" y="0"/>
                          <a:pt x="0" y="0"/>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 name="Google Shape;216;p3"/>
                  <p:cNvSpPr/>
                  <p:nvPr/>
                </p:nvSpPr>
                <p:spPr>
                  <a:xfrm>
                    <a:off x="8927781" y="2386865"/>
                    <a:ext cx="9525" cy="9525"/>
                  </a:xfrm>
                  <a:custGeom>
                    <a:avLst/>
                    <a:gdLst/>
                    <a:ahLst/>
                    <a:cxnLst/>
                    <a:rect l="l" t="t" r="r" b="b"/>
                    <a:pathLst>
                      <a:path w="9525" h="9525" extrusionOk="0">
                        <a:moveTo>
                          <a:pt x="0" y="0"/>
                        </a:moveTo>
                        <a:cubicBezTo>
                          <a:pt x="0" y="0"/>
                          <a:pt x="0" y="0"/>
                          <a:pt x="0" y="0"/>
                        </a:cubicBezTo>
                        <a:cubicBezTo>
                          <a:pt x="0" y="0"/>
                          <a:pt x="0" y="0"/>
                          <a:pt x="0"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 name="Google Shape;217;p3"/>
                  <p:cNvSpPr/>
                  <p:nvPr/>
                </p:nvSpPr>
                <p:spPr>
                  <a:xfrm>
                    <a:off x="8928734" y="2386865"/>
                    <a:ext cx="5715" cy="9525"/>
                  </a:xfrm>
                  <a:custGeom>
                    <a:avLst/>
                    <a:gdLst/>
                    <a:ahLst/>
                    <a:cxnLst/>
                    <a:rect l="l" t="t" r="r" b="b"/>
                    <a:pathLst>
                      <a:path w="5715" h="9525" extrusionOk="0">
                        <a:moveTo>
                          <a:pt x="5715" y="0"/>
                        </a:moveTo>
                        <a:cubicBezTo>
                          <a:pt x="3810" y="0"/>
                          <a:pt x="1905" y="0"/>
                          <a:pt x="0" y="0"/>
                        </a:cubicBezTo>
                        <a:cubicBezTo>
                          <a:pt x="1905" y="0"/>
                          <a:pt x="3810" y="0"/>
                          <a:pt x="5715"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 name="Google Shape;218;p3"/>
                  <p:cNvSpPr/>
                  <p:nvPr/>
                </p:nvSpPr>
                <p:spPr>
                  <a:xfrm>
                    <a:off x="8928734" y="2386865"/>
                    <a:ext cx="9525" cy="9525"/>
                  </a:xfrm>
                  <a:custGeom>
                    <a:avLst/>
                    <a:gdLst/>
                    <a:ahLst/>
                    <a:cxnLst/>
                    <a:rect l="l" t="t" r="r" b="b"/>
                    <a:pathLst>
                      <a:path w="9525" h="9525" extrusionOk="0">
                        <a:moveTo>
                          <a:pt x="0" y="0"/>
                        </a:moveTo>
                        <a:cubicBezTo>
                          <a:pt x="0" y="0"/>
                          <a:pt x="0" y="0"/>
                          <a:pt x="0" y="0"/>
                        </a:cubicBezTo>
                        <a:cubicBezTo>
                          <a:pt x="0" y="0"/>
                          <a:pt x="0" y="0"/>
                          <a:pt x="0"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 name="Google Shape;219;p3"/>
                  <p:cNvSpPr/>
                  <p:nvPr/>
                </p:nvSpPr>
                <p:spPr>
                  <a:xfrm>
                    <a:off x="8926829" y="2386865"/>
                    <a:ext cx="952" cy="9525"/>
                  </a:xfrm>
                  <a:custGeom>
                    <a:avLst/>
                    <a:gdLst/>
                    <a:ahLst/>
                    <a:cxnLst/>
                    <a:rect l="l" t="t" r="r" b="b"/>
                    <a:pathLst>
                      <a:path w="952" h="9525" extrusionOk="0">
                        <a:moveTo>
                          <a:pt x="953" y="0"/>
                        </a:moveTo>
                        <a:cubicBezTo>
                          <a:pt x="0" y="0"/>
                          <a:pt x="0" y="0"/>
                          <a:pt x="0" y="0"/>
                        </a:cubicBezTo>
                        <a:cubicBezTo>
                          <a:pt x="0" y="0"/>
                          <a:pt x="0" y="0"/>
                          <a:pt x="953"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 name="Google Shape;220;p3"/>
                  <p:cNvSpPr/>
                  <p:nvPr/>
                </p:nvSpPr>
                <p:spPr>
                  <a:xfrm>
                    <a:off x="5380672" y="2188671"/>
                    <a:ext cx="5680976" cy="326431"/>
                  </a:xfrm>
                  <a:custGeom>
                    <a:avLst/>
                    <a:gdLst/>
                    <a:ahLst/>
                    <a:cxnLst/>
                    <a:rect l="l" t="t" r="r" b="b"/>
                    <a:pathLst>
                      <a:path w="5796914" h="228673" extrusionOk="0">
                        <a:moveTo>
                          <a:pt x="953" y="43888"/>
                        </a:moveTo>
                        <a:cubicBezTo>
                          <a:pt x="0" y="65796"/>
                          <a:pt x="0" y="86751"/>
                          <a:pt x="0" y="108658"/>
                        </a:cubicBezTo>
                        <a:cubicBezTo>
                          <a:pt x="532448" y="56271"/>
                          <a:pt x="1097280" y="96276"/>
                          <a:pt x="1596390" y="164856"/>
                        </a:cubicBezTo>
                        <a:cubicBezTo>
                          <a:pt x="4455795" y="214386"/>
                          <a:pt x="4359593" y="209623"/>
                          <a:pt x="3984308" y="204861"/>
                        </a:cubicBezTo>
                        <a:cubicBezTo>
                          <a:pt x="4322445" y="209623"/>
                          <a:pt x="4891088" y="219148"/>
                          <a:pt x="5796915" y="228673"/>
                        </a:cubicBezTo>
                        <a:cubicBezTo>
                          <a:pt x="5784533" y="217243"/>
                          <a:pt x="5767388" y="210576"/>
                          <a:pt x="5749290" y="210576"/>
                        </a:cubicBezTo>
                        <a:cubicBezTo>
                          <a:pt x="5606415" y="211528"/>
                          <a:pt x="5463540" y="211528"/>
                          <a:pt x="5319713" y="212481"/>
                        </a:cubicBezTo>
                        <a:cubicBezTo>
                          <a:pt x="5273993" y="212481"/>
                          <a:pt x="5252085" y="182001"/>
                          <a:pt x="5253038" y="151521"/>
                        </a:cubicBezTo>
                        <a:cubicBezTo>
                          <a:pt x="4033838" y="98181"/>
                          <a:pt x="2787968" y="66748"/>
                          <a:pt x="1604010" y="59128"/>
                        </a:cubicBezTo>
                        <a:cubicBezTo>
                          <a:pt x="1096328" y="-2784"/>
                          <a:pt x="533400" y="-28502"/>
                          <a:pt x="953" y="43888"/>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 name="Google Shape;221;p3"/>
                  <p:cNvSpPr/>
                  <p:nvPr/>
                </p:nvSpPr>
                <p:spPr>
                  <a:xfrm>
                    <a:off x="8926115" y="2386865"/>
                    <a:ext cx="714" cy="9525"/>
                  </a:xfrm>
                  <a:custGeom>
                    <a:avLst/>
                    <a:gdLst/>
                    <a:ahLst/>
                    <a:cxnLst/>
                    <a:rect l="l" t="t" r="r" b="b"/>
                    <a:pathLst>
                      <a:path w="714" h="9525" extrusionOk="0">
                        <a:moveTo>
                          <a:pt x="714" y="0"/>
                        </a:moveTo>
                        <a:cubicBezTo>
                          <a:pt x="-238" y="0"/>
                          <a:pt x="-238" y="0"/>
                          <a:pt x="714" y="0"/>
                        </a:cubicBezTo>
                        <a:cubicBezTo>
                          <a:pt x="-238" y="0"/>
                          <a:pt x="-238" y="0"/>
                          <a:pt x="714" y="0"/>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 name="Google Shape;222;p3"/>
                  <p:cNvSpPr/>
                  <p:nvPr/>
                </p:nvSpPr>
                <p:spPr>
                  <a:xfrm>
                    <a:off x="8928734" y="2386865"/>
                    <a:ext cx="9525" cy="9525"/>
                  </a:xfrm>
                  <a:custGeom>
                    <a:avLst/>
                    <a:gdLst/>
                    <a:ahLst/>
                    <a:cxnLst/>
                    <a:rect l="l" t="t" r="r" b="b"/>
                    <a:pathLst>
                      <a:path w="9525" h="9525" extrusionOk="0">
                        <a:moveTo>
                          <a:pt x="0" y="0"/>
                        </a:moveTo>
                        <a:cubicBezTo>
                          <a:pt x="0" y="0"/>
                          <a:pt x="0" y="0"/>
                          <a:pt x="0" y="0"/>
                        </a:cubicBezTo>
                        <a:cubicBezTo>
                          <a:pt x="0" y="0"/>
                          <a:pt x="0" y="0"/>
                          <a:pt x="0"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 name="Google Shape;223;p3"/>
                  <p:cNvSpPr/>
                  <p:nvPr/>
                </p:nvSpPr>
                <p:spPr>
                  <a:xfrm>
                    <a:off x="9358312" y="2393532"/>
                    <a:ext cx="6667" cy="9525"/>
                  </a:xfrm>
                  <a:custGeom>
                    <a:avLst/>
                    <a:gdLst/>
                    <a:ahLst/>
                    <a:cxnLst/>
                    <a:rect l="l" t="t" r="r" b="b"/>
                    <a:pathLst>
                      <a:path w="6667" h="9525" extrusionOk="0">
                        <a:moveTo>
                          <a:pt x="6667" y="0"/>
                        </a:moveTo>
                        <a:cubicBezTo>
                          <a:pt x="4763" y="0"/>
                          <a:pt x="1905" y="0"/>
                          <a:pt x="0" y="0"/>
                        </a:cubicBezTo>
                        <a:cubicBezTo>
                          <a:pt x="1905" y="0"/>
                          <a:pt x="3810" y="0"/>
                          <a:pt x="6667"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 name="Google Shape;224;p3"/>
                  <p:cNvSpPr/>
                  <p:nvPr/>
                </p:nvSpPr>
                <p:spPr>
                  <a:xfrm>
                    <a:off x="9320212" y="2392818"/>
                    <a:ext cx="26669" cy="714"/>
                  </a:xfrm>
                  <a:custGeom>
                    <a:avLst/>
                    <a:gdLst/>
                    <a:ahLst/>
                    <a:cxnLst/>
                    <a:rect l="l" t="t" r="r" b="b"/>
                    <a:pathLst>
                      <a:path w="26669" h="714" extrusionOk="0">
                        <a:moveTo>
                          <a:pt x="26670" y="714"/>
                        </a:moveTo>
                        <a:cubicBezTo>
                          <a:pt x="18097" y="714"/>
                          <a:pt x="8572" y="714"/>
                          <a:pt x="0" y="714"/>
                        </a:cubicBezTo>
                        <a:cubicBezTo>
                          <a:pt x="9525" y="-238"/>
                          <a:pt x="18097" y="-238"/>
                          <a:pt x="26670" y="714"/>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 name="Google Shape;225;p3"/>
                  <p:cNvSpPr/>
                  <p:nvPr/>
                </p:nvSpPr>
                <p:spPr>
                  <a:xfrm>
                    <a:off x="9320212" y="2392579"/>
                    <a:ext cx="9525" cy="9525"/>
                  </a:xfrm>
                  <a:custGeom>
                    <a:avLst/>
                    <a:gdLst/>
                    <a:ahLst/>
                    <a:cxnLst/>
                    <a:rect l="l" t="t" r="r" b="b"/>
                    <a:pathLst>
                      <a:path w="9525" h="9525" extrusionOk="0">
                        <a:moveTo>
                          <a:pt x="0" y="0"/>
                        </a:moveTo>
                        <a:cubicBezTo>
                          <a:pt x="0" y="0"/>
                          <a:pt x="0" y="0"/>
                          <a:pt x="0" y="0"/>
                        </a:cubicBezTo>
                        <a:cubicBezTo>
                          <a:pt x="0" y="0"/>
                          <a:pt x="0" y="0"/>
                          <a:pt x="0"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 name="Google Shape;226;p3"/>
                  <p:cNvSpPr/>
                  <p:nvPr/>
                </p:nvSpPr>
                <p:spPr>
                  <a:xfrm>
                    <a:off x="8934449" y="2386865"/>
                    <a:ext cx="385762" cy="5714"/>
                  </a:xfrm>
                  <a:custGeom>
                    <a:avLst/>
                    <a:gdLst/>
                    <a:ahLst/>
                    <a:cxnLst/>
                    <a:rect l="l" t="t" r="r" b="b"/>
                    <a:pathLst>
                      <a:path w="385762" h="5714" extrusionOk="0">
                        <a:moveTo>
                          <a:pt x="385763" y="5715"/>
                        </a:moveTo>
                        <a:cubicBezTo>
                          <a:pt x="141922" y="1905"/>
                          <a:pt x="29528" y="0"/>
                          <a:pt x="0" y="0"/>
                        </a:cubicBezTo>
                        <a:cubicBezTo>
                          <a:pt x="40957" y="0"/>
                          <a:pt x="227647" y="3810"/>
                          <a:pt x="385763" y="5715"/>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 name="Google Shape;227;p3"/>
                  <p:cNvSpPr/>
                  <p:nvPr/>
                </p:nvSpPr>
                <p:spPr>
                  <a:xfrm>
                    <a:off x="5385434" y="1957585"/>
                    <a:ext cx="5666851" cy="279073"/>
                  </a:xfrm>
                  <a:custGeom>
                    <a:avLst/>
                    <a:gdLst/>
                    <a:ahLst/>
                    <a:cxnLst/>
                    <a:rect l="l" t="t" r="r" b="b"/>
                    <a:pathLst>
                      <a:path w="5812155" h="319854" extrusionOk="0">
                        <a:moveTo>
                          <a:pt x="4967288" y="230022"/>
                        </a:moveTo>
                        <a:cubicBezTo>
                          <a:pt x="4522470" y="276694"/>
                          <a:pt x="3312795" y="70002"/>
                          <a:pt x="2612708" y="8089"/>
                        </a:cubicBezTo>
                        <a:cubicBezTo>
                          <a:pt x="2171700" y="-31916"/>
                          <a:pt x="798195" y="85242"/>
                          <a:pt x="2858" y="167157"/>
                        </a:cubicBezTo>
                        <a:cubicBezTo>
                          <a:pt x="1905" y="184302"/>
                          <a:pt x="953" y="201447"/>
                          <a:pt x="0" y="217639"/>
                        </a:cubicBezTo>
                        <a:cubicBezTo>
                          <a:pt x="3951923" y="36664"/>
                          <a:pt x="1750695" y="120484"/>
                          <a:pt x="4328160" y="305269"/>
                        </a:cubicBezTo>
                        <a:cubicBezTo>
                          <a:pt x="5133975" y="362419"/>
                          <a:pt x="5148263" y="230022"/>
                          <a:pt x="5812155" y="275742"/>
                        </a:cubicBezTo>
                        <a:cubicBezTo>
                          <a:pt x="5811203" y="258597"/>
                          <a:pt x="5811203" y="242404"/>
                          <a:pt x="5810250" y="225259"/>
                        </a:cubicBezTo>
                        <a:cubicBezTo>
                          <a:pt x="5521643" y="196684"/>
                          <a:pt x="5236845" y="191922"/>
                          <a:pt x="4967288" y="230022"/>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8" name="Google Shape;228;p3"/>
                  <p:cNvSpPr/>
                  <p:nvPr/>
                </p:nvSpPr>
                <p:spPr>
                  <a:xfrm>
                    <a:off x="5407341" y="2570785"/>
                    <a:ext cx="5689911" cy="177944"/>
                  </a:xfrm>
                  <a:custGeom>
                    <a:avLst/>
                    <a:gdLst/>
                    <a:ahLst/>
                    <a:cxnLst/>
                    <a:rect l="l" t="t" r="r" b="b"/>
                    <a:pathLst>
                      <a:path w="5747385" h="199937" extrusionOk="0">
                        <a:moveTo>
                          <a:pt x="1107758" y="74208"/>
                        </a:moveTo>
                        <a:cubicBezTo>
                          <a:pt x="670560" y="182793"/>
                          <a:pt x="291465" y="184698"/>
                          <a:pt x="0" y="158028"/>
                        </a:cubicBezTo>
                        <a:cubicBezTo>
                          <a:pt x="5715" y="168505"/>
                          <a:pt x="13335" y="177078"/>
                          <a:pt x="22860" y="183745"/>
                        </a:cubicBezTo>
                        <a:cubicBezTo>
                          <a:pt x="313373" y="208510"/>
                          <a:pt x="686753" y="204700"/>
                          <a:pt x="1115378" y="98020"/>
                        </a:cubicBezTo>
                        <a:cubicBezTo>
                          <a:pt x="1864043" y="-87717"/>
                          <a:pt x="4492943" y="130405"/>
                          <a:pt x="5676900" y="199938"/>
                        </a:cubicBezTo>
                        <a:cubicBezTo>
                          <a:pt x="5683568" y="199938"/>
                          <a:pt x="5691188" y="199938"/>
                          <a:pt x="5697855" y="198985"/>
                        </a:cubicBezTo>
                        <a:cubicBezTo>
                          <a:pt x="5716905" y="198985"/>
                          <a:pt x="5734050" y="191365"/>
                          <a:pt x="5747385" y="178983"/>
                        </a:cubicBezTo>
                        <a:cubicBezTo>
                          <a:pt x="4592955" y="112308"/>
                          <a:pt x="1875473" y="-116292"/>
                          <a:pt x="1107758" y="74208"/>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9" name="Google Shape;229;p3"/>
                  <p:cNvSpPr/>
                  <p:nvPr/>
                </p:nvSpPr>
                <p:spPr>
                  <a:xfrm>
                    <a:off x="7795774" y="2692822"/>
                    <a:ext cx="1748816" cy="237919"/>
                  </a:xfrm>
                  <a:custGeom>
                    <a:avLst/>
                    <a:gdLst/>
                    <a:ahLst/>
                    <a:cxnLst/>
                    <a:rect l="l" t="t" r="r" b="b"/>
                    <a:pathLst>
                      <a:path w="1748816" h="237919" extrusionOk="0">
                        <a:moveTo>
                          <a:pt x="1747323" y="189342"/>
                        </a:moveTo>
                        <a:cubicBezTo>
                          <a:pt x="1749228" y="185532"/>
                          <a:pt x="1751133" y="176007"/>
                          <a:pt x="1740655" y="166482"/>
                        </a:cubicBezTo>
                        <a:cubicBezTo>
                          <a:pt x="1640642" y="75042"/>
                          <a:pt x="1076763" y="55040"/>
                          <a:pt x="1046283" y="53135"/>
                        </a:cubicBezTo>
                        <a:cubicBezTo>
                          <a:pt x="946270" y="42657"/>
                          <a:pt x="78542" y="-57355"/>
                          <a:pt x="7105" y="47420"/>
                        </a:cubicBezTo>
                        <a:cubicBezTo>
                          <a:pt x="-75762" y="173150"/>
                          <a:pt x="583367" y="229347"/>
                          <a:pt x="1091050" y="237920"/>
                        </a:cubicBezTo>
                        <a:cubicBezTo>
                          <a:pt x="1294885" y="232205"/>
                          <a:pt x="1498720" y="223632"/>
                          <a:pt x="1702555" y="215060"/>
                        </a:cubicBezTo>
                        <a:cubicBezTo>
                          <a:pt x="1736845" y="206487"/>
                          <a:pt x="1744465" y="196962"/>
                          <a:pt x="1747323" y="189342"/>
                        </a:cubicBezTo>
                        <a:close/>
                        <a:moveTo>
                          <a:pt x="29965" y="75995"/>
                        </a:moveTo>
                        <a:cubicBezTo>
                          <a:pt x="-31947" y="-38305"/>
                          <a:pt x="915790" y="65517"/>
                          <a:pt x="1043425" y="78852"/>
                        </a:cubicBezTo>
                        <a:cubicBezTo>
                          <a:pt x="1167250" y="83615"/>
                          <a:pt x="1626355" y="108380"/>
                          <a:pt x="1719700" y="183627"/>
                        </a:cubicBezTo>
                        <a:cubicBezTo>
                          <a:pt x="1600638" y="252207"/>
                          <a:pt x="100450" y="205535"/>
                          <a:pt x="29965" y="75995"/>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30" name="Google Shape;230;p3"/>
                <p:cNvSpPr/>
                <p:nvPr/>
              </p:nvSpPr>
              <p:spPr>
                <a:xfrm>
                  <a:off x="870823" y="1344339"/>
                  <a:ext cx="8693740" cy="939629"/>
                </a:xfrm>
                <a:custGeom>
                  <a:avLst/>
                  <a:gdLst/>
                  <a:ahLst/>
                  <a:cxnLst/>
                  <a:rect l="l" t="t" r="r" b="b"/>
                  <a:pathLst>
                    <a:path w="5700813" h="976238" extrusionOk="0">
                      <a:moveTo>
                        <a:pt x="5473166" y="97155"/>
                      </a:moveTo>
                      <a:cubicBezTo>
                        <a:pt x="3719614" y="-32385"/>
                        <a:pt x="1966061" y="-32385"/>
                        <a:pt x="212509" y="97155"/>
                      </a:cubicBezTo>
                      <a:cubicBezTo>
                        <a:pt x="177266" y="100013"/>
                        <a:pt x="139166" y="130493"/>
                        <a:pt x="127736" y="165735"/>
                      </a:cubicBezTo>
                      <a:cubicBezTo>
                        <a:pt x="74396" y="332423"/>
                        <a:pt x="32486" y="500063"/>
                        <a:pt x="1054" y="666750"/>
                      </a:cubicBezTo>
                      <a:cubicBezTo>
                        <a:pt x="-5614" y="701993"/>
                        <a:pt x="20104" y="729615"/>
                        <a:pt x="57251" y="727710"/>
                      </a:cubicBezTo>
                      <a:cubicBezTo>
                        <a:pt x="262991" y="720090"/>
                        <a:pt x="468731" y="713423"/>
                        <a:pt x="674471" y="707708"/>
                      </a:cubicBezTo>
                      <a:cubicBezTo>
                        <a:pt x="712571" y="706755"/>
                        <a:pt x="730669" y="728663"/>
                        <a:pt x="733526" y="753428"/>
                      </a:cubicBezTo>
                      <a:cubicBezTo>
                        <a:pt x="909739" y="752475"/>
                        <a:pt x="1083094" y="770573"/>
                        <a:pt x="1256449" y="811530"/>
                      </a:cubicBezTo>
                      <a:cubicBezTo>
                        <a:pt x="2509939" y="1070610"/>
                        <a:pt x="3751046" y="984885"/>
                        <a:pt x="4978819" y="822008"/>
                      </a:cubicBezTo>
                      <a:cubicBezTo>
                        <a:pt x="5220754" y="793433"/>
                        <a:pt x="5459831" y="766763"/>
                        <a:pt x="5700814" y="759143"/>
                      </a:cubicBezTo>
                      <a:cubicBezTo>
                        <a:pt x="5668429" y="561023"/>
                        <a:pt x="5620804" y="362903"/>
                        <a:pt x="5556987" y="164783"/>
                      </a:cubicBezTo>
                      <a:cubicBezTo>
                        <a:pt x="5546509" y="130493"/>
                        <a:pt x="5507456" y="100013"/>
                        <a:pt x="5473166" y="97155"/>
                      </a:cubicBezTo>
                      <a:close/>
                    </a:path>
                  </a:pathLst>
                </a:custGeom>
                <a:solidFill>
                  <a:srgbClr val="7B5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31" name="Google Shape;231;p3"/>
                <p:cNvGrpSpPr/>
                <p:nvPr/>
              </p:nvGrpSpPr>
              <p:grpSpPr>
                <a:xfrm>
                  <a:off x="870898" y="1392511"/>
                  <a:ext cx="8455770" cy="1035739"/>
                  <a:chOff x="5447308" y="940652"/>
                  <a:chExt cx="5487553" cy="1077212"/>
                </a:xfrm>
              </p:grpSpPr>
              <p:sp>
                <p:nvSpPr>
                  <p:cNvPr id="232" name="Google Shape;232;p3"/>
                  <p:cNvSpPr/>
                  <p:nvPr/>
                </p:nvSpPr>
                <p:spPr>
                  <a:xfrm>
                    <a:off x="5556884" y="940652"/>
                    <a:ext cx="4290059" cy="253924"/>
                  </a:xfrm>
                  <a:custGeom>
                    <a:avLst/>
                    <a:gdLst/>
                    <a:ahLst/>
                    <a:cxnLst/>
                    <a:rect l="l" t="t" r="r" b="b"/>
                    <a:pathLst>
                      <a:path w="4290059" h="253924" extrusionOk="0">
                        <a:moveTo>
                          <a:pt x="53340" y="119380"/>
                        </a:moveTo>
                        <a:cubicBezTo>
                          <a:pt x="37147" y="131763"/>
                          <a:pt x="24765" y="148908"/>
                          <a:pt x="19050" y="167005"/>
                        </a:cubicBezTo>
                        <a:cubicBezTo>
                          <a:pt x="12382" y="187960"/>
                          <a:pt x="5715" y="207963"/>
                          <a:pt x="0" y="228918"/>
                        </a:cubicBezTo>
                        <a:cubicBezTo>
                          <a:pt x="1346835" y="362268"/>
                          <a:pt x="1914525" y="-89218"/>
                          <a:pt x="2860358" y="79375"/>
                        </a:cubicBezTo>
                        <a:cubicBezTo>
                          <a:pt x="3684270" y="233680"/>
                          <a:pt x="3850958" y="327025"/>
                          <a:pt x="4290060" y="34608"/>
                        </a:cubicBezTo>
                        <a:cubicBezTo>
                          <a:pt x="4232910" y="31750"/>
                          <a:pt x="4174808" y="29845"/>
                          <a:pt x="4117658" y="26988"/>
                        </a:cubicBezTo>
                        <a:cubicBezTo>
                          <a:pt x="3800475" y="204153"/>
                          <a:pt x="3635693" y="128905"/>
                          <a:pt x="3020378" y="1270"/>
                        </a:cubicBezTo>
                        <a:cubicBezTo>
                          <a:pt x="2576513" y="-2540"/>
                          <a:pt x="2133600" y="2223"/>
                          <a:pt x="1690688" y="15558"/>
                        </a:cubicBezTo>
                        <a:cubicBezTo>
                          <a:pt x="1295400" y="91758"/>
                          <a:pt x="813435" y="164148"/>
                          <a:pt x="53340" y="119380"/>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3" name="Google Shape;233;p3"/>
                  <p:cNvSpPr/>
                  <p:nvPr/>
                </p:nvSpPr>
                <p:spPr>
                  <a:xfrm>
                    <a:off x="8834013" y="1259105"/>
                    <a:ext cx="423" cy="9525"/>
                  </a:xfrm>
                  <a:custGeom>
                    <a:avLst/>
                    <a:gdLst/>
                    <a:ahLst/>
                    <a:cxnLst/>
                    <a:rect l="l" t="t" r="r" b="b"/>
                    <a:pathLst>
                      <a:path w="423" h="9525" extrusionOk="0">
                        <a:moveTo>
                          <a:pt x="423" y="0"/>
                        </a:moveTo>
                        <a:lnTo>
                          <a:pt x="423" y="0"/>
                        </a:lnTo>
                        <a:cubicBezTo>
                          <a:pt x="423" y="0"/>
                          <a:pt x="-529" y="0"/>
                          <a:pt x="423" y="0"/>
                        </a:cubicBezTo>
                        <a:cubicBezTo>
                          <a:pt x="-529" y="0"/>
                          <a:pt x="423" y="0"/>
                          <a:pt x="423"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4" name="Google Shape;234;p3"/>
                  <p:cNvSpPr/>
                  <p:nvPr/>
                </p:nvSpPr>
                <p:spPr>
                  <a:xfrm>
                    <a:off x="5507355" y="1056222"/>
                    <a:ext cx="5411609" cy="274951"/>
                  </a:xfrm>
                  <a:custGeom>
                    <a:avLst/>
                    <a:gdLst/>
                    <a:ahLst/>
                    <a:cxnLst/>
                    <a:rect l="l" t="t" r="r" b="b"/>
                    <a:pathLst>
                      <a:path w="5494019" h="325386" extrusionOk="0">
                        <a:moveTo>
                          <a:pt x="3532823" y="224790"/>
                        </a:moveTo>
                        <a:cubicBezTo>
                          <a:pt x="3534728" y="225742"/>
                          <a:pt x="3302318" y="138113"/>
                          <a:pt x="2934653" y="76200"/>
                        </a:cubicBezTo>
                        <a:cubicBezTo>
                          <a:pt x="2901315" y="73342"/>
                          <a:pt x="2867025" y="69532"/>
                          <a:pt x="2833688" y="66675"/>
                        </a:cubicBezTo>
                        <a:cubicBezTo>
                          <a:pt x="2068830" y="6667"/>
                          <a:pt x="1346835" y="370523"/>
                          <a:pt x="6667" y="260033"/>
                        </a:cubicBezTo>
                        <a:cubicBezTo>
                          <a:pt x="4763" y="268605"/>
                          <a:pt x="1905" y="277178"/>
                          <a:pt x="0" y="285750"/>
                        </a:cubicBezTo>
                        <a:cubicBezTo>
                          <a:pt x="1558290" y="409575"/>
                          <a:pt x="2442210" y="-105728"/>
                          <a:pt x="3327083" y="201930"/>
                        </a:cubicBezTo>
                        <a:cubicBezTo>
                          <a:pt x="3338513" y="205740"/>
                          <a:pt x="3523298" y="262890"/>
                          <a:pt x="3526155" y="262890"/>
                        </a:cubicBezTo>
                        <a:cubicBezTo>
                          <a:pt x="4165283" y="432435"/>
                          <a:pt x="4924425" y="222885"/>
                          <a:pt x="5494020" y="40005"/>
                        </a:cubicBezTo>
                        <a:cubicBezTo>
                          <a:pt x="5486400" y="24765"/>
                          <a:pt x="5474970" y="10477"/>
                          <a:pt x="5460683" y="0"/>
                        </a:cubicBezTo>
                        <a:cubicBezTo>
                          <a:pt x="4885373" y="187642"/>
                          <a:pt x="4151948" y="389573"/>
                          <a:pt x="3532823" y="224790"/>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5" name="Google Shape;235;p3"/>
                  <p:cNvSpPr/>
                  <p:nvPr/>
                </p:nvSpPr>
                <p:spPr>
                  <a:xfrm>
                    <a:off x="8833484" y="1259105"/>
                    <a:ext cx="9525" cy="9525"/>
                  </a:xfrm>
                  <a:custGeom>
                    <a:avLst/>
                    <a:gdLst/>
                    <a:ahLst/>
                    <a:cxnLst/>
                    <a:rect l="l" t="t" r="r" b="b"/>
                    <a:pathLst>
                      <a:path w="9525" h="9525" extrusionOk="0">
                        <a:moveTo>
                          <a:pt x="0" y="0"/>
                        </a:moveTo>
                        <a:cubicBezTo>
                          <a:pt x="0" y="0"/>
                          <a:pt x="0" y="0"/>
                          <a:pt x="0" y="0"/>
                        </a:cubicBezTo>
                        <a:lnTo>
                          <a:pt x="0" y="0"/>
                        </a:ln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6" name="Google Shape;236;p3"/>
                  <p:cNvSpPr/>
                  <p:nvPr/>
                </p:nvSpPr>
                <p:spPr>
                  <a:xfrm>
                    <a:off x="5447308" y="1574472"/>
                    <a:ext cx="1933168" cy="443392"/>
                  </a:xfrm>
                  <a:custGeom>
                    <a:avLst/>
                    <a:gdLst/>
                    <a:ahLst/>
                    <a:cxnLst/>
                    <a:rect l="l" t="t" r="r" b="b"/>
                    <a:pathLst>
                      <a:path w="1895263" h="273277" extrusionOk="0">
                        <a:moveTo>
                          <a:pt x="1891704" y="233272"/>
                        </a:moveTo>
                        <a:cubicBezTo>
                          <a:pt x="1898371" y="216127"/>
                          <a:pt x="1899324" y="189457"/>
                          <a:pt x="1861224" y="160882"/>
                        </a:cubicBezTo>
                        <a:cubicBezTo>
                          <a:pt x="1652626" y="-90"/>
                          <a:pt x="685839" y="-16283"/>
                          <a:pt x="4801" y="10387"/>
                        </a:cubicBezTo>
                        <a:cubicBezTo>
                          <a:pt x="2896" y="18007"/>
                          <a:pt x="1944" y="25627"/>
                          <a:pt x="991" y="32295"/>
                        </a:cubicBezTo>
                        <a:cubicBezTo>
                          <a:pt x="-914" y="41820"/>
                          <a:pt x="39" y="51345"/>
                          <a:pt x="2896" y="58965"/>
                        </a:cubicBezTo>
                        <a:cubicBezTo>
                          <a:pt x="727749" y="34200"/>
                          <a:pt x="1749781" y="54202"/>
                          <a:pt x="1843126" y="215175"/>
                        </a:cubicBezTo>
                        <a:cubicBezTo>
                          <a:pt x="1828839" y="232320"/>
                          <a:pt x="1783119" y="245655"/>
                          <a:pt x="1714539" y="256132"/>
                        </a:cubicBezTo>
                        <a:cubicBezTo>
                          <a:pt x="1757401" y="261847"/>
                          <a:pt x="1800264" y="268515"/>
                          <a:pt x="1843126" y="273277"/>
                        </a:cubicBezTo>
                        <a:cubicBezTo>
                          <a:pt x="1880274" y="259942"/>
                          <a:pt x="1886941" y="243750"/>
                          <a:pt x="1891704" y="233272"/>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7" name="Google Shape;237;p3"/>
                  <p:cNvSpPr/>
                  <p:nvPr/>
                </p:nvSpPr>
                <p:spPr>
                  <a:xfrm>
                    <a:off x="5476874" y="1420076"/>
                    <a:ext cx="5457987" cy="79336"/>
                  </a:xfrm>
                  <a:custGeom>
                    <a:avLst/>
                    <a:gdLst/>
                    <a:ahLst/>
                    <a:cxnLst/>
                    <a:rect l="l" t="t" r="r" b="b"/>
                    <a:pathLst>
                      <a:path w="5655945" h="197107" extrusionOk="0">
                        <a:moveTo>
                          <a:pt x="2064068" y="81915"/>
                        </a:moveTo>
                        <a:cubicBezTo>
                          <a:pt x="1751648" y="128588"/>
                          <a:pt x="503873" y="22860"/>
                          <a:pt x="11430" y="0"/>
                        </a:cubicBezTo>
                        <a:cubicBezTo>
                          <a:pt x="7620" y="16193"/>
                          <a:pt x="3810" y="32385"/>
                          <a:pt x="0" y="48578"/>
                        </a:cubicBezTo>
                        <a:cubicBezTo>
                          <a:pt x="501968" y="73343"/>
                          <a:pt x="1747838" y="180975"/>
                          <a:pt x="2069783" y="132397"/>
                        </a:cubicBezTo>
                        <a:cubicBezTo>
                          <a:pt x="2375535" y="73343"/>
                          <a:pt x="4542473" y="230505"/>
                          <a:pt x="5655945" y="190500"/>
                        </a:cubicBezTo>
                        <a:cubicBezTo>
                          <a:pt x="5653088" y="174308"/>
                          <a:pt x="5650230" y="158115"/>
                          <a:pt x="5646420" y="141922"/>
                        </a:cubicBezTo>
                        <a:cubicBezTo>
                          <a:pt x="4552950" y="176213"/>
                          <a:pt x="2370773" y="20955"/>
                          <a:pt x="2064068" y="81915"/>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8" name="Google Shape;238;p3"/>
                  <p:cNvSpPr/>
                  <p:nvPr/>
                </p:nvSpPr>
                <p:spPr>
                  <a:xfrm>
                    <a:off x="9249020" y="1683078"/>
                    <a:ext cx="1348493" cy="186579"/>
                  </a:xfrm>
                  <a:custGeom>
                    <a:avLst/>
                    <a:gdLst/>
                    <a:ahLst/>
                    <a:cxnLst/>
                    <a:rect l="l" t="t" r="r" b="b"/>
                    <a:pathLst>
                      <a:path w="1348493" h="186579" extrusionOk="0">
                        <a:moveTo>
                          <a:pt x="4516" y="55134"/>
                        </a:moveTo>
                        <a:cubicBezTo>
                          <a:pt x="-21201" y="107522"/>
                          <a:pt x="64524" y="151337"/>
                          <a:pt x="220733" y="186579"/>
                        </a:cubicBezTo>
                        <a:cubicBezTo>
                          <a:pt x="277883" y="181817"/>
                          <a:pt x="335033" y="176102"/>
                          <a:pt x="392183" y="171339"/>
                        </a:cubicBezTo>
                        <a:cubicBezTo>
                          <a:pt x="208351" y="143717"/>
                          <a:pt x="84526" y="112284"/>
                          <a:pt x="54046" y="77042"/>
                        </a:cubicBezTo>
                        <a:cubicBezTo>
                          <a:pt x="122626" y="23702"/>
                          <a:pt x="604591" y="46562"/>
                          <a:pt x="1105606" y="89424"/>
                        </a:cubicBezTo>
                        <a:cubicBezTo>
                          <a:pt x="1129419" y="86567"/>
                          <a:pt x="1153231" y="83709"/>
                          <a:pt x="1177044" y="80852"/>
                        </a:cubicBezTo>
                        <a:cubicBezTo>
                          <a:pt x="1234194" y="74184"/>
                          <a:pt x="1291344" y="67517"/>
                          <a:pt x="1348494" y="60849"/>
                        </a:cubicBezTo>
                        <a:cubicBezTo>
                          <a:pt x="736989" y="1794"/>
                          <a:pt x="50236" y="-37258"/>
                          <a:pt x="4516" y="55134"/>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39" name="Google Shape;239;p3"/>
                <p:cNvGrpSpPr/>
                <p:nvPr/>
              </p:nvGrpSpPr>
              <p:grpSpPr>
                <a:xfrm>
                  <a:off x="851878" y="3234639"/>
                  <a:ext cx="8581685" cy="622600"/>
                  <a:chOff x="5434964" y="2906929"/>
                  <a:chExt cx="5569268" cy="647530"/>
                </a:xfrm>
              </p:grpSpPr>
              <p:sp>
                <p:nvSpPr>
                  <p:cNvPr id="240" name="Google Shape;240;p3"/>
                  <p:cNvSpPr/>
                  <p:nvPr/>
                </p:nvSpPr>
                <p:spPr>
                  <a:xfrm>
                    <a:off x="5474969" y="3145280"/>
                    <a:ext cx="5374004" cy="382196"/>
                  </a:xfrm>
                  <a:custGeom>
                    <a:avLst/>
                    <a:gdLst/>
                    <a:ahLst/>
                    <a:cxnLst/>
                    <a:rect l="l" t="t" r="r" b="b"/>
                    <a:pathLst>
                      <a:path w="5374004" h="382196" extrusionOk="0">
                        <a:moveTo>
                          <a:pt x="798195" y="137887"/>
                        </a:moveTo>
                        <a:cubicBezTo>
                          <a:pt x="1045845" y="191227"/>
                          <a:pt x="1465898" y="477930"/>
                          <a:pt x="1724025" y="349342"/>
                        </a:cubicBezTo>
                        <a:cubicBezTo>
                          <a:pt x="2317433" y="64545"/>
                          <a:pt x="3855720" y="276952"/>
                          <a:pt x="4749165" y="381727"/>
                        </a:cubicBezTo>
                        <a:cubicBezTo>
                          <a:pt x="4957763" y="372202"/>
                          <a:pt x="5166360" y="359820"/>
                          <a:pt x="5374005" y="346485"/>
                        </a:cubicBezTo>
                        <a:cubicBezTo>
                          <a:pt x="4996815" y="280762"/>
                          <a:pt x="4316730" y="151222"/>
                          <a:pt x="4062413" y="175987"/>
                        </a:cubicBezTo>
                        <a:cubicBezTo>
                          <a:pt x="3691890" y="221707"/>
                          <a:pt x="2444115" y="38827"/>
                          <a:pt x="2252663" y="33112"/>
                        </a:cubicBezTo>
                        <a:cubicBezTo>
                          <a:pt x="2068830" y="32160"/>
                          <a:pt x="1735455" y="196942"/>
                          <a:pt x="1429703" y="202657"/>
                        </a:cubicBezTo>
                        <a:cubicBezTo>
                          <a:pt x="1112520" y="208372"/>
                          <a:pt x="1143953" y="41685"/>
                          <a:pt x="932498" y="7395"/>
                        </a:cubicBezTo>
                        <a:cubicBezTo>
                          <a:pt x="822008" y="-10703"/>
                          <a:pt x="393383" y="8347"/>
                          <a:pt x="0" y="22635"/>
                        </a:cubicBezTo>
                        <a:cubicBezTo>
                          <a:pt x="9525" y="66450"/>
                          <a:pt x="20003" y="110265"/>
                          <a:pt x="31433" y="153127"/>
                        </a:cubicBezTo>
                        <a:cubicBezTo>
                          <a:pt x="326708" y="132172"/>
                          <a:pt x="670560" y="109312"/>
                          <a:pt x="798195" y="137887"/>
                        </a:cubicBezTo>
                        <a:close/>
                      </a:path>
                    </a:pathLst>
                  </a:custGeom>
                  <a:solidFill>
                    <a:srgbClr val="CE7F42">
                      <a:alpha val="18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1" name="Google Shape;241;p3"/>
                  <p:cNvSpPr/>
                  <p:nvPr/>
                </p:nvSpPr>
                <p:spPr>
                  <a:xfrm>
                    <a:off x="5434964" y="2943302"/>
                    <a:ext cx="5558909" cy="353676"/>
                  </a:xfrm>
                  <a:custGeom>
                    <a:avLst/>
                    <a:gdLst/>
                    <a:ahLst/>
                    <a:cxnLst/>
                    <a:rect l="l" t="t" r="r" b="b"/>
                    <a:pathLst>
                      <a:path w="5643562" h="363677" extrusionOk="0">
                        <a:moveTo>
                          <a:pt x="2663190" y="141745"/>
                        </a:moveTo>
                        <a:cubicBezTo>
                          <a:pt x="3002280" y="208420"/>
                          <a:pt x="3388995" y="288430"/>
                          <a:pt x="3708083" y="214135"/>
                        </a:cubicBezTo>
                        <a:cubicBezTo>
                          <a:pt x="3668078" y="209372"/>
                          <a:pt x="4223385" y="24588"/>
                          <a:pt x="5636895" y="363677"/>
                        </a:cubicBezTo>
                        <a:cubicBezTo>
                          <a:pt x="5638800" y="355105"/>
                          <a:pt x="5641658" y="345580"/>
                          <a:pt x="5643563" y="337008"/>
                        </a:cubicBezTo>
                        <a:cubicBezTo>
                          <a:pt x="4229100" y="-23037"/>
                          <a:pt x="3733800" y="155080"/>
                          <a:pt x="3652838" y="175083"/>
                        </a:cubicBezTo>
                        <a:cubicBezTo>
                          <a:pt x="3114675" y="241758"/>
                          <a:pt x="2800350" y="78880"/>
                          <a:pt x="2268855" y="19825"/>
                        </a:cubicBezTo>
                        <a:cubicBezTo>
                          <a:pt x="1926908" y="-19228"/>
                          <a:pt x="751523" y="8395"/>
                          <a:pt x="0" y="26493"/>
                        </a:cubicBezTo>
                        <a:cubicBezTo>
                          <a:pt x="2858" y="41733"/>
                          <a:pt x="5715" y="56972"/>
                          <a:pt x="8573" y="72213"/>
                        </a:cubicBezTo>
                        <a:cubicBezTo>
                          <a:pt x="2123123" y="47447"/>
                          <a:pt x="2223135" y="45543"/>
                          <a:pt x="2663190" y="141745"/>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2" name="Google Shape;242;p3"/>
                  <p:cNvSpPr/>
                  <p:nvPr/>
                </p:nvSpPr>
                <p:spPr>
                  <a:xfrm>
                    <a:off x="8886824" y="2906929"/>
                    <a:ext cx="611504" cy="24747"/>
                  </a:xfrm>
                  <a:custGeom>
                    <a:avLst/>
                    <a:gdLst/>
                    <a:ahLst/>
                    <a:cxnLst/>
                    <a:rect l="l" t="t" r="r" b="b"/>
                    <a:pathLst>
                      <a:path w="611504" h="24747" extrusionOk="0">
                        <a:moveTo>
                          <a:pt x="513397" y="14288"/>
                        </a:moveTo>
                        <a:cubicBezTo>
                          <a:pt x="560070" y="9525"/>
                          <a:pt x="590550" y="4763"/>
                          <a:pt x="611505" y="0"/>
                        </a:cubicBezTo>
                        <a:cubicBezTo>
                          <a:pt x="407670" y="9525"/>
                          <a:pt x="203835" y="17145"/>
                          <a:pt x="0" y="22860"/>
                        </a:cubicBezTo>
                        <a:cubicBezTo>
                          <a:pt x="226695" y="27623"/>
                          <a:pt x="423863" y="22860"/>
                          <a:pt x="513397" y="14288"/>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3" name="Google Shape;243;p3"/>
                  <p:cNvSpPr/>
                  <p:nvPr/>
                </p:nvSpPr>
                <p:spPr>
                  <a:xfrm>
                    <a:off x="5504497" y="3270041"/>
                    <a:ext cx="4717732" cy="284418"/>
                  </a:xfrm>
                  <a:custGeom>
                    <a:avLst/>
                    <a:gdLst/>
                    <a:ahLst/>
                    <a:cxnLst/>
                    <a:rect l="l" t="t" r="r" b="b"/>
                    <a:pathLst>
                      <a:path w="4717732" h="284418" extrusionOk="0">
                        <a:moveTo>
                          <a:pt x="767715" y="36938"/>
                        </a:moveTo>
                        <a:cubicBezTo>
                          <a:pt x="841058" y="53131"/>
                          <a:pt x="933450" y="92183"/>
                          <a:pt x="1031558" y="133141"/>
                        </a:cubicBezTo>
                        <a:cubicBezTo>
                          <a:pt x="1615440" y="381743"/>
                          <a:pt x="1578293" y="267443"/>
                          <a:pt x="1883093" y="186481"/>
                        </a:cubicBezTo>
                        <a:cubicBezTo>
                          <a:pt x="2179320" y="98851"/>
                          <a:pt x="2819400" y="44558"/>
                          <a:pt x="4548188" y="264585"/>
                        </a:cubicBezTo>
                        <a:cubicBezTo>
                          <a:pt x="4604385" y="261728"/>
                          <a:pt x="4661535" y="259823"/>
                          <a:pt x="4717733" y="256966"/>
                        </a:cubicBezTo>
                        <a:cubicBezTo>
                          <a:pt x="3824288" y="152191"/>
                          <a:pt x="2286000" y="-60217"/>
                          <a:pt x="1692593" y="224581"/>
                        </a:cubicBezTo>
                        <a:cubicBezTo>
                          <a:pt x="1434465" y="352216"/>
                          <a:pt x="1014413" y="65513"/>
                          <a:pt x="766763" y="13126"/>
                        </a:cubicBezTo>
                        <a:cubicBezTo>
                          <a:pt x="639128" y="-15449"/>
                          <a:pt x="295275" y="8363"/>
                          <a:pt x="0" y="30271"/>
                        </a:cubicBezTo>
                        <a:cubicBezTo>
                          <a:pt x="1905" y="38843"/>
                          <a:pt x="3810" y="46463"/>
                          <a:pt x="6667" y="55036"/>
                        </a:cubicBezTo>
                        <a:cubicBezTo>
                          <a:pt x="301943" y="33128"/>
                          <a:pt x="643890" y="10268"/>
                          <a:pt x="767715" y="36938"/>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4" name="Google Shape;244;p3"/>
                  <p:cNvSpPr/>
                  <p:nvPr/>
                </p:nvSpPr>
                <p:spPr>
                  <a:xfrm>
                    <a:off x="5464492" y="3095796"/>
                    <a:ext cx="5539740" cy="396920"/>
                  </a:xfrm>
                  <a:custGeom>
                    <a:avLst/>
                    <a:gdLst/>
                    <a:ahLst/>
                    <a:cxnLst/>
                    <a:rect l="l" t="t" r="r" b="b"/>
                    <a:pathLst>
                      <a:path w="5539740" h="396920" extrusionOk="0">
                        <a:moveTo>
                          <a:pt x="942975" y="57831"/>
                        </a:moveTo>
                        <a:cubicBezTo>
                          <a:pt x="1154430" y="92121"/>
                          <a:pt x="1123950" y="259761"/>
                          <a:pt x="1440180" y="253093"/>
                        </a:cubicBezTo>
                        <a:cubicBezTo>
                          <a:pt x="1745933" y="247378"/>
                          <a:pt x="2079308" y="82596"/>
                          <a:pt x="2263140" y="83548"/>
                        </a:cubicBezTo>
                        <a:cubicBezTo>
                          <a:pt x="2453640" y="89263"/>
                          <a:pt x="3702368" y="272143"/>
                          <a:pt x="4072890" y="226423"/>
                        </a:cubicBezTo>
                        <a:cubicBezTo>
                          <a:pt x="4327208" y="201658"/>
                          <a:pt x="5007293" y="331198"/>
                          <a:pt x="5384483" y="396921"/>
                        </a:cubicBezTo>
                        <a:cubicBezTo>
                          <a:pt x="5420678" y="395016"/>
                          <a:pt x="5457825" y="392158"/>
                          <a:pt x="5494020" y="390253"/>
                        </a:cubicBezTo>
                        <a:cubicBezTo>
                          <a:pt x="5510213" y="389301"/>
                          <a:pt x="5526405" y="382633"/>
                          <a:pt x="5539740" y="372156"/>
                        </a:cubicBezTo>
                        <a:cubicBezTo>
                          <a:pt x="5201603" y="314053"/>
                          <a:pt x="4373880" y="148318"/>
                          <a:pt x="4073843" y="174988"/>
                        </a:cubicBezTo>
                        <a:cubicBezTo>
                          <a:pt x="3832860" y="201658"/>
                          <a:pt x="3226118" y="138793"/>
                          <a:pt x="2774633" y="85453"/>
                        </a:cubicBezTo>
                        <a:cubicBezTo>
                          <a:pt x="2205990" y="17826"/>
                          <a:pt x="2253615" y="6396"/>
                          <a:pt x="1917383" y="104503"/>
                        </a:cubicBezTo>
                        <a:cubicBezTo>
                          <a:pt x="1061085" y="351201"/>
                          <a:pt x="1272540" y="57831"/>
                          <a:pt x="942975" y="7348"/>
                        </a:cubicBezTo>
                        <a:cubicBezTo>
                          <a:pt x="827723" y="-10749"/>
                          <a:pt x="396240" y="8301"/>
                          <a:pt x="0" y="24493"/>
                        </a:cubicBezTo>
                        <a:cubicBezTo>
                          <a:pt x="3810" y="40686"/>
                          <a:pt x="6667" y="56878"/>
                          <a:pt x="10477" y="73071"/>
                        </a:cubicBezTo>
                        <a:cubicBezTo>
                          <a:pt x="403860" y="58783"/>
                          <a:pt x="832485" y="39733"/>
                          <a:pt x="942975" y="57831"/>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45" name="Google Shape;245;p3"/>
                <p:cNvSpPr/>
                <p:nvPr/>
              </p:nvSpPr>
              <p:spPr>
                <a:xfrm>
                  <a:off x="4591623" y="1680437"/>
                  <a:ext cx="858114" cy="108179"/>
                </a:xfrm>
                <a:custGeom>
                  <a:avLst/>
                  <a:gdLst/>
                  <a:ahLst/>
                  <a:cxnLst/>
                  <a:rect l="l" t="t" r="r" b="b"/>
                  <a:pathLst>
                    <a:path w="557217" h="112394" extrusionOk="0">
                      <a:moveTo>
                        <a:pt x="557218" y="56197"/>
                      </a:moveTo>
                      <a:cubicBezTo>
                        <a:pt x="557218" y="87630"/>
                        <a:pt x="432440" y="112395"/>
                        <a:pt x="278136" y="112395"/>
                      </a:cubicBezTo>
                      <a:cubicBezTo>
                        <a:pt x="123830" y="112395"/>
                        <a:pt x="-947" y="88582"/>
                        <a:pt x="5" y="58102"/>
                      </a:cubicBezTo>
                      <a:cubicBezTo>
                        <a:pt x="958" y="26670"/>
                        <a:pt x="126688" y="952"/>
                        <a:pt x="279088" y="0"/>
                      </a:cubicBezTo>
                      <a:cubicBezTo>
                        <a:pt x="432440" y="0"/>
                        <a:pt x="556265" y="24765"/>
                        <a:pt x="557218" y="56197"/>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46" name="Google Shape;246;p3"/>
              <p:cNvSpPr/>
              <p:nvPr/>
            </p:nvSpPr>
            <p:spPr>
              <a:xfrm flipH="1">
                <a:off x="1653533" y="1604454"/>
                <a:ext cx="9149242" cy="445258"/>
              </a:xfrm>
              <a:custGeom>
                <a:avLst/>
                <a:gdLst/>
                <a:ahLst/>
                <a:cxnLst/>
                <a:rect l="l" t="t" r="r" b="b"/>
                <a:pathLst>
                  <a:path w="5374004" h="382196" extrusionOk="0">
                    <a:moveTo>
                      <a:pt x="798195" y="137887"/>
                    </a:moveTo>
                    <a:cubicBezTo>
                      <a:pt x="1045845" y="191227"/>
                      <a:pt x="1465898" y="477930"/>
                      <a:pt x="1724025" y="349342"/>
                    </a:cubicBezTo>
                    <a:cubicBezTo>
                      <a:pt x="2317433" y="64545"/>
                      <a:pt x="3855720" y="276952"/>
                      <a:pt x="4749165" y="381727"/>
                    </a:cubicBezTo>
                    <a:cubicBezTo>
                      <a:pt x="4957763" y="372202"/>
                      <a:pt x="5166360" y="359820"/>
                      <a:pt x="5374005" y="346485"/>
                    </a:cubicBezTo>
                    <a:cubicBezTo>
                      <a:pt x="4996815" y="280762"/>
                      <a:pt x="4316730" y="151222"/>
                      <a:pt x="4062413" y="175987"/>
                    </a:cubicBezTo>
                    <a:cubicBezTo>
                      <a:pt x="3691890" y="221707"/>
                      <a:pt x="2444115" y="38827"/>
                      <a:pt x="2252663" y="33112"/>
                    </a:cubicBezTo>
                    <a:cubicBezTo>
                      <a:pt x="2068830" y="32160"/>
                      <a:pt x="1735455" y="196942"/>
                      <a:pt x="1429703" y="202657"/>
                    </a:cubicBezTo>
                    <a:cubicBezTo>
                      <a:pt x="1112520" y="208372"/>
                      <a:pt x="1143953" y="41685"/>
                      <a:pt x="932498" y="7395"/>
                    </a:cubicBezTo>
                    <a:cubicBezTo>
                      <a:pt x="822008" y="-10703"/>
                      <a:pt x="393383" y="8347"/>
                      <a:pt x="0" y="22635"/>
                    </a:cubicBezTo>
                    <a:cubicBezTo>
                      <a:pt x="9525" y="66450"/>
                      <a:pt x="20003" y="110265"/>
                      <a:pt x="31433" y="153127"/>
                    </a:cubicBezTo>
                    <a:cubicBezTo>
                      <a:pt x="326708" y="132172"/>
                      <a:pt x="670560" y="109312"/>
                      <a:pt x="798195" y="137887"/>
                    </a:cubicBezTo>
                    <a:close/>
                  </a:path>
                </a:pathLst>
              </a:custGeom>
              <a:solidFill>
                <a:srgbClr val="CE7F42">
                  <a:alpha val="18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47" name="Google Shape;247;p3"/>
            <p:cNvSpPr/>
            <p:nvPr/>
          </p:nvSpPr>
          <p:spPr>
            <a:xfrm>
              <a:off x="2365825" y="4380280"/>
              <a:ext cx="822346" cy="300928"/>
            </a:xfrm>
            <a:custGeom>
              <a:avLst/>
              <a:gdLst/>
              <a:ahLst/>
              <a:cxnLst/>
              <a:rect l="l" t="t" r="r" b="b"/>
              <a:pathLst>
                <a:path w="520184" h="192067" extrusionOk="0">
                  <a:moveTo>
                    <a:pt x="517006" y="127252"/>
                  </a:moveTo>
                  <a:cubicBezTo>
                    <a:pt x="517958" y="130110"/>
                    <a:pt x="519863" y="132967"/>
                    <a:pt x="519863" y="135825"/>
                  </a:cubicBezTo>
                  <a:cubicBezTo>
                    <a:pt x="520816" y="140587"/>
                    <a:pt x="519863" y="142492"/>
                    <a:pt x="514148" y="143445"/>
                  </a:cubicBezTo>
                  <a:cubicBezTo>
                    <a:pt x="491288" y="145350"/>
                    <a:pt x="468428" y="145350"/>
                    <a:pt x="446521" y="149160"/>
                  </a:cubicBezTo>
                  <a:cubicBezTo>
                    <a:pt x="429376" y="152017"/>
                    <a:pt x="413183" y="156780"/>
                    <a:pt x="396991" y="162495"/>
                  </a:cubicBezTo>
                  <a:cubicBezTo>
                    <a:pt x="367463" y="173925"/>
                    <a:pt x="337936" y="183450"/>
                    <a:pt x="306503" y="188212"/>
                  </a:cubicBezTo>
                  <a:cubicBezTo>
                    <a:pt x="274118" y="192975"/>
                    <a:pt x="242686" y="192975"/>
                    <a:pt x="210301" y="190117"/>
                  </a:cubicBezTo>
                  <a:cubicBezTo>
                    <a:pt x="177916" y="186307"/>
                    <a:pt x="145531" y="177735"/>
                    <a:pt x="115051" y="165352"/>
                  </a:cubicBezTo>
                  <a:cubicBezTo>
                    <a:pt x="81713" y="151065"/>
                    <a:pt x="46471" y="145350"/>
                    <a:pt x="11228" y="144397"/>
                  </a:cubicBezTo>
                  <a:cubicBezTo>
                    <a:pt x="-1154" y="143445"/>
                    <a:pt x="-2107" y="143445"/>
                    <a:pt x="2656" y="130110"/>
                  </a:cubicBezTo>
                  <a:cubicBezTo>
                    <a:pt x="5513" y="128205"/>
                    <a:pt x="8371" y="126300"/>
                    <a:pt x="10276" y="124395"/>
                  </a:cubicBezTo>
                  <a:cubicBezTo>
                    <a:pt x="15991" y="116775"/>
                    <a:pt x="19801" y="109155"/>
                    <a:pt x="25516" y="101535"/>
                  </a:cubicBezTo>
                  <a:cubicBezTo>
                    <a:pt x="43613" y="78675"/>
                    <a:pt x="65521" y="60577"/>
                    <a:pt x="90286" y="45337"/>
                  </a:cubicBezTo>
                  <a:cubicBezTo>
                    <a:pt x="109336" y="33907"/>
                    <a:pt x="129338" y="23430"/>
                    <a:pt x="151246" y="17715"/>
                  </a:cubicBezTo>
                  <a:cubicBezTo>
                    <a:pt x="172201" y="12000"/>
                    <a:pt x="193156" y="5332"/>
                    <a:pt x="215063" y="2475"/>
                  </a:cubicBezTo>
                  <a:cubicBezTo>
                    <a:pt x="236971" y="-383"/>
                    <a:pt x="258878" y="-383"/>
                    <a:pt x="280786" y="570"/>
                  </a:cubicBezTo>
                  <a:cubicBezTo>
                    <a:pt x="303646" y="2475"/>
                    <a:pt x="325553" y="5332"/>
                    <a:pt x="347461" y="11047"/>
                  </a:cubicBezTo>
                  <a:cubicBezTo>
                    <a:pt x="379846" y="18667"/>
                    <a:pt x="410326" y="32955"/>
                    <a:pt x="438901" y="51052"/>
                  </a:cubicBezTo>
                  <a:cubicBezTo>
                    <a:pt x="468428" y="70102"/>
                    <a:pt x="492241" y="94867"/>
                    <a:pt x="511291" y="125347"/>
                  </a:cubicBezTo>
                  <a:cubicBezTo>
                    <a:pt x="512243" y="125347"/>
                    <a:pt x="515101" y="125347"/>
                    <a:pt x="517006" y="127252"/>
                  </a:cubicBezTo>
                  <a:close/>
                  <a:moveTo>
                    <a:pt x="388418" y="112965"/>
                  </a:moveTo>
                  <a:cubicBezTo>
                    <a:pt x="388418" y="93915"/>
                    <a:pt x="373178" y="77722"/>
                    <a:pt x="354128" y="76770"/>
                  </a:cubicBezTo>
                  <a:cubicBezTo>
                    <a:pt x="335078" y="76770"/>
                    <a:pt x="317933" y="92962"/>
                    <a:pt x="317933" y="112012"/>
                  </a:cubicBezTo>
                  <a:cubicBezTo>
                    <a:pt x="317933" y="131062"/>
                    <a:pt x="335078" y="148207"/>
                    <a:pt x="353176" y="148207"/>
                  </a:cubicBezTo>
                  <a:cubicBezTo>
                    <a:pt x="372226" y="148207"/>
                    <a:pt x="388418" y="132015"/>
                    <a:pt x="388418" y="112965"/>
                  </a:cubicBezTo>
                  <a:close/>
                  <a:moveTo>
                    <a:pt x="120766" y="112012"/>
                  </a:moveTo>
                  <a:cubicBezTo>
                    <a:pt x="120766" y="132015"/>
                    <a:pt x="136006" y="147255"/>
                    <a:pt x="156008" y="148207"/>
                  </a:cubicBezTo>
                  <a:cubicBezTo>
                    <a:pt x="174106" y="149160"/>
                    <a:pt x="191251" y="132015"/>
                    <a:pt x="191251" y="113917"/>
                  </a:cubicBezTo>
                  <a:cubicBezTo>
                    <a:pt x="191251" y="94867"/>
                    <a:pt x="175058" y="77722"/>
                    <a:pt x="155056" y="77722"/>
                  </a:cubicBezTo>
                  <a:cubicBezTo>
                    <a:pt x="136958" y="76770"/>
                    <a:pt x="120766" y="92962"/>
                    <a:pt x="120766" y="112012"/>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8" name="Google Shape;248;p3"/>
            <p:cNvSpPr/>
            <p:nvPr/>
          </p:nvSpPr>
          <p:spPr>
            <a:xfrm>
              <a:off x="2011721" y="4598850"/>
              <a:ext cx="1513313" cy="250473"/>
            </a:xfrm>
            <a:custGeom>
              <a:avLst/>
              <a:gdLst/>
              <a:ahLst/>
              <a:cxnLst/>
              <a:rect l="l" t="t" r="r" b="b"/>
              <a:pathLst>
                <a:path w="957262" h="159864" extrusionOk="0">
                  <a:moveTo>
                    <a:pt x="957263" y="157007"/>
                  </a:moveTo>
                  <a:cubicBezTo>
                    <a:pt x="956310" y="157959"/>
                    <a:pt x="954405" y="158912"/>
                    <a:pt x="953453" y="159864"/>
                  </a:cubicBezTo>
                  <a:cubicBezTo>
                    <a:pt x="946785" y="143672"/>
                    <a:pt x="937260" y="128432"/>
                    <a:pt x="923925" y="116049"/>
                  </a:cubicBezTo>
                  <a:cubicBezTo>
                    <a:pt x="908685" y="102714"/>
                    <a:pt x="893445" y="89379"/>
                    <a:pt x="876300" y="76997"/>
                  </a:cubicBezTo>
                  <a:cubicBezTo>
                    <a:pt x="865823" y="69377"/>
                    <a:pt x="854393" y="63662"/>
                    <a:pt x="842963" y="58899"/>
                  </a:cubicBezTo>
                  <a:cubicBezTo>
                    <a:pt x="826770" y="52232"/>
                    <a:pt x="810578" y="46517"/>
                    <a:pt x="793433" y="41754"/>
                  </a:cubicBezTo>
                  <a:cubicBezTo>
                    <a:pt x="781050" y="37944"/>
                    <a:pt x="766763" y="36992"/>
                    <a:pt x="753428" y="35087"/>
                  </a:cubicBezTo>
                  <a:cubicBezTo>
                    <a:pt x="729615" y="31277"/>
                    <a:pt x="704850" y="33182"/>
                    <a:pt x="681038" y="36992"/>
                  </a:cubicBezTo>
                  <a:cubicBezTo>
                    <a:pt x="668655" y="38897"/>
                    <a:pt x="656273" y="42707"/>
                    <a:pt x="644843" y="46517"/>
                  </a:cubicBezTo>
                  <a:cubicBezTo>
                    <a:pt x="618173" y="55089"/>
                    <a:pt x="591503" y="65567"/>
                    <a:pt x="563880" y="72234"/>
                  </a:cubicBezTo>
                  <a:cubicBezTo>
                    <a:pt x="542925" y="76997"/>
                    <a:pt x="521017" y="78902"/>
                    <a:pt x="500063" y="80807"/>
                  </a:cubicBezTo>
                  <a:cubicBezTo>
                    <a:pt x="479108" y="81759"/>
                    <a:pt x="458153" y="82712"/>
                    <a:pt x="437198" y="80807"/>
                  </a:cubicBezTo>
                  <a:cubicBezTo>
                    <a:pt x="417195" y="78902"/>
                    <a:pt x="398145" y="74139"/>
                    <a:pt x="379095" y="69377"/>
                  </a:cubicBezTo>
                  <a:cubicBezTo>
                    <a:pt x="355283" y="62709"/>
                    <a:pt x="331470" y="53184"/>
                    <a:pt x="307658" y="45564"/>
                  </a:cubicBezTo>
                  <a:cubicBezTo>
                    <a:pt x="280988" y="37944"/>
                    <a:pt x="253365" y="33182"/>
                    <a:pt x="224790" y="34134"/>
                  </a:cubicBezTo>
                  <a:cubicBezTo>
                    <a:pt x="197168" y="35087"/>
                    <a:pt x="170498" y="37944"/>
                    <a:pt x="144780" y="47469"/>
                  </a:cubicBezTo>
                  <a:cubicBezTo>
                    <a:pt x="128588" y="53184"/>
                    <a:pt x="111443" y="58899"/>
                    <a:pt x="97155" y="67472"/>
                  </a:cubicBezTo>
                  <a:cubicBezTo>
                    <a:pt x="62865" y="86522"/>
                    <a:pt x="33338" y="111287"/>
                    <a:pt x="11430" y="144624"/>
                  </a:cubicBezTo>
                  <a:cubicBezTo>
                    <a:pt x="8573" y="149387"/>
                    <a:pt x="3810" y="152244"/>
                    <a:pt x="0" y="156054"/>
                  </a:cubicBezTo>
                  <a:cubicBezTo>
                    <a:pt x="4763" y="133194"/>
                    <a:pt x="16193" y="113192"/>
                    <a:pt x="30480" y="95094"/>
                  </a:cubicBezTo>
                  <a:cubicBezTo>
                    <a:pt x="62865" y="52232"/>
                    <a:pt x="105728" y="24609"/>
                    <a:pt x="157163" y="10322"/>
                  </a:cubicBezTo>
                  <a:cubicBezTo>
                    <a:pt x="218123" y="-6823"/>
                    <a:pt x="277178" y="-1108"/>
                    <a:pt x="336233" y="21752"/>
                  </a:cubicBezTo>
                  <a:cubicBezTo>
                    <a:pt x="394335" y="44612"/>
                    <a:pt x="455295" y="53184"/>
                    <a:pt x="517208" y="46517"/>
                  </a:cubicBezTo>
                  <a:cubicBezTo>
                    <a:pt x="559118" y="41754"/>
                    <a:pt x="598170" y="30324"/>
                    <a:pt x="637223" y="16037"/>
                  </a:cubicBezTo>
                  <a:cubicBezTo>
                    <a:pt x="680085" y="-156"/>
                    <a:pt x="723900" y="-3013"/>
                    <a:pt x="768668" y="2702"/>
                  </a:cubicBezTo>
                  <a:cubicBezTo>
                    <a:pt x="810578" y="8417"/>
                    <a:pt x="847725" y="23657"/>
                    <a:pt x="881063" y="48422"/>
                  </a:cubicBezTo>
                  <a:cubicBezTo>
                    <a:pt x="916305" y="74139"/>
                    <a:pt x="941070" y="107477"/>
                    <a:pt x="956310" y="149387"/>
                  </a:cubicBezTo>
                  <a:cubicBezTo>
                    <a:pt x="956310" y="151292"/>
                    <a:pt x="956310" y="154149"/>
                    <a:pt x="957263" y="157007"/>
                  </a:cubicBezTo>
                  <a:close/>
                </a:path>
              </a:pathLst>
            </a:custGeom>
            <a:solidFill>
              <a:srgbClr val="B3B4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 name="Google Shape;249;p3"/>
            <p:cNvSpPr/>
            <p:nvPr/>
          </p:nvSpPr>
          <p:spPr>
            <a:xfrm>
              <a:off x="2371845" y="4333194"/>
              <a:ext cx="813124" cy="274823"/>
            </a:xfrm>
            <a:custGeom>
              <a:avLst/>
              <a:gdLst/>
              <a:ahLst/>
              <a:cxnLst/>
              <a:rect l="l" t="t" r="r" b="b"/>
              <a:pathLst>
                <a:path w="514350" h="175406" extrusionOk="0">
                  <a:moveTo>
                    <a:pt x="514350" y="173501"/>
                  </a:moveTo>
                  <a:cubicBezTo>
                    <a:pt x="512445" y="172549"/>
                    <a:pt x="509588" y="171596"/>
                    <a:pt x="508635" y="170644"/>
                  </a:cubicBezTo>
                  <a:cubicBezTo>
                    <a:pt x="490538" y="140164"/>
                    <a:pt x="466725" y="115399"/>
                    <a:pt x="436245" y="96349"/>
                  </a:cubicBezTo>
                  <a:cubicBezTo>
                    <a:pt x="407670" y="78251"/>
                    <a:pt x="377190" y="63964"/>
                    <a:pt x="344805" y="56344"/>
                  </a:cubicBezTo>
                  <a:cubicBezTo>
                    <a:pt x="322897" y="50629"/>
                    <a:pt x="300038" y="47771"/>
                    <a:pt x="278130" y="45866"/>
                  </a:cubicBezTo>
                  <a:cubicBezTo>
                    <a:pt x="256222" y="44914"/>
                    <a:pt x="234315" y="44914"/>
                    <a:pt x="212408" y="47771"/>
                  </a:cubicBezTo>
                  <a:cubicBezTo>
                    <a:pt x="190500" y="50629"/>
                    <a:pt x="169545" y="57296"/>
                    <a:pt x="148590" y="63011"/>
                  </a:cubicBezTo>
                  <a:cubicBezTo>
                    <a:pt x="126683" y="68726"/>
                    <a:pt x="106680" y="79204"/>
                    <a:pt x="87630" y="90634"/>
                  </a:cubicBezTo>
                  <a:cubicBezTo>
                    <a:pt x="62865" y="105874"/>
                    <a:pt x="40958" y="123971"/>
                    <a:pt x="22860" y="146831"/>
                  </a:cubicBezTo>
                  <a:cubicBezTo>
                    <a:pt x="17145" y="154451"/>
                    <a:pt x="13335" y="162071"/>
                    <a:pt x="7620" y="169691"/>
                  </a:cubicBezTo>
                  <a:cubicBezTo>
                    <a:pt x="5715" y="172549"/>
                    <a:pt x="2858" y="173501"/>
                    <a:pt x="0" y="175406"/>
                  </a:cubicBezTo>
                  <a:cubicBezTo>
                    <a:pt x="11430" y="110636"/>
                    <a:pt x="50483" y="67774"/>
                    <a:pt x="105727" y="37294"/>
                  </a:cubicBezTo>
                  <a:cubicBezTo>
                    <a:pt x="160020" y="6814"/>
                    <a:pt x="218122" y="-3664"/>
                    <a:pt x="280035" y="1099"/>
                  </a:cubicBezTo>
                  <a:cubicBezTo>
                    <a:pt x="335280" y="4909"/>
                    <a:pt x="386715" y="21101"/>
                    <a:pt x="432435" y="53486"/>
                  </a:cubicBezTo>
                  <a:cubicBezTo>
                    <a:pt x="468630" y="79204"/>
                    <a:pt x="495300" y="111589"/>
                    <a:pt x="508635" y="155404"/>
                  </a:cubicBezTo>
                  <a:cubicBezTo>
                    <a:pt x="509588" y="157309"/>
                    <a:pt x="509588" y="160166"/>
                    <a:pt x="509588" y="163024"/>
                  </a:cubicBezTo>
                  <a:cubicBezTo>
                    <a:pt x="509588" y="163976"/>
                    <a:pt x="510540" y="164929"/>
                    <a:pt x="510540" y="166834"/>
                  </a:cubicBezTo>
                  <a:cubicBezTo>
                    <a:pt x="513397" y="167786"/>
                    <a:pt x="513397" y="170644"/>
                    <a:pt x="514350" y="173501"/>
                  </a:cubicBezTo>
                  <a:close/>
                </a:path>
              </a:pathLst>
            </a:custGeom>
            <a:solidFill>
              <a:srgbClr val="B3B4B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 name="Google Shape;250;p3"/>
            <p:cNvSpPr/>
            <p:nvPr/>
          </p:nvSpPr>
          <p:spPr>
            <a:xfrm>
              <a:off x="3010814" y="4349882"/>
              <a:ext cx="181428" cy="160071"/>
            </a:xfrm>
            <a:custGeom>
              <a:avLst/>
              <a:gdLst/>
              <a:ahLst/>
              <a:cxnLst/>
              <a:rect l="l" t="t" r="r" b="b"/>
              <a:pathLst>
                <a:path w="114764" h="102165" extrusionOk="0">
                  <a:moveTo>
                    <a:pt x="114765" y="73342"/>
                  </a:moveTo>
                  <a:cubicBezTo>
                    <a:pt x="109049" y="87630"/>
                    <a:pt x="98572" y="96202"/>
                    <a:pt x="84285" y="101917"/>
                  </a:cubicBezTo>
                  <a:cubicBezTo>
                    <a:pt x="82380" y="102870"/>
                    <a:pt x="77617" y="100965"/>
                    <a:pt x="76665" y="98107"/>
                  </a:cubicBezTo>
                  <a:cubicBezTo>
                    <a:pt x="58567" y="73342"/>
                    <a:pt x="35707" y="51435"/>
                    <a:pt x="9990" y="34290"/>
                  </a:cubicBezTo>
                  <a:cubicBezTo>
                    <a:pt x="-2393" y="25717"/>
                    <a:pt x="-2393" y="25717"/>
                    <a:pt x="5227" y="12382"/>
                  </a:cubicBezTo>
                  <a:cubicBezTo>
                    <a:pt x="8085" y="7620"/>
                    <a:pt x="11895" y="3810"/>
                    <a:pt x="14752" y="0"/>
                  </a:cubicBezTo>
                  <a:cubicBezTo>
                    <a:pt x="16657" y="1905"/>
                    <a:pt x="18562" y="4763"/>
                    <a:pt x="20467" y="4763"/>
                  </a:cubicBezTo>
                  <a:cubicBezTo>
                    <a:pt x="25230" y="5715"/>
                    <a:pt x="30945" y="4763"/>
                    <a:pt x="35707" y="4763"/>
                  </a:cubicBezTo>
                  <a:cubicBezTo>
                    <a:pt x="55710" y="4763"/>
                    <a:pt x="72855" y="12382"/>
                    <a:pt x="88095" y="26670"/>
                  </a:cubicBezTo>
                  <a:cubicBezTo>
                    <a:pt x="100477" y="39052"/>
                    <a:pt x="110002" y="52388"/>
                    <a:pt x="111907" y="69532"/>
                  </a:cubicBezTo>
                  <a:cubicBezTo>
                    <a:pt x="112860" y="71438"/>
                    <a:pt x="113812" y="72390"/>
                    <a:pt x="114765" y="73342"/>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 name="Google Shape;251;p3"/>
            <p:cNvSpPr/>
            <p:nvPr/>
          </p:nvSpPr>
          <p:spPr>
            <a:xfrm>
              <a:off x="2360331" y="4361576"/>
              <a:ext cx="179425" cy="148688"/>
            </a:xfrm>
            <a:custGeom>
              <a:avLst/>
              <a:gdLst/>
              <a:ahLst/>
              <a:cxnLst/>
              <a:rect l="l" t="t" r="r" b="b"/>
              <a:pathLst>
                <a:path w="113497" h="94900" extrusionOk="0">
                  <a:moveTo>
                    <a:pt x="101917" y="0"/>
                  </a:moveTo>
                  <a:cubicBezTo>
                    <a:pt x="105727" y="5715"/>
                    <a:pt x="109538" y="10478"/>
                    <a:pt x="113347" y="16193"/>
                  </a:cubicBezTo>
                  <a:cubicBezTo>
                    <a:pt x="114300" y="17145"/>
                    <a:pt x="110490" y="21908"/>
                    <a:pt x="108585" y="22860"/>
                  </a:cubicBezTo>
                  <a:cubicBezTo>
                    <a:pt x="90488" y="36195"/>
                    <a:pt x="72390" y="49530"/>
                    <a:pt x="55245" y="63818"/>
                  </a:cubicBezTo>
                  <a:cubicBezTo>
                    <a:pt x="45720" y="71438"/>
                    <a:pt x="39052" y="80963"/>
                    <a:pt x="31432" y="90488"/>
                  </a:cubicBezTo>
                  <a:cubicBezTo>
                    <a:pt x="27622" y="96203"/>
                    <a:pt x="23813" y="96203"/>
                    <a:pt x="19050" y="91440"/>
                  </a:cubicBezTo>
                  <a:cubicBezTo>
                    <a:pt x="12382" y="83820"/>
                    <a:pt x="6667" y="76200"/>
                    <a:pt x="0" y="68580"/>
                  </a:cubicBezTo>
                  <a:cubicBezTo>
                    <a:pt x="2857" y="64770"/>
                    <a:pt x="6667" y="60960"/>
                    <a:pt x="7620" y="57150"/>
                  </a:cubicBezTo>
                  <a:cubicBezTo>
                    <a:pt x="13335" y="37148"/>
                    <a:pt x="26670" y="22860"/>
                    <a:pt x="43815" y="13335"/>
                  </a:cubicBezTo>
                  <a:cubicBezTo>
                    <a:pt x="59055" y="4763"/>
                    <a:pt x="75247" y="1905"/>
                    <a:pt x="92392" y="2858"/>
                  </a:cubicBezTo>
                  <a:cubicBezTo>
                    <a:pt x="95250" y="2858"/>
                    <a:pt x="98107" y="953"/>
                    <a:pt x="101917"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 name="Google Shape;252;p3"/>
            <p:cNvSpPr/>
            <p:nvPr/>
          </p:nvSpPr>
          <p:spPr>
            <a:xfrm>
              <a:off x="2349792" y="4329629"/>
              <a:ext cx="171659" cy="139405"/>
            </a:xfrm>
            <a:custGeom>
              <a:avLst/>
              <a:gdLst/>
              <a:ahLst/>
              <a:cxnLst/>
              <a:rect l="l" t="t" r="r" b="b"/>
              <a:pathLst>
                <a:path w="108585" h="88975" extrusionOk="0">
                  <a:moveTo>
                    <a:pt x="108585" y="20395"/>
                  </a:moveTo>
                  <a:cubicBezTo>
                    <a:pt x="105727" y="21348"/>
                    <a:pt x="101918" y="23253"/>
                    <a:pt x="99060" y="23253"/>
                  </a:cubicBezTo>
                  <a:cubicBezTo>
                    <a:pt x="81915" y="22300"/>
                    <a:pt x="65723" y="25158"/>
                    <a:pt x="50483" y="33730"/>
                  </a:cubicBezTo>
                  <a:cubicBezTo>
                    <a:pt x="33338" y="44208"/>
                    <a:pt x="20002" y="57543"/>
                    <a:pt x="14288" y="77545"/>
                  </a:cubicBezTo>
                  <a:cubicBezTo>
                    <a:pt x="13335" y="82308"/>
                    <a:pt x="9525" y="85165"/>
                    <a:pt x="6668" y="88975"/>
                  </a:cubicBezTo>
                  <a:cubicBezTo>
                    <a:pt x="6668" y="88023"/>
                    <a:pt x="5715" y="86118"/>
                    <a:pt x="5715" y="85165"/>
                  </a:cubicBezTo>
                  <a:cubicBezTo>
                    <a:pt x="4763" y="84213"/>
                    <a:pt x="4763" y="83260"/>
                    <a:pt x="3810" y="82308"/>
                  </a:cubicBezTo>
                  <a:cubicBezTo>
                    <a:pt x="2858" y="79450"/>
                    <a:pt x="2858" y="76593"/>
                    <a:pt x="1905" y="73735"/>
                  </a:cubicBezTo>
                  <a:cubicBezTo>
                    <a:pt x="952" y="70878"/>
                    <a:pt x="952" y="68020"/>
                    <a:pt x="0" y="65163"/>
                  </a:cubicBezTo>
                  <a:cubicBezTo>
                    <a:pt x="0" y="63258"/>
                    <a:pt x="0" y="61353"/>
                    <a:pt x="0" y="60400"/>
                  </a:cubicBezTo>
                  <a:cubicBezTo>
                    <a:pt x="952" y="57543"/>
                    <a:pt x="952" y="54685"/>
                    <a:pt x="1905" y="51828"/>
                  </a:cubicBezTo>
                  <a:cubicBezTo>
                    <a:pt x="3810" y="27063"/>
                    <a:pt x="28575" y="2298"/>
                    <a:pt x="54293" y="393"/>
                  </a:cubicBezTo>
                  <a:cubicBezTo>
                    <a:pt x="75248" y="-1512"/>
                    <a:pt x="94298" y="3250"/>
                    <a:pt x="108585" y="20395"/>
                  </a:cubicBezTo>
                  <a:close/>
                </a:path>
              </a:pathLst>
            </a:custGeom>
            <a:solidFill>
              <a:srgbClr val="B2B3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 name="Google Shape;253;p3"/>
            <p:cNvSpPr/>
            <p:nvPr/>
          </p:nvSpPr>
          <p:spPr>
            <a:xfrm>
              <a:off x="3034130" y="4321954"/>
              <a:ext cx="165636" cy="142845"/>
            </a:xfrm>
            <a:custGeom>
              <a:avLst/>
              <a:gdLst/>
              <a:ahLst/>
              <a:cxnLst/>
              <a:rect l="l" t="t" r="r" b="b"/>
              <a:pathLst>
                <a:path w="104775" h="91171" extrusionOk="0">
                  <a:moveTo>
                    <a:pt x="100013" y="91171"/>
                  </a:moveTo>
                  <a:cubicBezTo>
                    <a:pt x="99060" y="90219"/>
                    <a:pt x="97155" y="89266"/>
                    <a:pt x="97155" y="88314"/>
                  </a:cubicBezTo>
                  <a:cubicBezTo>
                    <a:pt x="95250" y="70216"/>
                    <a:pt x="85725" y="56881"/>
                    <a:pt x="73342" y="45451"/>
                  </a:cubicBezTo>
                  <a:cubicBezTo>
                    <a:pt x="59055" y="31164"/>
                    <a:pt x="41910" y="24496"/>
                    <a:pt x="20955" y="23544"/>
                  </a:cubicBezTo>
                  <a:cubicBezTo>
                    <a:pt x="16192" y="23544"/>
                    <a:pt x="10478" y="24496"/>
                    <a:pt x="5715" y="23544"/>
                  </a:cubicBezTo>
                  <a:cubicBezTo>
                    <a:pt x="3810" y="23544"/>
                    <a:pt x="1905" y="20686"/>
                    <a:pt x="0" y="18781"/>
                  </a:cubicBezTo>
                  <a:cubicBezTo>
                    <a:pt x="953" y="17829"/>
                    <a:pt x="2858" y="15924"/>
                    <a:pt x="3810" y="14971"/>
                  </a:cubicBezTo>
                  <a:cubicBezTo>
                    <a:pt x="4763" y="14019"/>
                    <a:pt x="6667" y="13066"/>
                    <a:pt x="7620" y="12114"/>
                  </a:cubicBezTo>
                  <a:cubicBezTo>
                    <a:pt x="10478" y="11161"/>
                    <a:pt x="12383" y="9256"/>
                    <a:pt x="15240" y="8304"/>
                  </a:cubicBezTo>
                  <a:cubicBezTo>
                    <a:pt x="17145" y="7351"/>
                    <a:pt x="18097" y="6399"/>
                    <a:pt x="20003" y="5446"/>
                  </a:cubicBezTo>
                  <a:cubicBezTo>
                    <a:pt x="21908" y="4494"/>
                    <a:pt x="24765" y="4494"/>
                    <a:pt x="26670" y="3541"/>
                  </a:cubicBezTo>
                  <a:cubicBezTo>
                    <a:pt x="27622" y="2589"/>
                    <a:pt x="28575" y="2589"/>
                    <a:pt x="30480" y="1636"/>
                  </a:cubicBezTo>
                  <a:cubicBezTo>
                    <a:pt x="58103" y="-5031"/>
                    <a:pt x="88583" y="9256"/>
                    <a:pt x="99060" y="34021"/>
                  </a:cubicBezTo>
                  <a:cubicBezTo>
                    <a:pt x="100013" y="35926"/>
                    <a:pt x="100965" y="36879"/>
                    <a:pt x="101917" y="38784"/>
                  </a:cubicBezTo>
                  <a:cubicBezTo>
                    <a:pt x="101917" y="40689"/>
                    <a:pt x="102870" y="42594"/>
                    <a:pt x="102870" y="43546"/>
                  </a:cubicBezTo>
                  <a:cubicBezTo>
                    <a:pt x="103822" y="44499"/>
                    <a:pt x="103822" y="45451"/>
                    <a:pt x="104775" y="47356"/>
                  </a:cubicBezTo>
                  <a:cubicBezTo>
                    <a:pt x="104775" y="57834"/>
                    <a:pt x="104775" y="67359"/>
                    <a:pt x="104775" y="77836"/>
                  </a:cubicBezTo>
                  <a:cubicBezTo>
                    <a:pt x="103822" y="78789"/>
                    <a:pt x="103822" y="79741"/>
                    <a:pt x="102870" y="81646"/>
                  </a:cubicBezTo>
                  <a:cubicBezTo>
                    <a:pt x="102870" y="84504"/>
                    <a:pt x="101917" y="87361"/>
                    <a:pt x="100013" y="91171"/>
                  </a:cubicBezTo>
                  <a:close/>
                </a:path>
              </a:pathLst>
            </a:custGeom>
            <a:solidFill>
              <a:srgbClr val="B4B5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 name="Google Shape;254;p3"/>
            <p:cNvSpPr/>
            <p:nvPr/>
          </p:nvSpPr>
          <p:spPr>
            <a:xfrm>
              <a:off x="2318836" y="4206875"/>
              <a:ext cx="3012" cy="13430"/>
            </a:xfrm>
            <a:custGeom>
              <a:avLst/>
              <a:gdLst/>
              <a:ahLst/>
              <a:cxnLst/>
              <a:rect l="l" t="t" r="r" b="b"/>
              <a:pathLst>
                <a:path w="1905" h="8572" extrusionOk="0">
                  <a:moveTo>
                    <a:pt x="1905" y="0"/>
                  </a:moveTo>
                  <a:cubicBezTo>
                    <a:pt x="952" y="2858"/>
                    <a:pt x="952" y="5715"/>
                    <a:pt x="0" y="8573"/>
                  </a:cubicBezTo>
                  <a:cubicBezTo>
                    <a:pt x="952" y="5715"/>
                    <a:pt x="952" y="2858"/>
                    <a:pt x="1905"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 name="Google Shape;255;p3"/>
            <p:cNvSpPr/>
            <p:nvPr/>
          </p:nvSpPr>
          <p:spPr>
            <a:xfrm>
              <a:off x="2318836" y="4227764"/>
              <a:ext cx="3012" cy="13430"/>
            </a:xfrm>
            <a:custGeom>
              <a:avLst/>
              <a:gdLst/>
              <a:ahLst/>
              <a:cxnLst/>
              <a:rect l="l" t="t" r="r" b="b"/>
              <a:pathLst>
                <a:path w="1905" h="8572" extrusionOk="0">
                  <a:moveTo>
                    <a:pt x="0" y="0"/>
                  </a:moveTo>
                  <a:cubicBezTo>
                    <a:pt x="952" y="2857"/>
                    <a:pt x="952" y="5715"/>
                    <a:pt x="1905" y="8573"/>
                  </a:cubicBezTo>
                  <a:cubicBezTo>
                    <a:pt x="952" y="5715"/>
                    <a:pt x="952" y="2857"/>
                    <a:pt x="0"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 name="Google Shape;256;p3"/>
            <p:cNvSpPr/>
            <p:nvPr/>
          </p:nvSpPr>
          <p:spPr>
            <a:xfrm>
              <a:off x="3777633" y="5039437"/>
              <a:ext cx="4517" cy="7461"/>
            </a:xfrm>
            <a:custGeom>
              <a:avLst/>
              <a:gdLst/>
              <a:ahLst/>
              <a:cxnLst/>
              <a:rect l="l" t="t" r="r" b="b"/>
              <a:pathLst>
                <a:path w="2857" h="4762" extrusionOk="0">
                  <a:moveTo>
                    <a:pt x="2858" y="4763"/>
                  </a:moveTo>
                  <a:cubicBezTo>
                    <a:pt x="1905" y="2857"/>
                    <a:pt x="953" y="1905"/>
                    <a:pt x="0" y="0"/>
                  </a:cubicBezTo>
                  <a:cubicBezTo>
                    <a:pt x="953" y="1905"/>
                    <a:pt x="1905" y="3810"/>
                    <a:pt x="2858" y="4763"/>
                  </a:cubicBezTo>
                  <a:close/>
                </a:path>
              </a:pathLst>
            </a:custGeom>
            <a:solidFill>
              <a:srgbClr val="898A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 name="Google Shape;257;p3"/>
            <p:cNvSpPr/>
            <p:nvPr/>
          </p:nvSpPr>
          <p:spPr>
            <a:xfrm>
              <a:off x="3178457" y="4432174"/>
              <a:ext cx="1505" cy="5969"/>
            </a:xfrm>
            <a:custGeom>
              <a:avLst/>
              <a:gdLst/>
              <a:ahLst/>
              <a:cxnLst/>
              <a:rect l="l" t="t" r="r" b="b"/>
              <a:pathLst>
                <a:path w="952" h="3810" extrusionOk="0">
                  <a:moveTo>
                    <a:pt x="953" y="3810"/>
                  </a:moveTo>
                  <a:cubicBezTo>
                    <a:pt x="953" y="2858"/>
                    <a:pt x="0" y="1905"/>
                    <a:pt x="0" y="0"/>
                  </a:cubicBezTo>
                  <a:cubicBezTo>
                    <a:pt x="0" y="952"/>
                    <a:pt x="0" y="2858"/>
                    <a:pt x="953" y="3810"/>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 name="Google Shape;258;p3"/>
            <p:cNvSpPr/>
            <p:nvPr/>
          </p:nvSpPr>
          <p:spPr>
            <a:xfrm>
              <a:off x="2324859" y="4254621"/>
              <a:ext cx="3010" cy="4476"/>
            </a:xfrm>
            <a:custGeom>
              <a:avLst/>
              <a:gdLst/>
              <a:ahLst/>
              <a:cxnLst/>
              <a:rect l="l" t="t" r="r" b="b"/>
              <a:pathLst>
                <a:path w="1904" h="2857" extrusionOk="0">
                  <a:moveTo>
                    <a:pt x="0" y="0"/>
                  </a:moveTo>
                  <a:cubicBezTo>
                    <a:pt x="952" y="953"/>
                    <a:pt x="952" y="1905"/>
                    <a:pt x="1905" y="2858"/>
                  </a:cubicBezTo>
                  <a:cubicBezTo>
                    <a:pt x="952" y="1905"/>
                    <a:pt x="0" y="953"/>
                    <a:pt x="0"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 name="Google Shape;259;p3"/>
            <p:cNvSpPr/>
            <p:nvPr/>
          </p:nvSpPr>
          <p:spPr>
            <a:xfrm>
              <a:off x="2948487" y="4735874"/>
              <a:ext cx="312686" cy="175192"/>
            </a:xfrm>
            <a:custGeom>
              <a:avLst/>
              <a:gdLst/>
              <a:ahLst/>
              <a:cxnLst/>
              <a:rect l="l" t="t" r="r" b="b"/>
              <a:pathLst>
                <a:path w="197793" h="111816" extrusionOk="0">
                  <a:moveTo>
                    <a:pt x="108353" y="0"/>
                  </a:moveTo>
                  <a:cubicBezTo>
                    <a:pt x="151216" y="0"/>
                    <a:pt x="183601" y="23813"/>
                    <a:pt x="195983" y="64770"/>
                  </a:cubicBezTo>
                  <a:cubicBezTo>
                    <a:pt x="202651" y="85725"/>
                    <a:pt x="190268" y="106680"/>
                    <a:pt x="169313" y="111443"/>
                  </a:cubicBezTo>
                  <a:cubicBezTo>
                    <a:pt x="163598" y="112395"/>
                    <a:pt x="156931" y="111443"/>
                    <a:pt x="152168" y="109538"/>
                  </a:cubicBezTo>
                  <a:cubicBezTo>
                    <a:pt x="124546" y="96202"/>
                    <a:pt x="94066" y="93345"/>
                    <a:pt x="63586" y="92393"/>
                  </a:cubicBezTo>
                  <a:cubicBezTo>
                    <a:pt x="46441" y="91440"/>
                    <a:pt x="29296" y="89535"/>
                    <a:pt x="12151" y="85725"/>
                  </a:cubicBezTo>
                  <a:cubicBezTo>
                    <a:pt x="721" y="82868"/>
                    <a:pt x="-3089" y="72390"/>
                    <a:pt x="2626" y="61913"/>
                  </a:cubicBezTo>
                  <a:cubicBezTo>
                    <a:pt x="8341" y="52388"/>
                    <a:pt x="15961" y="42863"/>
                    <a:pt x="24533" y="35243"/>
                  </a:cubicBezTo>
                  <a:cubicBezTo>
                    <a:pt x="48346" y="13335"/>
                    <a:pt x="75968" y="0"/>
                    <a:pt x="108353" y="0"/>
                  </a:cubicBezTo>
                  <a:close/>
                </a:path>
              </a:pathLst>
            </a:custGeom>
            <a:solidFill>
              <a:srgbClr val="2623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 name="Google Shape;260;p3"/>
            <p:cNvSpPr/>
            <p:nvPr/>
          </p:nvSpPr>
          <p:spPr>
            <a:xfrm>
              <a:off x="2253586" y="4721563"/>
              <a:ext cx="383825" cy="211498"/>
            </a:xfrm>
            <a:custGeom>
              <a:avLst/>
              <a:gdLst/>
              <a:ahLst/>
              <a:cxnLst/>
              <a:rect l="l" t="t" r="r" b="b"/>
              <a:pathLst>
                <a:path w="196756" h="110730" extrusionOk="0">
                  <a:moveTo>
                    <a:pt x="81951" y="0"/>
                  </a:moveTo>
                  <a:cubicBezTo>
                    <a:pt x="130528" y="1905"/>
                    <a:pt x="163866" y="20955"/>
                    <a:pt x="189583" y="53340"/>
                  </a:cubicBezTo>
                  <a:cubicBezTo>
                    <a:pt x="202918" y="70485"/>
                    <a:pt x="197203" y="84773"/>
                    <a:pt x="176248" y="88583"/>
                  </a:cubicBezTo>
                  <a:cubicBezTo>
                    <a:pt x="166723" y="90488"/>
                    <a:pt x="157198" y="91440"/>
                    <a:pt x="147673" y="91440"/>
                  </a:cubicBezTo>
                  <a:cubicBezTo>
                    <a:pt x="131481" y="92393"/>
                    <a:pt x="114336" y="90488"/>
                    <a:pt x="98143" y="93345"/>
                  </a:cubicBezTo>
                  <a:cubicBezTo>
                    <a:pt x="80046" y="96202"/>
                    <a:pt x="62901" y="102870"/>
                    <a:pt x="45756" y="108585"/>
                  </a:cubicBezTo>
                  <a:cubicBezTo>
                    <a:pt x="23848" y="116205"/>
                    <a:pt x="988" y="102870"/>
                    <a:pt x="36" y="79058"/>
                  </a:cubicBezTo>
                  <a:cubicBezTo>
                    <a:pt x="-917" y="53340"/>
                    <a:pt x="17181" y="20002"/>
                    <a:pt x="48613" y="7620"/>
                  </a:cubicBezTo>
                  <a:cubicBezTo>
                    <a:pt x="60996" y="3810"/>
                    <a:pt x="74331" y="952"/>
                    <a:pt x="81951" y="0"/>
                  </a:cubicBezTo>
                  <a:close/>
                </a:path>
              </a:pathLst>
            </a:custGeom>
            <a:solidFill>
              <a:srgbClr val="2522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 name="Google Shape;261;p3"/>
            <p:cNvSpPr/>
            <p:nvPr/>
          </p:nvSpPr>
          <p:spPr>
            <a:xfrm>
              <a:off x="2554879" y="4498826"/>
              <a:ext cx="116410" cy="115433"/>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 name="Google Shape;262;p3"/>
            <p:cNvSpPr/>
            <p:nvPr/>
          </p:nvSpPr>
          <p:spPr>
            <a:xfrm>
              <a:off x="2149219" y="5739705"/>
              <a:ext cx="1270716" cy="288235"/>
            </a:xfrm>
            <a:custGeom>
              <a:avLst/>
              <a:gdLst/>
              <a:ahLst/>
              <a:cxnLst/>
              <a:rect l="l" t="t" r="r" b="b"/>
              <a:pathLst>
                <a:path w="862965" h="197506" extrusionOk="0">
                  <a:moveTo>
                    <a:pt x="0" y="97155"/>
                  </a:moveTo>
                  <a:cubicBezTo>
                    <a:pt x="6668" y="101917"/>
                    <a:pt x="14288" y="107633"/>
                    <a:pt x="20955" y="112395"/>
                  </a:cubicBezTo>
                  <a:cubicBezTo>
                    <a:pt x="38100" y="123825"/>
                    <a:pt x="54293" y="136208"/>
                    <a:pt x="73343" y="144780"/>
                  </a:cubicBezTo>
                  <a:cubicBezTo>
                    <a:pt x="90488" y="152400"/>
                    <a:pt x="108585" y="156210"/>
                    <a:pt x="126683" y="160020"/>
                  </a:cubicBezTo>
                  <a:cubicBezTo>
                    <a:pt x="142875" y="162878"/>
                    <a:pt x="159068" y="164783"/>
                    <a:pt x="176213" y="164783"/>
                  </a:cubicBezTo>
                  <a:cubicBezTo>
                    <a:pt x="198120" y="164783"/>
                    <a:pt x="219075" y="160972"/>
                    <a:pt x="240030" y="155258"/>
                  </a:cubicBezTo>
                  <a:cubicBezTo>
                    <a:pt x="260985" y="149542"/>
                    <a:pt x="280035" y="139065"/>
                    <a:pt x="300038" y="129540"/>
                  </a:cubicBezTo>
                  <a:cubicBezTo>
                    <a:pt x="318135" y="121920"/>
                    <a:pt x="337185" y="116205"/>
                    <a:pt x="356235" y="113347"/>
                  </a:cubicBezTo>
                  <a:cubicBezTo>
                    <a:pt x="374333" y="110490"/>
                    <a:pt x="393383" y="109538"/>
                    <a:pt x="411480" y="109538"/>
                  </a:cubicBezTo>
                  <a:cubicBezTo>
                    <a:pt x="444817" y="108585"/>
                    <a:pt x="476250" y="117158"/>
                    <a:pt x="506730" y="131445"/>
                  </a:cubicBezTo>
                  <a:cubicBezTo>
                    <a:pt x="522923" y="139065"/>
                    <a:pt x="540068" y="146685"/>
                    <a:pt x="556260" y="153353"/>
                  </a:cubicBezTo>
                  <a:cubicBezTo>
                    <a:pt x="566738" y="157163"/>
                    <a:pt x="579120" y="159067"/>
                    <a:pt x="590550" y="160972"/>
                  </a:cubicBezTo>
                  <a:cubicBezTo>
                    <a:pt x="605790" y="162878"/>
                    <a:pt x="621983" y="165735"/>
                    <a:pt x="638175" y="165735"/>
                  </a:cubicBezTo>
                  <a:cubicBezTo>
                    <a:pt x="677228" y="164783"/>
                    <a:pt x="715328" y="155258"/>
                    <a:pt x="749618" y="136208"/>
                  </a:cubicBezTo>
                  <a:cubicBezTo>
                    <a:pt x="791528" y="113347"/>
                    <a:pt x="822960" y="80963"/>
                    <a:pt x="844868" y="38100"/>
                  </a:cubicBezTo>
                  <a:cubicBezTo>
                    <a:pt x="849630" y="28575"/>
                    <a:pt x="853440" y="18097"/>
                    <a:pt x="857250" y="8572"/>
                  </a:cubicBezTo>
                  <a:cubicBezTo>
                    <a:pt x="858203" y="5715"/>
                    <a:pt x="861060" y="2858"/>
                    <a:pt x="862965" y="0"/>
                  </a:cubicBezTo>
                  <a:cubicBezTo>
                    <a:pt x="862013" y="9525"/>
                    <a:pt x="862013" y="18097"/>
                    <a:pt x="860108" y="27622"/>
                  </a:cubicBezTo>
                  <a:cubicBezTo>
                    <a:pt x="850583" y="68580"/>
                    <a:pt x="831533" y="103822"/>
                    <a:pt x="802005" y="133350"/>
                  </a:cubicBezTo>
                  <a:cubicBezTo>
                    <a:pt x="771525" y="162878"/>
                    <a:pt x="735330" y="181928"/>
                    <a:pt x="694373" y="191453"/>
                  </a:cubicBezTo>
                  <a:cubicBezTo>
                    <a:pt x="665798" y="198120"/>
                    <a:pt x="636270" y="200025"/>
                    <a:pt x="607695" y="193358"/>
                  </a:cubicBezTo>
                  <a:cubicBezTo>
                    <a:pt x="586740" y="188595"/>
                    <a:pt x="565785" y="182880"/>
                    <a:pt x="546735" y="173355"/>
                  </a:cubicBezTo>
                  <a:cubicBezTo>
                    <a:pt x="513398" y="157163"/>
                    <a:pt x="478155" y="145733"/>
                    <a:pt x="441008" y="140970"/>
                  </a:cubicBezTo>
                  <a:cubicBezTo>
                    <a:pt x="396240" y="136208"/>
                    <a:pt x="354330" y="142875"/>
                    <a:pt x="313373" y="159067"/>
                  </a:cubicBezTo>
                  <a:cubicBezTo>
                    <a:pt x="293370" y="166688"/>
                    <a:pt x="274320" y="177165"/>
                    <a:pt x="253365" y="184785"/>
                  </a:cubicBezTo>
                  <a:cubicBezTo>
                    <a:pt x="222885" y="195263"/>
                    <a:pt x="191453" y="199072"/>
                    <a:pt x="159068" y="195263"/>
                  </a:cubicBezTo>
                  <a:cubicBezTo>
                    <a:pt x="120015" y="190500"/>
                    <a:pt x="83820" y="177165"/>
                    <a:pt x="51435" y="154305"/>
                  </a:cubicBezTo>
                  <a:cubicBezTo>
                    <a:pt x="31433" y="138113"/>
                    <a:pt x="12383" y="120015"/>
                    <a:pt x="0" y="97155"/>
                  </a:cubicBezTo>
                  <a:close/>
                </a:path>
              </a:pathLst>
            </a:custGeom>
            <a:solidFill>
              <a:srgbClr val="898A8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 name="Google Shape;263;p3"/>
            <p:cNvSpPr/>
            <p:nvPr/>
          </p:nvSpPr>
          <p:spPr>
            <a:xfrm>
              <a:off x="2975186" y="5977744"/>
              <a:ext cx="557682" cy="340173"/>
            </a:xfrm>
            <a:custGeom>
              <a:avLst/>
              <a:gdLst/>
              <a:ahLst/>
              <a:cxnLst/>
              <a:rect l="l" t="t" r="r" b="b"/>
              <a:pathLst>
                <a:path w="335279" h="206352" extrusionOk="0">
                  <a:moveTo>
                    <a:pt x="335280" y="189547"/>
                  </a:moveTo>
                  <a:cubicBezTo>
                    <a:pt x="276225" y="213360"/>
                    <a:pt x="38100" y="210502"/>
                    <a:pt x="0" y="189547"/>
                  </a:cubicBezTo>
                  <a:cubicBezTo>
                    <a:pt x="6667" y="177165"/>
                    <a:pt x="19050" y="172402"/>
                    <a:pt x="30480" y="165735"/>
                  </a:cubicBezTo>
                  <a:cubicBezTo>
                    <a:pt x="72390" y="144780"/>
                    <a:pt x="114300" y="125730"/>
                    <a:pt x="155258" y="102870"/>
                  </a:cubicBezTo>
                  <a:cubicBezTo>
                    <a:pt x="202883" y="77152"/>
                    <a:pt x="244792" y="42863"/>
                    <a:pt x="282892" y="5715"/>
                  </a:cubicBezTo>
                  <a:cubicBezTo>
                    <a:pt x="284797" y="3810"/>
                    <a:pt x="285750" y="2857"/>
                    <a:pt x="287655" y="952"/>
                  </a:cubicBezTo>
                  <a:cubicBezTo>
                    <a:pt x="288608" y="0"/>
                    <a:pt x="289560" y="0"/>
                    <a:pt x="291465" y="0"/>
                  </a:cubicBezTo>
                  <a:cubicBezTo>
                    <a:pt x="291465" y="2857"/>
                    <a:pt x="292417" y="5715"/>
                    <a:pt x="292417" y="9525"/>
                  </a:cubicBezTo>
                  <a:cubicBezTo>
                    <a:pt x="292417" y="56197"/>
                    <a:pt x="292417" y="103822"/>
                    <a:pt x="292417" y="150495"/>
                  </a:cubicBezTo>
                  <a:cubicBezTo>
                    <a:pt x="292417" y="159067"/>
                    <a:pt x="295275" y="161925"/>
                    <a:pt x="301942" y="165735"/>
                  </a:cubicBezTo>
                  <a:cubicBezTo>
                    <a:pt x="310515" y="169545"/>
                    <a:pt x="319088" y="175260"/>
                    <a:pt x="327660" y="180975"/>
                  </a:cubicBezTo>
                  <a:cubicBezTo>
                    <a:pt x="329565" y="182880"/>
                    <a:pt x="332422" y="185738"/>
                    <a:pt x="335280" y="189547"/>
                  </a:cubicBezTo>
                  <a:close/>
                  <a:moveTo>
                    <a:pt x="255270" y="153352"/>
                  </a:moveTo>
                  <a:cubicBezTo>
                    <a:pt x="226695" y="127635"/>
                    <a:pt x="113347" y="128588"/>
                    <a:pt x="87630" y="153352"/>
                  </a:cubicBezTo>
                  <a:cubicBezTo>
                    <a:pt x="142875" y="146685"/>
                    <a:pt x="199072" y="142875"/>
                    <a:pt x="255270" y="153352"/>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 name="Google Shape;264;p3"/>
            <p:cNvSpPr/>
            <p:nvPr/>
          </p:nvSpPr>
          <p:spPr>
            <a:xfrm>
              <a:off x="1984070" y="5980325"/>
              <a:ext cx="559267" cy="337593"/>
            </a:xfrm>
            <a:custGeom>
              <a:avLst/>
              <a:gdLst/>
              <a:ahLst/>
              <a:cxnLst/>
              <a:rect l="l" t="t" r="r" b="b"/>
              <a:pathLst>
                <a:path w="336232" h="204787" extrusionOk="0">
                  <a:moveTo>
                    <a:pt x="45720" y="0"/>
                  </a:moveTo>
                  <a:cubicBezTo>
                    <a:pt x="55245" y="8572"/>
                    <a:pt x="63818" y="16192"/>
                    <a:pt x="73343" y="24765"/>
                  </a:cubicBezTo>
                  <a:cubicBezTo>
                    <a:pt x="123825" y="70485"/>
                    <a:pt x="180023" y="106680"/>
                    <a:pt x="240983" y="136207"/>
                  </a:cubicBezTo>
                  <a:cubicBezTo>
                    <a:pt x="256223" y="143827"/>
                    <a:pt x="272415" y="149542"/>
                    <a:pt x="287655" y="156210"/>
                  </a:cubicBezTo>
                  <a:cubicBezTo>
                    <a:pt x="301943" y="163830"/>
                    <a:pt x="316230" y="171450"/>
                    <a:pt x="329565" y="180022"/>
                  </a:cubicBezTo>
                  <a:cubicBezTo>
                    <a:pt x="332423" y="181927"/>
                    <a:pt x="334328" y="185738"/>
                    <a:pt x="336233" y="187642"/>
                  </a:cubicBezTo>
                  <a:cubicBezTo>
                    <a:pt x="293370" y="210502"/>
                    <a:pt x="45720" y="210502"/>
                    <a:pt x="0" y="187642"/>
                  </a:cubicBezTo>
                  <a:cubicBezTo>
                    <a:pt x="6668" y="181927"/>
                    <a:pt x="11430" y="177165"/>
                    <a:pt x="18098" y="172402"/>
                  </a:cubicBezTo>
                  <a:cubicBezTo>
                    <a:pt x="23813" y="168592"/>
                    <a:pt x="29528" y="165735"/>
                    <a:pt x="35243" y="163830"/>
                  </a:cubicBezTo>
                  <a:cubicBezTo>
                    <a:pt x="41910" y="160972"/>
                    <a:pt x="43815" y="157163"/>
                    <a:pt x="43815" y="149542"/>
                  </a:cubicBezTo>
                  <a:cubicBezTo>
                    <a:pt x="43815" y="102870"/>
                    <a:pt x="43815" y="56197"/>
                    <a:pt x="43815" y="9525"/>
                  </a:cubicBezTo>
                  <a:cubicBezTo>
                    <a:pt x="43815" y="6667"/>
                    <a:pt x="43815" y="3810"/>
                    <a:pt x="43815" y="0"/>
                  </a:cubicBezTo>
                  <a:cubicBezTo>
                    <a:pt x="43815" y="952"/>
                    <a:pt x="44768" y="952"/>
                    <a:pt x="45720" y="0"/>
                  </a:cubicBezTo>
                  <a:close/>
                  <a:moveTo>
                    <a:pt x="85725" y="154305"/>
                  </a:moveTo>
                  <a:cubicBezTo>
                    <a:pt x="115253" y="152400"/>
                    <a:pt x="143828" y="148590"/>
                    <a:pt x="172403" y="147638"/>
                  </a:cubicBezTo>
                  <a:cubicBezTo>
                    <a:pt x="200025" y="147638"/>
                    <a:pt x="228600" y="150495"/>
                    <a:pt x="257175" y="152400"/>
                  </a:cubicBezTo>
                  <a:cubicBezTo>
                    <a:pt x="212408" y="124777"/>
                    <a:pt x="121920" y="131445"/>
                    <a:pt x="85725" y="154305"/>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5" name="Google Shape;265;p3"/>
            <p:cNvSpPr/>
            <p:nvPr/>
          </p:nvSpPr>
          <p:spPr>
            <a:xfrm>
              <a:off x="3120989" y="6199995"/>
              <a:ext cx="278842" cy="30618"/>
            </a:xfrm>
            <a:custGeom>
              <a:avLst/>
              <a:gdLst/>
              <a:ahLst/>
              <a:cxnLst/>
              <a:rect l="l" t="t" r="r" b="b"/>
              <a:pathLst>
                <a:path w="167640" h="18573" extrusionOk="0">
                  <a:moveTo>
                    <a:pt x="167640" y="18574"/>
                  </a:moveTo>
                  <a:cubicBezTo>
                    <a:pt x="111442" y="7144"/>
                    <a:pt x="56197" y="11906"/>
                    <a:pt x="0" y="18574"/>
                  </a:cubicBezTo>
                  <a:cubicBezTo>
                    <a:pt x="25717" y="-6191"/>
                    <a:pt x="138113" y="-6191"/>
                    <a:pt x="167640" y="18574"/>
                  </a:cubicBezTo>
                  <a:close/>
                </a:path>
              </a:pathLst>
            </a:custGeom>
            <a:solidFill>
              <a:srgbClr val="3332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6" name="Google Shape;266;p3"/>
            <p:cNvSpPr/>
            <p:nvPr/>
          </p:nvSpPr>
          <p:spPr>
            <a:xfrm>
              <a:off x="2126702" y="6202297"/>
              <a:ext cx="283594" cy="32467"/>
            </a:xfrm>
            <a:custGeom>
              <a:avLst/>
              <a:gdLst/>
              <a:ahLst/>
              <a:cxnLst/>
              <a:rect l="l" t="t" r="r" b="b"/>
              <a:pathLst>
                <a:path w="170497" h="19695" extrusionOk="0">
                  <a:moveTo>
                    <a:pt x="0" y="19696"/>
                  </a:moveTo>
                  <a:cubicBezTo>
                    <a:pt x="36195" y="-2212"/>
                    <a:pt x="126683" y="-9832"/>
                    <a:pt x="170498" y="17791"/>
                  </a:cubicBezTo>
                  <a:cubicBezTo>
                    <a:pt x="141923" y="15886"/>
                    <a:pt x="114300" y="13028"/>
                    <a:pt x="85725" y="13028"/>
                  </a:cubicBezTo>
                  <a:cubicBezTo>
                    <a:pt x="58103" y="13028"/>
                    <a:pt x="29528" y="16838"/>
                    <a:pt x="0" y="19696"/>
                  </a:cubicBezTo>
                  <a:close/>
                </a:path>
              </a:pathLst>
            </a:custGeom>
            <a:solidFill>
              <a:srgbClr val="3432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7" name="Google Shape;267;p3"/>
            <p:cNvSpPr/>
            <p:nvPr/>
          </p:nvSpPr>
          <p:spPr>
            <a:xfrm>
              <a:off x="2868090" y="4498826"/>
              <a:ext cx="116410" cy="115433"/>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8" name="Google Shape;268;p3"/>
            <p:cNvSpPr/>
            <p:nvPr/>
          </p:nvSpPr>
          <p:spPr>
            <a:xfrm>
              <a:off x="1996804" y="4649068"/>
              <a:ext cx="1540628" cy="443938"/>
            </a:xfrm>
            <a:custGeom>
              <a:avLst/>
              <a:gdLst/>
              <a:ahLst/>
              <a:cxnLst/>
              <a:rect l="l" t="t" r="r" b="b"/>
              <a:pathLst>
                <a:path w="974541" h="283343" extrusionOk="0">
                  <a:moveTo>
                    <a:pt x="966701" y="124949"/>
                  </a:moveTo>
                  <a:cubicBezTo>
                    <a:pt x="968606" y="130664"/>
                    <a:pt x="970511" y="136379"/>
                    <a:pt x="971463" y="142094"/>
                  </a:cubicBezTo>
                  <a:cubicBezTo>
                    <a:pt x="977178" y="176384"/>
                    <a:pt x="975273" y="209722"/>
                    <a:pt x="962891" y="241154"/>
                  </a:cubicBezTo>
                  <a:cubicBezTo>
                    <a:pt x="949556" y="274492"/>
                    <a:pt x="910503" y="289732"/>
                    <a:pt x="876213" y="279254"/>
                  </a:cubicBezTo>
                  <a:cubicBezTo>
                    <a:pt x="842876" y="268777"/>
                    <a:pt x="808586" y="260204"/>
                    <a:pt x="775248" y="251632"/>
                  </a:cubicBezTo>
                  <a:cubicBezTo>
                    <a:pt x="750483" y="245917"/>
                    <a:pt x="725718" y="240202"/>
                    <a:pt x="700001" y="236392"/>
                  </a:cubicBezTo>
                  <a:cubicBezTo>
                    <a:pt x="679998" y="232582"/>
                    <a:pt x="660948" y="230677"/>
                    <a:pt x="640946" y="228772"/>
                  </a:cubicBezTo>
                  <a:cubicBezTo>
                    <a:pt x="606656" y="225914"/>
                    <a:pt x="572366" y="222104"/>
                    <a:pt x="537123" y="221152"/>
                  </a:cubicBezTo>
                  <a:cubicBezTo>
                    <a:pt x="503786" y="220199"/>
                    <a:pt x="470448" y="220199"/>
                    <a:pt x="436158" y="221152"/>
                  </a:cubicBezTo>
                  <a:cubicBezTo>
                    <a:pt x="411393" y="222104"/>
                    <a:pt x="387581" y="223057"/>
                    <a:pt x="362816" y="225914"/>
                  </a:cubicBezTo>
                  <a:cubicBezTo>
                    <a:pt x="338051" y="227819"/>
                    <a:pt x="313286" y="231629"/>
                    <a:pt x="289473" y="234487"/>
                  </a:cubicBezTo>
                  <a:cubicBezTo>
                    <a:pt x="267566" y="237344"/>
                    <a:pt x="246611" y="241154"/>
                    <a:pt x="224703" y="244964"/>
                  </a:cubicBezTo>
                  <a:cubicBezTo>
                    <a:pt x="200891" y="249727"/>
                    <a:pt x="176126" y="255442"/>
                    <a:pt x="152313" y="262109"/>
                  </a:cubicBezTo>
                  <a:cubicBezTo>
                    <a:pt x="131358" y="267824"/>
                    <a:pt x="110403" y="273539"/>
                    <a:pt x="89448" y="281159"/>
                  </a:cubicBezTo>
                  <a:cubicBezTo>
                    <a:pt x="63731" y="289732"/>
                    <a:pt x="21821" y="272587"/>
                    <a:pt x="10391" y="238297"/>
                  </a:cubicBezTo>
                  <a:cubicBezTo>
                    <a:pt x="-2944" y="201149"/>
                    <a:pt x="-2944" y="163049"/>
                    <a:pt x="7533" y="124949"/>
                  </a:cubicBezTo>
                  <a:cubicBezTo>
                    <a:pt x="7533" y="123997"/>
                    <a:pt x="8486" y="123997"/>
                    <a:pt x="9438" y="123044"/>
                  </a:cubicBezTo>
                  <a:cubicBezTo>
                    <a:pt x="13248" y="119234"/>
                    <a:pt x="18011" y="116377"/>
                    <a:pt x="20868" y="111614"/>
                  </a:cubicBezTo>
                  <a:cubicBezTo>
                    <a:pt x="42776" y="78277"/>
                    <a:pt x="72303" y="53512"/>
                    <a:pt x="106593" y="34462"/>
                  </a:cubicBezTo>
                  <a:cubicBezTo>
                    <a:pt x="121833" y="25889"/>
                    <a:pt x="138026" y="21127"/>
                    <a:pt x="154218" y="14459"/>
                  </a:cubicBezTo>
                  <a:cubicBezTo>
                    <a:pt x="179936" y="4934"/>
                    <a:pt x="206606" y="2077"/>
                    <a:pt x="234228" y="1124"/>
                  </a:cubicBezTo>
                  <a:cubicBezTo>
                    <a:pt x="261851" y="172"/>
                    <a:pt x="290426" y="4934"/>
                    <a:pt x="317096" y="12554"/>
                  </a:cubicBezTo>
                  <a:cubicBezTo>
                    <a:pt x="340908" y="19222"/>
                    <a:pt x="364721" y="29699"/>
                    <a:pt x="388533" y="36367"/>
                  </a:cubicBezTo>
                  <a:cubicBezTo>
                    <a:pt x="407583" y="42082"/>
                    <a:pt x="427586" y="45892"/>
                    <a:pt x="446636" y="47797"/>
                  </a:cubicBezTo>
                  <a:cubicBezTo>
                    <a:pt x="467591" y="49702"/>
                    <a:pt x="488546" y="49702"/>
                    <a:pt x="509501" y="47797"/>
                  </a:cubicBezTo>
                  <a:cubicBezTo>
                    <a:pt x="531408" y="46844"/>
                    <a:pt x="552363" y="44939"/>
                    <a:pt x="573318" y="39224"/>
                  </a:cubicBezTo>
                  <a:cubicBezTo>
                    <a:pt x="600941" y="32557"/>
                    <a:pt x="626658" y="22079"/>
                    <a:pt x="654281" y="13507"/>
                  </a:cubicBezTo>
                  <a:cubicBezTo>
                    <a:pt x="666663" y="9697"/>
                    <a:pt x="678093" y="5887"/>
                    <a:pt x="690476" y="3982"/>
                  </a:cubicBezTo>
                  <a:cubicBezTo>
                    <a:pt x="714288" y="172"/>
                    <a:pt x="738101" y="-1733"/>
                    <a:pt x="762866" y="2077"/>
                  </a:cubicBezTo>
                  <a:cubicBezTo>
                    <a:pt x="776201" y="3982"/>
                    <a:pt x="789536" y="4934"/>
                    <a:pt x="802871" y="8744"/>
                  </a:cubicBezTo>
                  <a:cubicBezTo>
                    <a:pt x="820016" y="13507"/>
                    <a:pt x="836208" y="19222"/>
                    <a:pt x="852401" y="25889"/>
                  </a:cubicBezTo>
                  <a:cubicBezTo>
                    <a:pt x="863831" y="30652"/>
                    <a:pt x="875261" y="36367"/>
                    <a:pt x="885738" y="43987"/>
                  </a:cubicBezTo>
                  <a:cubicBezTo>
                    <a:pt x="901931" y="56369"/>
                    <a:pt x="918123" y="68752"/>
                    <a:pt x="933363" y="83039"/>
                  </a:cubicBezTo>
                  <a:cubicBezTo>
                    <a:pt x="946698" y="95422"/>
                    <a:pt x="956223" y="110662"/>
                    <a:pt x="962891" y="126854"/>
                  </a:cubicBezTo>
                  <a:cubicBezTo>
                    <a:pt x="963843" y="126854"/>
                    <a:pt x="964796" y="125902"/>
                    <a:pt x="966701" y="124949"/>
                  </a:cubicBezTo>
                  <a:close/>
                  <a:moveTo>
                    <a:pt x="710478" y="55417"/>
                  </a:moveTo>
                  <a:cubicBezTo>
                    <a:pt x="678093" y="55417"/>
                    <a:pt x="650471" y="68752"/>
                    <a:pt x="626658" y="89707"/>
                  </a:cubicBezTo>
                  <a:cubicBezTo>
                    <a:pt x="618086" y="97327"/>
                    <a:pt x="610466" y="106852"/>
                    <a:pt x="604751" y="116377"/>
                  </a:cubicBezTo>
                  <a:cubicBezTo>
                    <a:pt x="598083" y="126854"/>
                    <a:pt x="601893" y="137332"/>
                    <a:pt x="614276" y="140189"/>
                  </a:cubicBezTo>
                  <a:cubicBezTo>
                    <a:pt x="631421" y="143999"/>
                    <a:pt x="648566" y="146857"/>
                    <a:pt x="665711" y="146857"/>
                  </a:cubicBezTo>
                  <a:cubicBezTo>
                    <a:pt x="696191" y="147809"/>
                    <a:pt x="725718" y="150667"/>
                    <a:pt x="754293" y="164002"/>
                  </a:cubicBezTo>
                  <a:cubicBezTo>
                    <a:pt x="759056" y="166859"/>
                    <a:pt x="765723" y="166859"/>
                    <a:pt x="771438" y="165907"/>
                  </a:cubicBezTo>
                  <a:cubicBezTo>
                    <a:pt x="793346" y="162097"/>
                    <a:pt x="804776" y="141142"/>
                    <a:pt x="798108" y="119234"/>
                  </a:cubicBezTo>
                  <a:cubicBezTo>
                    <a:pt x="785726" y="79229"/>
                    <a:pt x="753341" y="54464"/>
                    <a:pt x="710478" y="55417"/>
                  </a:cubicBezTo>
                  <a:close/>
                  <a:moveTo>
                    <a:pt x="258993" y="50654"/>
                  </a:moveTo>
                  <a:cubicBezTo>
                    <a:pt x="252326" y="52559"/>
                    <a:pt x="238038" y="54464"/>
                    <a:pt x="225656" y="59227"/>
                  </a:cubicBezTo>
                  <a:cubicBezTo>
                    <a:pt x="193271" y="71609"/>
                    <a:pt x="175173" y="104947"/>
                    <a:pt x="177078" y="130664"/>
                  </a:cubicBezTo>
                  <a:cubicBezTo>
                    <a:pt x="178031" y="153524"/>
                    <a:pt x="200891" y="167812"/>
                    <a:pt x="222798" y="160192"/>
                  </a:cubicBezTo>
                  <a:cubicBezTo>
                    <a:pt x="239943" y="153524"/>
                    <a:pt x="257088" y="147809"/>
                    <a:pt x="275186" y="144952"/>
                  </a:cubicBezTo>
                  <a:cubicBezTo>
                    <a:pt x="291378" y="142094"/>
                    <a:pt x="308523" y="143999"/>
                    <a:pt x="324716" y="143047"/>
                  </a:cubicBezTo>
                  <a:cubicBezTo>
                    <a:pt x="334241" y="142094"/>
                    <a:pt x="343766" y="142094"/>
                    <a:pt x="353291" y="140189"/>
                  </a:cubicBezTo>
                  <a:cubicBezTo>
                    <a:pt x="375198" y="136379"/>
                    <a:pt x="380913" y="122092"/>
                    <a:pt x="366626" y="104947"/>
                  </a:cubicBezTo>
                  <a:cubicBezTo>
                    <a:pt x="340908" y="71609"/>
                    <a:pt x="307571" y="52559"/>
                    <a:pt x="258993" y="50654"/>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9" name="Google Shape;269;p3"/>
            <p:cNvSpPr/>
            <p:nvPr/>
          </p:nvSpPr>
          <p:spPr>
            <a:xfrm>
              <a:off x="2333891" y="4997306"/>
              <a:ext cx="230384" cy="179065"/>
            </a:xfrm>
            <a:custGeom>
              <a:avLst/>
              <a:gdLst/>
              <a:ahLst/>
              <a:cxnLst/>
              <a:rect l="l" t="t" r="r" b="b"/>
              <a:pathLst>
                <a:path w="145732" h="114288" extrusionOk="0">
                  <a:moveTo>
                    <a:pt x="144780" y="43089"/>
                  </a:moveTo>
                  <a:cubicBezTo>
                    <a:pt x="144780" y="54519"/>
                    <a:pt x="144780" y="65949"/>
                    <a:pt x="144780" y="76426"/>
                  </a:cubicBezTo>
                  <a:cubicBezTo>
                    <a:pt x="144780" y="95476"/>
                    <a:pt x="130493" y="112621"/>
                    <a:pt x="111443" y="113574"/>
                  </a:cubicBezTo>
                  <a:cubicBezTo>
                    <a:pt x="85725" y="114526"/>
                    <a:pt x="59055" y="114526"/>
                    <a:pt x="33338" y="113574"/>
                  </a:cubicBezTo>
                  <a:cubicBezTo>
                    <a:pt x="16193" y="112621"/>
                    <a:pt x="1905" y="98334"/>
                    <a:pt x="952" y="81189"/>
                  </a:cubicBezTo>
                  <a:cubicBezTo>
                    <a:pt x="0" y="63091"/>
                    <a:pt x="0" y="44994"/>
                    <a:pt x="0" y="26896"/>
                  </a:cubicBezTo>
                  <a:cubicBezTo>
                    <a:pt x="0" y="24991"/>
                    <a:pt x="3810" y="20229"/>
                    <a:pt x="5715" y="20229"/>
                  </a:cubicBezTo>
                  <a:cubicBezTo>
                    <a:pt x="31433" y="15466"/>
                    <a:pt x="57150" y="10704"/>
                    <a:pt x="83820" y="6894"/>
                  </a:cubicBezTo>
                  <a:cubicBezTo>
                    <a:pt x="101918" y="4036"/>
                    <a:pt x="119063" y="2131"/>
                    <a:pt x="137160" y="226"/>
                  </a:cubicBezTo>
                  <a:cubicBezTo>
                    <a:pt x="143827" y="-726"/>
                    <a:pt x="145732" y="1179"/>
                    <a:pt x="145732" y="8799"/>
                  </a:cubicBezTo>
                  <a:cubicBezTo>
                    <a:pt x="143827" y="20229"/>
                    <a:pt x="144780" y="31659"/>
                    <a:pt x="144780" y="43089"/>
                  </a:cubicBezTo>
                  <a:close/>
                </a:path>
              </a:pathLst>
            </a:custGeom>
            <a:solidFill>
              <a:srgbClr val="FAF9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0" name="Google Shape;270;p3"/>
            <p:cNvSpPr/>
            <p:nvPr/>
          </p:nvSpPr>
          <p:spPr>
            <a:xfrm>
              <a:off x="3012856" y="5001907"/>
              <a:ext cx="232560" cy="176328"/>
            </a:xfrm>
            <a:custGeom>
              <a:avLst/>
              <a:gdLst/>
              <a:ahLst/>
              <a:cxnLst/>
              <a:rect l="l" t="t" r="r" b="b"/>
              <a:pathLst>
                <a:path w="147108" h="112541" extrusionOk="0">
                  <a:moveTo>
                    <a:pt x="72390" y="111589"/>
                  </a:moveTo>
                  <a:cubicBezTo>
                    <a:pt x="61913" y="111589"/>
                    <a:pt x="51435" y="111589"/>
                    <a:pt x="40005" y="111589"/>
                  </a:cubicBezTo>
                  <a:cubicBezTo>
                    <a:pt x="16192" y="111589"/>
                    <a:pt x="0" y="95397"/>
                    <a:pt x="0" y="71584"/>
                  </a:cubicBezTo>
                  <a:cubicBezTo>
                    <a:pt x="0" y="50629"/>
                    <a:pt x="0" y="29674"/>
                    <a:pt x="0" y="7767"/>
                  </a:cubicBezTo>
                  <a:cubicBezTo>
                    <a:pt x="0" y="3004"/>
                    <a:pt x="0" y="-806"/>
                    <a:pt x="7620" y="147"/>
                  </a:cubicBezTo>
                  <a:cubicBezTo>
                    <a:pt x="45720" y="6814"/>
                    <a:pt x="83820" y="13482"/>
                    <a:pt x="121920" y="20149"/>
                  </a:cubicBezTo>
                  <a:cubicBezTo>
                    <a:pt x="128588" y="21102"/>
                    <a:pt x="134303" y="22054"/>
                    <a:pt x="140970" y="23959"/>
                  </a:cubicBezTo>
                  <a:cubicBezTo>
                    <a:pt x="143828" y="24912"/>
                    <a:pt x="146685" y="27769"/>
                    <a:pt x="146685" y="30627"/>
                  </a:cubicBezTo>
                  <a:cubicBezTo>
                    <a:pt x="146685" y="46819"/>
                    <a:pt x="147638" y="62059"/>
                    <a:pt x="146685" y="78252"/>
                  </a:cubicBezTo>
                  <a:cubicBezTo>
                    <a:pt x="145733" y="97302"/>
                    <a:pt x="128588" y="111589"/>
                    <a:pt x="107633" y="112542"/>
                  </a:cubicBezTo>
                  <a:cubicBezTo>
                    <a:pt x="95250" y="111589"/>
                    <a:pt x="83820" y="111589"/>
                    <a:pt x="72390" y="111589"/>
                  </a:cubicBezTo>
                  <a:close/>
                </a:path>
              </a:pathLst>
            </a:custGeom>
            <a:solidFill>
              <a:srgbClr val="F9F9F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1" name="Google Shape;271;p3"/>
            <p:cNvSpPr/>
            <p:nvPr/>
          </p:nvSpPr>
          <p:spPr>
            <a:xfrm>
              <a:off x="2415023" y="5666905"/>
              <a:ext cx="213430" cy="212869"/>
            </a:xfrm>
            <a:custGeom>
              <a:avLst/>
              <a:gdLst/>
              <a:ahLst/>
              <a:cxnLst/>
              <a:rect l="l" t="t" r="r" b="b"/>
              <a:pathLst>
                <a:path w="144944" h="145863" extrusionOk="0">
                  <a:moveTo>
                    <a:pt x="126" y="72390"/>
                  </a:moveTo>
                  <a:cubicBezTo>
                    <a:pt x="126" y="60960"/>
                    <a:pt x="1079" y="49530"/>
                    <a:pt x="126" y="39053"/>
                  </a:cubicBezTo>
                  <a:cubicBezTo>
                    <a:pt x="-1779" y="19050"/>
                    <a:pt x="18224" y="0"/>
                    <a:pt x="36321" y="0"/>
                  </a:cubicBezTo>
                  <a:cubicBezTo>
                    <a:pt x="37274" y="0"/>
                    <a:pt x="39179" y="0"/>
                    <a:pt x="40131" y="0"/>
                  </a:cubicBezTo>
                  <a:cubicBezTo>
                    <a:pt x="62039" y="0"/>
                    <a:pt x="83946" y="0"/>
                    <a:pt x="104901" y="0"/>
                  </a:cubicBezTo>
                  <a:cubicBezTo>
                    <a:pt x="128714" y="0"/>
                    <a:pt x="145859" y="20955"/>
                    <a:pt x="144906" y="40958"/>
                  </a:cubicBezTo>
                  <a:cubicBezTo>
                    <a:pt x="143954" y="61913"/>
                    <a:pt x="143954" y="83820"/>
                    <a:pt x="144906" y="104775"/>
                  </a:cubicBezTo>
                  <a:cubicBezTo>
                    <a:pt x="145859" y="128588"/>
                    <a:pt x="125856" y="147638"/>
                    <a:pt x="102996" y="145733"/>
                  </a:cubicBezTo>
                  <a:cubicBezTo>
                    <a:pt x="81089" y="144780"/>
                    <a:pt x="59181" y="145733"/>
                    <a:pt x="38226" y="145733"/>
                  </a:cubicBezTo>
                  <a:cubicBezTo>
                    <a:pt x="21081" y="145733"/>
                    <a:pt x="8699" y="137160"/>
                    <a:pt x="2031" y="121920"/>
                  </a:cubicBezTo>
                  <a:cubicBezTo>
                    <a:pt x="126" y="119063"/>
                    <a:pt x="126" y="115253"/>
                    <a:pt x="126" y="111443"/>
                  </a:cubicBezTo>
                  <a:cubicBezTo>
                    <a:pt x="126" y="98108"/>
                    <a:pt x="126" y="85725"/>
                    <a:pt x="126" y="72390"/>
                  </a:cubicBezTo>
                  <a:close/>
                </a:path>
              </a:pathLst>
            </a:custGeom>
            <a:solidFill>
              <a:srgbClr val="FAFAF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2" name="Google Shape;272;p3"/>
            <p:cNvSpPr/>
            <p:nvPr/>
          </p:nvSpPr>
          <p:spPr>
            <a:xfrm>
              <a:off x="2913247" y="5665515"/>
              <a:ext cx="215992" cy="214067"/>
            </a:xfrm>
            <a:custGeom>
              <a:avLst/>
              <a:gdLst/>
              <a:ahLst/>
              <a:cxnLst/>
              <a:rect l="l" t="t" r="r" b="b"/>
              <a:pathLst>
                <a:path w="146684" h="146684" extrusionOk="0">
                  <a:moveTo>
                    <a:pt x="73342" y="146685"/>
                  </a:moveTo>
                  <a:cubicBezTo>
                    <a:pt x="62865" y="146685"/>
                    <a:pt x="52388" y="146685"/>
                    <a:pt x="40958" y="146685"/>
                  </a:cubicBezTo>
                  <a:cubicBezTo>
                    <a:pt x="18097" y="146685"/>
                    <a:pt x="952" y="129540"/>
                    <a:pt x="0" y="106680"/>
                  </a:cubicBezTo>
                  <a:cubicBezTo>
                    <a:pt x="0" y="84772"/>
                    <a:pt x="0" y="61913"/>
                    <a:pt x="0" y="40005"/>
                  </a:cubicBezTo>
                  <a:cubicBezTo>
                    <a:pt x="0" y="17145"/>
                    <a:pt x="16192" y="1905"/>
                    <a:pt x="39052" y="952"/>
                  </a:cubicBezTo>
                  <a:cubicBezTo>
                    <a:pt x="60960" y="952"/>
                    <a:pt x="82867" y="0"/>
                    <a:pt x="104775" y="0"/>
                  </a:cubicBezTo>
                  <a:cubicBezTo>
                    <a:pt x="130492" y="0"/>
                    <a:pt x="146685" y="16192"/>
                    <a:pt x="146685" y="41910"/>
                  </a:cubicBezTo>
                  <a:cubicBezTo>
                    <a:pt x="146685" y="62865"/>
                    <a:pt x="146685" y="83820"/>
                    <a:pt x="146685" y="105727"/>
                  </a:cubicBezTo>
                  <a:cubicBezTo>
                    <a:pt x="146685" y="129540"/>
                    <a:pt x="129540" y="146685"/>
                    <a:pt x="105727" y="146685"/>
                  </a:cubicBezTo>
                  <a:cubicBezTo>
                    <a:pt x="95250" y="146685"/>
                    <a:pt x="83820" y="146685"/>
                    <a:pt x="73342" y="146685"/>
                  </a:cubicBezTo>
                  <a:close/>
                </a:path>
              </a:pathLst>
            </a:custGeom>
            <a:solidFill>
              <a:srgbClr val="FAFA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3" name="Google Shape;273;p3"/>
            <p:cNvSpPr/>
            <p:nvPr/>
          </p:nvSpPr>
          <p:spPr>
            <a:xfrm>
              <a:off x="2114911" y="5741466"/>
              <a:ext cx="1335757" cy="269250"/>
            </a:xfrm>
            <a:custGeom>
              <a:avLst/>
              <a:gdLst/>
              <a:ahLst/>
              <a:cxnLst/>
              <a:rect l="l" t="t" r="r" b="b"/>
              <a:pathLst>
                <a:path w="4215313" h="857326" extrusionOk="0">
                  <a:moveTo>
                    <a:pt x="0" y="0"/>
                  </a:moveTo>
                  <a:lnTo>
                    <a:pt x="593270" y="0"/>
                  </a:lnTo>
                  <a:lnTo>
                    <a:pt x="630367" y="38472"/>
                  </a:lnTo>
                  <a:cubicBezTo>
                    <a:pt x="734467" y="136717"/>
                    <a:pt x="841300" y="215523"/>
                    <a:pt x="897930" y="281694"/>
                  </a:cubicBezTo>
                  <a:cubicBezTo>
                    <a:pt x="1048943" y="458149"/>
                    <a:pt x="1149470" y="412476"/>
                    <a:pt x="1283808" y="412476"/>
                  </a:cubicBezTo>
                  <a:cubicBezTo>
                    <a:pt x="1436058" y="407675"/>
                    <a:pt x="1407285" y="293384"/>
                    <a:pt x="1612614" y="264402"/>
                  </a:cubicBezTo>
                  <a:cubicBezTo>
                    <a:pt x="1817943" y="235420"/>
                    <a:pt x="2354589" y="162583"/>
                    <a:pt x="2515785" y="238586"/>
                  </a:cubicBezTo>
                  <a:cubicBezTo>
                    <a:pt x="2676981" y="314589"/>
                    <a:pt x="2597792" y="397049"/>
                    <a:pt x="3036988" y="348951"/>
                  </a:cubicBezTo>
                  <a:cubicBezTo>
                    <a:pt x="3214839" y="329474"/>
                    <a:pt x="3409914" y="257782"/>
                    <a:pt x="3579337" y="92877"/>
                  </a:cubicBezTo>
                  <a:lnTo>
                    <a:pt x="3656998" y="0"/>
                  </a:lnTo>
                  <a:lnTo>
                    <a:pt x="4214825" y="0"/>
                  </a:lnTo>
                  <a:cubicBezTo>
                    <a:pt x="4214988" y="7158"/>
                    <a:pt x="4215150" y="14316"/>
                    <a:pt x="4215313" y="21474"/>
                  </a:cubicBezTo>
                  <a:lnTo>
                    <a:pt x="4188445" y="64710"/>
                  </a:lnTo>
                  <a:cubicBezTo>
                    <a:pt x="4166053" y="112748"/>
                    <a:pt x="4152622" y="165587"/>
                    <a:pt x="4130235" y="213624"/>
                  </a:cubicBezTo>
                  <a:cubicBezTo>
                    <a:pt x="4027240" y="424989"/>
                    <a:pt x="3879470" y="593123"/>
                    <a:pt x="3682441" y="708412"/>
                  </a:cubicBezTo>
                  <a:cubicBezTo>
                    <a:pt x="3516755" y="804487"/>
                    <a:pt x="3342118" y="852525"/>
                    <a:pt x="3158520" y="857326"/>
                  </a:cubicBezTo>
                  <a:cubicBezTo>
                    <a:pt x="3082392" y="857326"/>
                    <a:pt x="3010750" y="842917"/>
                    <a:pt x="2934623" y="833310"/>
                  </a:cubicBezTo>
                  <a:cubicBezTo>
                    <a:pt x="2880888" y="823702"/>
                    <a:pt x="2822672" y="818896"/>
                    <a:pt x="2773417" y="794880"/>
                  </a:cubicBezTo>
                  <a:cubicBezTo>
                    <a:pt x="2692814" y="761251"/>
                    <a:pt x="2616692" y="722821"/>
                    <a:pt x="2540564" y="684391"/>
                  </a:cubicBezTo>
                  <a:cubicBezTo>
                    <a:pt x="2397270" y="617139"/>
                    <a:pt x="2249501" y="573908"/>
                    <a:pt x="2092771" y="573908"/>
                  </a:cubicBezTo>
                  <a:cubicBezTo>
                    <a:pt x="2007687" y="573908"/>
                    <a:pt x="1918129" y="578709"/>
                    <a:pt x="1833050" y="593123"/>
                  </a:cubicBezTo>
                  <a:cubicBezTo>
                    <a:pt x="1743491" y="612338"/>
                    <a:pt x="1649452" y="636354"/>
                    <a:pt x="1568849" y="674784"/>
                  </a:cubicBezTo>
                  <a:cubicBezTo>
                    <a:pt x="1474815" y="718020"/>
                    <a:pt x="1385256" y="775665"/>
                    <a:pt x="1286742" y="804487"/>
                  </a:cubicBezTo>
                  <a:cubicBezTo>
                    <a:pt x="1188227" y="833310"/>
                    <a:pt x="1089712" y="852525"/>
                    <a:pt x="986722" y="852525"/>
                  </a:cubicBezTo>
                  <a:cubicBezTo>
                    <a:pt x="910595" y="852525"/>
                    <a:pt x="829992" y="842917"/>
                    <a:pt x="753865" y="828504"/>
                  </a:cubicBezTo>
                  <a:cubicBezTo>
                    <a:pt x="668786" y="809289"/>
                    <a:pt x="579228" y="790074"/>
                    <a:pt x="503100" y="751644"/>
                  </a:cubicBezTo>
                  <a:cubicBezTo>
                    <a:pt x="418022" y="708412"/>
                    <a:pt x="337419" y="645961"/>
                    <a:pt x="256816" y="588316"/>
                  </a:cubicBezTo>
                  <a:cubicBezTo>
                    <a:pt x="220992" y="564300"/>
                    <a:pt x="189644" y="540279"/>
                    <a:pt x="158301" y="511456"/>
                  </a:cubicBezTo>
                  <a:lnTo>
                    <a:pt x="158301" y="506655"/>
                  </a:lnTo>
                  <a:cubicBezTo>
                    <a:pt x="153826" y="501849"/>
                    <a:pt x="149346" y="492241"/>
                    <a:pt x="144865" y="487440"/>
                  </a:cubicBezTo>
                  <a:cubicBezTo>
                    <a:pt x="77699" y="386559"/>
                    <a:pt x="41875" y="276075"/>
                    <a:pt x="19488" y="160785"/>
                  </a:cubicBezTo>
                  <a:lnTo>
                    <a:pt x="0" y="0"/>
                  </a:lnTo>
                  <a:close/>
                </a:path>
              </a:pathLst>
            </a:custGeom>
            <a:solidFill>
              <a:srgbClr val="A0A1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5"/>
        <p:cNvGrpSpPr/>
        <p:nvPr/>
      </p:nvGrpSpPr>
      <p:grpSpPr>
        <a:xfrm>
          <a:off x="0" y="0"/>
          <a:ext cx="0" cy="0"/>
          <a:chOff x="0" y="0"/>
          <a:chExt cx="0" cy="0"/>
        </a:xfrm>
      </p:grpSpPr>
      <p:sp>
        <p:nvSpPr>
          <p:cNvPr id="226" name="Google Shape;226;p8"/>
          <p:cNvSpPr/>
          <p:nvPr/>
        </p:nvSpPr>
        <p:spPr>
          <a:xfrm>
            <a:off x="-192567" y="1878500"/>
            <a:ext cx="12509171" cy="4979539"/>
          </a:xfrm>
          <a:custGeom>
            <a:avLst/>
            <a:gdLst/>
            <a:ahLst/>
            <a:cxnLst/>
            <a:rect l="l" t="t" r="r" b="b"/>
            <a:pathLst>
              <a:path w="80746" h="34443" extrusionOk="0">
                <a:moveTo>
                  <a:pt x="4267" y="0"/>
                </a:moveTo>
                <a:cubicBezTo>
                  <a:pt x="4172" y="0"/>
                  <a:pt x="4076" y="17"/>
                  <a:pt x="3984" y="49"/>
                </a:cubicBezTo>
                <a:cubicBezTo>
                  <a:pt x="3728" y="143"/>
                  <a:pt x="3489" y="297"/>
                  <a:pt x="3301" y="493"/>
                </a:cubicBezTo>
                <a:cubicBezTo>
                  <a:pt x="2312" y="1423"/>
                  <a:pt x="1672" y="2804"/>
                  <a:pt x="1135" y="4050"/>
                </a:cubicBezTo>
                <a:cubicBezTo>
                  <a:pt x="887" y="3555"/>
                  <a:pt x="495" y="3154"/>
                  <a:pt x="0" y="2907"/>
                </a:cubicBezTo>
                <a:lnTo>
                  <a:pt x="0" y="2907"/>
                </a:lnTo>
                <a:lnTo>
                  <a:pt x="904" y="34442"/>
                </a:lnTo>
                <a:lnTo>
                  <a:pt x="80746" y="34442"/>
                </a:lnTo>
                <a:lnTo>
                  <a:pt x="80746" y="6609"/>
                </a:lnTo>
                <a:cubicBezTo>
                  <a:pt x="80417" y="6257"/>
                  <a:pt x="79959" y="6063"/>
                  <a:pt x="79487" y="6063"/>
                </a:cubicBezTo>
                <a:cubicBezTo>
                  <a:pt x="79432" y="6063"/>
                  <a:pt x="79376" y="6066"/>
                  <a:pt x="79321" y="6071"/>
                </a:cubicBezTo>
                <a:cubicBezTo>
                  <a:pt x="78698" y="4314"/>
                  <a:pt x="77445" y="2847"/>
                  <a:pt x="75807" y="1960"/>
                </a:cubicBezTo>
                <a:cubicBezTo>
                  <a:pt x="75279" y="1677"/>
                  <a:pt x="74678" y="1459"/>
                  <a:pt x="74088" y="1459"/>
                </a:cubicBezTo>
                <a:cubicBezTo>
                  <a:pt x="73876" y="1459"/>
                  <a:pt x="73666" y="1487"/>
                  <a:pt x="73461" y="1550"/>
                </a:cubicBezTo>
                <a:cubicBezTo>
                  <a:pt x="72463" y="1858"/>
                  <a:pt x="71866" y="2915"/>
                  <a:pt x="71670" y="3947"/>
                </a:cubicBezTo>
                <a:cubicBezTo>
                  <a:pt x="71465" y="4971"/>
                  <a:pt x="71678" y="5850"/>
                  <a:pt x="71516" y="6882"/>
                </a:cubicBezTo>
                <a:cubicBezTo>
                  <a:pt x="70970" y="6438"/>
                  <a:pt x="70365" y="6080"/>
                  <a:pt x="69716" y="5816"/>
                </a:cubicBezTo>
                <a:cubicBezTo>
                  <a:pt x="69561" y="5753"/>
                  <a:pt x="69387" y="5698"/>
                  <a:pt x="69223" y="5698"/>
                </a:cubicBezTo>
                <a:cubicBezTo>
                  <a:pt x="69116" y="5698"/>
                  <a:pt x="69014" y="5721"/>
                  <a:pt x="68923" y="5781"/>
                </a:cubicBezTo>
                <a:cubicBezTo>
                  <a:pt x="68727" y="5909"/>
                  <a:pt x="68659" y="6165"/>
                  <a:pt x="68624" y="6404"/>
                </a:cubicBezTo>
                <a:cubicBezTo>
                  <a:pt x="68386" y="7692"/>
                  <a:pt x="68488" y="9236"/>
                  <a:pt x="68727" y="10516"/>
                </a:cubicBezTo>
                <a:lnTo>
                  <a:pt x="66270" y="7257"/>
                </a:lnTo>
                <a:cubicBezTo>
                  <a:pt x="66108" y="7027"/>
                  <a:pt x="65912" y="6814"/>
                  <a:pt x="65690" y="6643"/>
                </a:cubicBezTo>
                <a:cubicBezTo>
                  <a:pt x="65533" y="6527"/>
                  <a:pt x="65345" y="6466"/>
                  <a:pt x="65154" y="6466"/>
                </a:cubicBezTo>
                <a:cubicBezTo>
                  <a:pt x="65065" y="6466"/>
                  <a:pt x="64975" y="6479"/>
                  <a:pt x="64888" y="6506"/>
                </a:cubicBezTo>
                <a:cubicBezTo>
                  <a:pt x="64462" y="6669"/>
                  <a:pt x="64334" y="7197"/>
                  <a:pt x="64300" y="7650"/>
                </a:cubicBezTo>
                <a:cubicBezTo>
                  <a:pt x="64138" y="9424"/>
                  <a:pt x="64487" y="11053"/>
                  <a:pt x="64846" y="12802"/>
                </a:cubicBezTo>
                <a:cubicBezTo>
                  <a:pt x="64462" y="12486"/>
                  <a:pt x="64061" y="12170"/>
                  <a:pt x="63660" y="11872"/>
                </a:cubicBezTo>
                <a:cubicBezTo>
                  <a:pt x="63499" y="11755"/>
                  <a:pt x="63312" y="11631"/>
                  <a:pt x="63117" y="11631"/>
                </a:cubicBezTo>
                <a:cubicBezTo>
                  <a:pt x="63085" y="11631"/>
                  <a:pt x="63053" y="11634"/>
                  <a:pt x="63020" y="11642"/>
                </a:cubicBezTo>
                <a:cubicBezTo>
                  <a:pt x="62747" y="11710"/>
                  <a:pt x="62611" y="12008"/>
                  <a:pt x="62534" y="12281"/>
                </a:cubicBezTo>
                <a:cubicBezTo>
                  <a:pt x="62142" y="13518"/>
                  <a:pt x="61920" y="14806"/>
                  <a:pt x="61869" y="16103"/>
                </a:cubicBezTo>
                <a:lnTo>
                  <a:pt x="60982" y="13774"/>
                </a:lnTo>
                <a:cubicBezTo>
                  <a:pt x="60871" y="13501"/>
                  <a:pt x="60717" y="13186"/>
                  <a:pt x="60419" y="13151"/>
                </a:cubicBezTo>
                <a:cubicBezTo>
                  <a:pt x="60407" y="13151"/>
                  <a:pt x="60396" y="13150"/>
                  <a:pt x="60385" y="13150"/>
                </a:cubicBezTo>
                <a:cubicBezTo>
                  <a:pt x="60071" y="13150"/>
                  <a:pt x="59868" y="13495"/>
                  <a:pt x="59745" y="13791"/>
                </a:cubicBezTo>
                <a:cubicBezTo>
                  <a:pt x="58678" y="16333"/>
                  <a:pt x="57706" y="18875"/>
                  <a:pt x="56998" y="21545"/>
                </a:cubicBezTo>
                <a:cubicBezTo>
                  <a:pt x="56989" y="18542"/>
                  <a:pt x="56981" y="15523"/>
                  <a:pt x="56478" y="12571"/>
                </a:cubicBezTo>
                <a:cubicBezTo>
                  <a:pt x="56444" y="12290"/>
                  <a:pt x="56358" y="12017"/>
                  <a:pt x="56230" y="11770"/>
                </a:cubicBezTo>
                <a:cubicBezTo>
                  <a:pt x="56080" y="11528"/>
                  <a:pt x="55832" y="11343"/>
                  <a:pt x="55566" y="11343"/>
                </a:cubicBezTo>
                <a:cubicBezTo>
                  <a:pt x="55560" y="11343"/>
                  <a:pt x="55554" y="11343"/>
                  <a:pt x="55548" y="11343"/>
                </a:cubicBezTo>
                <a:cubicBezTo>
                  <a:pt x="55130" y="11352"/>
                  <a:pt x="54857" y="11778"/>
                  <a:pt x="54661" y="12145"/>
                </a:cubicBezTo>
                <a:cubicBezTo>
                  <a:pt x="53057" y="15301"/>
                  <a:pt x="51931" y="18670"/>
                  <a:pt x="51308" y="22151"/>
                </a:cubicBezTo>
                <a:cubicBezTo>
                  <a:pt x="50959" y="18969"/>
                  <a:pt x="50063" y="15881"/>
                  <a:pt x="48647" y="13006"/>
                </a:cubicBezTo>
                <a:cubicBezTo>
                  <a:pt x="48496" y="12713"/>
                  <a:pt x="48250" y="12360"/>
                  <a:pt x="47928" y="12360"/>
                </a:cubicBezTo>
                <a:cubicBezTo>
                  <a:pt x="47904" y="12360"/>
                  <a:pt x="47879" y="12362"/>
                  <a:pt x="47854" y="12367"/>
                </a:cubicBezTo>
                <a:cubicBezTo>
                  <a:pt x="47547" y="12418"/>
                  <a:pt x="47393" y="12776"/>
                  <a:pt x="47299" y="13075"/>
                </a:cubicBezTo>
                <a:cubicBezTo>
                  <a:pt x="46711" y="15088"/>
                  <a:pt x="46173" y="17169"/>
                  <a:pt x="46071" y="19259"/>
                </a:cubicBezTo>
                <a:cubicBezTo>
                  <a:pt x="45269" y="17178"/>
                  <a:pt x="44058" y="15284"/>
                  <a:pt x="42505" y="13680"/>
                </a:cubicBezTo>
                <a:cubicBezTo>
                  <a:pt x="42300" y="13475"/>
                  <a:pt x="42039" y="13251"/>
                  <a:pt x="41759" y="13251"/>
                </a:cubicBezTo>
                <a:cubicBezTo>
                  <a:pt x="41712" y="13251"/>
                  <a:pt x="41665" y="13258"/>
                  <a:pt x="41618" y="13271"/>
                </a:cubicBezTo>
                <a:cubicBezTo>
                  <a:pt x="41260" y="13373"/>
                  <a:pt x="41141" y="13808"/>
                  <a:pt x="41089" y="14175"/>
                </a:cubicBezTo>
                <a:cubicBezTo>
                  <a:pt x="40936" y="15275"/>
                  <a:pt x="40944" y="16384"/>
                  <a:pt x="40979" y="17502"/>
                </a:cubicBezTo>
                <a:cubicBezTo>
                  <a:pt x="39989" y="18525"/>
                  <a:pt x="39179" y="19720"/>
                  <a:pt x="38599" y="21016"/>
                </a:cubicBezTo>
                <a:cubicBezTo>
                  <a:pt x="38462" y="20274"/>
                  <a:pt x="38317" y="19617"/>
                  <a:pt x="38181" y="18867"/>
                </a:cubicBezTo>
                <a:cubicBezTo>
                  <a:pt x="38863" y="18193"/>
                  <a:pt x="39298" y="17306"/>
                  <a:pt x="39409" y="16350"/>
                </a:cubicBezTo>
                <a:cubicBezTo>
                  <a:pt x="39435" y="16128"/>
                  <a:pt x="39426" y="15864"/>
                  <a:pt x="39264" y="15719"/>
                </a:cubicBezTo>
                <a:cubicBezTo>
                  <a:pt x="39157" y="15624"/>
                  <a:pt x="39016" y="15595"/>
                  <a:pt x="38872" y="15595"/>
                </a:cubicBezTo>
                <a:cubicBezTo>
                  <a:pt x="38809" y="15595"/>
                  <a:pt x="38746" y="15600"/>
                  <a:pt x="38684" y="15608"/>
                </a:cubicBezTo>
                <a:cubicBezTo>
                  <a:pt x="38112" y="15668"/>
                  <a:pt x="37515" y="15753"/>
                  <a:pt x="37004" y="16018"/>
                </a:cubicBezTo>
                <a:cubicBezTo>
                  <a:pt x="36603" y="15165"/>
                  <a:pt x="36202" y="14311"/>
                  <a:pt x="35809" y="13458"/>
                </a:cubicBezTo>
                <a:cubicBezTo>
                  <a:pt x="35733" y="13288"/>
                  <a:pt x="35639" y="13134"/>
                  <a:pt x="35528" y="12989"/>
                </a:cubicBezTo>
                <a:cubicBezTo>
                  <a:pt x="35414" y="12859"/>
                  <a:pt x="35246" y="12775"/>
                  <a:pt x="35067" y="12775"/>
                </a:cubicBezTo>
                <a:cubicBezTo>
                  <a:pt x="35059" y="12775"/>
                  <a:pt x="35050" y="12776"/>
                  <a:pt x="35042" y="12776"/>
                </a:cubicBezTo>
                <a:cubicBezTo>
                  <a:pt x="34683" y="12810"/>
                  <a:pt x="34513" y="13220"/>
                  <a:pt x="34427" y="13569"/>
                </a:cubicBezTo>
                <a:cubicBezTo>
                  <a:pt x="34223" y="14457"/>
                  <a:pt x="34086" y="15361"/>
                  <a:pt x="34035" y="16273"/>
                </a:cubicBezTo>
                <a:cubicBezTo>
                  <a:pt x="33702" y="15779"/>
                  <a:pt x="33336" y="15301"/>
                  <a:pt x="32926" y="14866"/>
                </a:cubicBezTo>
                <a:cubicBezTo>
                  <a:pt x="33574" y="12819"/>
                  <a:pt x="34172" y="10763"/>
                  <a:pt x="34726" y="8682"/>
                </a:cubicBezTo>
                <a:cubicBezTo>
                  <a:pt x="34794" y="8494"/>
                  <a:pt x="34820" y="8281"/>
                  <a:pt x="34794" y="8076"/>
                </a:cubicBezTo>
                <a:cubicBezTo>
                  <a:pt x="34760" y="7871"/>
                  <a:pt x="34598" y="7684"/>
                  <a:pt x="34393" y="7675"/>
                </a:cubicBezTo>
                <a:cubicBezTo>
                  <a:pt x="34389" y="7675"/>
                  <a:pt x="34384" y="7675"/>
                  <a:pt x="34379" y="7675"/>
                </a:cubicBezTo>
                <a:cubicBezTo>
                  <a:pt x="34156" y="7675"/>
                  <a:pt x="33990" y="7875"/>
                  <a:pt x="33856" y="8059"/>
                </a:cubicBezTo>
                <a:cubicBezTo>
                  <a:pt x="32730" y="9663"/>
                  <a:pt x="31740" y="11360"/>
                  <a:pt x="30777" y="13066"/>
                </a:cubicBezTo>
                <a:cubicBezTo>
                  <a:pt x="30260" y="12144"/>
                  <a:pt x="29284" y="11592"/>
                  <a:pt x="28252" y="11592"/>
                </a:cubicBezTo>
                <a:cubicBezTo>
                  <a:pt x="28091" y="11592"/>
                  <a:pt x="27928" y="11605"/>
                  <a:pt x="27765" y="11633"/>
                </a:cubicBezTo>
                <a:cubicBezTo>
                  <a:pt x="27330" y="10021"/>
                  <a:pt x="26742" y="8451"/>
                  <a:pt x="26008" y="6959"/>
                </a:cubicBezTo>
                <a:cubicBezTo>
                  <a:pt x="25889" y="6677"/>
                  <a:pt x="25718" y="6421"/>
                  <a:pt x="25514" y="6199"/>
                </a:cubicBezTo>
                <a:cubicBezTo>
                  <a:pt x="25334" y="6034"/>
                  <a:pt x="25100" y="5913"/>
                  <a:pt x="24859" y="5913"/>
                </a:cubicBezTo>
                <a:cubicBezTo>
                  <a:pt x="24801" y="5913"/>
                  <a:pt x="24744" y="5920"/>
                  <a:pt x="24686" y="5935"/>
                </a:cubicBezTo>
                <a:cubicBezTo>
                  <a:pt x="24166" y="6054"/>
                  <a:pt x="23987" y="6694"/>
                  <a:pt x="23910" y="7214"/>
                </a:cubicBezTo>
                <a:cubicBezTo>
                  <a:pt x="23552" y="9560"/>
                  <a:pt x="23338" y="11761"/>
                  <a:pt x="23449" y="14124"/>
                </a:cubicBezTo>
                <a:cubicBezTo>
                  <a:pt x="22323" y="14329"/>
                  <a:pt x="21240" y="14934"/>
                  <a:pt x="20549" y="15847"/>
                </a:cubicBezTo>
                <a:cubicBezTo>
                  <a:pt x="21359" y="12896"/>
                  <a:pt x="21419" y="9791"/>
                  <a:pt x="20720" y="6814"/>
                </a:cubicBezTo>
                <a:cubicBezTo>
                  <a:pt x="20617" y="6379"/>
                  <a:pt x="20404" y="5858"/>
                  <a:pt x="19960" y="5824"/>
                </a:cubicBezTo>
                <a:cubicBezTo>
                  <a:pt x="19945" y="5823"/>
                  <a:pt x="19929" y="5822"/>
                  <a:pt x="19914" y="5822"/>
                </a:cubicBezTo>
                <a:cubicBezTo>
                  <a:pt x="19610" y="5822"/>
                  <a:pt x="19353" y="6057"/>
                  <a:pt x="19150" y="6285"/>
                </a:cubicBezTo>
                <a:cubicBezTo>
                  <a:pt x="18340" y="7180"/>
                  <a:pt x="17538" y="8025"/>
                  <a:pt x="17043" y="9125"/>
                </a:cubicBezTo>
                <a:cubicBezTo>
                  <a:pt x="16932" y="8093"/>
                  <a:pt x="16625" y="7087"/>
                  <a:pt x="16130" y="6165"/>
                </a:cubicBezTo>
                <a:cubicBezTo>
                  <a:pt x="15815" y="5585"/>
                  <a:pt x="15405" y="5022"/>
                  <a:pt x="14808" y="4741"/>
                </a:cubicBezTo>
                <a:cubicBezTo>
                  <a:pt x="14530" y="4611"/>
                  <a:pt x="14228" y="4553"/>
                  <a:pt x="13923" y="4553"/>
                </a:cubicBezTo>
                <a:cubicBezTo>
                  <a:pt x="13387" y="4553"/>
                  <a:pt x="12839" y="4731"/>
                  <a:pt x="12377" y="5014"/>
                </a:cubicBezTo>
                <a:cubicBezTo>
                  <a:pt x="11652" y="5457"/>
                  <a:pt x="10910" y="5961"/>
                  <a:pt x="10364" y="6617"/>
                </a:cubicBezTo>
                <a:cubicBezTo>
                  <a:pt x="10296" y="6285"/>
                  <a:pt x="10168" y="5969"/>
                  <a:pt x="10006" y="5679"/>
                </a:cubicBezTo>
                <a:cubicBezTo>
                  <a:pt x="9818" y="5389"/>
                  <a:pt x="9537" y="5159"/>
                  <a:pt x="9196" y="5125"/>
                </a:cubicBezTo>
                <a:cubicBezTo>
                  <a:pt x="9166" y="5121"/>
                  <a:pt x="9136" y="5120"/>
                  <a:pt x="9106" y="5120"/>
                </a:cubicBezTo>
                <a:cubicBezTo>
                  <a:pt x="8754" y="5120"/>
                  <a:pt x="8418" y="5345"/>
                  <a:pt x="8206" y="5636"/>
                </a:cubicBezTo>
                <a:cubicBezTo>
                  <a:pt x="7976" y="5961"/>
                  <a:pt x="7797" y="6327"/>
                  <a:pt x="7686" y="6711"/>
                </a:cubicBezTo>
                <a:cubicBezTo>
                  <a:pt x="7643" y="6131"/>
                  <a:pt x="7532" y="5560"/>
                  <a:pt x="7336" y="5014"/>
                </a:cubicBezTo>
                <a:cubicBezTo>
                  <a:pt x="7225" y="4698"/>
                  <a:pt x="7046" y="4348"/>
                  <a:pt x="6722" y="4289"/>
                </a:cubicBezTo>
                <a:cubicBezTo>
                  <a:pt x="6682" y="4280"/>
                  <a:pt x="6643" y="4276"/>
                  <a:pt x="6604" y="4276"/>
                </a:cubicBezTo>
                <a:cubicBezTo>
                  <a:pt x="6414" y="4276"/>
                  <a:pt x="6228" y="4370"/>
                  <a:pt x="6065" y="4476"/>
                </a:cubicBezTo>
                <a:cubicBezTo>
                  <a:pt x="5493" y="4852"/>
                  <a:pt x="5024" y="5312"/>
                  <a:pt x="4777" y="5952"/>
                </a:cubicBezTo>
                <a:cubicBezTo>
                  <a:pt x="4973" y="4365"/>
                  <a:pt x="5067" y="2770"/>
                  <a:pt x="5067" y="1175"/>
                </a:cubicBezTo>
                <a:cubicBezTo>
                  <a:pt x="5067" y="808"/>
                  <a:pt x="5041" y="407"/>
                  <a:pt x="4768" y="169"/>
                </a:cubicBezTo>
                <a:cubicBezTo>
                  <a:pt x="4624" y="57"/>
                  <a:pt x="4446" y="0"/>
                  <a:pt x="42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 name="Google Shape;227;p8"/>
          <p:cNvSpPr/>
          <p:nvPr/>
        </p:nvSpPr>
        <p:spPr>
          <a:xfrm>
            <a:off x="814200" y="0"/>
            <a:ext cx="9790236" cy="6858063"/>
          </a:xfrm>
          <a:custGeom>
            <a:avLst/>
            <a:gdLst/>
            <a:ahLst/>
            <a:cxnLst/>
            <a:rect l="l" t="t" r="r" b="b"/>
            <a:pathLst>
              <a:path w="76157" h="53348" extrusionOk="0">
                <a:moveTo>
                  <a:pt x="54252" y="1"/>
                </a:moveTo>
                <a:lnTo>
                  <a:pt x="0" y="53348"/>
                </a:lnTo>
                <a:lnTo>
                  <a:pt x="65759" y="53348"/>
                </a:lnTo>
                <a:lnTo>
                  <a:pt x="76157" y="1"/>
                </a:lnTo>
                <a:close/>
              </a:path>
            </a:pathLst>
          </a:custGeom>
          <a:solidFill>
            <a:srgbClr val="FEFA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8" name="Google Shape;228;p8"/>
          <p:cNvSpPr/>
          <p:nvPr/>
        </p:nvSpPr>
        <p:spPr>
          <a:xfrm>
            <a:off x="2109221" y="0"/>
            <a:ext cx="7961180" cy="6858063"/>
          </a:xfrm>
          <a:custGeom>
            <a:avLst/>
            <a:gdLst/>
            <a:ahLst/>
            <a:cxnLst/>
            <a:rect l="l" t="t" r="r" b="b"/>
            <a:pathLst>
              <a:path w="61929" h="53348" extrusionOk="0">
                <a:moveTo>
                  <a:pt x="50481" y="1"/>
                </a:moveTo>
                <a:lnTo>
                  <a:pt x="0" y="53348"/>
                </a:lnTo>
                <a:lnTo>
                  <a:pt x="38889" y="53348"/>
                </a:lnTo>
                <a:lnTo>
                  <a:pt x="61929" y="1"/>
                </a:lnTo>
                <a:close/>
              </a:path>
            </a:pathLst>
          </a:custGeom>
          <a:solidFill>
            <a:srgbClr val="FEFA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 name="Google Shape;229;p8"/>
          <p:cNvSpPr/>
          <p:nvPr/>
        </p:nvSpPr>
        <p:spPr>
          <a:xfrm>
            <a:off x="-164767" y="4517033"/>
            <a:ext cx="12509171" cy="2728115"/>
          </a:xfrm>
          <a:custGeom>
            <a:avLst/>
            <a:gdLst/>
            <a:ahLst/>
            <a:cxnLst/>
            <a:rect l="l" t="t" r="r" b="b"/>
            <a:pathLst>
              <a:path w="80746" h="34443" extrusionOk="0">
                <a:moveTo>
                  <a:pt x="4267" y="0"/>
                </a:moveTo>
                <a:cubicBezTo>
                  <a:pt x="4172" y="0"/>
                  <a:pt x="4076" y="17"/>
                  <a:pt x="3984" y="49"/>
                </a:cubicBezTo>
                <a:cubicBezTo>
                  <a:pt x="3728" y="143"/>
                  <a:pt x="3489" y="297"/>
                  <a:pt x="3301" y="493"/>
                </a:cubicBezTo>
                <a:cubicBezTo>
                  <a:pt x="2312" y="1423"/>
                  <a:pt x="1672" y="2804"/>
                  <a:pt x="1135" y="4050"/>
                </a:cubicBezTo>
                <a:cubicBezTo>
                  <a:pt x="887" y="3555"/>
                  <a:pt x="495" y="3154"/>
                  <a:pt x="0" y="2907"/>
                </a:cubicBezTo>
                <a:lnTo>
                  <a:pt x="0" y="2907"/>
                </a:lnTo>
                <a:lnTo>
                  <a:pt x="904" y="34442"/>
                </a:lnTo>
                <a:lnTo>
                  <a:pt x="80746" y="34442"/>
                </a:lnTo>
                <a:lnTo>
                  <a:pt x="80746" y="6609"/>
                </a:lnTo>
                <a:cubicBezTo>
                  <a:pt x="80417" y="6257"/>
                  <a:pt x="79959" y="6063"/>
                  <a:pt x="79487" y="6063"/>
                </a:cubicBezTo>
                <a:cubicBezTo>
                  <a:pt x="79432" y="6063"/>
                  <a:pt x="79376" y="6066"/>
                  <a:pt x="79321" y="6071"/>
                </a:cubicBezTo>
                <a:cubicBezTo>
                  <a:pt x="78698" y="4314"/>
                  <a:pt x="77445" y="2847"/>
                  <a:pt x="75807" y="1960"/>
                </a:cubicBezTo>
                <a:cubicBezTo>
                  <a:pt x="75279" y="1677"/>
                  <a:pt x="74678" y="1459"/>
                  <a:pt x="74088" y="1459"/>
                </a:cubicBezTo>
                <a:cubicBezTo>
                  <a:pt x="73876" y="1459"/>
                  <a:pt x="73666" y="1487"/>
                  <a:pt x="73461" y="1550"/>
                </a:cubicBezTo>
                <a:cubicBezTo>
                  <a:pt x="72463" y="1858"/>
                  <a:pt x="71866" y="2915"/>
                  <a:pt x="71670" y="3947"/>
                </a:cubicBezTo>
                <a:cubicBezTo>
                  <a:pt x="71465" y="4971"/>
                  <a:pt x="71678" y="5850"/>
                  <a:pt x="71516" y="6882"/>
                </a:cubicBezTo>
                <a:cubicBezTo>
                  <a:pt x="70970" y="6438"/>
                  <a:pt x="70365" y="6080"/>
                  <a:pt x="69716" y="5816"/>
                </a:cubicBezTo>
                <a:cubicBezTo>
                  <a:pt x="69561" y="5753"/>
                  <a:pt x="69387" y="5698"/>
                  <a:pt x="69223" y="5698"/>
                </a:cubicBezTo>
                <a:cubicBezTo>
                  <a:pt x="69116" y="5698"/>
                  <a:pt x="69014" y="5721"/>
                  <a:pt x="68923" y="5781"/>
                </a:cubicBezTo>
                <a:cubicBezTo>
                  <a:pt x="68727" y="5909"/>
                  <a:pt x="68659" y="6165"/>
                  <a:pt x="68624" y="6404"/>
                </a:cubicBezTo>
                <a:cubicBezTo>
                  <a:pt x="68386" y="7692"/>
                  <a:pt x="68488" y="9236"/>
                  <a:pt x="68727" y="10516"/>
                </a:cubicBezTo>
                <a:lnTo>
                  <a:pt x="66270" y="7257"/>
                </a:lnTo>
                <a:cubicBezTo>
                  <a:pt x="66108" y="7027"/>
                  <a:pt x="65912" y="6814"/>
                  <a:pt x="65690" y="6643"/>
                </a:cubicBezTo>
                <a:cubicBezTo>
                  <a:pt x="65533" y="6527"/>
                  <a:pt x="65345" y="6466"/>
                  <a:pt x="65154" y="6466"/>
                </a:cubicBezTo>
                <a:cubicBezTo>
                  <a:pt x="65065" y="6466"/>
                  <a:pt x="64975" y="6479"/>
                  <a:pt x="64888" y="6506"/>
                </a:cubicBezTo>
                <a:cubicBezTo>
                  <a:pt x="64462" y="6669"/>
                  <a:pt x="64334" y="7197"/>
                  <a:pt x="64300" y="7650"/>
                </a:cubicBezTo>
                <a:cubicBezTo>
                  <a:pt x="64138" y="9424"/>
                  <a:pt x="64487" y="11053"/>
                  <a:pt x="64846" y="12802"/>
                </a:cubicBezTo>
                <a:cubicBezTo>
                  <a:pt x="64462" y="12486"/>
                  <a:pt x="64061" y="12170"/>
                  <a:pt x="63660" y="11872"/>
                </a:cubicBezTo>
                <a:cubicBezTo>
                  <a:pt x="63499" y="11755"/>
                  <a:pt x="63312" y="11631"/>
                  <a:pt x="63117" y="11631"/>
                </a:cubicBezTo>
                <a:cubicBezTo>
                  <a:pt x="63085" y="11631"/>
                  <a:pt x="63053" y="11634"/>
                  <a:pt x="63020" y="11642"/>
                </a:cubicBezTo>
                <a:cubicBezTo>
                  <a:pt x="62747" y="11710"/>
                  <a:pt x="62611" y="12008"/>
                  <a:pt x="62534" y="12281"/>
                </a:cubicBezTo>
                <a:cubicBezTo>
                  <a:pt x="62142" y="13518"/>
                  <a:pt x="61920" y="14806"/>
                  <a:pt x="61869" y="16103"/>
                </a:cubicBezTo>
                <a:lnTo>
                  <a:pt x="60982" y="13774"/>
                </a:lnTo>
                <a:cubicBezTo>
                  <a:pt x="60871" y="13501"/>
                  <a:pt x="60717" y="13186"/>
                  <a:pt x="60419" y="13151"/>
                </a:cubicBezTo>
                <a:cubicBezTo>
                  <a:pt x="60407" y="13151"/>
                  <a:pt x="60396" y="13150"/>
                  <a:pt x="60385" y="13150"/>
                </a:cubicBezTo>
                <a:cubicBezTo>
                  <a:pt x="60071" y="13150"/>
                  <a:pt x="59868" y="13495"/>
                  <a:pt x="59745" y="13791"/>
                </a:cubicBezTo>
                <a:cubicBezTo>
                  <a:pt x="58678" y="16333"/>
                  <a:pt x="57706" y="18875"/>
                  <a:pt x="56998" y="21545"/>
                </a:cubicBezTo>
                <a:cubicBezTo>
                  <a:pt x="56989" y="18542"/>
                  <a:pt x="56981" y="15523"/>
                  <a:pt x="56478" y="12571"/>
                </a:cubicBezTo>
                <a:cubicBezTo>
                  <a:pt x="56444" y="12290"/>
                  <a:pt x="56358" y="12017"/>
                  <a:pt x="56230" y="11770"/>
                </a:cubicBezTo>
                <a:cubicBezTo>
                  <a:pt x="56080" y="11528"/>
                  <a:pt x="55832" y="11343"/>
                  <a:pt x="55566" y="11343"/>
                </a:cubicBezTo>
                <a:cubicBezTo>
                  <a:pt x="55560" y="11343"/>
                  <a:pt x="55554" y="11343"/>
                  <a:pt x="55548" y="11343"/>
                </a:cubicBezTo>
                <a:cubicBezTo>
                  <a:pt x="55130" y="11352"/>
                  <a:pt x="54857" y="11778"/>
                  <a:pt x="54661" y="12145"/>
                </a:cubicBezTo>
                <a:cubicBezTo>
                  <a:pt x="53057" y="15301"/>
                  <a:pt x="51931" y="18670"/>
                  <a:pt x="51308" y="22151"/>
                </a:cubicBezTo>
                <a:cubicBezTo>
                  <a:pt x="50959" y="18969"/>
                  <a:pt x="50063" y="15881"/>
                  <a:pt x="48647" y="13006"/>
                </a:cubicBezTo>
                <a:cubicBezTo>
                  <a:pt x="48496" y="12713"/>
                  <a:pt x="48250" y="12360"/>
                  <a:pt x="47928" y="12360"/>
                </a:cubicBezTo>
                <a:cubicBezTo>
                  <a:pt x="47904" y="12360"/>
                  <a:pt x="47879" y="12362"/>
                  <a:pt x="47854" y="12367"/>
                </a:cubicBezTo>
                <a:cubicBezTo>
                  <a:pt x="47547" y="12418"/>
                  <a:pt x="47393" y="12776"/>
                  <a:pt x="47299" y="13075"/>
                </a:cubicBezTo>
                <a:cubicBezTo>
                  <a:pt x="46711" y="15088"/>
                  <a:pt x="46173" y="17169"/>
                  <a:pt x="46071" y="19259"/>
                </a:cubicBezTo>
                <a:cubicBezTo>
                  <a:pt x="45269" y="17178"/>
                  <a:pt x="44058" y="15284"/>
                  <a:pt x="42505" y="13680"/>
                </a:cubicBezTo>
                <a:cubicBezTo>
                  <a:pt x="42300" y="13475"/>
                  <a:pt x="42039" y="13251"/>
                  <a:pt x="41759" y="13251"/>
                </a:cubicBezTo>
                <a:cubicBezTo>
                  <a:pt x="41712" y="13251"/>
                  <a:pt x="41665" y="13258"/>
                  <a:pt x="41618" y="13271"/>
                </a:cubicBezTo>
                <a:cubicBezTo>
                  <a:pt x="41260" y="13373"/>
                  <a:pt x="41141" y="13808"/>
                  <a:pt x="41089" y="14175"/>
                </a:cubicBezTo>
                <a:cubicBezTo>
                  <a:pt x="40936" y="15275"/>
                  <a:pt x="40944" y="16384"/>
                  <a:pt x="40979" y="17502"/>
                </a:cubicBezTo>
                <a:cubicBezTo>
                  <a:pt x="39989" y="18525"/>
                  <a:pt x="39179" y="19720"/>
                  <a:pt x="38599" y="21016"/>
                </a:cubicBezTo>
                <a:cubicBezTo>
                  <a:pt x="38462" y="20274"/>
                  <a:pt x="38317" y="19617"/>
                  <a:pt x="38181" y="18867"/>
                </a:cubicBezTo>
                <a:cubicBezTo>
                  <a:pt x="38863" y="18193"/>
                  <a:pt x="39298" y="17306"/>
                  <a:pt x="39409" y="16350"/>
                </a:cubicBezTo>
                <a:cubicBezTo>
                  <a:pt x="39435" y="16128"/>
                  <a:pt x="39426" y="15864"/>
                  <a:pt x="39264" y="15719"/>
                </a:cubicBezTo>
                <a:cubicBezTo>
                  <a:pt x="39157" y="15624"/>
                  <a:pt x="39016" y="15595"/>
                  <a:pt x="38872" y="15595"/>
                </a:cubicBezTo>
                <a:cubicBezTo>
                  <a:pt x="38809" y="15595"/>
                  <a:pt x="38746" y="15600"/>
                  <a:pt x="38684" y="15608"/>
                </a:cubicBezTo>
                <a:cubicBezTo>
                  <a:pt x="38112" y="15668"/>
                  <a:pt x="37515" y="15753"/>
                  <a:pt x="37004" y="16018"/>
                </a:cubicBezTo>
                <a:cubicBezTo>
                  <a:pt x="36603" y="15165"/>
                  <a:pt x="36202" y="14311"/>
                  <a:pt x="35809" y="13458"/>
                </a:cubicBezTo>
                <a:cubicBezTo>
                  <a:pt x="35733" y="13288"/>
                  <a:pt x="35639" y="13134"/>
                  <a:pt x="35528" y="12989"/>
                </a:cubicBezTo>
                <a:cubicBezTo>
                  <a:pt x="35414" y="12859"/>
                  <a:pt x="35246" y="12775"/>
                  <a:pt x="35067" y="12775"/>
                </a:cubicBezTo>
                <a:cubicBezTo>
                  <a:pt x="35059" y="12775"/>
                  <a:pt x="35050" y="12776"/>
                  <a:pt x="35042" y="12776"/>
                </a:cubicBezTo>
                <a:cubicBezTo>
                  <a:pt x="34683" y="12810"/>
                  <a:pt x="34513" y="13220"/>
                  <a:pt x="34427" y="13569"/>
                </a:cubicBezTo>
                <a:cubicBezTo>
                  <a:pt x="34223" y="14457"/>
                  <a:pt x="34086" y="15361"/>
                  <a:pt x="34035" y="16273"/>
                </a:cubicBezTo>
                <a:cubicBezTo>
                  <a:pt x="33702" y="15779"/>
                  <a:pt x="33336" y="15301"/>
                  <a:pt x="32926" y="14866"/>
                </a:cubicBezTo>
                <a:cubicBezTo>
                  <a:pt x="33574" y="12819"/>
                  <a:pt x="34172" y="10763"/>
                  <a:pt x="34726" y="8682"/>
                </a:cubicBezTo>
                <a:cubicBezTo>
                  <a:pt x="34794" y="8494"/>
                  <a:pt x="34820" y="8281"/>
                  <a:pt x="34794" y="8076"/>
                </a:cubicBezTo>
                <a:cubicBezTo>
                  <a:pt x="34760" y="7871"/>
                  <a:pt x="34598" y="7684"/>
                  <a:pt x="34393" y="7675"/>
                </a:cubicBezTo>
                <a:cubicBezTo>
                  <a:pt x="34389" y="7675"/>
                  <a:pt x="34384" y="7675"/>
                  <a:pt x="34379" y="7675"/>
                </a:cubicBezTo>
                <a:cubicBezTo>
                  <a:pt x="34156" y="7675"/>
                  <a:pt x="33990" y="7875"/>
                  <a:pt x="33856" y="8059"/>
                </a:cubicBezTo>
                <a:cubicBezTo>
                  <a:pt x="32730" y="9663"/>
                  <a:pt x="31740" y="11360"/>
                  <a:pt x="30777" y="13066"/>
                </a:cubicBezTo>
                <a:cubicBezTo>
                  <a:pt x="30260" y="12144"/>
                  <a:pt x="29284" y="11592"/>
                  <a:pt x="28252" y="11592"/>
                </a:cubicBezTo>
                <a:cubicBezTo>
                  <a:pt x="28091" y="11592"/>
                  <a:pt x="27928" y="11605"/>
                  <a:pt x="27765" y="11633"/>
                </a:cubicBezTo>
                <a:cubicBezTo>
                  <a:pt x="27330" y="10021"/>
                  <a:pt x="26742" y="8451"/>
                  <a:pt x="26008" y="6959"/>
                </a:cubicBezTo>
                <a:cubicBezTo>
                  <a:pt x="25889" y="6677"/>
                  <a:pt x="25718" y="6421"/>
                  <a:pt x="25514" y="6199"/>
                </a:cubicBezTo>
                <a:cubicBezTo>
                  <a:pt x="25334" y="6034"/>
                  <a:pt x="25100" y="5913"/>
                  <a:pt x="24859" y="5913"/>
                </a:cubicBezTo>
                <a:cubicBezTo>
                  <a:pt x="24801" y="5913"/>
                  <a:pt x="24744" y="5920"/>
                  <a:pt x="24686" y="5935"/>
                </a:cubicBezTo>
                <a:cubicBezTo>
                  <a:pt x="24166" y="6054"/>
                  <a:pt x="23987" y="6694"/>
                  <a:pt x="23910" y="7214"/>
                </a:cubicBezTo>
                <a:cubicBezTo>
                  <a:pt x="23552" y="9560"/>
                  <a:pt x="23338" y="11761"/>
                  <a:pt x="23449" y="14124"/>
                </a:cubicBezTo>
                <a:cubicBezTo>
                  <a:pt x="22323" y="14329"/>
                  <a:pt x="21240" y="14934"/>
                  <a:pt x="20549" y="15847"/>
                </a:cubicBezTo>
                <a:cubicBezTo>
                  <a:pt x="21359" y="12896"/>
                  <a:pt x="21419" y="9791"/>
                  <a:pt x="20720" y="6814"/>
                </a:cubicBezTo>
                <a:cubicBezTo>
                  <a:pt x="20617" y="6379"/>
                  <a:pt x="20404" y="5858"/>
                  <a:pt x="19960" y="5824"/>
                </a:cubicBezTo>
                <a:cubicBezTo>
                  <a:pt x="19945" y="5823"/>
                  <a:pt x="19929" y="5822"/>
                  <a:pt x="19914" y="5822"/>
                </a:cubicBezTo>
                <a:cubicBezTo>
                  <a:pt x="19610" y="5822"/>
                  <a:pt x="19353" y="6057"/>
                  <a:pt x="19150" y="6285"/>
                </a:cubicBezTo>
                <a:cubicBezTo>
                  <a:pt x="18340" y="7180"/>
                  <a:pt x="17538" y="8025"/>
                  <a:pt x="17043" y="9125"/>
                </a:cubicBezTo>
                <a:cubicBezTo>
                  <a:pt x="16932" y="8093"/>
                  <a:pt x="16625" y="7087"/>
                  <a:pt x="16130" y="6165"/>
                </a:cubicBezTo>
                <a:cubicBezTo>
                  <a:pt x="15815" y="5585"/>
                  <a:pt x="15405" y="5022"/>
                  <a:pt x="14808" y="4741"/>
                </a:cubicBezTo>
                <a:cubicBezTo>
                  <a:pt x="14530" y="4611"/>
                  <a:pt x="14228" y="4553"/>
                  <a:pt x="13923" y="4553"/>
                </a:cubicBezTo>
                <a:cubicBezTo>
                  <a:pt x="13387" y="4553"/>
                  <a:pt x="12839" y="4731"/>
                  <a:pt x="12377" y="5014"/>
                </a:cubicBezTo>
                <a:cubicBezTo>
                  <a:pt x="11652" y="5457"/>
                  <a:pt x="10910" y="5961"/>
                  <a:pt x="10364" y="6617"/>
                </a:cubicBezTo>
                <a:cubicBezTo>
                  <a:pt x="10296" y="6285"/>
                  <a:pt x="10168" y="5969"/>
                  <a:pt x="10006" y="5679"/>
                </a:cubicBezTo>
                <a:cubicBezTo>
                  <a:pt x="9818" y="5389"/>
                  <a:pt x="9537" y="5159"/>
                  <a:pt x="9196" y="5125"/>
                </a:cubicBezTo>
                <a:cubicBezTo>
                  <a:pt x="9166" y="5121"/>
                  <a:pt x="9136" y="5120"/>
                  <a:pt x="9106" y="5120"/>
                </a:cubicBezTo>
                <a:cubicBezTo>
                  <a:pt x="8754" y="5120"/>
                  <a:pt x="8418" y="5345"/>
                  <a:pt x="8206" y="5636"/>
                </a:cubicBezTo>
                <a:cubicBezTo>
                  <a:pt x="7976" y="5961"/>
                  <a:pt x="7797" y="6327"/>
                  <a:pt x="7686" y="6711"/>
                </a:cubicBezTo>
                <a:cubicBezTo>
                  <a:pt x="7643" y="6131"/>
                  <a:pt x="7532" y="5560"/>
                  <a:pt x="7336" y="5014"/>
                </a:cubicBezTo>
                <a:cubicBezTo>
                  <a:pt x="7225" y="4698"/>
                  <a:pt x="7046" y="4348"/>
                  <a:pt x="6722" y="4289"/>
                </a:cubicBezTo>
                <a:cubicBezTo>
                  <a:pt x="6682" y="4280"/>
                  <a:pt x="6643" y="4276"/>
                  <a:pt x="6604" y="4276"/>
                </a:cubicBezTo>
                <a:cubicBezTo>
                  <a:pt x="6414" y="4276"/>
                  <a:pt x="6228" y="4370"/>
                  <a:pt x="6065" y="4476"/>
                </a:cubicBezTo>
                <a:cubicBezTo>
                  <a:pt x="5493" y="4852"/>
                  <a:pt x="5024" y="5312"/>
                  <a:pt x="4777" y="5952"/>
                </a:cubicBezTo>
                <a:cubicBezTo>
                  <a:pt x="4973" y="4365"/>
                  <a:pt x="5067" y="2770"/>
                  <a:pt x="5067" y="1175"/>
                </a:cubicBezTo>
                <a:cubicBezTo>
                  <a:pt x="5067" y="808"/>
                  <a:pt x="5041" y="407"/>
                  <a:pt x="4768" y="169"/>
                </a:cubicBezTo>
                <a:cubicBezTo>
                  <a:pt x="4624" y="57"/>
                  <a:pt x="4446" y="0"/>
                  <a:pt x="426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0" name="Google Shape;230;p8"/>
          <p:cNvSpPr/>
          <p:nvPr/>
        </p:nvSpPr>
        <p:spPr>
          <a:xfrm rot="-576414">
            <a:off x="-449279" y="5488776"/>
            <a:ext cx="2263431" cy="1968876"/>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1" name="Google Shape;231;p8"/>
          <p:cNvSpPr txBox="1">
            <a:spLocks noGrp="1"/>
          </p:cNvSpPr>
          <p:nvPr>
            <p:ph type="title"/>
          </p:nvPr>
        </p:nvSpPr>
        <p:spPr>
          <a:xfrm>
            <a:off x="2133400" y="1509367"/>
            <a:ext cx="7925200" cy="3012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2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32" name="Google Shape;232;p8"/>
          <p:cNvGrpSpPr/>
          <p:nvPr/>
        </p:nvGrpSpPr>
        <p:grpSpPr>
          <a:xfrm rot="-2983873">
            <a:off x="9663835" y="3430777"/>
            <a:ext cx="3071109" cy="4476043"/>
            <a:chOff x="4572000" y="5120400"/>
            <a:chExt cx="1490156" cy="2171565"/>
          </a:xfrm>
        </p:grpSpPr>
        <p:sp>
          <p:nvSpPr>
            <p:cNvPr id="233" name="Google Shape;233;p8"/>
            <p:cNvSpPr/>
            <p:nvPr/>
          </p:nvSpPr>
          <p:spPr>
            <a:xfrm>
              <a:off x="5107578" y="5120400"/>
              <a:ext cx="954577" cy="2150046"/>
            </a:xfrm>
            <a:custGeom>
              <a:avLst/>
              <a:gdLst/>
              <a:ahLst/>
              <a:cxnLst/>
              <a:rect l="l" t="t" r="r" b="b"/>
              <a:pathLst>
                <a:path w="7541" h="16985" extrusionOk="0">
                  <a:moveTo>
                    <a:pt x="5443" y="0"/>
                  </a:moveTo>
                  <a:cubicBezTo>
                    <a:pt x="5443" y="0"/>
                    <a:pt x="3267" y="4121"/>
                    <a:pt x="3319" y="4999"/>
                  </a:cubicBezTo>
                  <a:cubicBezTo>
                    <a:pt x="3370" y="5878"/>
                    <a:pt x="3566" y="7405"/>
                    <a:pt x="3302" y="7959"/>
                  </a:cubicBezTo>
                  <a:cubicBezTo>
                    <a:pt x="3029" y="8514"/>
                    <a:pt x="2261" y="8931"/>
                    <a:pt x="2338" y="10040"/>
                  </a:cubicBezTo>
                  <a:cubicBezTo>
                    <a:pt x="2414" y="11141"/>
                    <a:pt x="2031" y="12429"/>
                    <a:pt x="1578" y="12924"/>
                  </a:cubicBezTo>
                  <a:cubicBezTo>
                    <a:pt x="1126" y="13427"/>
                    <a:pt x="0" y="15116"/>
                    <a:pt x="504" y="16097"/>
                  </a:cubicBezTo>
                  <a:cubicBezTo>
                    <a:pt x="765" y="16614"/>
                    <a:pt x="1285" y="16985"/>
                    <a:pt x="1951" y="16985"/>
                  </a:cubicBezTo>
                  <a:cubicBezTo>
                    <a:pt x="2547" y="16985"/>
                    <a:pt x="3260" y="16688"/>
                    <a:pt x="4010" y="15935"/>
                  </a:cubicBezTo>
                  <a:cubicBezTo>
                    <a:pt x="4521" y="15414"/>
                    <a:pt x="5562" y="14442"/>
                    <a:pt x="5673" y="12779"/>
                  </a:cubicBezTo>
                  <a:cubicBezTo>
                    <a:pt x="5792" y="11124"/>
                    <a:pt x="6244" y="11260"/>
                    <a:pt x="6406" y="10305"/>
                  </a:cubicBezTo>
                  <a:cubicBezTo>
                    <a:pt x="6569" y="9349"/>
                    <a:pt x="6193" y="8966"/>
                    <a:pt x="6569" y="8206"/>
                  </a:cubicBezTo>
                  <a:cubicBezTo>
                    <a:pt x="6952" y="7456"/>
                    <a:pt x="7541" y="6381"/>
                    <a:pt x="6824" y="4334"/>
                  </a:cubicBezTo>
                  <a:cubicBezTo>
                    <a:pt x="6116" y="2295"/>
                    <a:pt x="5443" y="0"/>
                    <a:pt x="544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4" name="Google Shape;234;p8"/>
            <p:cNvSpPr/>
            <p:nvPr/>
          </p:nvSpPr>
          <p:spPr>
            <a:xfrm>
              <a:off x="5364545" y="5180146"/>
              <a:ext cx="538999" cy="2090178"/>
            </a:xfrm>
            <a:custGeom>
              <a:avLst/>
              <a:gdLst/>
              <a:ahLst/>
              <a:cxnLst/>
              <a:rect l="l" t="t" r="r" b="b"/>
              <a:pathLst>
                <a:path w="4258" h="16984" fill="none" extrusionOk="0">
                  <a:moveTo>
                    <a:pt x="1" y="16984"/>
                  </a:moveTo>
                  <a:cubicBezTo>
                    <a:pt x="1" y="16984"/>
                    <a:pt x="4257" y="9384"/>
                    <a:pt x="3413"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5" name="Google Shape;235;p8"/>
            <p:cNvSpPr/>
            <p:nvPr/>
          </p:nvSpPr>
          <p:spPr>
            <a:xfrm>
              <a:off x="5636332" y="5485334"/>
              <a:ext cx="312285" cy="298108"/>
            </a:xfrm>
            <a:custGeom>
              <a:avLst/>
              <a:gdLst/>
              <a:ahLst/>
              <a:cxnLst/>
              <a:rect l="l" t="t" r="r" b="b"/>
              <a:pathLst>
                <a:path w="2798" h="2355" fill="none" extrusionOk="0">
                  <a:moveTo>
                    <a:pt x="2798" y="1451"/>
                  </a:moveTo>
                  <a:cubicBezTo>
                    <a:pt x="2798" y="1451"/>
                    <a:pt x="1774" y="2091"/>
                    <a:pt x="1391" y="2355"/>
                  </a:cubicBezTo>
                  <a:cubicBezTo>
                    <a:pt x="1007" y="1528"/>
                    <a:pt x="538" y="734"/>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6" name="Google Shape;236;p8"/>
            <p:cNvSpPr/>
            <p:nvPr/>
          </p:nvSpPr>
          <p:spPr>
            <a:xfrm rot="-742207">
              <a:off x="5721255" y="6041511"/>
              <a:ext cx="250636" cy="151271"/>
            </a:xfrm>
            <a:custGeom>
              <a:avLst/>
              <a:gdLst/>
              <a:ahLst/>
              <a:cxnLst/>
              <a:rect l="l" t="t" r="r" b="b"/>
              <a:pathLst>
                <a:path w="1980" h="1195" fill="none" extrusionOk="0">
                  <a:moveTo>
                    <a:pt x="1980" y="0"/>
                  </a:moveTo>
                  <a:cubicBezTo>
                    <a:pt x="1980" y="0"/>
                    <a:pt x="785" y="1058"/>
                    <a:pt x="1" y="119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7" name="Google Shape;237;p8"/>
            <p:cNvSpPr/>
            <p:nvPr/>
          </p:nvSpPr>
          <p:spPr>
            <a:xfrm rot="-78">
              <a:off x="5560133" y="5755036"/>
              <a:ext cx="201139" cy="298108"/>
            </a:xfrm>
            <a:custGeom>
              <a:avLst/>
              <a:gdLst/>
              <a:ahLst/>
              <a:cxnLst/>
              <a:rect l="l" t="t" r="r" b="b"/>
              <a:pathLst>
                <a:path w="1827" h="2355" fill="none" extrusionOk="0">
                  <a:moveTo>
                    <a:pt x="1826" y="2354"/>
                  </a:moveTo>
                  <a:cubicBezTo>
                    <a:pt x="1826" y="2354"/>
                    <a:pt x="555" y="1007"/>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8" name="Google Shape;238;p8"/>
            <p:cNvSpPr/>
            <p:nvPr/>
          </p:nvSpPr>
          <p:spPr>
            <a:xfrm>
              <a:off x="5492793" y="6201868"/>
              <a:ext cx="172915" cy="317602"/>
            </a:xfrm>
            <a:custGeom>
              <a:avLst/>
              <a:gdLst/>
              <a:ahLst/>
              <a:cxnLst/>
              <a:rect l="l" t="t" r="r" b="b"/>
              <a:pathLst>
                <a:path w="1366" h="2509" fill="none" extrusionOk="0">
                  <a:moveTo>
                    <a:pt x="1365" y="2508"/>
                  </a:moveTo>
                  <a:cubicBezTo>
                    <a:pt x="1365" y="2508"/>
                    <a:pt x="265" y="1289"/>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9" name="Google Shape;239;p8"/>
            <p:cNvSpPr/>
            <p:nvPr/>
          </p:nvSpPr>
          <p:spPr>
            <a:xfrm>
              <a:off x="5649062" y="6424725"/>
              <a:ext cx="227536" cy="154569"/>
            </a:xfrm>
            <a:custGeom>
              <a:avLst/>
              <a:gdLst/>
              <a:ahLst/>
              <a:cxnLst/>
              <a:rect l="l" t="t" r="r" b="b"/>
              <a:pathLst>
                <a:path w="2210" h="1221" fill="none" extrusionOk="0">
                  <a:moveTo>
                    <a:pt x="0" y="1221"/>
                  </a:moveTo>
                  <a:cubicBezTo>
                    <a:pt x="0" y="1221"/>
                    <a:pt x="1288" y="658"/>
                    <a:pt x="2209"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0" name="Google Shape;240;p8"/>
            <p:cNvSpPr/>
            <p:nvPr/>
          </p:nvSpPr>
          <p:spPr>
            <a:xfrm>
              <a:off x="5402529" y="6612691"/>
              <a:ext cx="123028" cy="298108"/>
            </a:xfrm>
            <a:custGeom>
              <a:avLst/>
              <a:gdLst/>
              <a:ahLst/>
              <a:cxnLst/>
              <a:rect l="l" t="t" r="r" b="b"/>
              <a:pathLst>
                <a:path w="1170" h="2355" fill="none" extrusionOk="0">
                  <a:moveTo>
                    <a:pt x="1170" y="2354"/>
                  </a:moveTo>
                  <a:cubicBezTo>
                    <a:pt x="1170" y="2354"/>
                    <a:pt x="214" y="1049"/>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1" name="Google Shape;241;p8"/>
            <p:cNvSpPr/>
            <p:nvPr/>
          </p:nvSpPr>
          <p:spPr>
            <a:xfrm rot="81">
              <a:off x="5488723" y="6788655"/>
              <a:ext cx="278650" cy="213929"/>
            </a:xfrm>
            <a:custGeom>
              <a:avLst/>
              <a:gdLst/>
              <a:ahLst/>
              <a:cxnLst/>
              <a:rect l="l" t="t" r="r" b="b"/>
              <a:pathLst>
                <a:path w="2620" h="1690" fill="none" extrusionOk="0">
                  <a:moveTo>
                    <a:pt x="1" y="1689"/>
                  </a:moveTo>
                  <a:cubicBezTo>
                    <a:pt x="1" y="1689"/>
                    <a:pt x="1715" y="922"/>
                    <a:pt x="2619"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2" name="Google Shape;242;p8"/>
            <p:cNvSpPr/>
            <p:nvPr/>
          </p:nvSpPr>
          <p:spPr>
            <a:xfrm>
              <a:off x="4572000" y="5288884"/>
              <a:ext cx="660900" cy="2003081"/>
            </a:xfrm>
            <a:custGeom>
              <a:avLst/>
              <a:gdLst/>
              <a:ahLst/>
              <a:cxnLst/>
              <a:rect l="l" t="t" r="r" b="b"/>
              <a:pathLst>
                <a:path w="5221" h="15824" extrusionOk="0">
                  <a:moveTo>
                    <a:pt x="3191" y="0"/>
                  </a:moveTo>
                  <a:cubicBezTo>
                    <a:pt x="3191" y="0"/>
                    <a:pt x="2423" y="2508"/>
                    <a:pt x="2116" y="3131"/>
                  </a:cubicBezTo>
                  <a:cubicBezTo>
                    <a:pt x="1800" y="3753"/>
                    <a:pt x="785" y="5204"/>
                    <a:pt x="1050" y="6150"/>
                  </a:cubicBezTo>
                  <a:cubicBezTo>
                    <a:pt x="1306" y="7097"/>
                    <a:pt x="1570" y="9102"/>
                    <a:pt x="1178" y="9801"/>
                  </a:cubicBezTo>
                  <a:cubicBezTo>
                    <a:pt x="777" y="10501"/>
                    <a:pt x="0" y="12625"/>
                    <a:pt x="256" y="13333"/>
                  </a:cubicBezTo>
                  <a:cubicBezTo>
                    <a:pt x="504" y="14032"/>
                    <a:pt x="2739" y="15823"/>
                    <a:pt x="2739" y="15823"/>
                  </a:cubicBezTo>
                  <a:cubicBezTo>
                    <a:pt x="3268" y="15499"/>
                    <a:pt x="4351" y="13887"/>
                    <a:pt x="4393" y="12821"/>
                  </a:cubicBezTo>
                  <a:cubicBezTo>
                    <a:pt x="4428" y="11763"/>
                    <a:pt x="4155" y="10509"/>
                    <a:pt x="4274" y="9869"/>
                  </a:cubicBezTo>
                  <a:cubicBezTo>
                    <a:pt x="4402" y="9238"/>
                    <a:pt x="5221" y="7737"/>
                    <a:pt x="4811" y="6483"/>
                  </a:cubicBezTo>
                  <a:cubicBezTo>
                    <a:pt x="4393" y="5229"/>
                    <a:pt x="4146" y="3958"/>
                    <a:pt x="4146" y="3250"/>
                  </a:cubicBezTo>
                  <a:cubicBezTo>
                    <a:pt x="4155" y="2534"/>
                    <a:pt x="3779" y="1331"/>
                    <a:pt x="31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3" name="Google Shape;243;p8"/>
            <p:cNvSpPr/>
            <p:nvPr/>
          </p:nvSpPr>
          <p:spPr>
            <a:xfrm>
              <a:off x="4878715" y="5372136"/>
              <a:ext cx="151269" cy="1886417"/>
            </a:xfrm>
            <a:custGeom>
              <a:avLst/>
              <a:gdLst/>
              <a:ahLst/>
              <a:cxnLst/>
              <a:rect l="l" t="t" r="r" b="b"/>
              <a:pathLst>
                <a:path w="1195" h="15560" fill="none" extrusionOk="0">
                  <a:moveTo>
                    <a:pt x="0" y="15559"/>
                  </a:moveTo>
                  <a:cubicBezTo>
                    <a:pt x="0" y="15559"/>
                    <a:pt x="1194" y="8001"/>
                    <a:pt x="921" y="5366"/>
                  </a:cubicBezTo>
                  <a:cubicBezTo>
                    <a:pt x="759" y="3583"/>
                    <a:pt x="708" y="1792"/>
                    <a:pt x="768"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4" name="Google Shape;244;p8"/>
            <p:cNvSpPr/>
            <p:nvPr/>
          </p:nvSpPr>
          <p:spPr>
            <a:xfrm rot="106">
              <a:off x="4945620" y="6642399"/>
              <a:ext cx="117212" cy="158867"/>
            </a:xfrm>
            <a:custGeom>
              <a:avLst/>
              <a:gdLst/>
              <a:ahLst/>
              <a:cxnLst/>
              <a:rect l="l" t="t" r="r" b="b"/>
              <a:pathLst>
                <a:path w="1451" h="1255" fill="none" extrusionOk="0">
                  <a:moveTo>
                    <a:pt x="1450" y="0"/>
                  </a:moveTo>
                  <a:lnTo>
                    <a:pt x="0" y="1254"/>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5" name="Google Shape;245;p8"/>
            <p:cNvSpPr/>
            <p:nvPr/>
          </p:nvSpPr>
          <p:spPr>
            <a:xfrm>
              <a:off x="4779302" y="6432314"/>
              <a:ext cx="173967" cy="271145"/>
            </a:xfrm>
            <a:custGeom>
              <a:avLst/>
              <a:gdLst/>
              <a:ahLst/>
              <a:cxnLst/>
              <a:rect l="l" t="t" r="r" b="b"/>
              <a:pathLst>
                <a:path w="1656" h="2142" fill="none" extrusionOk="0">
                  <a:moveTo>
                    <a:pt x="1656" y="2142"/>
                  </a:moveTo>
                  <a:cubicBezTo>
                    <a:pt x="1656" y="2142"/>
                    <a:pt x="214" y="56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6" name="Google Shape;246;p8"/>
            <p:cNvSpPr/>
            <p:nvPr/>
          </p:nvSpPr>
          <p:spPr>
            <a:xfrm rot="249">
              <a:off x="4988840" y="6146241"/>
              <a:ext cx="164433" cy="198738"/>
            </a:xfrm>
            <a:custGeom>
              <a:avLst/>
              <a:gdLst/>
              <a:ahLst/>
              <a:cxnLst/>
              <a:rect l="l" t="t" r="r" b="b"/>
              <a:pathLst>
                <a:path w="1587" h="1570" fill="none" extrusionOk="0">
                  <a:moveTo>
                    <a:pt x="0" y="1570"/>
                  </a:moveTo>
                  <a:cubicBezTo>
                    <a:pt x="0" y="1570"/>
                    <a:pt x="1228" y="606"/>
                    <a:pt x="158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7" name="Google Shape;247;p8"/>
            <p:cNvSpPr/>
            <p:nvPr/>
          </p:nvSpPr>
          <p:spPr>
            <a:xfrm rot="-84">
              <a:off x="4801036" y="5840664"/>
              <a:ext cx="195398" cy="372540"/>
            </a:xfrm>
            <a:custGeom>
              <a:avLst/>
              <a:gdLst/>
              <a:ahLst/>
              <a:cxnLst/>
              <a:rect l="l" t="t" r="r" b="b"/>
              <a:pathLst>
                <a:path w="1920" h="2943" fill="none" extrusionOk="0">
                  <a:moveTo>
                    <a:pt x="1920" y="2943"/>
                  </a:moveTo>
                  <a:cubicBezTo>
                    <a:pt x="1920" y="2943"/>
                    <a:pt x="197" y="1186"/>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8" name="Google Shape;248;p8"/>
            <p:cNvSpPr/>
            <p:nvPr/>
          </p:nvSpPr>
          <p:spPr>
            <a:xfrm rot="-188">
              <a:off x="4992007" y="5797368"/>
              <a:ext cx="82008" cy="144822"/>
            </a:xfrm>
            <a:custGeom>
              <a:avLst/>
              <a:gdLst/>
              <a:ahLst/>
              <a:cxnLst/>
              <a:rect l="l" t="t" r="r" b="b"/>
              <a:pathLst>
                <a:path w="897" h="1144" fill="none" extrusionOk="0">
                  <a:moveTo>
                    <a:pt x="1" y="1144"/>
                  </a:moveTo>
                  <a:cubicBezTo>
                    <a:pt x="1" y="1144"/>
                    <a:pt x="709" y="453"/>
                    <a:pt x="896"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9" name="Google Shape;249;p8"/>
            <p:cNvSpPr/>
            <p:nvPr/>
          </p:nvSpPr>
          <p:spPr>
            <a:xfrm>
              <a:off x="4900349" y="5574926"/>
              <a:ext cx="75698" cy="123294"/>
            </a:xfrm>
            <a:custGeom>
              <a:avLst/>
              <a:gdLst/>
              <a:ahLst/>
              <a:cxnLst/>
              <a:rect l="l" t="t" r="r" b="b"/>
              <a:pathLst>
                <a:path w="598" h="974" fill="none" extrusionOk="0">
                  <a:moveTo>
                    <a:pt x="597" y="973"/>
                  </a:moveTo>
                  <a:cubicBezTo>
                    <a:pt x="597" y="973"/>
                    <a:pt x="94" y="351"/>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50" name="Google Shape;250;p8"/>
          <p:cNvSpPr/>
          <p:nvPr/>
        </p:nvSpPr>
        <p:spPr>
          <a:xfrm flipH="1">
            <a:off x="10812703" y="5267963"/>
            <a:ext cx="1570925" cy="1846767"/>
          </a:xfrm>
          <a:custGeom>
            <a:avLst/>
            <a:gdLst/>
            <a:ahLst/>
            <a:cxnLst/>
            <a:rect l="l" t="t" r="r" b="b"/>
            <a:pathLst>
              <a:path w="12848" h="15104" extrusionOk="0">
                <a:moveTo>
                  <a:pt x="12847" y="0"/>
                </a:moveTo>
                <a:lnTo>
                  <a:pt x="12847" y="0"/>
                </a:lnTo>
                <a:cubicBezTo>
                  <a:pt x="12847" y="0"/>
                  <a:pt x="9631" y="845"/>
                  <a:pt x="7584" y="2064"/>
                </a:cubicBezTo>
                <a:cubicBezTo>
                  <a:pt x="5537" y="3284"/>
                  <a:pt x="2560" y="7182"/>
                  <a:pt x="1681" y="9349"/>
                </a:cubicBezTo>
                <a:cubicBezTo>
                  <a:pt x="1681" y="9349"/>
                  <a:pt x="1" y="14151"/>
                  <a:pt x="2466" y="15039"/>
                </a:cubicBezTo>
                <a:cubicBezTo>
                  <a:pt x="2590" y="15083"/>
                  <a:pt x="2722" y="15104"/>
                  <a:pt x="2862" y="15104"/>
                </a:cubicBezTo>
                <a:cubicBezTo>
                  <a:pt x="5517" y="15104"/>
                  <a:pt x="10949" y="7557"/>
                  <a:pt x="11508" y="6577"/>
                </a:cubicBezTo>
                <a:cubicBezTo>
                  <a:pt x="12097" y="5545"/>
                  <a:pt x="12847" y="0"/>
                  <a:pt x="128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1" name="Google Shape;251;p8"/>
          <p:cNvSpPr/>
          <p:nvPr/>
        </p:nvSpPr>
        <p:spPr>
          <a:xfrm flipH="1">
            <a:off x="10882379" y="5354345"/>
            <a:ext cx="1316607" cy="1654340"/>
          </a:xfrm>
          <a:custGeom>
            <a:avLst/>
            <a:gdLst/>
            <a:ahLst/>
            <a:cxnLst/>
            <a:rect l="l" t="t" r="r" b="b"/>
            <a:pathLst>
              <a:path w="11338" h="14237" fill="none" extrusionOk="0">
                <a:moveTo>
                  <a:pt x="1" y="14237"/>
                </a:moveTo>
                <a:cubicBezTo>
                  <a:pt x="1" y="14237"/>
                  <a:pt x="4300" y="5331"/>
                  <a:pt x="1133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2"/>
        <p:cNvGrpSpPr/>
        <p:nvPr/>
      </p:nvGrpSpPr>
      <p:grpSpPr>
        <a:xfrm>
          <a:off x="0" y="0"/>
          <a:ext cx="0" cy="0"/>
          <a:chOff x="0" y="0"/>
          <a:chExt cx="0" cy="0"/>
        </a:xfrm>
      </p:grpSpPr>
      <p:sp>
        <p:nvSpPr>
          <p:cNvPr id="253" name="Google Shape;253;p9"/>
          <p:cNvSpPr txBox="1">
            <a:spLocks noGrp="1"/>
          </p:cNvSpPr>
          <p:nvPr>
            <p:ph type="title"/>
          </p:nvPr>
        </p:nvSpPr>
        <p:spPr>
          <a:xfrm>
            <a:off x="2834400" y="1776733"/>
            <a:ext cx="6523200" cy="11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5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54" name="Google Shape;254;p9"/>
          <p:cNvSpPr txBox="1">
            <a:spLocks noGrp="1"/>
          </p:cNvSpPr>
          <p:nvPr>
            <p:ph type="subTitle" idx="1"/>
          </p:nvPr>
        </p:nvSpPr>
        <p:spPr>
          <a:xfrm>
            <a:off x="2687800" y="3225633"/>
            <a:ext cx="6816400" cy="36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255" name="Google Shape;255;p9"/>
          <p:cNvSpPr txBox="1">
            <a:spLocks noGrp="1"/>
          </p:cNvSpPr>
          <p:nvPr>
            <p:ph type="body" idx="2"/>
          </p:nvPr>
        </p:nvSpPr>
        <p:spPr>
          <a:xfrm>
            <a:off x="2390800" y="3692000"/>
            <a:ext cx="7410400" cy="1946400"/>
          </a:xfrm>
          <a:prstGeom prst="rect">
            <a:avLst/>
          </a:prstGeom>
        </p:spPr>
        <p:txBody>
          <a:bodyPr spcFirstLastPara="1" wrap="square" lIns="91425" tIns="91425" rIns="91425" bIns="91425" anchor="ctr" anchorCtr="0">
            <a:noAutofit/>
          </a:bodyPr>
          <a:lstStyle>
            <a:lvl1pPr marL="609600" lvl="0" indent="-457200" algn="ctr">
              <a:lnSpc>
                <a:spcPct val="100000"/>
              </a:lnSpc>
              <a:spcBef>
                <a:spcPts val="0"/>
              </a:spcBef>
              <a:spcAft>
                <a:spcPts val="0"/>
              </a:spcAft>
              <a:buClr>
                <a:schemeClr val="accent2"/>
              </a:buClr>
              <a:buSzPts val="1800"/>
              <a:buChar char="●"/>
              <a:defRPr sz="2135"/>
            </a:lvl1pPr>
            <a:lvl2pPr marL="1219200" lvl="1" indent="-423545">
              <a:spcBef>
                <a:spcPts val="0"/>
              </a:spcBef>
              <a:spcAft>
                <a:spcPts val="0"/>
              </a:spcAft>
              <a:buClr>
                <a:srgbClr val="47153D"/>
              </a:buClr>
              <a:buSzPts val="1400"/>
              <a:buFont typeface="Kulim Park"/>
              <a:buChar char="○"/>
              <a:defRPr/>
            </a:lvl2pPr>
            <a:lvl3pPr marL="1828800" lvl="2" indent="-423545">
              <a:spcBef>
                <a:spcPts val="0"/>
              </a:spcBef>
              <a:spcAft>
                <a:spcPts val="0"/>
              </a:spcAft>
              <a:buClr>
                <a:srgbClr val="47153D"/>
              </a:buClr>
              <a:buSzPts val="1400"/>
              <a:buFont typeface="Kulim Park"/>
              <a:buChar char="■"/>
              <a:defRPr/>
            </a:lvl3pPr>
            <a:lvl4pPr marL="2438400" lvl="3" indent="-423545">
              <a:spcBef>
                <a:spcPts val="0"/>
              </a:spcBef>
              <a:spcAft>
                <a:spcPts val="0"/>
              </a:spcAft>
              <a:buClr>
                <a:srgbClr val="47153D"/>
              </a:buClr>
              <a:buSzPts val="1400"/>
              <a:buFont typeface="Kulim Park"/>
              <a:buChar char="●"/>
              <a:defRPr/>
            </a:lvl4pPr>
            <a:lvl5pPr marL="3048000" lvl="4" indent="-423545">
              <a:spcBef>
                <a:spcPts val="0"/>
              </a:spcBef>
              <a:spcAft>
                <a:spcPts val="0"/>
              </a:spcAft>
              <a:buClr>
                <a:srgbClr val="47153D"/>
              </a:buClr>
              <a:buSzPts val="1400"/>
              <a:buFont typeface="Kulim Park"/>
              <a:buChar char="○"/>
              <a:defRPr/>
            </a:lvl5pPr>
            <a:lvl6pPr marL="3657600" lvl="5" indent="-423545">
              <a:spcBef>
                <a:spcPts val="0"/>
              </a:spcBef>
              <a:spcAft>
                <a:spcPts val="0"/>
              </a:spcAft>
              <a:buClr>
                <a:srgbClr val="47153D"/>
              </a:buClr>
              <a:buSzPts val="1400"/>
              <a:buFont typeface="Kulim Park"/>
              <a:buChar char="■"/>
              <a:defRPr/>
            </a:lvl6pPr>
            <a:lvl7pPr marL="4267200" lvl="6" indent="-423545">
              <a:spcBef>
                <a:spcPts val="0"/>
              </a:spcBef>
              <a:spcAft>
                <a:spcPts val="0"/>
              </a:spcAft>
              <a:buClr>
                <a:srgbClr val="47153D"/>
              </a:buClr>
              <a:buSzPts val="1400"/>
              <a:buFont typeface="Kulim Park"/>
              <a:buChar char="●"/>
              <a:defRPr/>
            </a:lvl7pPr>
            <a:lvl8pPr marL="4876800" lvl="7" indent="-423545">
              <a:spcBef>
                <a:spcPts val="0"/>
              </a:spcBef>
              <a:spcAft>
                <a:spcPts val="0"/>
              </a:spcAft>
              <a:buClr>
                <a:srgbClr val="47153D"/>
              </a:buClr>
              <a:buSzPts val="1400"/>
              <a:buFont typeface="Kulim Park"/>
              <a:buChar char="○"/>
              <a:defRPr/>
            </a:lvl8pPr>
            <a:lvl9pPr marL="5486400" lvl="8" indent="-423545">
              <a:spcBef>
                <a:spcPts val="0"/>
              </a:spcBef>
              <a:spcAft>
                <a:spcPts val="0"/>
              </a:spcAft>
              <a:buClr>
                <a:srgbClr val="47153D"/>
              </a:buClr>
              <a:buSzPts val="1400"/>
              <a:buFont typeface="Kulim Park"/>
              <a:buChar char="■"/>
              <a:defRPr/>
            </a:lvl9pPr>
          </a:lstStyle>
          <a:p>
            <a:endParaRPr/>
          </a:p>
        </p:txBody>
      </p:sp>
      <p:sp>
        <p:nvSpPr>
          <p:cNvPr id="256" name="Google Shape;256;p9"/>
          <p:cNvSpPr/>
          <p:nvPr/>
        </p:nvSpPr>
        <p:spPr>
          <a:xfrm rot="446362" flipH="1">
            <a:off x="10588408" y="431684"/>
            <a:ext cx="1309441" cy="7012325"/>
          </a:xfrm>
          <a:custGeom>
            <a:avLst/>
            <a:gdLst/>
            <a:ahLst/>
            <a:cxnLst/>
            <a:rect l="l" t="t" r="r" b="b"/>
            <a:pathLst>
              <a:path w="11934" h="63909" extrusionOk="0">
                <a:moveTo>
                  <a:pt x="9801" y="1"/>
                </a:moveTo>
                <a:lnTo>
                  <a:pt x="9486" y="7021"/>
                </a:lnTo>
                <a:cubicBezTo>
                  <a:pt x="9400" y="7959"/>
                  <a:pt x="7063" y="32517"/>
                  <a:pt x="6031" y="37200"/>
                </a:cubicBezTo>
                <a:cubicBezTo>
                  <a:pt x="5493" y="39632"/>
                  <a:pt x="4572" y="44366"/>
                  <a:pt x="3787" y="48477"/>
                </a:cubicBezTo>
                <a:cubicBezTo>
                  <a:pt x="3131" y="40954"/>
                  <a:pt x="2244" y="29967"/>
                  <a:pt x="2201" y="25608"/>
                </a:cubicBezTo>
                <a:cubicBezTo>
                  <a:pt x="2141" y="18699"/>
                  <a:pt x="2789" y="3097"/>
                  <a:pt x="2798" y="2935"/>
                </a:cubicBezTo>
                <a:lnTo>
                  <a:pt x="665" y="2850"/>
                </a:lnTo>
                <a:cubicBezTo>
                  <a:pt x="657" y="3003"/>
                  <a:pt x="0" y="18665"/>
                  <a:pt x="68" y="25625"/>
                </a:cubicBezTo>
                <a:cubicBezTo>
                  <a:pt x="128" y="32603"/>
                  <a:pt x="2252" y="55344"/>
                  <a:pt x="2346" y="56308"/>
                </a:cubicBezTo>
                <a:lnTo>
                  <a:pt x="3062" y="63908"/>
                </a:lnTo>
                <a:lnTo>
                  <a:pt x="4461" y="56402"/>
                </a:lnTo>
                <a:cubicBezTo>
                  <a:pt x="4487" y="56265"/>
                  <a:pt x="7054" y="42455"/>
                  <a:pt x="8121" y="37661"/>
                </a:cubicBezTo>
                <a:cubicBezTo>
                  <a:pt x="9196" y="32782"/>
                  <a:pt x="11516" y="8241"/>
                  <a:pt x="11610" y="7200"/>
                </a:cubicBezTo>
                <a:lnTo>
                  <a:pt x="11934" y="103"/>
                </a:lnTo>
                <a:lnTo>
                  <a:pt x="980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7" name="Google Shape;257;p9"/>
          <p:cNvSpPr/>
          <p:nvPr/>
        </p:nvSpPr>
        <p:spPr>
          <a:xfrm>
            <a:off x="11569267" y="-166160"/>
            <a:ext cx="1355787" cy="1765664"/>
          </a:xfrm>
          <a:custGeom>
            <a:avLst/>
            <a:gdLst/>
            <a:ahLst/>
            <a:cxnLst/>
            <a:rect l="l" t="t" r="r" b="b"/>
            <a:pathLst>
              <a:path w="13896" h="18097" extrusionOk="0">
                <a:moveTo>
                  <a:pt x="7693" y="1"/>
                </a:moveTo>
                <a:cubicBezTo>
                  <a:pt x="4885" y="1"/>
                  <a:pt x="1999" y="1083"/>
                  <a:pt x="0" y="2956"/>
                </a:cubicBezTo>
                <a:cubicBezTo>
                  <a:pt x="0" y="6163"/>
                  <a:pt x="1493" y="9225"/>
                  <a:pt x="3523" y="11699"/>
                </a:cubicBezTo>
                <a:cubicBezTo>
                  <a:pt x="5553" y="14181"/>
                  <a:pt x="8130" y="16152"/>
                  <a:pt x="10680" y="18096"/>
                </a:cubicBezTo>
                <a:cubicBezTo>
                  <a:pt x="10961" y="14335"/>
                  <a:pt x="10595" y="10556"/>
                  <a:pt x="9614" y="6913"/>
                </a:cubicBezTo>
                <a:lnTo>
                  <a:pt x="9614" y="6913"/>
                </a:lnTo>
                <a:cubicBezTo>
                  <a:pt x="10723" y="8474"/>
                  <a:pt x="11874" y="9822"/>
                  <a:pt x="13427" y="10948"/>
                </a:cubicBezTo>
                <a:cubicBezTo>
                  <a:pt x="13896" y="8756"/>
                  <a:pt x="13853" y="6606"/>
                  <a:pt x="13666" y="4363"/>
                </a:cubicBezTo>
                <a:cubicBezTo>
                  <a:pt x="13597" y="3493"/>
                  <a:pt x="13452" y="2580"/>
                  <a:pt x="12949" y="1872"/>
                </a:cubicBezTo>
                <a:cubicBezTo>
                  <a:pt x="12412" y="1130"/>
                  <a:pt x="11533" y="712"/>
                  <a:pt x="10663" y="439"/>
                </a:cubicBezTo>
                <a:cubicBezTo>
                  <a:pt x="9714" y="142"/>
                  <a:pt x="8708" y="1"/>
                  <a:pt x="769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8" name="Google Shape;258;p9"/>
          <p:cNvSpPr/>
          <p:nvPr/>
        </p:nvSpPr>
        <p:spPr>
          <a:xfrm>
            <a:off x="9357601" y="-351165"/>
            <a:ext cx="2767531" cy="2409660"/>
          </a:xfrm>
          <a:custGeom>
            <a:avLst/>
            <a:gdLst/>
            <a:ahLst/>
            <a:cxnLst/>
            <a:rect l="l" t="t" r="r" b="b"/>
            <a:pathLst>
              <a:path w="23041" h="20061" extrusionOk="0">
                <a:moveTo>
                  <a:pt x="12615" y="1"/>
                </a:moveTo>
                <a:cubicBezTo>
                  <a:pt x="11335" y="1"/>
                  <a:pt x="10061" y="78"/>
                  <a:pt x="8812" y="330"/>
                </a:cubicBezTo>
                <a:cubicBezTo>
                  <a:pt x="6782" y="731"/>
                  <a:pt x="4931" y="1764"/>
                  <a:pt x="3618" y="3359"/>
                </a:cubicBezTo>
                <a:cubicBezTo>
                  <a:pt x="1178" y="6336"/>
                  <a:pt x="1" y="10149"/>
                  <a:pt x="351" y="13979"/>
                </a:cubicBezTo>
                <a:cubicBezTo>
                  <a:pt x="5400" y="12597"/>
                  <a:pt x="7465" y="12401"/>
                  <a:pt x="11346" y="8886"/>
                </a:cubicBezTo>
                <a:lnTo>
                  <a:pt x="11346" y="8886"/>
                </a:lnTo>
                <a:cubicBezTo>
                  <a:pt x="8667" y="12861"/>
                  <a:pt x="10118" y="15395"/>
                  <a:pt x="11184" y="20061"/>
                </a:cubicBezTo>
                <a:cubicBezTo>
                  <a:pt x="15167" y="17698"/>
                  <a:pt x="18230" y="14047"/>
                  <a:pt x="19867" y="9722"/>
                </a:cubicBezTo>
                <a:cubicBezTo>
                  <a:pt x="20200" y="11155"/>
                  <a:pt x="21155" y="12366"/>
                  <a:pt x="22478" y="13023"/>
                </a:cubicBezTo>
                <a:cubicBezTo>
                  <a:pt x="22904" y="10891"/>
                  <a:pt x="23041" y="8588"/>
                  <a:pt x="22785" y="6430"/>
                </a:cubicBezTo>
                <a:cubicBezTo>
                  <a:pt x="22529" y="4263"/>
                  <a:pt x="21480" y="2079"/>
                  <a:pt x="19577" y="1013"/>
                </a:cubicBezTo>
                <a:cubicBezTo>
                  <a:pt x="18204" y="245"/>
                  <a:pt x="16566" y="134"/>
                  <a:pt x="14997" y="66"/>
                </a:cubicBezTo>
                <a:cubicBezTo>
                  <a:pt x="14204" y="30"/>
                  <a:pt x="13408" y="1"/>
                  <a:pt x="126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9" name="Google Shape;259;p9"/>
          <p:cNvSpPr/>
          <p:nvPr/>
        </p:nvSpPr>
        <p:spPr>
          <a:xfrm rot="-540473">
            <a:off x="-760725" y="4393307"/>
            <a:ext cx="3380771" cy="2940865"/>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0" name="Google Shape;260;p9"/>
          <p:cNvSpPr/>
          <p:nvPr/>
        </p:nvSpPr>
        <p:spPr>
          <a:xfrm rot="10459704" flipH="1">
            <a:off x="11119061" y="5330789"/>
            <a:ext cx="1395319" cy="1817208"/>
          </a:xfrm>
          <a:custGeom>
            <a:avLst/>
            <a:gdLst/>
            <a:ahLst/>
            <a:cxnLst/>
            <a:rect l="l" t="t" r="r" b="b"/>
            <a:pathLst>
              <a:path w="13896" h="18097" extrusionOk="0">
                <a:moveTo>
                  <a:pt x="7693" y="1"/>
                </a:moveTo>
                <a:cubicBezTo>
                  <a:pt x="4885" y="1"/>
                  <a:pt x="1999" y="1083"/>
                  <a:pt x="0" y="2956"/>
                </a:cubicBezTo>
                <a:cubicBezTo>
                  <a:pt x="0" y="6163"/>
                  <a:pt x="1493" y="9225"/>
                  <a:pt x="3523" y="11699"/>
                </a:cubicBezTo>
                <a:cubicBezTo>
                  <a:pt x="5553" y="14181"/>
                  <a:pt x="8130" y="16152"/>
                  <a:pt x="10680" y="18096"/>
                </a:cubicBezTo>
                <a:cubicBezTo>
                  <a:pt x="10961" y="14335"/>
                  <a:pt x="10595" y="10556"/>
                  <a:pt x="9614" y="6913"/>
                </a:cubicBezTo>
                <a:lnTo>
                  <a:pt x="9614" y="6913"/>
                </a:lnTo>
                <a:cubicBezTo>
                  <a:pt x="10723" y="8474"/>
                  <a:pt x="11874" y="9822"/>
                  <a:pt x="13427" y="10948"/>
                </a:cubicBezTo>
                <a:cubicBezTo>
                  <a:pt x="13896" y="8756"/>
                  <a:pt x="13853" y="6606"/>
                  <a:pt x="13666" y="4363"/>
                </a:cubicBezTo>
                <a:cubicBezTo>
                  <a:pt x="13597" y="3493"/>
                  <a:pt x="13452" y="2580"/>
                  <a:pt x="12949" y="1872"/>
                </a:cubicBezTo>
                <a:cubicBezTo>
                  <a:pt x="12412" y="1130"/>
                  <a:pt x="11533" y="712"/>
                  <a:pt x="10663" y="439"/>
                </a:cubicBezTo>
                <a:cubicBezTo>
                  <a:pt x="9714" y="142"/>
                  <a:pt x="8708" y="1"/>
                  <a:pt x="769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1" name="Google Shape;261;p9"/>
          <p:cNvSpPr/>
          <p:nvPr/>
        </p:nvSpPr>
        <p:spPr>
          <a:xfrm rot="10800000" flipH="1">
            <a:off x="9971591" y="5570287"/>
            <a:ext cx="1803727" cy="1570576"/>
          </a:xfrm>
          <a:custGeom>
            <a:avLst/>
            <a:gdLst/>
            <a:ahLst/>
            <a:cxnLst/>
            <a:rect l="l" t="t" r="r" b="b"/>
            <a:pathLst>
              <a:path w="23041" h="20061" extrusionOk="0">
                <a:moveTo>
                  <a:pt x="12615" y="1"/>
                </a:moveTo>
                <a:cubicBezTo>
                  <a:pt x="11335" y="1"/>
                  <a:pt x="10061" y="78"/>
                  <a:pt x="8812" y="330"/>
                </a:cubicBezTo>
                <a:cubicBezTo>
                  <a:pt x="6782" y="731"/>
                  <a:pt x="4931" y="1764"/>
                  <a:pt x="3618" y="3359"/>
                </a:cubicBezTo>
                <a:cubicBezTo>
                  <a:pt x="1178" y="6336"/>
                  <a:pt x="1" y="10149"/>
                  <a:pt x="351" y="13979"/>
                </a:cubicBezTo>
                <a:cubicBezTo>
                  <a:pt x="5400" y="12597"/>
                  <a:pt x="7465" y="12401"/>
                  <a:pt x="11346" y="8886"/>
                </a:cubicBezTo>
                <a:lnTo>
                  <a:pt x="11346" y="8886"/>
                </a:lnTo>
                <a:cubicBezTo>
                  <a:pt x="8667" y="12861"/>
                  <a:pt x="10118" y="15395"/>
                  <a:pt x="11184" y="20061"/>
                </a:cubicBezTo>
                <a:cubicBezTo>
                  <a:pt x="15167" y="17698"/>
                  <a:pt x="18230" y="14047"/>
                  <a:pt x="19867" y="9722"/>
                </a:cubicBezTo>
                <a:cubicBezTo>
                  <a:pt x="20200" y="11155"/>
                  <a:pt x="21155" y="12366"/>
                  <a:pt x="22478" y="13023"/>
                </a:cubicBezTo>
                <a:cubicBezTo>
                  <a:pt x="22904" y="10891"/>
                  <a:pt x="23041" y="8588"/>
                  <a:pt x="22785" y="6430"/>
                </a:cubicBezTo>
                <a:cubicBezTo>
                  <a:pt x="22529" y="4263"/>
                  <a:pt x="21480" y="2079"/>
                  <a:pt x="19577" y="1013"/>
                </a:cubicBezTo>
                <a:cubicBezTo>
                  <a:pt x="18204" y="245"/>
                  <a:pt x="16566" y="134"/>
                  <a:pt x="14997" y="66"/>
                </a:cubicBezTo>
                <a:cubicBezTo>
                  <a:pt x="14204" y="30"/>
                  <a:pt x="13408" y="1"/>
                  <a:pt x="1261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2" name="Google Shape;262;p9"/>
          <p:cNvSpPr/>
          <p:nvPr/>
        </p:nvSpPr>
        <p:spPr>
          <a:xfrm rot="10800000">
            <a:off x="-730295" y="5085363"/>
            <a:ext cx="2370996" cy="2064277"/>
          </a:xfrm>
          <a:custGeom>
            <a:avLst/>
            <a:gdLst/>
            <a:ahLst/>
            <a:cxnLst/>
            <a:rect l="l" t="t" r="r" b="b"/>
            <a:pathLst>
              <a:path w="23041" h="20061" extrusionOk="0">
                <a:moveTo>
                  <a:pt x="12615" y="1"/>
                </a:moveTo>
                <a:cubicBezTo>
                  <a:pt x="11335" y="1"/>
                  <a:pt x="10061" y="78"/>
                  <a:pt x="8812" y="330"/>
                </a:cubicBezTo>
                <a:cubicBezTo>
                  <a:pt x="6782" y="731"/>
                  <a:pt x="4931" y="1764"/>
                  <a:pt x="3618" y="3359"/>
                </a:cubicBezTo>
                <a:cubicBezTo>
                  <a:pt x="1178" y="6336"/>
                  <a:pt x="1" y="10149"/>
                  <a:pt x="351" y="13979"/>
                </a:cubicBezTo>
                <a:cubicBezTo>
                  <a:pt x="5400" y="12597"/>
                  <a:pt x="7465" y="12401"/>
                  <a:pt x="11346" y="8886"/>
                </a:cubicBezTo>
                <a:lnTo>
                  <a:pt x="11346" y="8886"/>
                </a:lnTo>
                <a:cubicBezTo>
                  <a:pt x="8667" y="12861"/>
                  <a:pt x="10118" y="15395"/>
                  <a:pt x="11184" y="20061"/>
                </a:cubicBezTo>
                <a:cubicBezTo>
                  <a:pt x="15167" y="17698"/>
                  <a:pt x="18230" y="14047"/>
                  <a:pt x="19867" y="9722"/>
                </a:cubicBezTo>
                <a:cubicBezTo>
                  <a:pt x="20200" y="11155"/>
                  <a:pt x="21155" y="12366"/>
                  <a:pt x="22478" y="13023"/>
                </a:cubicBezTo>
                <a:cubicBezTo>
                  <a:pt x="22904" y="10891"/>
                  <a:pt x="23041" y="8588"/>
                  <a:pt x="22785" y="6430"/>
                </a:cubicBezTo>
                <a:cubicBezTo>
                  <a:pt x="22529" y="4263"/>
                  <a:pt x="21480" y="2079"/>
                  <a:pt x="19577" y="1013"/>
                </a:cubicBezTo>
                <a:cubicBezTo>
                  <a:pt x="18204" y="245"/>
                  <a:pt x="16566" y="134"/>
                  <a:pt x="14997" y="66"/>
                </a:cubicBezTo>
                <a:cubicBezTo>
                  <a:pt x="14204" y="30"/>
                  <a:pt x="13408" y="1"/>
                  <a:pt x="1261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63" name="Google Shape;263;p9"/>
          <p:cNvGrpSpPr/>
          <p:nvPr/>
        </p:nvGrpSpPr>
        <p:grpSpPr>
          <a:xfrm rot="3433257" flipH="1">
            <a:off x="-443072" y="1896804"/>
            <a:ext cx="2263213" cy="3298521"/>
            <a:chOff x="4572000" y="5120400"/>
            <a:chExt cx="1490156" cy="2171565"/>
          </a:xfrm>
        </p:grpSpPr>
        <p:sp>
          <p:nvSpPr>
            <p:cNvPr id="264" name="Google Shape;264;p9"/>
            <p:cNvSpPr/>
            <p:nvPr/>
          </p:nvSpPr>
          <p:spPr>
            <a:xfrm>
              <a:off x="5107578" y="5120400"/>
              <a:ext cx="954577" cy="2150046"/>
            </a:xfrm>
            <a:custGeom>
              <a:avLst/>
              <a:gdLst/>
              <a:ahLst/>
              <a:cxnLst/>
              <a:rect l="l" t="t" r="r" b="b"/>
              <a:pathLst>
                <a:path w="7541" h="16985" extrusionOk="0">
                  <a:moveTo>
                    <a:pt x="5443" y="0"/>
                  </a:moveTo>
                  <a:cubicBezTo>
                    <a:pt x="5443" y="0"/>
                    <a:pt x="3267" y="4121"/>
                    <a:pt x="3319" y="4999"/>
                  </a:cubicBezTo>
                  <a:cubicBezTo>
                    <a:pt x="3370" y="5878"/>
                    <a:pt x="3566" y="7405"/>
                    <a:pt x="3302" y="7959"/>
                  </a:cubicBezTo>
                  <a:cubicBezTo>
                    <a:pt x="3029" y="8514"/>
                    <a:pt x="2261" y="8931"/>
                    <a:pt x="2338" y="10040"/>
                  </a:cubicBezTo>
                  <a:cubicBezTo>
                    <a:pt x="2414" y="11141"/>
                    <a:pt x="2031" y="12429"/>
                    <a:pt x="1578" y="12924"/>
                  </a:cubicBezTo>
                  <a:cubicBezTo>
                    <a:pt x="1126" y="13427"/>
                    <a:pt x="0" y="15116"/>
                    <a:pt x="504" y="16097"/>
                  </a:cubicBezTo>
                  <a:cubicBezTo>
                    <a:pt x="765" y="16614"/>
                    <a:pt x="1285" y="16985"/>
                    <a:pt x="1951" y="16985"/>
                  </a:cubicBezTo>
                  <a:cubicBezTo>
                    <a:pt x="2547" y="16985"/>
                    <a:pt x="3260" y="16688"/>
                    <a:pt x="4010" y="15935"/>
                  </a:cubicBezTo>
                  <a:cubicBezTo>
                    <a:pt x="4521" y="15414"/>
                    <a:pt x="5562" y="14442"/>
                    <a:pt x="5673" y="12779"/>
                  </a:cubicBezTo>
                  <a:cubicBezTo>
                    <a:pt x="5792" y="11124"/>
                    <a:pt x="6244" y="11260"/>
                    <a:pt x="6406" y="10305"/>
                  </a:cubicBezTo>
                  <a:cubicBezTo>
                    <a:pt x="6569" y="9349"/>
                    <a:pt x="6193" y="8966"/>
                    <a:pt x="6569" y="8206"/>
                  </a:cubicBezTo>
                  <a:cubicBezTo>
                    <a:pt x="6952" y="7456"/>
                    <a:pt x="7541" y="6381"/>
                    <a:pt x="6824" y="4334"/>
                  </a:cubicBezTo>
                  <a:cubicBezTo>
                    <a:pt x="6116" y="2295"/>
                    <a:pt x="5443" y="0"/>
                    <a:pt x="5443"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5" name="Google Shape;265;p9"/>
            <p:cNvSpPr/>
            <p:nvPr/>
          </p:nvSpPr>
          <p:spPr>
            <a:xfrm>
              <a:off x="5364545" y="5180146"/>
              <a:ext cx="538999" cy="2090178"/>
            </a:xfrm>
            <a:custGeom>
              <a:avLst/>
              <a:gdLst/>
              <a:ahLst/>
              <a:cxnLst/>
              <a:rect l="l" t="t" r="r" b="b"/>
              <a:pathLst>
                <a:path w="4258" h="16984" fill="none" extrusionOk="0">
                  <a:moveTo>
                    <a:pt x="1" y="16984"/>
                  </a:moveTo>
                  <a:cubicBezTo>
                    <a:pt x="1" y="16984"/>
                    <a:pt x="4257" y="9384"/>
                    <a:pt x="3413"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6" name="Google Shape;266;p9"/>
            <p:cNvSpPr/>
            <p:nvPr/>
          </p:nvSpPr>
          <p:spPr>
            <a:xfrm>
              <a:off x="5636332" y="5485334"/>
              <a:ext cx="312285" cy="298108"/>
            </a:xfrm>
            <a:custGeom>
              <a:avLst/>
              <a:gdLst/>
              <a:ahLst/>
              <a:cxnLst/>
              <a:rect l="l" t="t" r="r" b="b"/>
              <a:pathLst>
                <a:path w="2798" h="2355" fill="none" extrusionOk="0">
                  <a:moveTo>
                    <a:pt x="2798" y="1451"/>
                  </a:moveTo>
                  <a:cubicBezTo>
                    <a:pt x="2798" y="1451"/>
                    <a:pt x="1774" y="2091"/>
                    <a:pt x="1391" y="2355"/>
                  </a:cubicBezTo>
                  <a:cubicBezTo>
                    <a:pt x="1007" y="1528"/>
                    <a:pt x="538" y="734"/>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7" name="Google Shape;267;p9"/>
            <p:cNvSpPr/>
            <p:nvPr/>
          </p:nvSpPr>
          <p:spPr>
            <a:xfrm rot="-742207">
              <a:off x="5721255" y="6041511"/>
              <a:ext cx="250636" cy="151271"/>
            </a:xfrm>
            <a:custGeom>
              <a:avLst/>
              <a:gdLst/>
              <a:ahLst/>
              <a:cxnLst/>
              <a:rect l="l" t="t" r="r" b="b"/>
              <a:pathLst>
                <a:path w="1980" h="1195" fill="none" extrusionOk="0">
                  <a:moveTo>
                    <a:pt x="1980" y="0"/>
                  </a:moveTo>
                  <a:cubicBezTo>
                    <a:pt x="1980" y="0"/>
                    <a:pt x="785" y="1058"/>
                    <a:pt x="1" y="119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8" name="Google Shape;268;p9"/>
            <p:cNvSpPr/>
            <p:nvPr/>
          </p:nvSpPr>
          <p:spPr>
            <a:xfrm rot="-78">
              <a:off x="5560133" y="5755036"/>
              <a:ext cx="201139" cy="298108"/>
            </a:xfrm>
            <a:custGeom>
              <a:avLst/>
              <a:gdLst/>
              <a:ahLst/>
              <a:cxnLst/>
              <a:rect l="l" t="t" r="r" b="b"/>
              <a:pathLst>
                <a:path w="1827" h="2355" fill="none" extrusionOk="0">
                  <a:moveTo>
                    <a:pt x="1826" y="2354"/>
                  </a:moveTo>
                  <a:cubicBezTo>
                    <a:pt x="1826" y="2354"/>
                    <a:pt x="555" y="1007"/>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9" name="Google Shape;269;p9"/>
            <p:cNvSpPr/>
            <p:nvPr/>
          </p:nvSpPr>
          <p:spPr>
            <a:xfrm>
              <a:off x="5492793" y="6201868"/>
              <a:ext cx="172915" cy="317602"/>
            </a:xfrm>
            <a:custGeom>
              <a:avLst/>
              <a:gdLst/>
              <a:ahLst/>
              <a:cxnLst/>
              <a:rect l="l" t="t" r="r" b="b"/>
              <a:pathLst>
                <a:path w="1366" h="2509" fill="none" extrusionOk="0">
                  <a:moveTo>
                    <a:pt x="1365" y="2508"/>
                  </a:moveTo>
                  <a:cubicBezTo>
                    <a:pt x="1365" y="2508"/>
                    <a:pt x="265" y="1289"/>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0" name="Google Shape;270;p9"/>
            <p:cNvSpPr/>
            <p:nvPr/>
          </p:nvSpPr>
          <p:spPr>
            <a:xfrm>
              <a:off x="5649062" y="6424725"/>
              <a:ext cx="227536" cy="154569"/>
            </a:xfrm>
            <a:custGeom>
              <a:avLst/>
              <a:gdLst/>
              <a:ahLst/>
              <a:cxnLst/>
              <a:rect l="l" t="t" r="r" b="b"/>
              <a:pathLst>
                <a:path w="2210" h="1221" fill="none" extrusionOk="0">
                  <a:moveTo>
                    <a:pt x="0" y="1221"/>
                  </a:moveTo>
                  <a:cubicBezTo>
                    <a:pt x="0" y="1221"/>
                    <a:pt x="1288" y="658"/>
                    <a:pt x="2209"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1" name="Google Shape;271;p9"/>
            <p:cNvSpPr/>
            <p:nvPr/>
          </p:nvSpPr>
          <p:spPr>
            <a:xfrm>
              <a:off x="5402529" y="6612691"/>
              <a:ext cx="123028" cy="298108"/>
            </a:xfrm>
            <a:custGeom>
              <a:avLst/>
              <a:gdLst/>
              <a:ahLst/>
              <a:cxnLst/>
              <a:rect l="l" t="t" r="r" b="b"/>
              <a:pathLst>
                <a:path w="1170" h="2355" fill="none" extrusionOk="0">
                  <a:moveTo>
                    <a:pt x="1170" y="2354"/>
                  </a:moveTo>
                  <a:cubicBezTo>
                    <a:pt x="1170" y="2354"/>
                    <a:pt x="214" y="1049"/>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2" name="Google Shape;272;p9"/>
            <p:cNvSpPr/>
            <p:nvPr/>
          </p:nvSpPr>
          <p:spPr>
            <a:xfrm rot="81">
              <a:off x="5488723" y="6788655"/>
              <a:ext cx="278650" cy="213929"/>
            </a:xfrm>
            <a:custGeom>
              <a:avLst/>
              <a:gdLst/>
              <a:ahLst/>
              <a:cxnLst/>
              <a:rect l="l" t="t" r="r" b="b"/>
              <a:pathLst>
                <a:path w="2620" h="1690" fill="none" extrusionOk="0">
                  <a:moveTo>
                    <a:pt x="1" y="1689"/>
                  </a:moveTo>
                  <a:cubicBezTo>
                    <a:pt x="1" y="1689"/>
                    <a:pt x="1715" y="922"/>
                    <a:pt x="2619"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3" name="Google Shape;273;p9"/>
            <p:cNvSpPr/>
            <p:nvPr/>
          </p:nvSpPr>
          <p:spPr>
            <a:xfrm>
              <a:off x="4572000" y="5288884"/>
              <a:ext cx="660900" cy="2003081"/>
            </a:xfrm>
            <a:custGeom>
              <a:avLst/>
              <a:gdLst/>
              <a:ahLst/>
              <a:cxnLst/>
              <a:rect l="l" t="t" r="r" b="b"/>
              <a:pathLst>
                <a:path w="5221" h="15824" extrusionOk="0">
                  <a:moveTo>
                    <a:pt x="3191" y="0"/>
                  </a:moveTo>
                  <a:cubicBezTo>
                    <a:pt x="3191" y="0"/>
                    <a:pt x="2423" y="2508"/>
                    <a:pt x="2116" y="3131"/>
                  </a:cubicBezTo>
                  <a:cubicBezTo>
                    <a:pt x="1800" y="3753"/>
                    <a:pt x="785" y="5204"/>
                    <a:pt x="1050" y="6150"/>
                  </a:cubicBezTo>
                  <a:cubicBezTo>
                    <a:pt x="1306" y="7097"/>
                    <a:pt x="1570" y="9102"/>
                    <a:pt x="1178" y="9801"/>
                  </a:cubicBezTo>
                  <a:cubicBezTo>
                    <a:pt x="777" y="10501"/>
                    <a:pt x="0" y="12625"/>
                    <a:pt x="256" y="13333"/>
                  </a:cubicBezTo>
                  <a:cubicBezTo>
                    <a:pt x="504" y="14032"/>
                    <a:pt x="2739" y="15823"/>
                    <a:pt x="2739" y="15823"/>
                  </a:cubicBezTo>
                  <a:cubicBezTo>
                    <a:pt x="3268" y="15499"/>
                    <a:pt x="4351" y="13887"/>
                    <a:pt x="4393" y="12821"/>
                  </a:cubicBezTo>
                  <a:cubicBezTo>
                    <a:pt x="4428" y="11763"/>
                    <a:pt x="4155" y="10509"/>
                    <a:pt x="4274" y="9869"/>
                  </a:cubicBezTo>
                  <a:cubicBezTo>
                    <a:pt x="4402" y="9238"/>
                    <a:pt x="5221" y="7737"/>
                    <a:pt x="4811" y="6483"/>
                  </a:cubicBezTo>
                  <a:cubicBezTo>
                    <a:pt x="4393" y="5229"/>
                    <a:pt x="4146" y="3958"/>
                    <a:pt x="4146" y="3250"/>
                  </a:cubicBezTo>
                  <a:cubicBezTo>
                    <a:pt x="4155" y="2534"/>
                    <a:pt x="3779" y="1331"/>
                    <a:pt x="3191"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4" name="Google Shape;274;p9"/>
            <p:cNvSpPr/>
            <p:nvPr/>
          </p:nvSpPr>
          <p:spPr>
            <a:xfrm>
              <a:off x="4878715" y="5372136"/>
              <a:ext cx="151269" cy="1886417"/>
            </a:xfrm>
            <a:custGeom>
              <a:avLst/>
              <a:gdLst/>
              <a:ahLst/>
              <a:cxnLst/>
              <a:rect l="l" t="t" r="r" b="b"/>
              <a:pathLst>
                <a:path w="1195" h="15560" fill="none" extrusionOk="0">
                  <a:moveTo>
                    <a:pt x="0" y="15559"/>
                  </a:moveTo>
                  <a:cubicBezTo>
                    <a:pt x="0" y="15559"/>
                    <a:pt x="1194" y="8001"/>
                    <a:pt x="921" y="5366"/>
                  </a:cubicBezTo>
                  <a:cubicBezTo>
                    <a:pt x="759" y="3583"/>
                    <a:pt x="708" y="1792"/>
                    <a:pt x="768"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5" name="Google Shape;275;p9"/>
            <p:cNvSpPr/>
            <p:nvPr/>
          </p:nvSpPr>
          <p:spPr>
            <a:xfrm rot="106">
              <a:off x="4945620" y="6642399"/>
              <a:ext cx="117212" cy="158867"/>
            </a:xfrm>
            <a:custGeom>
              <a:avLst/>
              <a:gdLst/>
              <a:ahLst/>
              <a:cxnLst/>
              <a:rect l="l" t="t" r="r" b="b"/>
              <a:pathLst>
                <a:path w="1451" h="1255" fill="none" extrusionOk="0">
                  <a:moveTo>
                    <a:pt x="1450" y="0"/>
                  </a:moveTo>
                  <a:lnTo>
                    <a:pt x="0" y="1254"/>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6" name="Google Shape;276;p9"/>
            <p:cNvSpPr/>
            <p:nvPr/>
          </p:nvSpPr>
          <p:spPr>
            <a:xfrm>
              <a:off x="4779302" y="6432314"/>
              <a:ext cx="173967" cy="271145"/>
            </a:xfrm>
            <a:custGeom>
              <a:avLst/>
              <a:gdLst/>
              <a:ahLst/>
              <a:cxnLst/>
              <a:rect l="l" t="t" r="r" b="b"/>
              <a:pathLst>
                <a:path w="1656" h="2142" fill="none" extrusionOk="0">
                  <a:moveTo>
                    <a:pt x="1656" y="2142"/>
                  </a:moveTo>
                  <a:cubicBezTo>
                    <a:pt x="1656" y="2142"/>
                    <a:pt x="214" y="56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7" name="Google Shape;277;p9"/>
            <p:cNvSpPr/>
            <p:nvPr/>
          </p:nvSpPr>
          <p:spPr>
            <a:xfrm rot="249">
              <a:off x="4988840" y="6146241"/>
              <a:ext cx="164433" cy="198738"/>
            </a:xfrm>
            <a:custGeom>
              <a:avLst/>
              <a:gdLst/>
              <a:ahLst/>
              <a:cxnLst/>
              <a:rect l="l" t="t" r="r" b="b"/>
              <a:pathLst>
                <a:path w="1587" h="1570" fill="none" extrusionOk="0">
                  <a:moveTo>
                    <a:pt x="0" y="1570"/>
                  </a:moveTo>
                  <a:cubicBezTo>
                    <a:pt x="0" y="1570"/>
                    <a:pt x="1228" y="606"/>
                    <a:pt x="158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8" name="Google Shape;278;p9"/>
            <p:cNvSpPr/>
            <p:nvPr/>
          </p:nvSpPr>
          <p:spPr>
            <a:xfrm rot="-84">
              <a:off x="4801036" y="5840664"/>
              <a:ext cx="195398" cy="372540"/>
            </a:xfrm>
            <a:custGeom>
              <a:avLst/>
              <a:gdLst/>
              <a:ahLst/>
              <a:cxnLst/>
              <a:rect l="l" t="t" r="r" b="b"/>
              <a:pathLst>
                <a:path w="1920" h="2943" fill="none" extrusionOk="0">
                  <a:moveTo>
                    <a:pt x="1920" y="2943"/>
                  </a:moveTo>
                  <a:cubicBezTo>
                    <a:pt x="1920" y="2943"/>
                    <a:pt x="197" y="1186"/>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9" name="Google Shape;279;p9"/>
            <p:cNvSpPr/>
            <p:nvPr/>
          </p:nvSpPr>
          <p:spPr>
            <a:xfrm rot="-188">
              <a:off x="4992007" y="5797368"/>
              <a:ext cx="82008" cy="144822"/>
            </a:xfrm>
            <a:custGeom>
              <a:avLst/>
              <a:gdLst/>
              <a:ahLst/>
              <a:cxnLst/>
              <a:rect l="l" t="t" r="r" b="b"/>
              <a:pathLst>
                <a:path w="897" h="1144" fill="none" extrusionOk="0">
                  <a:moveTo>
                    <a:pt x="1" y="1144"/>
                  </a:moveTo>
                  <a:cubicBezTo>
                    <a:pt x="1" y="1144"/>
                    <a:pt x="709" y="453"/>
                    <a:pt x="896"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0" name="Google Shape;280;p9"/>
            <p:cNvSpPr/>
            <p:nvPr/>
          </p:nvSpPr>
          <p:spPr>
            <a:xfrm>
              <a:off x="4900349" y="5574926"/>
              <a:ext cx="75698" cy="123294"/>
            </a:xfrm>
            <a:custGeom>
              <a:avLst/>
              <a:gdLst/>
              <a:ahLst/>
              <a:cxnLst/>
              <a:rect l="l" t="t" r="r" b="b"/>
              <a:pathLst>
                <a:path w="598" h="974" fill="none" extrusionOk="0">
                  <a:moveTo>
                    <a:pt x="597" y="973"/>
                  </a:moveTo>
                  <a:cubicBezTo>
                    <a:pt x="597" y="973"/>
                    <a:pt x="94" y="351"/>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81"/>
        <p:cNvGrpSpPr/>
        <p:nvPr/>
      </p:nvGrpSpPr>
      <p:grpSpPr>
        <a:xfrm>
          <a:off x="0" y="0"/>
          <a:ext cx="0" cy="0"/>
          <a:chOff x="0" y="0"/>
          <a:chExt cx="0" cy="0"/>
        </a:xfrm>
      </p:grpSpPr>
      <p:sp>
        <p:nvSpPr>
          <p:cNvPr id="282" name="Google Shape;282;p10"/>
          <p:cNvSpPr txBox="1">
            <a:spLocks noGrp="1"/>
          </p:cNvSpPr>
          <p:nvPr>
            <p:ph type="body" idx="1"/>
          </p:nvPr>
        </p:nvSpPr>
        <p:spPr>
          <a:xfrm>
            <a:off x="914967" y="1817400"/>
            <a:ext cx="5831200" cy="32232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sz="5735">
                <a:solidFill>
                  <a:schemeClr val="lt1"/>
                </a:solidFill>
                <a:latin typeface="Gorditas" panose="02090500040000000000"/>
                <a:ea typeface="Gorditas" panose="02090500040000000000"/>
                <a:cs typeface="Gorditas" panose="02090500040000000000"/>
                <a:sym typeface="Gorditas" panose="02090500040000000000"/>
              </a:defRPr>
            </a:lvl1pPr>
          </a:lstStyle>
          <a:p>
            <a:endParaRPr/>
          </a:p>
        </p:txBody>
      </p:sp>
      <p:sp>
        <p:nvSpPr>
          <p:cNvPr id="283" name="Google Shape;283;p10"/>
          <p:cNvSpPr/>
          <p:nvPr/>
        </p:nvSpPr>
        <p:spPr>
          <a:xfrm rot="-164956">
            <a:off x="10175352" y="-99040"/>
            <a:ext cx="2302240" cy="1287363"/>
          </a:xfrm>
          <a:custGeom>
            <a:avLst/>
            <a:gdLst/>
            <a:ahLst/>
            <a:cxnLst/>
            <a:rect l="l" t="t" r="r" b="b"/>
            <a:pathLst>
              <a:path w="14997" h="8386" extrusionOk="0">
                <a:moveTo>
                  <a:pt x="1" y="0"/>
                </a:moveTo>
                <a:cubicBezTo>
                  <a:pt x="1" y="0"/>
                  <a:pt x="3942" y="2227"/>
                  <a:pt x="7004" y="4402"/>
                </a:cubicBezTo>
                <a:cubicBezTo>
                  <a:pt x="9060" y="5843"/>
                  <a:pt x="11184" y="7174"/>
                  <a:pt x="13384" y="8385"/>
                </a:cubicBezTo>
                <a:cubicBezTo>
                  <a:pt x="13384" y="8385"/>
                  <a:pt x="14997" y="990"/>
                  <a:pt x="12958" y="614"/>
                </a:cubicBezTo>
                <a:cubicBezTo>
                  <a:pt x="10928" y="231"/>
                  <a:pt x="1" y="0"/>
                  <a:pt x="1" y="0"/>
                </a:cubicBezTo>
                <a:close/>
              </a:path>
            </a:pathLst>
          </a:custGeom>
          <a:solidFill>
            <a:srgbClr val="122D2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4" name="Google Shape;284;p10"/>
          <p:cNvSpPr/>
          <p:nvPr/>
        </p:nvSpPr>
        <p:spPr>
          <a:xfrm>
            <a:off x="9766739" y="5231144"/>
            <a:ext cx="2425247" cy="1682016"/>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5" name="Google Shape;285;p10"/>
          <p:cNvSpPr/>
          <p:nvPr/>
        </p:nvSpPr>
        <p:spPr>
          <a:xfrm rot="10800000">
            <a:off x="-297845" y="5384948"/>
            <a:ext cx="1984444" cy="1727787"/>
          </a:xfrm>
          <a:custGeom>
            <a:avLst/>
            <a:gdLst/>
            <a:ahLst/>
            <a:cxnLst/>
            <a:rect l="l" t="t" r="r" b="b"/>
            <a:pathLst>
              <a:path w="23041" h="20061" extrusionOk="0">
                <a:moveTo>
                  <a:pt x="12615" y="1"/>
                </a:moveTo>
                <a:cubicBezTo>
                  <a:pt x="11335" y="1"/>
                  <a:pt x="10061" y="78"/>
                  <a:pt x="8812" y="330"/>
                </a:cubicBezTo>
                <a:cubicBezTo>
                  <a:pt x="6782" y="731"/>
                  <a:pt x="4931" y="1764"/>
                  <a:pt x="3618" y="3359"/>
                </a:cubicBezTo>
                <a:cubicBezTo>
                  <a:pt x="1178" y="6336"/>
                  <a:pt x="1" y="10149"/>
                  <a:pt x="351" y="13979"/>
                </a:cubicBezTo>
                <a:cubicBezTo>
                  <a:pt x="5400" y="12597"/>
                  <a:pt x="7465" y="12401"/>
                  <a:pt x="11346" y="8886"/>
                </a:cubicBezTo>
                <a:lnTo>
                  <a:pt x="11346" y="8886"/>
                </a:lnTo>
                <a:cubicBezTo>
                  <a:pt x="8667" y="12861"/>
                  <a:pt x="10118" y="15395"/>
                  <a:pt x="11184" y="20061"/>
                </a:cubicBezTo>
                <a:cubicBezTo>
                  <a:pt x="15167" y="17698"/>
                  <a:pt x="18230" y="14047"/>
                  <a:pt x="19867" y="9722"/>
                </a:cubicBezTo>
                <a:cubicBezTo>
                  <a:pt x="20200" y="11155"/>
                  <a:pt x="21155" y="12366"/>
                  <a:pt x="22478" y="13023"/>
                </a:cubicBezTo>
                <a:cubicBezTo>
                  <a:pt x="22904" y="10891"/>
                  <a:pt x="23041" y="8588"/>
                  <a:pt x="22785" y="6430"/>
                </a:cubicBezTo>
                <a:cubicBezTo>
                  <a:pt x="22529" y="4263"/>
                  <a:pt x="21480" y="2079"/>
                  <a:pt x="19577" y="1013"/>
                </a:cubicBezTo>
                <a:cubicBezTo>
                  <a:pt x="18204" y="245"/>
                  <a:pt x="16566" y="134"/>
                  <a:pt x="14997" y="66"/>
                </a:cubicBezTo>
                <a:cubicBezTo>
                  <a:pt x="14204" y="30"/>
                  <a:pt x="13408" y="1"/>
                  <a:pt x="1261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6" name="Google Shape;286;p10"/>
          <p:cNvSpPr/>
          <p:nvPr/>
        </p:nvSpPr>
        <p:spPr>
          <a:xfrm rot="6935733">
            <a:off x="10835052" y="5807315"/>
            <a:ext cx="1054365" cy="1572180"/>
          </a:xfrm>
          <a:custGeom>
            <a:avLst/>
            <a:gdLst/>
            <a:ahLst/>
            <a:cxnLst/>
            <a:rect l="l" t="t" r="r" b="b"/>
            <a:pathLst>
              <a:path w="11030" h="16447" extrusionOk="0">
                <a:moveTo>
                  <a:pt x="5550" y="1"/>
                </a:moveTo>
                <a:cubicBezTo>
                  <a:pt x="5537" y="1"/>
                  <a:pt x="5524" y="1"/>
                  <a:pt x="5511" y="1"/>
                </a:cubicBezTo>
                <a:cubicBezTo>
                  <a:pt x="4547" y="9"/>
                  <a:pt x="3250" y="385"/>
                  <a:pt x="2363" y="768"/>
                </a:cubicBezTo>
                <a:cubicBezTo>
                  <a:pt x="461" y="4138"/>
                  <a:pt x="0" y="8138"/>
                  <a:pt x="1083" y="11849"/>
                </a:cubicBezTo>
                <a:cubicBezTo>
                  <a:pt x="2320" y="10860"/>
                  <a:pt x="3506" y="9614"/>
                  <a:pt x="4504" y="8386"/>
                </a:cubicBezTo>
                <a:cubicBezTo>
                  <a:pt x="4615" y="9904"/>
                  <a:pt x="5656" y="11039"/>
                  <a:pt x="6722" y="12113"/>
                </a:cubicBezTo>
                <a:lnTo>
                  <a:pt x="11030" y="16447"/>
                </a:lnTo>
                <a:cubicBezTo>
                  <a:pt x="10850" y="12190"/>
                  <a:pt x="10594" y="7925"/>
                  <a:pt x="9554" y="3797"/>
                </a:cubicBezTo>
                <a:cubicBezTo>
                  <a:pt x="9289" y="2764"/>
                  <a:pt x="8940" y="1690"/>
                  <a:pt x="8163" y="956"/>
                </a:cubicBezTo>
                <a:cubicBezTo>
                  <a:pt x="7473" y="308"/>
                  <a:pt x="6501" y="1"/>
                  <a:pt x="5550"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7" name="Google Shape;287;p10"/>
          <p:cNvSpPr/>
          <p:nvPr/>
        </p:nvSpPr>
        <p:spPr>
          <a:xfrm rot="9347915" flipH="1">
            <a:off x="11235445" y="4356852"/>
            <a:ext cx="1103031" cy="2618577"/>
          </a:xfrm>
          <a:custGeom>
            <a:avLst/>
            <a:gdLst/>
            <a:ahLst/>
            <a:cxnLst/>
            <a:rect l="l" t="t" r="r" b="b"/>
            <a:pathLst>
              <a:path w="8505" h="20191" extrusionOk="0">
                <a:moveTo>
                  <a:pt x="4543" y="1"/>
                </a:moveTo>
                <a:cubicBezTo>
                  <a:pt x="4174" y="1"/>
                  <a:pt x="3802" y="56"/>
                  <a:pt x="3438" y="170"/>
                </a:cubicBezTo>
                <a:cubicBezTo>
                  <a:pt x="2124" y="597"/>
                  <a:pt x="1868" y="1740"/>
                  <a:pt x="1433" y="3054"/>
                </a:cubicBezTo>
                <a:cubicBezTo>
                  <a:pt x="188" y="6764"/>
                  <a:pt x="0" y="10756"/>
                  <a:pt x="887" y="14569"/>
                </a:cubicBezTo>
                <a:cubicBezTo>
                  <a:pt x="1706" y="14040"/>
                  <a:pt x="2448" y="13401"/>
                  <a:pt x="3088" y="12667"/>
                </a:cubicBezTo>
                <a:cubicBezTo>
                  <a:pt x="3668" y="15559"/>
                  <a:pt x="5050" y="18084"/>
                  <a:pt x="7123" y="20191"/>
                </a:cubicBezTo>
                <a:cubicBezTo>
                  <a:pt x="7677" y="15644"/>
                  <a:pt x="8317" y="10765"/>
                  <a:pt x="8453" y="6193"/>
                </a:cubicBezTo>
                <a:cubicBezTo>
                  <a:pt x="8505" y="4427"/>
                  <a:pt x="8428" y="2474"/>
                  <a:pt x="7242" y="1168"/>
                </a:cubicBezTo>
                <a:cubicBezTo>
                  <a:pt x="6531" y="413"/>
                  <a:pt x="5550" y="1"/>
                  <a:pt x="4543"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88" name="Google Shape;288;p10"/>
          <p:cNvGrpSpPr/>
          <p:nvPr/>
        </p:nvGrpSpPr>
        <p:grpSpPr>
          <a:xfrm rot="-4337557">
            <a:off x="10097663" y="1071297"/>
            <a:ext cx="2523475" cy="3677483"/>
            <a:chOff x="4572000" y="5120400"/>
            <a:chExt cx="1490156" cy="2171565"/>
          </a:xfrm>
        </p:grpSpPr>
        <p:sp>
          <p:nvSpPr>
            <p:cNvPr id="289" name="Google Shape;289;p10"/>
            <p:cNvSpPr/>
            <p:nvPr/>
          </p:nvSpPr>
          <p:spPr>
            <a:xfrm>
              <a:off x="5107578" y="5120400"/>
              <a:ext cx="954577" cy="2150046"/>
            </a:xfrm>
            <a:custGeom>
              <a:avLst/>
              <a:gdLst/>
              <a:ahLst/>
              <a:cxnLst/>
              <a:rect l="l" t="t" r="r" b="b"/>
              <a:pathLst>
                <a:path w="7541" h="16985" extrusionOk="0">
                  <a:moveTo>
                    <a:pt x="5443" y="0"/>
                  </a:moveTo>
                  <a:cubicBezTo>
                    <a:pt x="5443" y="0"/>
                    <a:pt x="3267" y="4121"/>
                    <a:pt x="3319" y="4999"/>
                  </a:cubicBezTo>
                  <a:cubicBezTo>
                    <a:pt x="3370" y="5878"/>
                    <a:pt x="3566" y="7405"/>
                    <a:pt x="3302" y="7959"/>
                  </a:cubicBezTo>
                  <a:cubicBezTo>
                    <a:pt x="3029" y="8514"/>
                    <a:pt x="2261" y="8931"/>
                    <a:pt x="2338" y="10040"/>
                  </a:cubicBezTo>
                  <a:cubicBezTo>
                    <a:pt x="2414" y="11141"/>
                    <a:pt x="2031" y="12429"/>
                    <a:pt x="1578" y="12924"/>
                  </a:cubicBezTo>
                  <a:cubicBezTo>
                    <a:pt x="1126" y="13427"/>
                    <a:pt x="0" y="15116"/>
                    <a:pt x="504" y="16097"/>
                  </a:cubicBezTo>
                  <a:cubicBezTo>
                    <a:pt x="765" y="16614"/>
                    <a:pt x="1285" y="16985"/>
                    <a:pt x="1951" y="16985"/>
                  </a:cubicBezTo>
                  <a:cubicBezTo>
                    <a:pt x="2547" y="16985"/>
                    <a:pt x="3260" y="16688"/>
                    <a:pt x="4010" y="15935"/>
                  </a:cubicBezTo>
                  <a:cubicBezTo>
                    <a:pt x="4521" y="15414"/>
                    <a:pt x="5562" y="14442"/>
                    <a:pt x="5673" y="12779"/>
                  </a:cubicBezTo>
                  <a:cubicBezTo>
                    <a:pt x="5792" y="11124"/>
                    <a:pt x="6244" y="11260"/>
                    <a:pt x="6406" y="10305"/>
                  </a:cubicBezTo>
                  <a:cubicBezTo>
                    <a:pt x="6569" y="9349"/>
                    <a:pt x="6193" y="8966"/>
                    <a:pt x="6569" y="8206"/>
                  </a:cubicBezTo>
                  <a:cubicBezTo>
                    <a:pt x="6952" y="7456"/>
                    <a:pt x="7541" y="6381"/>
                    <a:pt x="6824" y="4334"/>
                  </a:cubicBezTo>
                  <a:cubicBezTo>
                    <a:pt x="6116" y="2295"/>
                    <a:pt x="5443" y="0"/>
                    <a:pt x="5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0" name="Google Shape;290;p10"/>
            <p:cNvSpPr/>
            <p:nvPr/>
          </p:nvSpPr>
          <p:spPr>
            <a:xfrm>
              <a:off x="5364545" y="5180146"/>
              <a:ext cx="538999" cy="2090178"/>
            </a:xfrm>
            <a:custGeom>
              <a:avLst/>
              <a:gdLst/>
              <a:ahLst/>
              <a:cxnLst/>
              <a:rect l="l" t="t" r="r" b="b"/>
              <a:pathLst>
                <a:path w="4258" h="16984" fill="none" extrusionOk="0">
                  <a:moveTo>
                    <a:pt x="1" y="16984"/>
                  </a:moveTo>
                  <a:cubicBezTo>
                    <a:pt x="1" y="16984"/>
                    <a:pt x="4257" y="9384"/>
                    <a:pt x="3413"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1" name="Google Shape;291;p10"/>
            <p:cNvSpPr/>
            <p:nvPr/>
          </p:nvSpPr>
          <p:spPr>
            <a:xfrm>
              <a:off x="5636332" y="5485334"/>
              <a:ext cx="312285" cy="298108"/>
            </a:xfrm>
            <a:custGeom>
              <a:avLst/>
              <a:gdLst/>
              <a:ahLst/>
              <a:cxnLst/>
              <a:rect l="l" t="t" r="r" b="b"/>
              <a:pathLst>
                <a:path w="2798" h="2355" fill="none" extrusionOk="0">
                  <a:moveTo>
                    <a:pt x="2798" y="1451"/>
                  </a:moveTo>
                  <a:cubicBezTo>
                    <a:pt x="2798" y="1451"/>
                    <a:pt x="1774" y="2091"/>
                    <a:pt x="1391" y="2355"/>
                  </a:cubicBezTo>
                  <a:cubicBezTo>
                    <a:pt x="1007" y="1528"/>
                    <a:pt x="538" y="734"/>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2" name="Google Shape;292;p10"/>
            <p:cNvSpPr/>
            <p:nvPr/>
          </p:nvSpPr>
          <p:spPr>
            <a:xfrm rot="-742207">
              <a:off x="5721255" y="6041511"/>
              <a:ext cx="250636" cy="151271"/>
            </a:xfrm>
            <a:custGeom>
              <a:avLst/>
              <a:gdLst/>
              <a:ahLst/>
              <a:cxnLst/>
              <a:rect l="l" t="t" r="r" b="b"/>
              <a:pathLst>
                <a:path w="1980" h="1195" fill="none" extrusionOk="0">
                  <a:moveTo>
                    <a:pt x="1980" y="0"/>
                  </a:moveTo>
                  <a:cubicBezTo>
                    <a:pt x="1980" y="0"/>
                    <a:pt x="785" y="1058"/>
                    <a:pt x="1" y="119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3" name="Google Shape;293;p10"/>
            <p:cNvSpPr/>
            <p:nvPr/>
          </p:nvSpPr>
          <p:spPr>
            <a:xfrm rot="-78">
              <a:off x="5560133" y="5755036"/>
              <a:ext cx="201139" cy="298108"/>
            </a:xfrm>
            <a:custGeom>
              <a:avLst/>
              <a:gdLst/>
              <a:ahLst/>
              <a:cxnLst/>
              <a:rect l="l" t="t" r="r" b="b"/>
              <a:pathLst>
                <a:path w="1827" h="2355" fill="none" extrusionOk="0">
                  <a:moveTo>
                    <a:pt x="1826" y="2354"/>
                  </a:moveTo>
                  <a:cubicBezTo>
                    <a:pt x="1826" y="2354"/>
                    <a:pt x="555" y="1007"/>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4" name="Google Shape;294;p10"/>
            <p:cNvSpPr/>
            <p:nvPr/>
          </p:nvSpPr>
          <p:spPr>
            <a:xfrm>
              <a:off x="5492793" y="6201868"/>
              <a:ext cx="172915" cy="317602"/>
            </a:xfrm>
            <a:custGeom>
              <a:avLst/>
              <a:gdLst/>
              <a:ahLst/>
              <a:cxnLst/>
              <a:rect l="l" t="t" r="r" b="b"/>
              <a:pathLst>
                <a:path w="1366" h="2509" fill="none" extrusionOk="0">
                  <a:moveTo>
                    <a:pt x="1365" y="2508"/>
                  </a:moveTo>
                  <a:cubicBezTo>
                    <a:pt x="1365" y="2508"/>
                    <a:pt x="265" y="1289"/>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5" name="Google Shape;295;p10"/>
            <p:cNvSpPr/>
            <p:nvPr/>
          </p:nvSpPr>
          <p:spPr>
            <a:xfrm>
              <a:off x="5649062" y="6424725"/>
              <a:ext cx="227536" cy="154569"/>
            </a:xfrm>
            <a:custGeom>
              <a:avLst/>
              <a:gdLst/>
              <a:ahLst/>
              <a:cxnLst/>
              <a:rect l="l" t="t" r="r" b="b"/>
              <a:pathLst>
                <a:path w="2210" h="1221" fill="none" extrusionOk="0">
                  <a:moveTo>
                    <a:pt x="0" y="1221"/>
                  </a:moveTo>
                  <a:cubicBezTo>
                    <a:pt x="0" y="1221"/>
                    <a:pt x="1288" y="658"/>
                    <a:pt x="2209"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6" name="Google Shape;296;p10"/>
            <p:cNvSpPr/>
            <p:nvPr/>
          </p:nvSpPr>
          <p:spPr>
            <a:xfrm>
              <a:off x="5402529" y="6612691"/>
              <a:ext cx="123028" cy="298108"/>
            </a:xfrm>
            <a:custGeom>
              <a:avLst/>
              <a:gdLst/>
              <a:ahLst/>
              <a:cxnLst/>
              <a:rect l="l" t="t" r="r" b="b"/>
              <a:pathLst>
                <a:path w="1170" h="2355" fill="none" extrusionOk="0">
                  <a:moveTo>
                    <a:pt x="1170" y="2354"/>
                  </a:moveTo>
                  <a:cubicBezTo>
                    <a:pt x="1170" y="2354"/>
                    <a:pt x="214" y="1049"/>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7" name="Google Shape;297;p10"/>
            <p:cNvSpPr/>
            <p:nvPr/>
          </p:nvSpPr>
          <p:spPr>
            <a:xfrm rot="81">
              <a:off x="5488723" y="6788655"/>
              <a:ext cx="278650" cy="213929"/>
            </a:xfrm>
            <a:custGeom>
              <a:avLst/>
              <a:gdLst/>
              <a:ahLst/>
              <a:cxnLst/>
              <a:rect l="l" t="t" r="r" b="b"/>
              <a:pathLst>
                <a:path w="2620" h="1690" fill="none" extrusionOk="0">
                  <a:moveTo>
                    <a:pt x="1" y="1689"/>
                  </a:moveTo>
                  <a:cubicBezTo>
                    <a:pt x="1" y="1689"/>
                    <a:pt x="1715" y="922"/>
                    <a:pt x="2619"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8" name="Google Shape;298;p10"/>
            <p:cNvSpPr/>
            <p:nvPr/>
          </p:nvSpPr>
          <p:spPr>
            <a:xfrm>
              <a:off x="4572000" y="5288884"/>
              <a:ext cx="660900" cy="2003081"/>
            </a:xfrm>
            <a:custGeom>
              <a:avLst/>
              <a:gdLst/>
              <a:ahLst/>
              <a:cxnLst/>
              <a:rect l="l" t="t" r="r" b="b"/>
              <a:pathLst>
                <a:path w="5221" h="15824" extrusionOk="0">
                  <a:moveTo>
                    <a:pt x="3191" y="0"/>
                  </a:moveTo>
                  <a:cubicBezTo>
                    <a:pt x="3191" y="0"/>
                    <a:pt x="2423" y="2508"/>
                    <a:pt x="2116" y="3131"/>
                  </a:cubicBezTo>
                  <a:cubicBezTo>
                    <a:pt x="1800" y="3753"/>
                    <a:pt x="785" y="5204"/>
                    <a:pt x="1050" y="6150"/>
                  </a:cubicBezTo>
                  <a:cubicBezTo>
                    <a:pt x="1306" y="7097"/>
                    <a:pt x="1570" y="9102"/>
                    <a:pt x="1178" y="9801"/>
                  </a:cubicBezTo>
                  <a:cubicBezTo>
                    <a:pt x="777" y="10501"/>
                    <a:pt x="0" y="12625"/>
                    <a:pt x="256" y="13333"/>
                  </a:cubicBezTo>
                  <a:cubicBezTo>
                    <a:pt x="504" y="14032"/>
                    <a:pt x="2739" y="15823"/>
                    <a:pt x="2739" y="15823"/>
                  </a:cubicBezTo>
                  <a:cubicBezTo>
                    <a:pt x="3268" y="15499"/>
                    <a:pt x="4351" y="13887"/>
                    <a:pt x="4393" y="12821"/>
                  </a:cubicBezTo>
                  <a:cubicBezTo>
                    <a:pt x="4428" y="11763"/>
                    <a:pt x="4155" y="10509"/>
                    <a:pt x="4274" y="9869"/>
                  </a:cubicBezTo>
                  <a:cubicBezTo>
                    <a:pt x="4402" y="9238"/>
                    <a:pt x="5221" y="7737"/>
                    <a:pt x="4811" y="6483"/>
                  </a:cubicBezTo>
                  <a:cubicBezTo>
                    <a:pt x="4393" y="5229"/>
                    <a:pt x="4146" y="3958"/>
                    <a:pt x="4146" y="3250"/>
                  </a:cubicBezTo>
                  <a:cubicBezTo>
                    <a:pt x="4155" y="2534"/>
                    <a:pt x="3779" y="1331"/>
                    <a:pt x="3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9" name="Google Shape;299;p10"/>
            <p:cNvSpPr/>
            <p:nvPr/>
          </p:nvSpPr>
          <p:spPr>
            <a:xfrm>
              <a:off x="4878715" y="5372136"/>
              <a:ext cx="151269" cy="1886417"/>
            </a:xfrm>
            <a:custGeom>
              <a:avLst/>
              <a:gdLst/>
              <a:ahLst/>
              <a:cxnLst/>
              <a:rect l="l" t="t" r="r" b="b"/>
              <a:pathLst>
                <a:path w="1195" h="15560" fill="none" extrusionOk="0">
                  <a:moveTo>
                    <a:pt x="0" y="15559"/>
                  </a:moveTo>
                  <a:cubicBezTo>
                    <a:pt x="0" y="15559"/>
                    <a:pt x="1194" y="8001"/>
                    <a:pt x="921" y="5366"/>
                  </a:cubicBezTo>
                  <a:cubicBezTo>
                    <a:pt x="759" y="3583"/>
                    <a:pt x="708" y="1792"/>
                    <a:pt x="768"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0" name="Google Shape;300;p10"/>
            <p:cNvSpPr/>
            <p:nvPr/>
          </p:nvSpPr>
          <p:spPr>
            <a:xfrm rot="106">
              <a:off x="4945620" y="6642399"/>
              <a:ext cx="117212" cy="158867"/>
            </a:xfrm>
            <a:custGeom>
              <a:avLst/>
              <a:gdLst/>
              <a:ahLst/>
              <a:cxnLst/>
              <a:rect l="l" t="t" r="r" b="b"/>
              <a:pathLst>
                <a:path w="1451" h="1255" fill="none" extrusionOk="0">
                  <a:moveTo>
                    <a:pt x="1450" y="0"/>
                  </a:moveTo>
                  <a:lnTo>
                    <a:pt x="0" y="1254"/>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1" name="Google Shape;301;p10"/>
            <p:cNvSpPr/>
            <p:nvPr/>
          </p:nvSpPr>
          <p:spPr>
            <a:xfrm>
              <a:off x="4779302" y="6432314"/>
              <a:ext cx="173967" cy="271145"/>
            </a:xfrm>
            <a:custGeom>
              <a:avLst/>
              <a:gdLst/>
              <a:ahLst/>
              <a:cxnLst/>
              <a:rect l="l" t="t" r="r" b="b"/>
              <a:pathLst>
                <a:path w="1656" h="2142" fill="none" extrusionOk="0">
                  <a:moveTo>
                    <a:pt x="1656" y="2142"/>
                  </a:moveTo>
                  <a:cubicBezTo>
                    <a:pt x="1656" y="2142"/>
                    <a:pt x="214" y="56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2" name="Google Shape;302;p10"/>
            <p:cNvSpPr/>
            <p:nvPr/>
          </p:nvSpPr>
          <p:spPr>
            <a:xfrm rot="249">
              <a:off x="4988840" y="6146241"/>
              <a:ext cx="164433" cy="198738"/>
            </a:xfrm>
            <a:custGeom>
              <a:avLst/>
              <a:gdLst/>
              <a:ahLst/>
              <a:cxnLst/>
              <a:rect l="l" t="t" r="r" b="b"/>
              <a:pathLst>
                <a:path w="1587" h="1570" fill="none" extrusionOk="0">
                  <a:moveTo>
                    <a:pt x="0" y="1570"/>
                  </a:moveTo>
                  <a:cubicBezTo>
                    <a:pt x="0" y="1570"/>
                    <a:pt x="1228" y="606"/>
                    <a:pt x="158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3" name="Google Shape;303;p10"/>
            <p:cNvSpPr/>
            <p:nvPr/>
          </p:nvSpPr>
          <p:spPr>
            <a:xfrm rot="-84">
              <a:off x="4801036" y="5840664"/>
              <a:ext cx="195398" cy="372540"/>
            </a:xfrm>
            <a:custGeom>
              <a:avLst/>
              <a:gdLst/>
              <a:ahLst/>
              <a:cxnLst/>
              <a:rect l="l" t="t" r="r" b="b"/>
              <a:pathLst>
                <a:path w="1920" h="2943" fill="none" extrusionOk="0">
                  <a:moveTo>
                    <a:pt x="1920" y="2943"/>
                  </a:moveTo>
                  <a:cubicBezTo>
                    <a:pt x="1920" y="2943"/>
                    <a:pt x="197" y="1186"/>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4" name="Google Shape;304;p10"/>
            <p:cNvSpPr/>
            <p:nvPr/>
          </p:nvSpPr>
          <p:spPr>
            <a:xfrm rot="-188">
              <a:off x="4992007" y="5797368"/>
              <a:ext cx="82008" cy="144822"/>
            </a:xfrm>
            <a:custGeom>
              <a:avLst/>
              <a:gdLst/>
              <a:ahLst/>
              <a:cxnLst/>
              <a:rect l="l" t="t" r="r" b="b"/>
              <a:pathLst>
                <a:path w="897" h="1144" fill="none" extrusionOk="0">
                  <a:moveTo>
                    <a:pt x="1" y="1144"/>
                  </a:moveTo>
                  <a:cubicBezTo>
                    <a:pt x="1" y="1144"/>
                    <a:pt x="709" y="453"/>
                    <a:pt x="896"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5" name="Google Shape;305;p10"/>
            <p:cNvSpPr/>
            <p:nvPr/>
          </p:nvSpPr>
          <p:spPr>
            <a:xfrm>
              <a:off x="4900349" y="5574926"/>
              <a:ext cx="75698" cy="123294"/>
            </a:xfrm>
            <a:custGeom>
              <a:avLst/>
              <a:gdLst/>
              <a:ahLst/>
              <a:cxnLst/>
              <a:rect l="l" t="t" r="r" b="b"/>
              <a:pathLst>
                <a:path w="598" h="974" fill="none" extrusionOk="0">
                  <a:moveTo>
                    <a:pt x="597" y="973"/>
                  </a:moveTo>
                  <a:cubicBezTo>
                    <a:pt x="597" y="973"/>
                    <a:pt x="94" y="351"/>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6"/>
        <p:cNvGrpSpPr/>
        <p:nvPr/>
      </p:nvGrpSpPr>
      <p:grpSpPr>
        <a:xfrm>
          <a:off x="0" y="0"/>
          <a:ext cx="0" cy="0"/>
          <a:chOff x="0" y="0"/>
          <a:chExt cx="0" cy="0"/>
        </a:xfrm>
      </p:grpSpPr>
      <p:sp>
        <p:nvSpPr>
          <p:cNvPr id="307" name="Google Shape;307;p11"/>
          <p:cNvSpPr txBox="1">
            <a:spLocks noGrp="1"/>
          </p:cNvSpPr>
          <p:nvPr>
            <p:ph type="title" hasCustomPrompt="1"/>
          </p:nvPr>
        </p:nvSpPr>
        <p:spPr>
          <a:xfrm>
            <a:off x="2556400" y="1121033"/>
            <a:ext cx="7079200" cy="20660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0"/>
              <a:buNone/>
              <a:defRPr sz="16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8" name="Google Shape;308;p11"/>
          <p:cNvSpPr txBox="1">
            <a:spLocks noGrp="1"/>
          </p:cNvSpPr>
          <p:nvPr>
            <p:ph type="body" idx="1"/>
          </p:nvPr>
        </p:nvSpPr>
        <p:spPr>
          <a:xfrm>
            <a:off x="2944267" y="3389757"/>
            <a:ext cx="6608800" cy="1132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sz="2135"/>
            </a:lvl1pPr>
            <a:lvl2pPr marL="1219200" lvl="1" indent="-423545" algn="ctr">
              <a:spcBef>
                <a:spcPts val="0"/>
              </a:spcBef>
              <a:spcAft>
                <a:spcPts val="0"/>
              </a:spcAft>
              <a:buSzPts val="1400"/>
              <a:buChar char="○"/>
              <a:defRPr/>
            </a:lvl2pPr>
            <a:lvl3pPr marL="1828800" lvl="2" indent="-423545" algn="ctr">
              <a:spcBef>
                <a:spcPts val="0"/>
              </a:spcBef>
              <a:spcAft>
                <a:spcPts val="0"/>
              </a:spcAft>
              <a:buSzPts val="1400"/>
              <a:buChar char="■"/>
              <a:defRPr/>
            </a:lvl3pPr>
            <a:lvl4pPr marL="2438400" lvl="3" indent="-423545" algn="ctr">
              <a:spcBef>
                <a:spcPts val="0"/>
              </a:spcBef>
              <a:spcAft>
                <a:spcPts val="0"/>
              </a:spcAft>
              <a:buSzPts val="1400"/>
              <a:buChar char="●"/>
              <a:defRPr/>
            </a:lvl4pPr>
            <a:lvl5pPr marL="3048000" lvl="4" indent="-423545" algn="ctr">
              <a:spcBef>
                <a:spcPts val="0"/>
              </a:spcBef>
              <a:spcAft>
                <a:spcPts val="0"/>
              </a:spcAft>
              <a:buSzPts val="1400"/>
              <a:buChar char="○"/>
              <a:defRPr/>
            </a:lvl5pPr>
            <a:lvl6pPr marL="3657600" lvl="5" indent="-423545" algn="ctr">
              <a:spcBef>
                <a:spcPts val="0"/>
              </a:spcBef>
              <a:spcAft>
                <a:spcPts val="0"/>
              </a:spcAft>
              <a:buSzPts val="1400"/>
              <a:buChar char="■"/>
              <a:defRPr/>
            </a:lvl6pPr>
            <a:lvl7pPr marL="4267200" lvl="6" indent="-423545" algn="ctr">
              <a:spcBef>
                <a:spcPts val="0"/>
              </a:spcBef>
              <a:spcAft>
                <a:spcPts val="0"/>
              </a:spcAft>
              <a:buSzPts val="1400"/>
              <a:buChar char="●"/>
              <a:defRPr/>
            </a:lvl7pPr>
            <a:lvl8pPr marL="4876800" lvl="7" indent="-423545" algn="ctr">
              <a:spcBef>
                <a:spcPts val="0"/>
              </a:spcBef>
              <a:spcAft>
                <a:spcPts val="0"/>
              </a:spcAft>
              <a:buSzPts val="1400"/>
              <a:buChar char="○"/>
              <a:defRPr/>
            </a:lvl8pPr>
            <a:lvl9pPr marL="5486400" lvl="8" indent="-423545" algn="ctr">
              <a:spcBef>
                <a:spcPts val="0"/>
              </a:spcBef>
              <a:spcAft>
                <a:spcPts val="0"/>
              </a:spcAft>
              <a:buSzPts val="1400"/>
              <a:buChar char="■"/>
              <a:defRPr/>
            </a:lvl9pPr>
          </a:lstStyle>
          <a:p>
            <a:endParaRPr/>
          </a:p>
        </p:txBody>
      </p:sp>
      <p:sp>
        <p:nvSpPr>
          <p:cNvPr id="309" name="Google Shape;309;p11"/>
          <p:cNvSpPr/>
          <p:nvPr/>
        </p:nvSpPr>
        <p:spPr>
          <a:xfrm flipH="1">
            <a:off x="-114824" y="3932667"/>
            <a:ext cx="12554657" cy="3098148"/>
          </a:xfrm>
          <a:custGeom>
            <a:avLst/>
            <a:gdLst/>
            <a:ahLst/>
            <a:cxnLst/>
            <a:rect l="l" t="t" r="r" b="b"/>
            <a:pathLst>
              <a:path w="80746" h="34443" extrusionOk="0">
                <a:moveTo>
                  <a:pt x="4267" y="0"/>
                </a:moveTo>
                <a:cubicBezTo>
                  <a:pt x="4172" y="0"/>
                  <a:pt x="4076" y="17"/>
                  <a:pt x="3984" y="49"/>
                </a:cubicBezTo>
                <a:cubicBezTo>
                  <a:pt x="3728" y="143"/>
                  <a:pt x="3489" y="297"/>
                  <a:pt x="3301" y="493"/>
                </a:cubicBezTo>
                <a:cubicBezTo>
                  <a:pt x="2312" y="1423"/>
                  <a:pt x="1672" y="2804"/>
                  <a:pt x="1135" y="4050"/>
                </a:cubicBezTo>
                <a:cubicBezTo>
                  <a:pt x="887" y="3555"/>
                  <a:pt x="495" y="3154"/>
                  <a:pt x="0" y="2907"/>
                </a:cubicBezTo>
                <a:lnTo>
                  <a:pt x="0" y="2907"/>
                </a:lnTo>
                <a:lnTo>
                  <a:pt x="904" y="34442"/>
                </a:lnTo>
                <a:lnTo>
                  <a:pt x="80746" y="34442"/>
                </a:lnTo>
                <a:lnTo>
                  <a:pt x="80746" y="6609"/>
                </a:lnTo>
                <a:cubicBezTo>
                  <a:pt x="80417" y="6257"/>
                  <a:pt x="79959" y="6063"/>
                  <a:pt x="79487" y="6063"/>
                </a:cubicBezTo>
                <a:cubicBezTo>
                  <a:pt x="79432" y="6063"/>
                  <a:pt x="79376" y="6066"/>
                  <a:pt x="79321" y="6071"/>
                </a:cubicBezTo>
                <a:cubicBezTo>
                  <a:pt x="78698" y="4314"/>
                  <a:pt x="77445" y="2847"/>
                  <a:pt x="75807" y="1960"/>
                </a:cubicBezTo>
                <a:cubicBezTo>
                  <a:pt x="75279" y="1677"/>
                  <a:pt x="74678" y="1459"/>
                  <a:pt x="74088" y="1459"/>
                </a:cubicBezTo>
                <a:cubicBezTo>
                  <a:pt x="73876" y="1459"/>
                  <a:pt x="73666" y="1487"/>
                  <a:pt x="73461" y="1550"/>
                </a:cubicBezTo>
                <a:cubicBezTo>
                  <a:pt x="72463" y="1858"/>
                  <a:pt x="71866" y="2915"/>
                  <a:pt x="71670" y="3947"/>
                </a:cubicBezTo>
                <a:cubicBezTo>
                  <a:pt x="71465" y="4971"/>
                  <a:pt x="71678" y="5850"/>
                  <a:pt x="71516" y="6882"/>
                </a:cubicBezTo>
                <a:cubicBezTo>
                  <a:pt x="70970" y="6438"/>
                  <a:pt x="70365" y="6080"/>
                  <a:pt x="69716" y="5816"/>
                </a:cubicBezTo>
                <a:cubicBezTo>
                  <a:pt x="69561" y="5753"/>
                  <a:pt x="69387" y="5698"/>
                  <a:pt x="69223" y="5698"/>
                </a:cubicBezTo>
                <a:cubicBezTo>
                  <a:pt x="69116" y="5698"/>
                  <a:pt x="69014" y="5721"/>
                  <a:pt x="68923" y="5781"/>
                </a:cubicBezTo>
                <a:cubicBezTo>
                  <a:pt x="68727" y="5909"/>
                  <a:pt x="68659" y="6165"/>
                  <a:pt x="68624" y="6404"/>
                </a:cubicBezTo>
                <a:cubicBezTo>
                  <a:pt x="68386" y="7692"/>
                  <a:pt x="68488" y="9236"/>
                  <a:pt x="68727" y="10516"/>
                </a:cubicBezTo>
                <a:lnTo>
                  <a:pt x="66270" y="7257"/>
                </a:lnTo>
                <a:cubicBezTo>
                  <a:pt x="66108" y="7027"/>
                  <a:pt x="65912" y="6814"/>
                  <a:pt x="65690" y="6643"/>
                </a:cubicBezTo>
                <a:cubicBezTo>
                  <a:pt x="65533" y="6527"/>
                  <a:pt x="65345" y="6466"/>
                  <a:pt x="65154" y="6466"/>
                </a:cubicBezTo>
                <a:cubicBezTo>
                  <a:pt x="65065" y="6466"/>
                  <a:pt x="64975" y="6479"/>
                  <a:pt x="64888" y="6506"/>
                </a:cubicBezTo>
                <a:cubicBezTo>
                  <a:pt x="64462" y="6669"/>
                  <a:pt x="64334" y="7197"/>
                  <a:pt x="64300" y="7650"/>
                </a:cubicBezTo>
                <a:cubicBezTo>
                  <a:pt x="64138" y="9424"/>
                  <a:pt x="64487" y="11053"/>
                  <a:pt x="64846" y="12802"/>
                </a:cubicBezTo>
                <a:cubicBezTo>
                  <a:pt x="64462" y="12486"/>
                  <a:pt x="64061" y="12170"/>
                  <a:pt x="63660" y="11872"/>
                </a:cubicBezTo>
                <a:cubicBezTo>
                  <a:pt x="63499" y="11755"/>
                  <a:pt x="63312" y="11631"/>
                  <a:pt x="63117" y="11631"/>
                </a:cubicBezTo>
                <a:cubicBezTo>
                  <a:pt x="63085" y="11631"/>
                  <a:pt x="63053" y="11634"/>
                  <a:pt x="63020" y="11642"/>
                </a:cubicBezTo>
                <a:cubicBezTo>
                  <a:pt x="62747" y="11710"/>
                  <a:pt x="62611" y="12008"/>
                  <a:pt x="62534" y="12281"/>
                </a:cubicBezTo>
                <a:cubicBezTo>
                  <a:pt x="62142" y="13518"/>
                  <a:pt x="61920" y="14806"/>
                  <a:pt x="61869" y="16103"/>
                </a:cubicBezTo>
                <a:lnTo>
                  <a:pt x="60982" y="13774"/>
                </a:lnTo>
                <a:cubicBezTo>
                  <a:pt x="60871" y="13501"/>
                  <a:pt x="60717" y="13186"/>
                  <a:pt x="60419" y="13151"/>
                </a:cubicBezTo>
                <a:cubicBezTo>
                  <a:pt x="60407" y="13151"/>
                  <a:pt x="60396" y="13150"/>
                  <a:pt x="60385" y="13150"/>
                </a:cubicBezTo>
                <a:cubicBezTo>
                  <a:pt x="60071" y="13150"/>
                  <a:pt x="59868" y="13495"/>
                  <a:pt x="59745" y="13791"/>
                </a:cubicBezTo>
                <a:cubicBezTo>
                  <a:pt x="58678" y="16333"/>
                  <a:pt x="57706" y="18875"/>
                  <a:pt x="56998" y="21545"/>
                </a:cubicBezTo>
                <a:cubicBezTo>
                  <a:pt x="56989" y="18542"/>
                  <a:pt x="56981" y="15523"/>
                  <a:pt x="56478" y="12571"/>
                </a:cubicBezTo>
                <a:cubicBezTo>
                  <a:pt x="56444" y="12290"/>
                  <a:pt x="56358" y="12017"/>
                  <a:pt x="56230" y="11770"/>
                </a:cubicBezTo>
                <a:cubicBezTo>
                  <a:pt x="56080" y="11528"/>
                  <a:pt x="55832" y="11343"/>
                  <a:pt x="55566" y="11343"/>
                </a:cubicBezTo>
                <a:cubicBezTo>
                  <a:pt x="55560" y="11343"/>
                  <a:pt x="55554" y="11343"/>
                  <a:pt x="55548" y="11343"/>
                </a:cubicBezTo>
                <a:cubicBezTo>
                  <a:pt x="55130" y="11352"/>
                  <a:pt x="54857" y="11778"/>
                  <a:pt x="54661" y="12145"/>
                </a:cubicBezTo>
                <a:cubicBezTo>
                  <a:pt x="53057" y="15301"/>
                  <a:pt x="51931" y="18670"/>
                  <a:pt x="51308" y="22151"/>
                </a:cubicBezTo>
                <a:cubicBezTo>
                  <a:pt x="50959" y="18969"/>
                  <a:pt x="50063" y="15881"/>
                  <a:pt x="48647" y="13006"/>
                </a:cubicBezTo>
                <a:cubicBezTo>
                  <a:pt x="48496" y="12713"/>
                  <a:pt x="48250" y="12360"/>
                  <a:pt x="47928" y="12360"/>
                </a:cubicBezTo>
                <a:cubicBezTo>
                  <a:pt x="47904" y="12360"/>
                  <a:pt x="47879" y="12362"/>
                  <a:pt x="47854" y="12367"/>
                </a:cubicBezTo>
                <a:cubicBezTo>
                  <a:pt x="47547" y="12418"/>
                  <a:pt x="47393" y="12776"/>
                  <a:pt x="47299" y="13075"/>
                </a:cubicBezTo>
                <a:cubicBezTo>
                  <a:pt x="46711" y="15088"/>
                  <a:pt x="46173" y="17169"/>
                  <a:pt x="46071" y="19259"/>
                </a:cubicBezTo>
                <a:cubicBezTo>
                  <a:pt x="45269" y="17178"/>
                  <a:pt x="44058" y="15284"/>
                  <a:pt x="42505" y="13680"/>
                </a:cubicBezTo>
                <a:cubicBezTo>
                  <a:pt x="42300" y="13475"/>
                  <a:pt x="42039" y="13251"/>
                  <a:pt x="41759" y="13251"/>
                </a:cubicBezTo>
                <a:cubicBezTo>
                  <a:pt x="41712" y="13251"/>
                  <a:pt x="41665" y="13258"/>
                  <a:pt x="41618" y="13271"/>
                </a:cubicBezTo>
                <a:cubicBezTo>
                  <a:pt x="41260" y="13373"/>
                  <a:pt x="41141" y="13808"/>
                  <a:pt x="41089" y="14175"/>
                </a:cubicBezTo>
                <a:cubicBezTo>
                  <a:pt x="40936" y="15275"/>
                  <a:pt x="40944" y="16384"/>
                  <a:pt x="40979" y="17502"/>
                </a:cubicBezTo>
                <a:cubicBezTo>
                  <a:pt x="39989" y="18525"/>
                  <a:pt x="39179" y="19720"/>
                  <a:pt x="38599" y="21016"/>
                </a:cubicBezTo>
                <a:cubicBezTo>
                  <a:pt x="38462" y="20274"/>
                  <a:pt x="38317" y="19617"/>
                  <a:pt x="38181" y="18867"/>
                </a:cubicBezTo>
                <a:cubicBezTo>
                  <a:pt x="38863" y="18193"/>
                  <a:pt x="39298" y="17306"/>
                  <a:pt x="39409" y="16350"/>
                </a:cubicBezTo>
                <a:cubicBezTo>
                  <a:pt x="39435" y="16128"/>
                  <a:pt x="39426" y="15864"/>
                  <a:pt x="39264" y="15719"/>
                </a:cubicBezTo>
                <a:cubicBezTo>
                  <a:pt x="39157" y="15624"/>
                  <a:pt x="39016" y="15595"/>
                  <a:pt x="38872" y="15595"/>
                </a:cubicBezTo>
                <a:cubicBezTo>
                  <a:pt x="38809" y="15595"/>
                  <a:pt x="38746" y="15600"/>
                  <a:pt x="38684" y="15608"/>
                </a:cubicBezTo>
                <a:cubicBezTo>
                  <a:pt x="38112" y="15668"/>
                  <a:pt x="37515" y="15753"/>
                  <a:pt x="37004" y="16018"/>
                </a:cubicBezTo>
                <a:cubicBezTo>
                  <a:pt x="36603" y="15165"/>
                  <a:pt x="36202" y="14311"/>
                  <a:pt x="35809" y="13458"/>
                </a:cubicBezTo>
                <a:cubicBezTo>
                  <a:pt x="35733" y="13288"/>
                  <a:pt x="35639" y="13134"/>
                  <a:pt x="35528" y="12989"/>
                </a:cubicBezTo>
                <a:cubicBezTo>
                  <a:pt x="35414" y="12859"/>
                  <a:pt x="35246" y="12775"/>
                  <a:pt x="35067" y="12775"/>
                </a:cubicBezTo>
                <a:cubicBezTo>
                  <a:pt x="35059" y="12775"/>
                  <a:pt x="35050" y="12776"/>
                  <a:pt x="35042" y="12776"/>
                </a:cubicBezTo>
                <a:cubicBezTo>
                  <a:pt x="34683" y="12810"/>
                  <a:pt x="34513" y="13220"/>
                  <a:pt x="34427" y="13569"/>
                </a:cubicBezTo>
                <a:cubicBezTo>
                  <a:pt x="34223" y="14457"/>
                  <a:pt x="34086" y="15361"/>
                  <a:pt x="34035" y="16273"/>
                </a:cubicBezTo>
                <a:cubicBezTo>
                  <a:pt x="33702" y="15779"/>
                  <a:pt x="33336" y="15301"/>
                  <a:pt x="32926" y="14866"/>
                </a:cubicBezTo>
                <a:cubicBezTo>
                  <a:pt x="33574" y="12819"/>
                  <a:pt x="34172" y="10763"/>
                  <a:pt x="34726" y="8682"/>
                </a:cubicBezTo>
                <a:cubicBezTo>
                  <a:pt x="34794" y="8494"/>
                  <a:pt x="34820" y="8281"/>
                  <a:pt x="34794" y="8076"/>
                </a:cubicBezTo>
                <a:cubicBezTo>
                  <a:pt x="34760" y="7871"/>
                  <a:pt x="34598" y="7684"/>
                  <a:pt x="34393" y="7675"/>
                </a:cubicBezTo>
                <a:cubicBezTo>
                  <a:pt x="34389" y="7675"/>
                  <a:pt x="34384" y="7675"/>
                  <a:pt x="34379" y="7675"/>
                </a:cubicBezTo>
                <a:cubicBezTo>
                  <a:pt x="34156" y="7675"/>
                  <a:pt x="33990" y="7875"/>
                  <a:pt x="33856" y="8059"/>
                </a:cubicBezTo>
                <a:cubicBezTo>
                  <a:pt x="32730" y="9663"/>
                  <a:pt x="31740" y="11360"/>
                  <a:pt x="30777" y="13066"/>
                </a:cubicBezTo>
                <a:cubicBezTo>
                  <a:pt x="30260" y="12144"/>
                  <a:pt x="29284" y="11592"/>
                  <a:pt x="28252" y="11592"/>
                </a:cubicBezTo>
                <a:cubicBezTo>
                  <a:pt x="28091" y="11592"/>
                  <a:pt x="27928" y="11605"/>
                  <a:pt x="27765" y="11633"/>
                </a:cubicBezTo>
                <a:cubicBezTo>
                  <a:pt x="27330" y="10021"/>
                  <a:pt x="26742" y="8451"/>
                  <a:pt x="26008" y="6959"/>
                </a:cubicBezTo>
                <a:cubicBezTo>
                  <a:pt x="25889" y="6677"/>
                  <a:pt x="25718" y="6421"/>
                  <a:pt x="25514" y="6199"/>
                </a:cubicBezTo>
                <a:cubicBezTo>
                  <a:pt x="25334" y="6034"/>
                  <a:pt x="25100" y="5913"/>
                  <a:pt x="24859" y="5913"/>
                </a:cubicBezTo>
                <a:cubicBezTo>
                  <a:pt x="24801" y="5913"/>
                  <a:pt x="24744" y="5920"/>
                  <a:pt x="24686" y="5935"/>
                </a:cubicBezTo>
                <a:cubicBezTo>
                  <a:pt x="24166" y="6054"/>
                  <a:pt x="23987" y="6694"/>
                  <a:pt x="23910" y="7214"/>
                </a:cubicBezTo>
                <a:cubicBezTo>
                  <a:pt x="23552" y="9560"/>
                  <a:pt x="23338" y="11761"/>
                  <a:pt x="23449" y="14124"/>
                </a:cubicBezTo>
                <a:cubicBezTo>
                  <a:pt x="22323" y="14329"/>
                  <a:pt x="21240" y="14934"/>
                  <a:pt x="20549" y="15847"/>
                </a:cubicBezTo>
                <a:cubicBezTo>
                  <a:pt x="21359" y="12896"/>
                  <a:pt x="21419" y="9791"/>
                  <a:pt x="20720" y="6814"/>
                </a:cubicBezTo>
                <a:cubicBezTo>
                  <a:pt x="20617" y="6379"/>
                  <a:pt x="20404" y="5858"/>
                  <a:pt x="19960" y="5824"/>
                </a:cubicBezTo>
                <a:cubicBezTo>
                  <a:pt x="19945" y="5823"/>
                  <a:pt x="19929" y="5822"/>
                  <a:pt x="19914" y="5822"/>
                </a:cubicBezTo>
                <a:cubicBezTo>
                  <a:pt x="19610" y="5822"/>
                  <a:pt x="19353" y="6057"/>
                  <a:pt x="19150" y="6285"/>
                </a:cubicBezTo>
                <a:cubicBezTo>
                  <a:pt x="18340" y="7180"/>
                  <a:pt x="17538" y="8025"/>
                  <a:pt x="17043" y="9125"/>
                </a:cubicBezTo>
                <a:cubicBezTo>
                  <a:pt x="16932" y="8093"/>
                  <a:pt x="16625" y="7087"/>
                  <a:pt x="16130" y="6165"/>
                </a:cubicBezTo>
                <a:cubicBezTo>
                  <a:pt x="15815" y="5585"/>
                  <a:pt x="15405" y="5022"/>
                  <a:pt x="14808" y="4741"/>
                </a:cubicBezTo>
                <a:cubicBezTo>
                  <a:pt x="14530" y="4611"/>
                  <a:pt x="14228" y="4553"/>
                  <a:pt x="13923" y="4553"/>
                </a:cubicBezTo>
                <a:cubicBezTo>
                  <a:pt x="13387" y="4553"/>
                  <a:pt x="12839" y="4731"/>
                  <a:pt x="12377" y="5014"/>
                </a:cubicBezTo>
                <a:cubicBezTo>
                  <a:pt x="11652" y="5457"/>
                  <a:pt x="10910" y="5961"/>
                  <a:pt x="10364" y="6617"/>
                </a:cubicBezTo>
                <a:cubicBezTo>
                  <a:pt x="10296" y="6285"/>
                  <a:pt x="10168" y="5969"/>
                  <a:pt x="10006" y="5679"/>
                </a:cubicBezTo>
                <a:cubicBezTo>
                  <a:pt x="9818" y="5389"/>
                  <a:pt x="9537" y="5159"/>
                  <a:pt x="9196" y="5125"/>
                </a:cubicBezTo>
                <a:cubicBezTo>
                  <a:pt x="9166" y="5121"/>
                  <a:pt x="9136" y="5120"/>
                  <a:pt x="9106" y="5120"/>
                </a:cubicBezTo>
                <a:cubicBezTo>
                  <a:pt x="8754" y="5120"/>
                  <a:pt x="8418" y="5345"/>
                  <a:pt x="8206" y="5636"/>
                </a:cubicBezTo>
                <a:cubicBezTo>
                  <a:pt x="7976" y="5961"/>
                  <a:pt x="7797" y="6327"/>
                  <a:pt x="7686" y="6711"/>
                </a:cubicBezTo>
                <a:cubicBezTo>
                  <a:pt x="7643" y="6131"/>
                  <a:pt x="7532" y="5560"/>
                  <a:pt x="7336" y="5014"/>
                </a:cubicBezTo>
                <a:cubicBezTo>
                  <a:pt x="7225" y="4698"/>
                  <a:pt x="7046" y="4348"/>
                  <a:pt x="6722" y="4289"/>
                </a:cubicBezTo>
                <a:cubicBezTo>
                  <a:pt x="6682" y="4280"/>
                  <a:pt x="6643" y="4276"/>
                  <a:pt x="6604" y="4276"/>
                </a:cubicBezTo>
                <a:cubicBezTo>
                  <a:pt x="6414" y="4276"/>
                  <a:pt x="6228" y="4370"/>
                  <a:pt x="6065" y="4476"/>
                </a:cubicBezTo>
                <a:cubicBezTo>
                  <a:pt x="5493" y="4852"/>
                  <a:pt x="5024" y="5312"/>
                  <a:pt x="4777" y="5952"/>
                </a:cubicBezTo>
                <a:cubicBezTo>
                  <a:pt x="4973" y="4365"/>
                  <a:pt x="5067" y="2770"/>
                  <a:pt x="5067" y="1175"/>
                </a:cubicBezTo>
                <a:cubicBezTo>
                  <a:pt x="5067" y="808"/>
                  <a:pt x="5041" y="407"/>
                  <a:pt x="4768" y="169"/>
                </a:cubicBezTo>
                <a:cubicBezTo>
                  <a:pt x="4624" y="57"/>
                  <a:pt x="4446" y="0"/>
                  <a:pt x="42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0" name="Google Shape;310;p11"/>
          <p:cNvSpPr/>
          <p:nvPr/>
        </p:nvSpPr>
        <p:spPr>
          <a:xfrm rot="-540473">
            <a:off x="-645875" y="4411740"/>
            <a:ext cx="3380771" cy="2940865"/>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1" name="Google Shape;311;p11"/>
          <p:cNvSpPr/>
          <p:nvPr/>
        </p:nvSpPr>
        <p:spPr>
          <a:xfrm>
            <a:off x="9835824" y="5944468"/>
            <a:ext cx="1497139" cy="1132403"/>
          </a:xfrm>
          <a:custGeom>
            <a:avLst/>
            <a:gdLst/>
            <a:ahLst/>
            <a:cxnLst/>
            <a:rect l="l" t="t" r="r" b="b"/>
            <a:pathLst>
              <a:path w="4659" h="3524" extrusionOk="0">
                <a:moveTo>
                  <a:pt x="1" y="1"/>
                </a:moveTo>
                <a:cubicBezTo>
                  <a:pt x="1" y="1"/>
                  <a:pt x="146" y="3080"/>
                  <a:pt x="1093" y="3387"/>
                </a:cubicBezTo>
                <a:cubicBezTo>
                  <a:pt x="1411" y="3489"/>
                  <a:pt x="1914" y="3524"/>
                  <a:pt x="2442" y="3524"/>
                </a:cubicBezTo>
                <a:cubicBezTo>
                  <a:pt x="3498" y="3524"/>
                  <a:pt x="4658" y="3387"/>
                  <a:pt x="4658" y="3387"/>
                </a:cubicBezTo>
                <a:cubicBezTo>
                  <a:pt x="4658" y="3387"/>
                  <a:pt x="4129" y="231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2" name="Google Shape;312;p11"/>
          <p:cNvSpPr/>
          <p:nvPr/>
        </p:nvSpPr>
        <p:spPr>
          <a:xfrm rot="292659">
            <a:off x="11098639" y="5582540"/>
            <a:ext cx="1649717" cy="1558295"/>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13" name="Google Shape;313;p11"/>
          <p:cNvGrpSpPr/>
          <p:nvPr/>
        </p:nvGrpSpPr>
        <p:grpSpPr>
          <a:xfrm rot="-2239151">
            <a:off x="9989317" y="3217816"/>
            <a:ext cx="2913840" cy="4246493"/>
            <a:chOff x="4572000" y="5120400"/>
            <a:chExt cx="1490156" cy="2171565"/>
          </a:xfrm>
        </p:grpSpPr>
        <p:sp>
          <p:nvSpPr>
            <p:cNvPr id="314" name="Google Shape;314;p11"/>
            <p:cNvSpPr/>
            <p:nvPr/>
          </p:nvSpPr>
          <p:spPr>
            <a:xfrm>
              <a:off x="5107578" y="5120400"/>
              <a:ext cx="954577" cy="2150046"/>
            </a:xfrm>
            <a:custGeom>
              <a:avLst/>
              <a:gdLst/>
              <a:ahLst/>
              <a:cxnLst/>
              <a:rect l="l" t="t" r="r" b="b"/>
              <a:pathLst>
                <a:path w="7541" h="16985" extrusionOk="0">
                  <a:moveTo>
                    <a:pt x="5443" y="0"/>
                  </a:moveTo>
                  <a:cubicBezTo>
                    <a:pt x="5443" y="0"/>
                    <a:pt x="3267" y="4121"/>
                    <a:pt x="3319" y="4999"/>
                  </a:cubicBezTo>
                  <a:cubicBezTo>
                    <a:pt x="3370" y="5878"/>
                    <a:pt x="3566" y="7405"/>
                    <a:pt x="3302" y="7959"/>
                  </a:cubicBezTo>
                  <a:cubicBezTo>
                    <a:pt x="3029" y="8514"/>
                    <a:pt x="2261" y="8931"/>
                    <a:pt x="2338" y="10040"/>
                  </a:cubicBezTo>
                  <a:cubicBezTo>
                    <a:pt x="2414" y="11141"/>
                    <a:pt x="2031" y="12429"/>
                    <a:pt x="1578" y="12924"/>
                  </a:cubicBezTo>
                  <a:cubicBezTo>
                    <a:pt x="1126" y="13427"/>
                    <a:pt x="0" y="15116"/>
                    <a:pt x="504" y="16097"/>
                  </a:cubicBezTo>
                  <a:cubicBezTo>
                    <a:pt x="765" y="16614"/>
                    <a:pt x="1285" y="16985"/>
                    <a:pt x="1951" y="16985"/>
                  </a:cubicBezTo>
                  <a:cubicBezTo>
                    <a:pt x="2547" y="16985"/>
                    <a:pt x="3260" y="16688"/>
                    <a:pt x="4010" y="15935"/>
                  </a:cubicBezTo>
                  <a:cubicBezTo>
                    <a:pt x="4521" y="15414"/>
                    <a:pt x="5562" y="14442"/>
                    <a:pt x="5673" y="12779"/>
                  </a:cubicBezTo>
                  <a:cubicBezTo>
                    <a:pt x="5792" y="11124"/>
                    <a:pt x="6244" y="11260"/>
                    <a:pt x="6406" y="10305"/>
                  </a:cubicBezTo>
                  <a:cubicBezTo>
                    <a:pt x="6569" y="9349"/>
                    <a:pt x="6193" y="8966"/>
                    <a:pt x="6569" y="8206"/>
                  </a:cubicBezTo>
                  <a:cubicBezTo>
                    <a:pt x="6952" y="7456"/>
                    <a:pt x="7541" y="6381"/>
                    <a:pt x="6824" y="4334"/>
                  </a:cubicBezTo>
                  <a:cubicBezTo>
                    <a:pt x="6116" y="2295"/>
                    <a:pt x="5443" y="0"/>
                    <a:pt x="5443"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5" name="Google Shape;315;p11"/>
            <p:cNvSpPr/>
            <p:nvPr/>
          </p:nvSpPr>
          <p:spPr>
            <a:xfrm>
              <a:off x="5364545" y="5180146"/>
              <a:ext cx="538999" cy="2090178"/>
            </a:xfrm>
            <a:custGeom>
              <a:avLst/>
              <a:gdLst/>
              <a:ahLst/>
              <a:cxnLst/>
              <a:rect l="l" t="t" r="r" b="b"/>
              <a:pathLst>
                <a:path w="4258" h="16984" fill="none" extrusionOk="0">
                  <a:moveTo>
                    <a:pt x="1" y="16984"/>
                  </a:moveTo>
                  <a:cubicBezTo>
                    <a:pt x="1" y="16984"/>
                    <a:pt x="4257" y="9384"/>
                    <a:pt x="3413"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6" name="Google Shape;316;p11"/>
            <p:cNvSpPr/>
            <p:nvPr/>
          </p:nvSpPr>
          <p:spPr>
            <a:xfrm>
              <a:off x="5636332" y="5485334"/>
              <a:ext cx="312285" cy="298108"/>
            </a:xfrm>
            <a:custGeom>
              <a:avLst/>
              <a:gdLst/>
              <a:ahLst/>
              <a:cxnLst/>
              <a:rect l="l" t="t" r="r" b="b"/>
              <a:pathLst>
                <a:path w="2798" h="2355" fill="none" extrusionOk="0">
                  <a:moveTo>
                    <a:pt x="2798" y="1451"/>
                  </a:moveTo>
                  <a:cubicBezTo>
                    <a:pt x="2798" y="1451"/>
                    <a:pt x="1774" y="2091"/>
                    <a:pt x="1391" y="2355"/>
                  </a:cubicBezTo>
                  <a:cubicBezTo>
                    <a:pt x="1007" y="1528"/>
                    <a:pt x="538" y="734"/>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7" name="Google Shape;317;p11"/>
            <p:cNvSpPr/>
            <p:nvPr/>
          </p:nvSpPr>
          <p:spPr>
            <a:xfrm rot="-742207">
              <a:off x="5721255" y="6041511"/>
              <a:ext cx="250636" cy="151271"/>
            </a:xfrm>
            <a:custGeom>
              <a:avLst/>
              <a:gdLst/>
              <a:ahLst/>
              <a:cxnLst/>
              <a:rect l="l" t="t" r="r" b="b"/>
              <a:pathLst>
                <a:path w="1980" h="1195" fill="none" extrusionOk="0">
                  <a:moveTo>
                    <a:pt x="1980" y="0"/>
                  </a:moveTo>
                  <a:cubicBezTo>
                    <a:pt x="1980" y="0"/>
                    <a:pt x="785" y="1058"/>
                    <a:pt x="1" y="119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8" name="Google Shape;318;p11"/>
            <p:cNvSpPr/>
            <p:nvPr/>
          </p:nvSpPr>
          <p:spPr>
            <a:xfrm rot="-78">
              <a:off x="5560133" y="5755036"/>
              <a:ext cx="201139" cy="298108"/>
            </a:xfrm>
            <a:custGeom>
              <a:avLst/>
              <a:gdLst/>
              <a:ahLst/>
              <a:cxnLst/>
              <a:rect l="l" t="t" r="r" b="b"/>
              <a:pathLst>
                <a:path w="1827" h="2355" fill="none" extrusionOk="0">
                  <a:moveTo>
                    <a:pt x="1826" y="2354"/>
                  </a:moveTo>
                  <a:cubicBezTo>
                    <a:pt x="1826" y="2354"/>
                    <a:pt x="555" y="1007"/>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9" name="Google Shape;319;p11"/>
            <p:cNvSpPr/>
            <p:nvPr/>
          </p:nvSpPr>
          <p:spPr>
            <a:xfrm>
              <a:off x="5492793" y="6201868"/>
              <a:ext cx="172915" cy="317602"/>
            </a:xfrm>
            <a:custGeom>
              <a:avLst/>
              <a:gdLst/>
              <a:ahLst/>
              <a:cxnLst/>
              <a:rect l="l" t="t" r="r" b="b"/>
              <a:pathLst>
                <a:path w="1366" h="2509" fill="none" extrusionOk="0">
                  <a:moveTo>
                    <a:pt x="1365" y="2508"/>
                  </a:moveTo>
                  <a:cubicBezTo>
                    <a:pt x="1365" y="2508"/>
                    <a:pt x="265" y="1289"/>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0" name="Google Shape;320;p11"/>
            <p:cNvSpPr/>
            <p:nvPr/>
          </p:nvSpPr>
          <p:spPr>
            <a:xfrm>
              <a:off x="5649062" y="6424725"/>
              <a:ext cx="227536" cy="154569"/>
            </a:xfrm>
            <a:custGeom>
              <a:avLst/>
              <a:gdLst/>
              <a:ahLst/>
              <a:cxnLst/>
              <a:rect l="l" t="t" r="r" b="b"/>
              <a:pathLst>
                <a:path w="2210" h="1221" fill="none" extrusionOk="0">
                  <a:moveTo>
                    <a:pt x="0" y="1221"/>
                  </a:moveTo>
                  <a:cubicBezTo>
                    <a:pt x="0" y="1221"/>
                    <a:pt x="1288" y="658"/>
                    <a:pt x="2209"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1" name="Google Shape;321;p11"/>
            <p:cNvSpPr/>
            <p:nvPr/>
          </p:nvSpPr>
          <p:spPr>
            <a:xfrm>
              <a:off x="5402529" y="6612691"/>
              <a:ext cx="123028" cy="298108"/>
            </a:xfrm>
            <a:custGeom>
              <a:avLst/>
              <a:gdLst/>
              <a:ahLst/>
              <a:cxnLst/>
              <a:rect l="l" t="t" r="r" b="b"/>
              <a:pathLst>
                <a:path w="1170" h="2355" fill="none" extrusionOk="0">
                  <a:moveTo>
                    <a:pt x="1170" y="2354"/>
                  </a:moveTo>
                  <a:cubicBezTo>
                    <a:pt x="1170" y="2354"/>
                    <a:pt x="214" y="1049"/>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2" name="Google Shape;322;p11"/>
            <p:cNvSpPr/>
            <p:nvPr/>
          </p:nvSpPr>
          <p:spPr>
            <a:xfrm rot="81">
              <a:off x="5488723" y="6788655"/>
              <a:ext cx="278650" cy="213929"/>
            </a:xfrm>
            <a:custGeom>
              <a:avLst/>
              <a:gdLst/>
              <a:ahLst/>
              <a:cxnLst/>
              <a:rect l="l" t="t" r="r" b="b"/>
              <a:pathLst>
                <a:path w="2620" h="1690" fill="none" extrusionOk="0">
                  <a:moveTo>
                    <a:pt x="1" y="1689"/>
                  </a:moveTo>
                  <a:cubicBezTo>
                    <a:pt x="1" y="1689"/>
                    <a:pt x="1715" y="922"/>
                    <a:pt x="2619"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3" name="Google Shape;323;p11"/>
            <p:cNvSpPr/>
            <p:nvPr/>
          </p:nvSpPr>
          <p:spPr>
            <a:xfrm>
              <a:off x="4572000" y="5288884"/>
              <a:ext cx="660900" cy="2003081"/>
            </a:xfrm>
            <a:custGeom>
              <a:avLst/>
              <a:gdLst/>
              <a:ahLst/>
              <a:cxnLst/>
              <a:rect l="l" t="t" r="r" b="b"/>
              <a:pathLst>
                <a:path w="5221" h="15824" extrusionOk="0">
                  <a:moveTo>
                    <a:pt x="3191" y="0"/>
                  </a:moveTo>
                  <a:cubicBezTo>
                    <a:pt x="3191" y="0"/>
                    <a:pt x="2423" y="2508"/>
                    <a:pt x="2116" y="3131"/>
                  </a:cubicBezTo>
                  <a:cubicBezTo>
                    <a:pt x="1800" y="3753"/>
                    <a:pt x="785" y="5204"/>
                    <a:pt x="1050" y="6150"/>
                  </a:cubicBezTo>
                  <a:cubicBezTo>
                    <a:pt x="1306" y="7097"/>
                    <a:pt x="1570" y="9102"/>
                    <a:pt x="1178" y="9801"/>
                  </a:cubicBezTo>
                  <a:cubicBezTo>
                    <a:pt x="777" y="10501"/>
                    <a:pt x="0" y="12625"/>
                    <a:pt x="256" y="13333"/>
                  </a:cubicBezTo>
                  <a:cubicBezTo>
                    <a:pt x="504" y="14032"/>
                    <a:pt x="2739" y="15823"/>
                    <a:pt x="2739" y="15823"/>
                  </a:cubicBezTo>
                  <a:cubicBezTo>
                    <a:pt x="3268" y="15499"/>
                    <a:pt x="4351" y="13887"/>
                    <a:pt x="4393" y="12821"/>
                  </a:cubicBezTo>
                  <a:cubicBezTo>
                    <a:pt x="4428" y="11763"/>
                    <a:pt x="4155" y="10509"/>
                    <a:pt x="4274" y="9869"/>
                  </a:cubicBezTo>
                  <a:cubicBezTo>
                    <a:pt x="4402" y="9238"/>
                    <a:pt x="5221" y="7737"/>
                    <a:pt x="4811" y="6483"/>
                  </a:cubicBezTo>
                  <a:cubicBezTo>
                    <a:pt x="4393" y="5229"/>
                    <a:pt x="4146" y="3958"/>
                    <a:pt x="4146" y="3250"/>
                  </a:cubicBezTo>
                  <a:cubicBezTo>
                    <a:pt x="4155" y="2534"/>
                    <a:pt x="3779" y="1331"/>
                    <a:pt x="3191"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4" name="Google Shape;324;p11"/>
            <p:cNvSpPr/>
            <p:nvPr/>
          </p:nvSpPr>
          <p:spPr>
            <a:xfrm>
              <a:off x="4878715" y="5372136"/>
              <a:ext cx="151269" cy="1886417"/>
            </a:xfrm>
            <a:custGeom>
              <a:avLst/>
              <a:gdLst/>
              <a:ahLst/>
              <a:cxnLst/>
              <a:rect l="l" t="t" r="r" b="b"/>
              <a:pathLst>
                <a:path w="1195" h="15560" fill="none" extrusionOk="0">
                  <a:moveTo>
                    <a:pt x="0" y="15559"/>
                  </a:moveTo>
                  <a:cubicBezTo>
                    <a:pt x="0" y="15559"/>
                    <a:pt x="1194" y="8001"/>
                    <a:pt x="921" y="5366"/>
                  </a:cubicBezTo>
                  <a:cubicBezTo>
                    <a:pt x="759" y="3583"/>
                    <a:pt x="708" y="1792"/>
                    <a:pt x="768"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5" name="Google Shape;325;p11"/>
            <p:cNvSpPr/>
            <p:nvPr/>
          </p:nvSpPr>
          <p:spPr>
            <a:xfrm rot="106">
              <a:off x="4945620" y="6642399"/>
              <a:ext cx="117212" cy="158867"/>
            </a:xfrm>
            <a:custGeom>
              <a:avLst/>
              <a:gdLst/>
              <a:ahLst/>
              <a:cxnLst/>
              <a:rect l="l" t="t" r="r" b="b"/>
              <a:pathLst>
                <a:path w="1451" h="1255" fill="none" extrusionOk="0">
                  <a:moveTo>
                    <a:pt x="1450" y="0"/>
                  </a:moveTo>
                  <a:lnTo>
                    <a:pt x="0" y="1254"/>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6" name="Google Shape;326;p11"/>
            <p:cNvSpPr/>
            <p:nvPr/>
          </p:nvSpPr>
          <p:spPr>
            <a:xfrm>
              <a:off x="4779302" y="6432314"/>
              <a:ext cx="173967" cy="271145"/>
            </a:xfrm>
            <a:custGeom>
              <a:avLst/>
              <a:gdLst/>
              <a:ahLst/>
              <a:cxnLst/>
              <a:rect l="l" t="t" r="r" b="b"/>
              <a:pathLst>
                <a:path w="1656" h="2142" fill="none" extrusionOk="0">
                  <a:moveTo>
                    <a:pt x="1656" y="2142"/>
                  </a:moveTo>
                  <a:cubicBezTo>
                    <a:pt x="1656" y="2142"/>
                    <a:pt x="214" y="56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7" name="Google Shape;327;p11"/>
            <p:cNvSpPr/>
            <p:nvPr/>
          </p:nvSpPr>
          <p:spPr>
            <a:xfrm rot="249">
              <a:off x="4988840" y="6146241"/>
              <a:ext cx="164433" cy="198738"/>
            </a:xfrm>
            <a:custGeom>
              <a:avLst/>
              <a:gdLst/>
              <a:ahLst/>
              <a:cxnLst/>
              <a:rect l="l" t="t" r="r" b="b"/>
              <a:pathLst>
                <a:path w="1587" h="1570" fill="none" extrusionOk="0">
                  <a:moveTo>
                    <a:pt x="0" y="1570"/>
                  </a:moveTo>
                  <a:cubicBezTo>
                    <a:pt x="0" y="1570"/>
                    <a:pt x="1228" y="606"/>
                    <a:pt x="158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8" name="Google Shape;328;p11"/>
            <p:cNvSpPr/>
            <p:nvPr/>
          </p:nvSpPr>
          <p:spPr>
            <a:xfrm rot="-84">
              <a:off x="4801036" y="5840664"/>
              <a:ext cx="195398" cy="372540"/>
            </a:xfrm>
            <a:custGeom>
              <a:avLst/>
              <a:gdLst/>
              <a:ahLst/>
              <a:cxnLst/>
              <a:rect l="l" t="t" r="r" b="b"/>
              <a:pathLst>
                <a:path w="1920" h="2943" fill="none" extrusionOk="0">
                  <a:moveTo>
                    <a:pt x="1920" y="2943"/>
                  </a:moveTo>
                  <a:cubicBezTo>
                    <a:pt x="1920" y="2943"/>
                    <a:pt x="197" y="1186"/>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9" name="Google Shape;329;p11"/>
            <p:cNvSpPr/>
            <p:nvPr/>
          </p:nvSpPr>
          <p:spPr>
            <a:xfrm rot="-188">
              <a:off x="4992007" y="5797368"/>
              <a:ext cx="82008" cy="144822"/>
            </a:xfrm>
            <a:custGeom>
              <a:avLst/>
              <a:gdLst/>
              <a:ahLst/>
              <a:cxnLst/>
              <a:rect l="l" t="t" r="r" b="b"/>
              <a:pathLst>
                <a:path w="897" h="1144" fill="none" extrusionOk="0">
                  <a:moveTo>
                    <a:pt x="1" y="1144"/>
                  </a:moveTo>
                  <a:cubicBezTo>
                    <a:pt x="1" y="1144"/>
                    <a:pt x="709" y="453"/>
                    <a:pt x="896"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0" name="Google Shape;330;p11"/>
            <p:cNvSpPr/>
            <p:nvPr/>
          </p:nvSpPr>
          <p:spPr>
            <a:xfrm>
              <a:off x="4900349" y="5574926"/>
              <a:ext cx="75698" cy="123294"/>
            </a:xfrm>
            <a:custGeom>
              <a:avLst/>
              <a:gdLst/>
              <a:ahLst/>
              <a:cxnLst/>
              <a:rect l="l" t="t" r="r" b="b"/>
              <a:pathLst>
                <a:path w="598" h="974" fill="none" extrusionOk="0">
                  <a:moveTo>
                    <a:pt x="597" y="973"/>
                  </a:moveTo>
                  <a:cubicBezTo>
                    <a:pt x="597" y="973"/>
                    <a:pt x="94" y="351"/>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31"/>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32"/>
        <p:cNvGrpSpPr/>
        <p:nvPr/>
      </p:nvGrpSpPr>
      <p:grpSpPr>
        <a:xfrm>
          <a:off x="0" y="0"/>
          <a:ext cx="0" cy="0"/>
          <a:chOff x="0" y="0"/>
          <a:chExt cx="0" cy="0"/>
        </a:xfrm>
      </p:grpSpPr>
      <p:sp>
        <p:nvSpPr>
          <p:cNvPr id="333" name="Google Shape;333;p13"/>
          <p:cNvSpPr txBox="1">
            <a:spLocks noGrp="1"/>
          </p:cNvSpPr>
          <p:nvPr>
            <p:ph type="title"/>
          </p:nvPr>
        </p:nvSpPr>
        <p:spPr>
          <a:xfrm>
            <a:off x="2814973" y="1874100"/>
            <a:ext cx="2811600" cy="5828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465"/>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4" name="Google Shape;334;p13"/>
          <p:cNvSpPr txBox="1">
            <a:spLocks noGrp="1"/>
          </p:cNvSpPr>
          <p:nvPr>
            <p:ph type="subTitle" idx="1"/>
          </p:nvPr>
        </p:nvSpPr>
        <p:spPr>
          <a:xfrm>
            <a:off x="2814993" y="2456700"/>
            <a:ext cx="3174400" cy="108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213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13"/>
          <p:cNvSpPr txBox="1">
            <a:spLocks noGrp="1"/>
          </p:cNvSpPr>
          <p:nvPr>
            <p:ph type="title" idx="2"/>
          </p:nvPr>
        </p:nvSpPr>
        <p:spPr>
          <a:xfrm>
            <a:off x="7737607" y="1874100"/>
            <a:ext cx="2811600" cy="582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46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6" name="Google Shape;336;p13"/>
          <p:cNvSpPr txBox="1">
            <a:spLocks noGrp="1"/>
          </p:cNvSpPr>
          <p:nvPr>
            <p:ph type="subTitle" idx="3"/>
          </p:nvPr>
        </p:nvSpPr>
        <p:spPr>
          <a:xfrm>
            <a:off x="7737627" y="2456700"/>
            <a:ext cx="3174400" cy="10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7" name="Google Shape;337;p13"/>
          <p:cNvSpPr txBox="1">
            <a:spLocks noGrp="1"/>
          </p:cNvSpPr>
          <p:nvPr>
            <p:ph type="title" idx="4"/>
          </p:nvPr>
        </p:nvSpPr>
        <p:spPr>
          <a:xfrm>
            <a:off x="2814956" y="3936633"/>
            <a:ext cx="2811600" cy="582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46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13"/>
          <p:cNvSpPr txBox="1">
            <a:spLocks noGrp="1"/>
          </p:cNvSpPr>
          <p:nvPr>
            <p:ph type="subTitle" idx="5"/>
          </p:nvPr>
        </p:nvSpPr>
        <p:spPr>
          <a:xfrm>
            <a:off x="2814956" y="4519233"/>
            <a:ext cx="3174400" cy="10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9" name="Google Shape;339;p13"/>
          <p:cNvSpPr txBox="1">
            <a:spLocks noGrp="1"/>
          </p:cNvSpPr>
          <p:nvPr>
            <p:ph type="title" idx="6"/>
          </p:nvPr>
        </p:nvSpPr>
        <p:spPr>
          <a:xfrm>
            <a:off x="7737589" y="3936633"/>
            <a:ext cx="2811600" cy="582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46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0" name="Google Shape;340;p13"/>
          <p:cNvSpPr txBox="1">
            <a:spLocks noGrp="1"/>
          </p:cNvSpPr>
          <p:nvPr>
            <p:ph type="subTitle" idx="7"/>
          </p:nvPr>
        </p:nvSpPr>
        <p:spPr>
          <a:xfrm>
            <a:off x="7737589" y="4519233"/>
            <a:ext cx="3174400" cy="10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1" name="Google Shape;341;p13"/>
          <p:cNvSpPr txBox="1">
            <a:spLocks noGrp="1"/>
          </p:cNvSpPr>
          <p:nvPr>
            <p:ph type="title" idx="8"/>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 name="Google Shape;342;p13"/>
          <p:cNvSpPr/>
          <p:nvPr/>
        </p:nvSpPr>
        <p:spPr>
          <a:xfrm flipH="1">
            <a:off x="-158587" y="5119767"/>
            <a:ext cx="12509171" cy="2389771"/>
          </a:xfrm>
          <a:custGeom>
            <a:avLst/>
            <a:gdLst/>
            <a:ahLst/>
            <a:cxnLst/>
            <a:rect l="l" t="t" r="r" b="b"/>
            <a:pathLst>
              <a:path w="80746" h="34443" extrusionOk="0">
                <a:moveTo>
                  <a:pt x="4267" y="0"/>
                </a:moveTo>
                <a:cubicBezTo>
                  <a:pt x="4172" y="0"/>
                  <a:pt x="4076" y="17"/>
                  <a:pt x="3984" y="49"/>
                </a:cubicBezTo>
                <a:cubicBezTo>
                  <a:pt x="3728" y="143"/>
                  <a:pt x="3489" y="297"/>
                  <a:pt x="3301" y="493"/>
                </a:cubicBezTo>
                <a:cubicBezTo>
                  <a:pt x="2312" y="1423"/>
                  <a:pt x="1672" y="2804"/>
                  <a:pt x="1135" y="4050"/>
                </a:cubicBezTo>
                <a:cubicBezTo>
                  <a:pt x="887" y="3555"/>
                  <a:pt x="495" y="3154"/>
                  <a:pt x="0" y="2907"/>
                </a:cubicBezTo>
                <a:lnTo>
                  <a:pt x="0" y="2907"/>
                </a:lnTo>
                <a:lnTo>
                  <a:pt x="904" y="34442"/>
                </a:lnTo>
                <a:lnTo>
                  <a:pt x="80746" y="34442"/>
                </a:lnTo>
                <a:lnTo>
                  <a:pt x="80746" y="6609"/>
                </a:lnTo>
                <a:cubicBezTo>
                  <a:pt x="80417" y="6257"/>
                  <a:pt x="79959" y="6063"/>
                  <a:pt x="79487" y="6063"/>
                </a:cubicBezTo>
                <a:cubicBezTo>
                  <a:pt x="79432" y="6063"/>
                  <a:pt x="79376" y="6066"/>
                  <a:pt x="79321" y="6071"/>
                </a:cubicBezTo>
                <a:cubicBezTo>
                  <a:pt x="78698" y="4314"/>
                  <a:pt x="77445" y="2847"/>
                  <a:pt x="75807" y="1960"/>
                </a:cubicBezTo>
                <a:cubicBezTo>
                  <a:pt x="75279" y="1677"/>
                  <a:pt x="74678" y="1459"/>
                  <a:pt x="74088" y="1459"/>
                </a:cubicBezTo>
                <a:cubicBezTo>
                  <a:pt x="73876" y="1459"/>
                  <a:pt x="73666" y="1487"/>
                  <a:pt x="73461" y="1550"/>
                </a:cubicBezTo>
                <a:cubicBezTo>
                  <a:pt x="72463" y="1858"/>
                  <a:pt x="71866" y="2915"/>
                  <a:pt x="71670" y="3947"/>
                </a:cubicBezTo>
                <a:cubicBezTo>
                  <a:pt x="71465" y="4971"/>
                  <a:pt x="71678" y="5850"/>
                  <a:pt x="71516" y="6882"/>
                </a:cubicBezTo>
                <a:cubicBezTo>
                  <a:pt x="70970" y="6438"/>
                  <a:pt x="70365" y="6080"/>
                  <a:pt x="69716" y="5816"/>
                </a:cubicBezTo>
                <a:cubicBezTo>
                  <a:pt x="69561" y="5753"/>
                  <a:pt x="69387" y="5698"/>
                  <a:pt x="69223" y="5698"/>
                </a:cubicBezTo>
                <a:cubicBezTo>
                  <a:pt x="69116" y="5698"/>
                  <a:pt x="69014" y="5721"/>
                  <a:pt x="68923" y="5781"/>
                </a:cubicBezTo>
                <a:cubicBezTo>
                  <a:pt x="68727" y="5909"/>
                  <a:pt x="68659" y="6165"/>
                  <a:pt x="68624" y="6404"/>
                </a:cubicBezTo>
                <a:cubicBezTo>
                  <a:pt x="68386" y="7692"/>
                  <a:pt x="68488" y="9236"/>
                  <a:pt x="68727" y="10516"/>
                </a:cubicBezTo>
                <a:lnTo>
                  <a:pt x="66270" y="7257"/>
                </a:lnTo>
                <a:cubicBezTo>
                  <a:pt x="66108" y="7027"/>
                  <a:pt x="65912" y="6814"/>
                  <a:pt x="65690" y="6643"/>
                </a:cubicBezTo>
                <a:cubicBezTo>
                  <a:pt x="65533" y="6527"/>
                  <a:pt x="65345" y="6466"/>
                  <a:pt x="65154" y="6466"/>
                </a:cubicBezTo>
                <a:cubicBezTo>
                  <a:pt x="65065" y="6466"/>
                  <a:pt x="64975" y="6479"/>
                  <a:pt x="64888" y="6506"/>
                </a:cubicBezTo>
                <a:cubicBezTo>
                  <a:pt x="64462" y="6669"/>
                  <a:pt x="64334" y="7197"/>
                  <a:pt x="64300" y="7650"/>
                </a:cubicBezTo>
                <a:cubicBezTo>
                  <a:pt x="64138" y="9424"/>
                  <a:pt x="64487" y="11053"/>
                  <a:pt x="64846" y="12802"/>
                </a:cubicBezTo>
                <a:cubicBezTo>
                  <a:pt x="64462" y="12486"/>
                  <a:pt x="64061" y="12170"/>
                  <a:pt x="63660" y="11872"/>
                </a:cubicBezTo>
                <a:cubicBezTo>
                  <a:pt x="63499" y="11755"/>
                  <a:pt x="63312" y="11631"/>
                  <a:pt x="63117" y="11631"/>
                </a:cubicBezTo>
                <a:cubicBezTo>
                  <a:pt x="63085" y="11631"/>
                  <a:pt x="63053" y="11634"/>
                  <a:pt x="63020" y="11642"/>
                </a:cubicBezTo>
                <a:cubicBezTo>
                  <a:pt x="62747" y="11710"/>
                  <a:pt x="62611" y="12008"/>
                  <a:pt x="62534" y="12281"/>
                </a:cubicBezTo>
                <a:cubicBezTo>
                  <a:pt x="62142" y="13518"/>
                  <a:pt x="61920" y="14806"/>
                  <a:pt x="61869" y="16103"/>
                </a:cubicBezTo>
                <a:lnTo>
                  <a:pt x="60982" y="13774"/>
                </a:lnTo>
                <a:cubicBezTo>
                  <a:pt x="60871" y="13501"/>
                  <a:pt x="60717" y="13186"/>
                  <a:pt x="60419" y="13151"/>
                </a:cubicBezTo>
                <a:cubicBezTo>
                  <a:pt x="60407" y="13151"/>
                  <a:pt x="60396" y="13150"/>
                  <a:pt x="60385" y="13150"/>
                </a:cubicBezTo>
                <a:cubicBezTo>
                  <a:pt x="60071" y="13150"/>
                  <a:pt x="59868" y="13495"/>
                  <a:pt x="59745" y="13791"/>
                </a:cubicBezTo>
                <a:cubicBezTo>
                  <a:pt x="58678" y="16333"/>
                  <a:pt x="57706" y="18875"/>
                  <a:pt x="56998" y="21545"/>
                </a:cubicBezTo>
                <a:cubicBezTo>
                  <a:pt x="56989" y="18542"/>
                  <a:pt x="56981" y="15523"/>
                  <a:pt x="56478" y="12571"/>
                </a:cubicBezTo>
                <a:cubicBezTo>
                  <a:pt x="56444" y="12290"/>
                  <a:pt x="56358" y="12017"/>
                  <a:pt x="56230" y="11770"/>
                </a:cubicBezTo>
                <a:cubicBezTo>
                  <a:pt x="56080" y="11528"/>
                  <a:pt x="55832" y="11343"/>
                  <a:pt x="55566" y="11343"/>
                </a:cubicBezTo>
                <a:cubicBezTo>
                  <a:pt x="55560" y="11343"/>
                  <a:pt x="55554" y="11343"/>
                  <a:pt x="55548" y="11343"/>
                </a:cubicBezTo>
                <a:cubicBezTo>
                  <a:pt x="55130" y="11352"/>
                  <a:pt x="54857" y="11778"/>
                  <a:pt x="54661" y="12145"/>
                </a:cubicBezTo>
                <a:cubicBezTo>
                  <a:pt x="53057" y="15301"/>
                  <a:pt x="51931" y="18670"/>
                  <a:pt x="51308" y="22151"/>
                </a:cubicBezTo>
                <a:cubicBezTo>
                  <a:pt x="50959" y="18969"/>
                  <a:pt x="50063" y="15881"/>
                  <a:pt x="48647" y="13006"/>
                </a:cubicBezTo>
                <a:cubicBezTo>
                  <a:pt x="48496" y="12713"/>
                  <a:pt x="48250" y="12360"/>
                  <a:pt x="47928" y="12360"/>
                </a:cubicBezTo>
                <a:cubicBezTo>
                  <a:pt x="47904" y="12360"/>
                  <a:pt x="47879" y="12362"/>
                  <a:pt x="47854" y="12367"/>
                </a:cubicBezTo>
                <a:cubicBezTo>
                  <a:pt x="47547" y="12418"/>
                  <a:pt x="47393" y="12776"/>
                  <a:pt x="47299" y="13075"/>
                </a:cubicBezTo>
                <a:cubicBezTo>
                  <a:pt x="46711" y="15088"/>
                  <a:pt x="46173" y="17169"/>
                  <a:pt x="46071" y="19259"/>
                </a:cubicBezTo>
                <a:cubicBezTo>
                  <a:pt x="45269" y="17178"/>
                  <a:pt x="44058" y="15284"/>
                  <a:pt x="42505" y="13680"/>
                </a:cubicBezTo>
                <a:cubicBezTo>
                  <a:pt x="42300" y="13475"/>
                  <a:pt x="42039" y="13251"/>
                  <a:pt x="41759" y="13251"/>
                </a:cubicBezTo>
                <a:cubicBezTo>
                  <a:pt x="41712" y="13251"/>
                  <a:pt x="41665" y="13258"/>
                  <a:pt x="41618" y="13271"/>
                </a:cubicBezTo>
                <a:cubicBezTo>
                  <a:pt x="41260" y="13373"/>
                  <a:pt x="41141" y="13808"/>
                  <a:pt x="41089" y="14175"/>
                </a:cubicBezTo>
                <a:cubicBezTo>
                  <a:pt x="40936" y="15275"/>
                  <a:pt x="40944" y="16384"/>
                  <a:pt x="40979" y="17502"/>
                </a:cubicBezTo>
                <a:cubicBezTo>
                  <a:pt x="39989" y="18525"/>
                  <a:pt x="39179" y="19720"/>
                  <a:pt x="38599" y="21016"/>
                </a:cubicBezTo>
                <a:cubicBezTo>
                  <a:pt x="38462" y="20274"/>
                  <a:pt x="38317" y="19617"/>
                  <a:pt x="38181" y="18867"/>
                </a:cubicBezTo>
                <a:cubicBezTo>
                  <a:pt x="38863" y="18193"/>
                  <a:pt x="39298" y="17306"/>
                  <a:pt x="39409" y="16350"/>
                </a:cubicBezTo>
                <a:cubicBezTo>
                  <a:pt x="39435" y="16128"/>
                  <a:pt x="39426" y="15864"/>
                  <a:pt x="39264" y="15719"/>
                </a:cubicBezTo>
                <a:cubicBezTo>
                  <a:pt x="39157" y="15624"/>
                  <a:pt x="39016" y="15595"/>
                  <a:pt x="38872" y="15595"/>
                </a:cubicBezTo>
                <a:cubicBezTo>
                  <a:pt x="38809" y="15595"/>
                  <a:pt x="38746" y="15600"/>
                  <a:pt x="38684" y="15608"/>
                </a:cubicBezTo>
                <a:cubicBezTo>
                  <a:pt x="38112" y="15668"/>
                  <a:pt x="37515" y="15753"/>
                  <a:pt x="37004" y="16018"/>
                </a:cubicBezTo>
                <a:cubicBezTo>
                  <a:pt x="36603" y="15165"/>
                  <a:pt x="36202" y="14311"/>
                  <a:pt x="35809" y="13458"/>
                </a:cubicBezTo>
                <a:cubicBezTo>
                  <a:pt x="35733" y="13288"/>
                  <a:pt x="35639" y="13134"/>
                  <a:pt x="35528" y="12989"/>
                </a:cubicBezTo>
                <a:cubicBezTo>
                  <a:pt x="35414" y="12859"/>
                  <a:pt x="35246" y="12775"/>
                  <a:pt x="35067" y="12775"/>
                </a:cubicBezTo>
                <a:cubicBezTo>
                  <a:pt x="35059" y="12775"/>
                  <a:pt x="35050" y="12776"/>
                  <a:pt x="35042" y="12776"/>
                </a:cubicBezTo>
                <a:cubicBezTo>
                  <a:pt x="34683" y="12810"/>
                  <a:pt x="34513" y="13220"/>
                  <a:pt x="34427" y="13569"/>
                </a:cubicBezTo>
                <a:cubicBezTo>
                  <a:pt x="34223" y="14457"/>
                  <a:pt x="34086" y="15361"/>
                  <a:pt x="34035" y="16273"/>
                </a:cubicBezTo>
                <a:cubicBezTo>
                  <a:pt x="33702" y="15779"/>
                  <a:pt x="33336" y="15301"/>
                  <a:pt x="32926" y="14866"/>
                </a:cubicBezTo>
                <a:cubicBezTo>
                  <a:pt x="33574" y="12819"/>
                  <a:pt x="34172" y="10763"/>
                  <a:pt x="34726" y="8682"/>
                </a:cubicBezTo>
                <a:cubicBezTo>
                  <a:pt x="34794" y="8494"/>
                  <a:pt x="34820" y="8281"/>
                  <a:pt x="34794" y="8076"/>
                </a:cubicBezTo>
                <a:cubicBezTo>
                  <a:pt x="34760" y="7871"/>
                  <a:pt x="34598" y="7684"/>
                  <a:pt x="34393" y="7675"/>
                </a:cubicBezTo>
                <a:cubicBezTo>
                  <a:pt x="34389" y="7675"/>
                  <a:pt x="34384" y="7675"/>
                  <a:pt x="34379" y="7675"/>
                </a:cubicBezTo>
                <a:cubicBezTo>
                  <a:pt x="34156" y="7675"/>
                  <a:pt x="33990" y="7875"/>
                  <a:pt x="33856" y="8059"/>
                </a:cubicBezTo>
                <a:cubicBezTo>
                  <a:pt x="32730" y="9663"/>
                  <a:pt x="31740" y="11360"/>
                  <a:pt x="30777" y="13066"/>
                </a:cubicBezTo>
                <a:cubicBezTo>
                  <a:pt x="30260" y="12144"/>
                  <a:pt x="29284" y="11592"/>
                  <a:pt x="28252" y="11592"/>
                </a:cubicBezTo>
                <a:cubicBezTo>
                  <a:pt x="28091" y="11592"/>
                  <a:pt x="27928" y="11605"/>
                  <a:pt x="27765" y="11633"/>
                </a:cubicBezTo>
                <a:cubicBezTo>
                  <a:pt x="27330" y="10021"/>
                  <a:pt x="26742" y="8451"/>
                  <a:pt x="26008" y="6959"/>
                </a:cubicBezTo>
                <a:cubicBezTo>
                  <a:pt x="25889" y="6677"/>
                  <a:pt x="25718" y="6421"/>
                  <a:pt x="25514" y="6199"/>
                </a:cubicBezTo>
                <a:cubicBezTo>
                  <a:pt x="25334" y="6034"/>
                  <a:pt x="25100" y="5913"/>
                  <a:pt x="24859" y="5913"/>
                </a:cubicBezTo>
                <a:cubicBezTo>
                  <a:pt x="24801" y="5913"/>
                  <a:pt x="24744" y="5920"/>
                  <a:pt x="24686" y="5935"/>
                </a:cubicBezTo>
                <a:cubicBezTo>
                  <a:pt x="24166" y="6054"/>
                  <a:pt x="23987" y="6694"/>
                  <a:pt x="23910" y="7214"/>
                </a:cubicBezTo>
                <a:cubicBezTo>
                  <a:pt x="23552" y="9560"/>
                  <a:pt x="23338" y="11761"/>
                  <a:pt x="23449" y="14124"/>
                </a:cubicBezTo>
                <a:cubicBezTo>
                  <a:pt x="22323" y="14329"/>
                  <a:pt x="21240" y="14934"/>
                  <a:pt x="20549" y="15847"/>
                </a:cubicBezTo>
                <a:cubicBezTo>
                  <a:pt x="21359" y="12896"/>
                  <a:pt x="21419" y="9791"/>
                  <a:pt x="20720" y="6814"/>
                </a:cubicBezTo>
                <a:cubicBezTo>
                  <a:pt x="20617" y="6379"/>
                  <a:pt x="20404" y="5858"/>
                  <a:pt x="19960" y="5824"/>
                </a:cubicBezTo>
                <a:cubicBezTo>
                  <a:pt x="19945" y="5823"/>
                  <a:pt x="19929" y="5822"/>
                  <a:pt x="19914" y="5822"/>
                </a:cubicBezTo>
                <a:cubicBezTo>
                  <a:pt x="19610" y="5822"/>
                  <a:pt x="19353" y="6057"/>
                  <a:pt x="19150" y="6285"/>
                </a:cubicBezTo>
                <a:cubicBezTo>
                  <a:pt x="18340" y="7180"/>
                  <a:pt x="17538" y="8025"/>
                  <a:pt x="17043" y="9125"/>
                </a:cubicBezTo>
                <a:cubicBezTo>
                  <a:pt x="16932" y="8093"/>
                  <a:pt x="16625" y="7087"/>
                  <a:pt x="16130" y="6165"/>
                </a:cubicBezTo>
                <a:cubicBezTo>
                  <a:pt x="15815" y="5585"/>
                  <a:pt x="15405" y="5022"/>
                  <a:pt x="14808" y="4741"/>
                </a:cubicBezTo>
                <a:cubicBezTo>
                  <a:pt x="14530" y="4611"/>
                  <a:pt x="14228" y="4553"/>
                  <a:pt x="13923" y="4553"/>
                </a:cubicBezTo>
                <a:cubicBezTo>
                  <a:pt x="13387" y="4553"/>
                  <a:pt x="12839" y="4731"/>
                  <a:pt x="12377" y="5014"/>
                </a:cubicBezTo>
                <a:cubicBezTo>
                  <a:pt x="11652" y="5457"/>
                  <a:pt x="10910" y="5961"/>
                  <a:pt x="10364" y="6617"/>
                </a:cubicBezTo>
                <a:cubicBezTo>
                  <a:pt x="10296" y="6285"/>
                  <a:pt x="10168" y="5969"/>
                  <a:pt x="10006" y="5679"/>
                </a:cubicBezTo>
                <a:cubicBezTo>
                  <a:pt x="9818" y="5389"/>
                  <a:pt x="9537" y="5159"/>
                  <a:pt x="9196" y="5125"/>
                </a:cubicBezTo>
                <a:cubicBezTo>
                  <a:pt x="9166" y="5121"/>
                  <a:pt x="9136" y="5120"/>
                  <a:pt x="9106" y="5120"/>
                </a:cubicBezTo>
                <a:cubicBezTo>
                  <a:pt x="8754" y="5120"/>
                  <a:pt x="8418" y="5345"/>
                  <a:pt x="8206" y="5636"/>
                </a:cubicBezTo>
                <a:cubicBezTo>
                  <a:pt x="7976" y="5961"/>
                  <a:pt x="7797" y="6327"/>
                  <a:pt x="7686" y="6711"/>
                </a:cubicBezTo>
                <a:cubicBezTo>
                  <a:pt x="7643" y="6131"/>
                  <a:pt x="7532" y="5560"/>
                  <a:pt x="7336" y="5014"/>
                </a:cubicBezTo>
                <a:cubicBezTo>
                  <a:pt x="7225" y="4698"/>
                  <a:pt x="7046" y="4348"/>
                  <a:pt x="6722" y="4289"/>
                </a:cubicBezTo>
                <a:cubicBezTo>
                  <a:pt x="6682" y="4280"/>
                  <a:pt x="6643" y="4276"/>
                  <a:pt x="6604" y="4276"/>
                </a:cubicBezTo>
                <a:cubicBezTo>
                  <a:pt x="6414" y="4276"/>
                  <a:pt x="6228" y="4370"/>
                  <a:pt x="6065" y="4476"/>
                </a:cubicBezTo>
                <a:cubicBezTo>
                  <a:pt x="5493" y="4852"/>
                  <a:pt x="5024" y="5312"/>
                  <a:pt x="4777" y="5952"/>
                </a:cubicBezTo>
                <a:cubicBezTo>
                  <a:pt x="4973" y="4365"/>
                  <a:pt x="5067" y="2770"/>
                  <a:pt x="5067" y="1175"/>
                </a:cubicBezTo>
                <a:cubicBezTo>
                  <a:pt x="5067" y="808"/>
                  <a:pt x="5041" y="407"/>
                  <a:pt x="4768" y="169"/>
                </a:cubicBezTo>
                <a:cubicBezTo>
                  <a:pt x="4624" y="57"/>
                  <a:pt x="4446" y="0"/>
                  <a:pt x="42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3" name="Google Shape;343;p13"/>
          <p:cNvSpPr/>
          <p:nvPr/>
        </p:nvSpPr>
        <p:spPr>
          <a:xfrm>
            <a:off x="11098300" y="84987"/>
            <a:ext cx="1330823" cy="3695211"/>
          </a:xfrm>
          <a:custGeom>
            <a:avLst/>
            <a:gdLst/>
            <a:ahLst/>
            <a:cxnLst/>
            <a:rect l="l" t="t" r="r" b="b"/>
            <a:pathLst>
              <a:path w="14980" h="41594" extrusionOk="0">
                <a:moveTo>
                  <a:pt x="8940" y="1"/>
                </a:moveTo>
                <a:cubicBezTo>
                  <a:pt x="9401" y="3259"/>
                  <a:pt x="9469" y="6569"/>
                  <a:pt x="9128" y="9853"/>
                </a:cubicBezTo>
                <a:cubicBezTo>
                  <a:pt x="7934" y="6918"/>
                  <a:pt x="7123" y="3771"/>
                  <a:pt x="6364" y="700"/>
                </a:cubicBezTo>
                <a:cubicBezTo>
                  <a:pt x="5358" y="1058"/>
                  <a:pt x="4308" y="1323"/>
                  <a:pt x="3242" y="1468"/>
                </a:cubicBezTo>
                <a:cubicBezTo>
                  <a:pt x="4752" y="6355"/>
                  <a:pt x="5520" y="11311"/>
                  <a:pt x="5776" y="16421"/>
                </a:cubicBezTo>
                <a:cubicBezTo>
                  <a:pt x="4411" y="12454"/>
                  <a:pt x="3020" y="8437"/>
                  <a:pt x="1664" y="4470"/>
                </a:cubicBezTo>
                <a:cubicBezTo>
                  <a:pt x="1059" y="4667"/>
                  <a:pt x="606" y="4880"/>
                  <a:pt x="1" y="5084"/>
                </a:cubicBezTo>
                <a:cubicBezTo>
                  <a:pt x="1229" y="11038"/>
                  <a:pt x="3370" y="16762"/>
                  <a:pt x="4769" y="22674"/>
                </a:cubicBezTo>
                <a:cubicBezTo>
                  <a:pt x="5622" y="26316"/>
                  <a:pt x="6211" y="30044"/>
                  <a:pt x="7644" y="33498"/>
                </a:cubicBezTo>
                <a:cubicBezTo>
                  <a:pt x="9077" y="36953"/>
                  <a:pt x="11516" y="40194"/>
                  <a:pt x="14980" y="41593"/>
                </a:cubicBezTo>
                <a:cubicBezTo>
                  <a:pt x="14272" y="39418"/>
                  <a:pt x="14400" y="37183"/>
                  <a:pt x="14024" y="34914"/>
                </a:cubicBezTo>
                <a:cubicBezTo>
                  <a:pt x="12131" y="23501"/>
                  <a:pt x="14468" y="11943"/>
                  <a:pt x="14058" y="367"/>
                </a:cubicBezTo>
                <a:cubicBezTo>
                  <a:pt x="12335" y="111"/>
                  <a:pt x="10672" y="60"/>
                  <a:pt x="894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13"/>
          <p:cNvSpPr/>
          <p:nvPr/>
        </p:nvSpPr>
        <p:spPr>
          <a:xfrm rot="-3245002" flipH="1">
            <a:off x="-1333073" y="5766075"/>
            <a:ext cx="3046140" cy="1096263"/>
          </a:xfrm>
          <a:custGeom>
            <a:avLst/>
            <a:gdLst/>
            <a:ahLst/>
            <a:cxnLst/>
            <a:rect l="l" t="t" r="r" b="b"/>
            <a:pathLst>
              <a:path w="6927" h="2493" extrusionOk="0">
                <a:moveTo>
                  <a:pt x="2945" y="1"/>
                </a:moveTo>
                <a:cubicBezTo>
                  <a:pt x="2105" y="1"/>
                  <a:pt x="1125" y="157"/>
                  <a:pt x="0" y="567"/>
                </a:cubicBezTo>
                <a:cubicBezTo>
                  <a:pt x="0" y="567"/>
                  <a:pt x="1676" y="2493"/>
                  <a:pt x="4138" y="2493"/>
                </a:cubicBezTo>
                <a:cubicBezTo>
                  <a:pt x="4987" y="2493"/>
                  <a:pt x="5928" y="2264"/>
                  <a:pt x="6927" y="1651"/>
                </a:cubicBezTo>
                <a:cubicBezTo>
                  <a:pt x="6927" y="1651"/>
                  <a:pt x="5670" y="1"/>
                  <a:pt x="294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5" name="Google Shape;345;p13"/>
          <p:cNvSpPr/>
          <p:nvPr/>
        </p:nvSpPr>
        <p:spPr>
          <a:xfrm flipH="1">
            <a:off x="2425108" y="6692813"/>
            <a:ext cx="735376" cy="556216"/>
          </a:xfrm>
          <a:custGeom>
            <a:avLst/>
            <a:gdLst/>
            <a:ahLst/>
            <a:cxnLst/>
            <a:rect l="l" t="t" r="r" b="b"/>
            <a:pathLst>
              <a:path w="4659" h="3524" extrusionOk="0">
                <a:moveTo>
                  <a:pt x="1" y="1"/>
                </a:moveTo>
                <a:cubicBezTo>
                  <a:pt x="1" y="1"/>
                  <a:pt x="146" y="3080"/>
                  <a:pt x="1093" y="3387"/>
                </a:cubicBezTo>
                <a:cubicBezTo>
                  <a:pt x="1411" y="3489"/>
                  <a:pt x="1914" y="3524"/>
                  <a:pt x="2442" y="3524"/>
                </a:cubicBezTo>
                <a:cubicBezTo>
                  <a:pt x="3498" y="3524"/>
                  <a:pt x="4658" y="3387"/>
                  <a:pt x="4658" y="3387"/>
                </a:cubicBezTo>
                <a:cubicBezTo>
                  <a:pt x="4658" y="3387"/>
                  <a:pt x="4129" y="2312"/>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6" name="Google Shape;346;p13"/>
          <p:cNvSpPr/>
          <p:nvPr/>
        </p:nvSpPr>
        <p:spPr>
          <a:xfrm flipH="1">
            <a:off x="1039747" y="5594225"/>
            <a:ext cx="2119317" cy="1728627"/>
          </a:xfrm>
          <a:custGeom>
            <a:avLst/>
            <a:gdLst/>
            <a:ahLst/>
            <a:cxnLst/>
            <a:rect l="l" t="t" r="r" b="b"/>
            <a:pathLst>
              <a:path w="13427" h="10952" extrusionOk="0">
                <a:moveTo>
                  <a:pt x="0" y="0"/>
                </a:moveTo>
                <a:cubicBezTo>
                  <a:pt x="1" y="0"/>
                  <a:pt x="1613" y="3557"/>
                  <a:pt x="1800" y="5212"/>
                </a:cubicBezTo>
                <a:cubicBezTo>
                  <a:pt x="1996" y="6875"/>
                  <a:pt x="2611" y="10569"/>
                  <a:pt x="3421" y="10902"/>
                </a:cubicBezTo>
                <a:cubicBezTo>
                  <a:pt x="3504" y="10936"/>
                  <a:pt x="3675" y="10951"/>
                  <a:pt x="3916" y="10951"/>
                </a:cubicBezTo>
                <a:cubicBezTo>
                  <a:pt x="6020" y="10951"/>
                  <a:pt x="13427" y="9784"/>
                  <a:pt x="13427" y="9784"/>
                </a:cubicBezTo>
                <a:cubicBezTo>
                  <a:pt x="13043" y="8778"/>
                  <a:pt x="11004" y="6730"/>
                  <a:pt x="9162" y="6159"/>
                </a:cubicBezTo>
                <a:cubicBezTo>
                  <a:pt x="7311" y="5596"/>
                  <a:pt x="3319" y="3037"/>
                  <a:pt x="2184" y="1894"/>
                </a:cubicBezTo>
                <a:cubicBezTo>
                  <a:pt x="1502" y="1211"/>
                  <a:pt x="768" y="580"/>
                  <a:pt x="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13"/>
          <p:cNvSpPr/>
          <p:nvPr/>
        </p:nvSpPr>
        <p:spPr>
          <a:xfrm flipH="1">
            <a:off x="1908203" y="5771712"/>
            <a:ext cx="1146463" cy="1490757"/>
          </a:xfrm>
          <a:custGeom>
            <a:avLst/>
            <a:gdLst/>
            <a:ahLst/>
            <a:cxnLst/>
            <a:rect l="l" t="t" r="r" b="b"/>
            <a:pathLst>
              <a:path w="7934" h="10569" fill="none" extrusionOk="0">
                <a:moveTo>
                  <a:pt x="7934" y="10569"/>
                </a:moveTo>
                <a:cubicBezTo>
                  <a:pt x="7934" y="10569"/>
                  <a:pt x="3703" y="3881"/>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 name="Google Shape;348;p13"/>
          <p:cNvSpPr/>
          <p:nvPr/>
        </p:nvSpPr>
        <p:spPr>
          <a:xfrm>
            <a:off x="2348825" y="6359517"/>
            <a:ext cx="5747" cy="265780"/>
          </a:xfrm>
          <a:custGeom>
            <a:avLst/>
            <a:gdLst/>
            <a:ahLst/>
            <a:cxnLst/>
            <a:rect l="l" t="t" r="r" b="b"/>
            <a:pathLst>
              <a:path w="1" h="2339" fill="none" extrusionOk="0">
                <a:moveTo>
                  <a:pt x="0" y="1"/>
                </a:moveTo>
                <a:lnTo>
                  <a:pt x="0" y="2338"/>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13"/>
          <p:cNvSpPr/>
          <p:nvPr/>
        </p:nvSpPr>
        <p:spPr>
          <a:xfrm flipH="1">
            <a:off x="2151867" y="6699580"/>
            <a:ext cx="585735" cy="194009"/>
          </a:xfrm>
          <a:custGeom>
            <a:avLst/>
            <a:gdLst/>
            <a:ahLst/>
            <a:cxnLst/>
            <a:rect l="l" t="t" r="r" b="b"/>
            <a:pathLst>
              <a:path w="4325" h="1229" fill="none" extrusionOk="0">
                <a:moveTo>
                  <a:pt x="4325" y="1229"/>
                </a:moveTo>
                <a:cubicBezTo>
                  <a:pt x="4325" y="1229"/>
                  <a:pt x="1544" y="742"/>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 name="Google Shape;350;p13"/>
          <p:cNvSpPr/>
          <p:nvPr/>
        </p:nvSpPr>
        <p:spPr>
          <a:xfrm flipH="1">
            <a:off x="1451689" y="6699584"/>
            <a:ext cx="299107" cy="542643"/>
          </a:xfrm>
          <a:custGeom>
            <a:avLst/>
            <a:gdLst/>
            <a:ahLst/>
            <a:cxnLst/>
            <a:rect l="l" t="t" r="r" b="b"/>
            <a:pathLst>
              <a:path w="1895" h="3438" fill="none" extrusionOk="0">
                <a:moveTo>
                  <a:pt x="1895" y="0"/>
                </a:moveTo>
                <a:cubicBezTo>
                  <a:pt x="1895" y="0"/>
                  <a:pt x="487" y="2926"/>
                  <a:pt x="1"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 name="Google Shape;351;p13"/>
          <p:cNvSpPr/>
          <p:nvPr/>
        </p:nvSpPr>
        <p:spPr>
          <a:xfrm flipH="1">
            <a:off x="94579" y="5942896"/>
            <a:ext cx="1498691" cy="1415637"/>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 name="Google Shape;352;p13"/>
          <p:cNvSpPr/>
          <p:nvPr/>
        </p:nvSpPr>
        <p:spPr>
          <a:xfrm flipH="1">
            <a:off x="656788" y="6104133"/>
            <a:ext cx="875380" cy="1229336"/>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353"/>
        <p:cNvGrpSpPr/>
        <p:nvPr/>
      </p:nvGrpSpPr>
      <p:grpSpPr>
        <a:xfrm>
          <a:off x="0" y="0"/>
          <a:ext cx="0" cy="0"/>
          <a:chOff x="0" y="0"/>
          <a:chExt cx="0" cy="0"/>
        </a:xfrm>
      </p:grpSpPr>
      <p:sp>
        <p:nvSpPr>
          <p:cNvPr id="354" name="Google Shape;354;p14"/>
          <p:cNvSpPr txBox="1">
            <a:spLocks noGrp="1"/>
          </p:cNvSpPr>
          <p:nvPr>
            <p:ph type="title"/>
          </p:nvPr>
        </p:nvSpPr>
        <p:spPr>
          <a:xfrm>
            <a:off x="2178383" y="2354433"/>
            <a:ext cx="3816400" cy="5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55" name="Google Shape;355;p14"/>
          <p:cNvSpPr txBox="1">
            <a:spLocks noGrp="1"/>
          </p:cNvSpPr>
          <p:nvPr>
            <p:ph type="subTitle" idx="1"/>
          </p:nvPr>
        </p:nvSpPr>
        <p:spPr>
          <a:xfrm>
            <a:off x="2499383" y="2937047"/>
            <a:ext cx="3174400" cy="91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56" name="Google Shape;356;p14"/>
          <p:cNvSpPr txBox="1">
            <a:spLocks noGrp="1"/>
          </p:cNvSpPr>
          <p:nvPr>
            <p:ph type="title" idx="2"/>
          </p:nvPr>
        </p:nvSpPr>
        <p:spPr>
          <a:xfrm>
            <a:off x="6197217" y="2354433"/>
            <a:ext cx="3816400" cy="5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57" name="Google Shape;357;p14"/>
          <p:cNvSpPr txBox="1">
            <a:spLocks noGrp="1"/>
          </p:cNvSpPr>
          <p:nvPr>
            <p:ph type="subTitle" idx="3"/>
          </p:nvPr>
        </p:nvSpPr>
        <p:spPr>
          <a:xfrm>
            <a:off x="6518217" y="2937047"/>
            <a:ext cx="3174400" cy="91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58" name="Google Shape;358;p14"/>
          <p:cNvSpPr txBox="1">
            <a:spLocks noGrp="1"/>
          </p:cNvSpPr>
          <p:nvPr>
            <p:ph type="title" idx="4"/>
          </p:nvPr>
        </p:nvSpPr>
        <p:spPr>
          <a:xfrm>
            <a:off x="2178383" y="4823367"/>
            <a:ext cx="3816400" cy="5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59" name="Google Shape;359;p14"/>
          <p:cNvSpPr txBox="1">
            <a:spLocks noGrp="1"/>
          </p:cNvSpPr>
          <p:nvPr>
            <p:ph type="subTitle" idx="5"/>
          </p:nvPr>
        </p:nvSpPr>
        <p:spPr>
          <a:xfrm>
            <a:off x="2499383" y="5405980"/>
            <a:ext cx="3174400" cy="91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60" name="Google Shape;360;p14"/>
          <p:cNvSpPr txBox="1">
            <a:spLocks noGrp="1"/>
          </p:cNvSpPr>
          <p:nvPr>
            <p:ph type="title" idx="6"/>
          </p:nvPr>
        </p:nvSpPr>
        <p:spPr>
          <a:xfrm>
            <a:off x="6197217" y="4823367"/>
            <a:ext cx="3816400" cy="5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61" name="Google Shape;361;p14"/>
          <p:cNvSpPr txBox="1">
            <a:spLocks noGrp="1"/>
          </p:cNvSpPr>
          <p:nvPr>
            <p:ph type="subTitle" idx="7"/>
          </p:nvPr>
        </p:nvSpPr>
        <p:spPr>
          <a:xfrm>
            <a:off x="6518217" y="5405980"/>
            <a:ext cx="3174400" cy="91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62" name="Google Shape;362;p14"/>
          <p:cNvSpPr txBox="1">
            <a:spLocks noGrp="1"/>
          </p:cNvSpPr>
          <p:nvPr>
            <p:ph type="title" idx="8"/>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14"/>
          <p:cNvSpPr/>
          <p:nvPr/>
        </p:nvSpPr>
        <p:spPr>
          <a:xfrm>
            <a:off x="9636535" y="4105291"/>
            <a:ext cx="2490433" cy="2872284"/>
          </a:xfrm>
          <a:custGeom>
            <a:avLst/>
            <a:gdLst/>
            <a:ahLst/>
            <a:cxnLst/>
            <a:rect l="l" t="t" r="r" b="b"/>
            <a:pathLst>
              <a:path w="20303" h="23416" extrusionOk="0">
                <a:moveTo>
                  <a:pt x="12233" y="7268"/>
                </a:moveTo>
                <a:lnTo>
                  <a:pt x="12233" y="7268"/>
                </a:lnTo>
                <a:cubicBezTo>
                  <a:pt x="12139" y="7379"/>
                  <a:pt x="12045" y="7481"/>
                  <a:pt x="11960" y="7601"/>
                </a:cubicBezTo>
                <a:lnTo>
                  <a:pt x="11175" y="7276"/>
                </a:lnTo>
                <a:lnTo>
                  <a:pt x="12233" y="7268"/>
                </a:lnTo>
                <a:close/>
                <a:moveTo>
                  <a:pt x="4650" y="0"/>
                </a:moveTo>
                <a:lnTo>
                  <a:pt x="5554" y="2124"/>
                </a:lnTo>
                <a:cubicBezTo>
                  <a:pt x="5554" y="2124"/>
                  <a:pt x="5563" y="2124"/>
                  <a:pt x="5579" y="2124"/>
                </a:cubicBezTo>
                <a:cubicBezTo>
                  <a:pt x="5791" y="2124"/>
                  <a:pt x="7260" y="2139"/>
                  <a:pt x="7584" y="2542"/>
                </a:cubicBezTo>
                <a:lnTo>
                  <a:pt x="5844" y="2849"/>
                </a:lnTo>
                <a:cubicBezTo>
                  <a:pt x="5844" y="2849"/>
                  <a:pt x="6833" y="4607"/>
                  <a:pt x="7072" y="5007"/>
                </a:cubicBezTo>
                <a:cubicBezTo>
                  <a:pt x="7072" y="5007"/>
                  <a:pt x="7382" y="4985"/>
                  <a:pt x="7705" y="4985"/>
                </a:cubicBezTo>
                <a:cubicBezTo>
                  <a:pt x="7974" y="4985"/>
                  <a:pt x="8252" y="5000"/>
                  <a:pt x="8369" y="5059"/>
                </a:cubicBezTo>
                <a:lnTo>
                  <a:pt x="7302" y="5477"/>
                </a:lnTo>
                <a:cubicBezTo>
                  <a:pt x="7302" y="5477"/>
                  <a:pt x="8232" y="6816"/>
                  <a:pt x="8437" y="7268"/>
                </a:cubicBezTo>
                <a:lnTo>
                  <a:pt x="9529" y="7268"/>
                </a:lnTo>
                <a:lnTo>
                  <a:pt x="8642" y="7635"/>
                </a:lnTo>
                <a:lnTo>
                  <a:pt x="9478" y="8863"/>
                </a:lnTo>
                <a:cubicBezTo>
                  <a:pt x="8394" y="7370"/>
                  <a:pt x="6373" y="5110"/>
                  <a:pt x="3575" y="4172"/>
                </a:cubicBezTo>
                <a:cubicBezTo>
                  <a:pt x="3352" y="4058"/>
                  <a:pt x="3082" y="4012"/>
                  <a:pt x="2791" y="4012"/>
                </a:cubicBezTo>
                <a:cubicBezTo>
                  <a:pt x="1577" y="4012"/>
                  <a:pt x="1" y="4811"/>
                  <a:pt x="1" y="4811"/>
                </a:cubicBezTo>
                <a:lnTo>
                  <a:pt x="1911" y="6108"/>
                </a:lnTo>
                <a:cubicBezTo>
                  <a:pt x="1911" y="6108"/>
                  <a:pt x="3073" y="5343"/>
                  <a:pt x="3680" y="5343"/>
                </a:cubicBezTo>
                <a:cubicBezTo>
                  <a:pt x="3739" y="5343"/>
                  <a:pt x="3792" y="5350"/>
                  <a:pt x="3839" y="5366"/>
                </a:cubicBezTo>
                <a:lnTo>
                  <a:pt x="2543" y="6560"/>
                </a:lnTo>
                <a:cubicBezTo>
                  <a:pt x="2543" y="6560"/>
                  <a:pt x="4325" y="7507"/>
                  <a:pt x="4743" y="7720"/>
                </a:cubicBezTo>
                <a:cubicBezTo>
                  <a:pt x="4743" y="7720"/>
                  <a:pt x="5579" y="7080"/>
                  <a:pt x="5861" y="7055"/>
                </a:cubicBezTo>
                <a:lnTo>
                  <a:pt x="5861" y="7055"/>
                </a:lnTo>
                <a:lnTo>
                  <a:pt x="5196" y="7984"/>
                </a:lnTo>
                <a:cubicBezTo>
                  <a:pt x="5196" y="7984"/>
                  <a:pt x="6697" y="8607"/>
                  <a:pt x="7115" y="8872"/>
                </a:cubicBezTo>
                <a:lnTo>
                  <a:pt x="8036" y="8292"/>
                </a:lnTo>
                <a:lnTo>
                  <a:pt x="7482" y="9076"/>
                </a:lnTo>
                <a:lnTo>
                  <a:pt x="8949" y="9690"/>
                </a:lnTo>
                <a:lnTo>
                  <a:pt x="8949" y="14356"/>
                </a:lnTo>
                <a:cubicBezTo>
                  <a:pt x="8949" y="15568"/>
                  <a:pt x="9657" y="16600"/>
                  <a:pt x="9657" y="16600"/>
                </a:cubicBezTo>
                <a:lnTo>
                  <a:pt x="9657" y="23415"/>
                </a:lnTo>
                <a:lnTo>
                  <a:pt x="10697" y="23415"/>
                </a:lnTo>
                <a:lnTo>
                  <a:pt x="10697" y="16497"/>
                </a:lnTo>
                <a:cubicBezTo>
                  <a:pt x="11132" y="15960"/>
                  <a:pt x="11440" y="15320"/>
                  <a:pt x="11593" y="14638"/>
                </a:cubicBezTo>
                <a:cubicBezTo>
                  <a:pt x="11815" y="13563"/>
                  <a:pt x="11363" y="9793"/>
                  <a:pt x="11363" y="9793"/>
                </a:cubicBezTo>
                <a:lnTo>
                  <a:pt x="13052" y="8974"/>
                </a:lnTo>
                <a:lnTo>
                  <a:pt x="12463" y="8215"/>
                </a:lnTo>
                <a:lnTo>
                  <a:pt x="13410" y="8752"/>
                </a:lnTo>
                <a:cubicBezTo>
                  <a:pt x="13811" y="8462"/>
                  <a:pt x="15287" y="7754"/>
                  <a:pt x="15287" y="7754"/>
                </a:cubicBezTo>
                <a:lnTo>
                  <a:pt x="14570" y="6876"/>
                </a:lnTo>
                <a:lnTo>
                  <a:pt x="14570" y="6876"/>
                </a:lnTo>
                <a:cubicBezTo>
                  <a:pt x="14852" y="6884"/>
                  <a:pt x="15713" y="7473"/>
                  <a:pt x="15713" y="7473"/>
                </a:cubicBezTo>
                <a:cubicBezTo>
                  <a:pt x="16131" y="7234"/>
                  <a:pt x="17854" y="6202"/>
                  <a:pt x="17854" y="6202"/>
                </a:cubicBezTo>
                <a:lnTo>
                  <a:pt x="16506" y="5076"/>
                </a:lnTo>
                <a:cubicBezTo>
                  <a:pt x="16561" y="5054"/>
                  <a:pt x="16627" y="5044"/>
                  <a:pt x="16700" y="5044"/>
                </a:cubicBezTo>
                <a:cubicBezTo>
                  <a:pt x="17312" y="5044"/>
                  <a:pt x="18468" y="5724"/>
                  <a:pt x="18468" y="5724"/>
                </a:cubicBezTo>
                <a:lnTo>
                  <a:pt x="20302" y="4325"/>
                </a:lnTo>
                <a:cubicBezTo>
                  <a:pt x="20302" y="4325"/>
                  <a:pt x="18817" y="3672"/>
                  <a:pt x="17628" y="3672"/>
                </a:cubicBezTo>
                <a:cubicBezTo>
                  <a:pt x="17279" y="3672"/>
                  <a:pt x="16956" y="3728"/>
                  <a:pt x="16703" y="3873"/>
                </a:cubicBezTo>
                <a:cubicBezTo>
                  <a:pt x="14843" y="4615"/>
                  <a:pt x="13376" y="5929"/>
                  <a:pt x="12310" y="7183"/>
                </a:cubicBezTo>
                <a:cubicBezTo>
                  <a:pt x="12574" y="6662"/>
                  <a:pt x="13401" y="5477"/>
                  <a:pt x="13401" y="5477"/>
                </a:cubicBezTo>
                <a:lnTo>
                  <a:pt x="12335" y="5059"/>
                </a:lnTo>
                <a:cubicBezTo>
                  <a:pt x="12448" y="5000"/>
                  <a:pt x="12724" y="4985"/>
                  <a:pt x="12992" y="4985"/>
                </a:cubicBezTo>
                <a:cubicBezTo>
                  <a:pt x="13314" y="4985"/>
                  <a:pt x="13623" y="5007"/>
                  <a:pt x="13623" y="5007"/>
                </a:cubicBezTo>
                <a:cubicBezTo>
                  <a:pt x="13871" y="4598"/>
                  <a:pt x="14852" y="2849"/>
                  <a:pt x="14852" y="2849"/>
                </a:cubicBezTo>
                <a:lnTo>
                  <a:pt x="13120" y="2542"/>
                </a:lnTo>
                <a:cubicBezTo>
                  <a:pt x="13436" y="2139"/>
                  <a:pt x="14904" y="2124"/>
                  <a:pt x="15116" y="2124"/>
                </a:cubicBezTo>
                <a:cubicBezTo>
                  <a:pt x="15133" y="2124"/>
                  <a:pt x="15142" y="2124"/>
                  <a:pt x="15142" y="2124"/>
                </a:cubicBezTo>
                <a:lnTo>
                  <a:pt x="16046" y="0"/>
                </a:lnTo>
                <a:lnTo>
                  <a:pt x="16046" y="0"/>
                </a:lnTo>
                <a:cubicBezTo>
                  <a:pt x="16046" y="0"/>
                  <a:pt x="13342" y="282"/>
                  <a:pt x="12693" y="1399"/>
                </a:cubicBezTo>
                <a:cubicBezTo>
                  <a:pt x="11132" y="3361"/>
                  <a:pt x="10552" y="5809"/>
                  <a:pt x="10348" y="7635"/>
                </a:cubicBezTo>
                <a:cubicBezTo>
                  <a:pt x="10143" y="5809"/>
                  <a:pt x="9563" y="3361"/>
                  <a:pt x="8002" y="1399"/>
                </a:cubicBezTo>
                <a:cubicBezTo>
                  <a:pt x="7362" y="282"/>
                  <a:pt x="4650" y="0"/>
                  <a:pt x="46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14"/>
          <p:cNvSpPr/>
          <p:nvPr/>
        </p:nvSpPr>
        <p:spPr>
          <a:xfrm>
            <a:off x="-500933" y="3245947"/>
            <a:ext cx="3237844" cy="3731625"/>
          </a:xfrm>
          <a:custGeom>
            <a:avLst/>
            <a:gdLst/>
            <a:ahLst/>
            <a:cxnLst/>
            <a:rect l="l" t="t" r="r" b="b"/>
            <a:pathLst>
              <a:path w="20311" h="23408" extrusionOk="0">
                <a:moveTo>
                  <a:pt x="12233" y="7268"/>
                </a:moveTo>
                <a:lnTo>
                  <a:pt x="12233" y="7268"/>
                </a:lnTo>
                <a:cubicBezTo>
                  <a:pt x="12139" y="7371"/>
                  <a:pt x="12054" y="7482"/>
                  <a:pt x="11968" y="7592"/>
                </a:cubicBezTo>
                <a:lnTo>
                  <a:pt x="11184" y="7277"/>
                </a:lnTo>
                <a:lnTo>
                  <a:pt x="12233" y="7268"/>
                </a:lnTo>
                <a:close/>
                <a:moveTo>
                  <a:pt x="4658" y="1"/>
                </a:moveTo>
                <a:lnTo>
                  <a:pt x="5562" y="2125"/>
                </a:lnTo>
                <a:cubicBezTo>
                  <a:pt x="5562" y="2125"/>
                  <a:pt x="5572" y="2125"/>
                  <a:pt x="5589" y="2125"/>
                </a:cubicBezTo>
                <a:cubicBezTo>
                  <a:pt x="5804" y="2125"/>
                  <a:pt x="7268" y="2139"/>
                  <a:pt x="7584" y="2534"/>
                </a:cubicBezTo>
                <a:lnTo>
                  <a:pt x="5852" y="2850"/>
                </a:lnTo>
                <a:cubicBezTo>
                  <a:pt x="5852" y="2850"/>
                  <a:pt x="6833" y="4598"/>
                  <a:pt x="7081" y="5008"/>
                </a:cubicBezTo>
                <a:cubicBezTo>
                  <a:pt x="7081" y="5008"/>
                  <a:pt x="7402" y="4982"/>
                  <a:pt x="7730" y="4982"/>
                </a:cubicBezTo>
                <a:cubicBezTo>
                  <a:pt x="7992" y="4982"/>
                  <a:pt x="8259" y="4998"/>
                  <a:pt x="8369" y="5059"/>
                </a:cubicBezTo>
                <a:lnTo>
                  <a:pt x="7303" y="5477"/>
                </a:lnTo>
                <a:cubicBezTo>
                  <a:pt x="7303" y="5477"/>
                  <a:pt x="8232" y="6808"/>
                  <a:pt x="8446" y="7268"/>
                </a:cubicBezTo>
                <a:lnTo>
                  <a:pt x="9529" y="7268"/>
                </a:lnTo>
                <a:lnTo>
                  <a:pt x="8642" y="7635"/>
                </a:lnTo>
                <a:lnTo>
                  <a:pt x="9486" y="8863"/>
                </a:lnTo>
                <a:cubicBezTo>
                  <a:pt x="8403" y="7371"/>
                  <a:pt x="6381" y="5110"/>
                  <a:pt x="3583" y="4163"/>
                </a:cubicBezTo>
                <a:cubicBezTo>
                  <a:pt x="3361" y="4050"/>
                  <a:pt x="3090" y="4004"/>
                  <a:pt x="2799" y="4004"/>
                </a:cubicBezTo>
                <a:cubicBezTo>
                  <a:pt x="1583" y="4004"/>
                  <a:pt x="1" y="4803"/>
                  <a:pt x="1" y="4803"/>
                </a:cubicBezTo>
                <a:lnTo>
                  <a:pt x="1912" y="6100"/>
                </a:lnTo>
                <a:cubicBezTo>
                  <a:pt x="1912" y="6100"/>
                  <a:pt x="3081" y="5335"/>
                  <a:pt x="3682" y="5335"/>
                </a:cubicBezTo>
                <a:cubicBezTo>
                  <a:pt x="3740" y="5335"/>
                  <a:pt x="3793" y="5342"/>
                  <a:pt x="3839" y="5358"/>
                </a:cubicBezTo>
                <a:lnTo>
                  <a:pt x="2543" y="6552"/>
                </a:lnTo>
                <a:cubicBezTo>
                  <a:pt x="2543" y="6552"/>
                  <a:pt x="4326" y="7499"/>
                  <a:pt x="4752" y="7712"/>
                </a:cubicBezTo>
                <a:cubicBezTo>
                  <a:pt x="4752" y="7712"/>
                  <a:pt x="5579" y="7081"/>
                  <a:pt x="5869" y="7055"/>
                </a:cubicBezTo>
                <a:lnTo>
                  <a:pt x="5869" y="7055"/>
                </a:lnTo>
                <a:lnTo>
                  <a:pt x="5196" y="7976"/>
                </a:lnTo>
                <a:cubicBezTo>
                  <a:pt x="5196" y="7976"/>
                  <a:pt x="6705" y="8599"/>
                  <a:pt x="7123" y="8863"/>
                </a:cubicBezTo>
                <a:lnTo>
                  <a:pt x="8036" y="8283"/>
                </a:lnTo>
                <a:lnTo>
                  <a:pt x="8036" y="8283"/>
                </a:lnTo>
                <a:lnTo>
                  <a:pt x="7490" y="9068"/>
                </a:lnTo>
                <a:lnTo>
                  <a:pt x="8949" y="9682"/>
                </a:lnTo>
                <a:lnTo>
                  <a:pt x="8949" y="14348"/>
                </a:lnTo>
                <a:cubicBezTo>
                  <a:pt x="8949" y="15560"/>
                  <a:pt x="9665" y="16600"/>
                  <a:pt x="9665" y="16600"/>
                </a:cubicBezTo>
                <a:lnTo>
                  <a:pt x="9665" y="23407"/>
                </a:lnTo>
                <a:lnTo>
                  <a:pt x="10697" y="23407"/>
                </a:lnTo>
                <a:lnTo>
                  <a:pt x="10697" y="16498"/>
                </a:lnTo>
                <a:cubicBezTo>
                  <a:pt x="11141" y="15952"/>
                  <a:pt x="11448" y="15312"/>
                  <a:pt x="11602" y="14638"/>
                </a:cubicBezTo>
                <a:cubicBezTo>
                  <a:pt x="11815" y="13555"/>
                  <a:pt x="11371" y="9785"/>
                  <a:pt x="11371" y="9785"/>
                </a:cubicBezTo>
                <a:lnTo>
                  <a:pt x="13052" y="8974"/>
                </a:lnTo>
                <a:lnTo>
                  <a:pt x="12463" y="8215"/>
                </a:lnTo>
                <a:lnTo>
                  <a:pt x="12463" y="8215"/>
                </a:lnTo>
                <a:lnTo>
                  <a:pt x="13410" y="8744"/>
                </a:lnTo>
                <a:cubicBezTo>
                  <a:pt x="13811" y="8454"/>
                  <a:pt x="15287" y="7755"/>
                  <a:pt x="15287" y="7755"/>
                </a:cubicBezTo>
                <a:lnTo>
                  <a:pt x="14570" y="6867"/>
                </a:lnTo>
                <a:lnTo>
                  <a:pt x="14570" y="6867"/>
                </a:lnTo>
                <a:cubicBezTo>
                  <a:pt x="14860" y="6876"/>
                  <a:pt x="15713" y="7465"/>
                  <a:pt x="15713" y="7465"/>
                </a:cubicBezTo>
                <a:cubicBezTo>
                  <a:pt x="16131" y="7234"/>
                  <a:pt x="17863" y="6202"/>
                  <a:pt x="17863" y="6202"/>
                </a:cubicBezTo>
                <a:lnTo>
                  <a:pt x="16506" y="5068"/>
                </a:lnTo>
                <a:cubicBezTo>
                  <a:pt x="16560" y="5047"/>
                  <a:pt x="16623" y="5038"/>
                  <a:pt x="16694" y="5038"/>
                </a:cubicBezTo>
                <a:cubicBezTo>
                  <a:pt x="17304" y="5038"/>
                  <a:pt x="18468" y="5716"/>
                  <a:pt x="18468" y="5716"/>
                </a:cubicBezTo>
                <a:lnTo>
                  <a:pt x="20311" y="4325"/>
                </a:lnTo>
                <a:cubicBezTo>
                  <a:pt x="20311" y="4325"/>
                  <a:pt x="18825" y="3669"/>
                  <a:pt x="17633" y="3669"/>
                </a:cubicBezTo>
                <a:cubicBezTo>
                  <a:pt x="17282" y="3669"/>
                  <a:pt x="16957" y="3726"/>
                  <a:pt x="16703" y="3873"/>
                </a:cubicBezTo>
                <a:cubicBezTo>
                  <a:pt x="14852" y="4607"/>
                  <a:pt x="13376" y="5921"/>
                  <a:pt x="12310" y="7183"/>
                </a:cubicBezTo>
                <a:cubicBezTo>
                  <a:pt x="12583" y="6663"/>
                  <a:pt x="13401" y="5477"/>
                  <a:pt x="13401" y="5477"/>
                </a:cubicBezTo>
                <a:lnTo>
                  <a:pt x="12335" y="5059"/>
                </a:lnTo>
                <a:cubicBezTo>
                  <a:pt x="12449" y="4998"/>
                  <a:pt x="12718" y="4982"/>
                  <a:pt x="12981" y="4982"/>
                </a:cubicBezTo>
                <a:cubicBezTo>
                  <a:pt x="13311" y="4982"/>
                  <a:pt x="13632" y="5008"/>
                  <a:pt x="13632" y="5008"/>
                </a:cubicBezTo>
                <a:cubicBezTo>
                  <a:pt x="13871" y="4598"/>
                  <a:pt x="14860" y="2850"/>
                  <a:pt x="14860" y="2850"/>
                </a:cubicBezTo>
                <a:lnTo>
                  <a:pt x="13120" y="2534"/>
                </a:lnTo>
                <a:cubicBezTo>
                  <a:pt x="13444" y="2139"/>
                  <a:pt x="14909" y="2125"/>
                  <a:pt x="15124" y="2125"/>
                </a:cubicBezTo>
                <a:cubicBezTo>
                  <a:pt x="15141" y="2125"/>
                  <a:pt x="15150" y="2125"/>
                  <a:pt x="15150" y="2125"/>
                </a:cubicBezTo>
                <a:lnTo>
                  <a:pt x="16054" y="1"/>
                </a:lnTo>
                <a:lnTo>
                  <a:pt x="16054" y="1"/>
                </a:lnTo>
                <a:cubicBezTo>
                  <a:pt x="16054" y="1"/>
                  <a:pt x="13350" y="282"/>
                  <a:pt x="12702" y="1400"/>
                </a:cubicBezTo>
                <a:cubicBezTo>
                  <a:pt x="11141" y="3362"/>
                  <a:pt x="10552" y="5801"/>
                  <a:pt x="10356" y="7627"/>
                </a:cubicBezTo>
                <a:cubicBezTo>
                  <a:pt x="10152" y="5801"/>
                  <a:pt x="9572" y="3362"/>
                  <a:pt x="8011" y="1400"/>
                </a:cubicBezTo>
                <a:cubicBezTo>
                  <a:pt x="7362" y="282"/>
                  <a:pt x="4658" y="1"/>
                  <a:pt x="465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14"/>
          <p:cNvSpPr/>
          <p:nvPr/>
        </p:nvSpPr>
        <p:spPr>
          <a:xfrm rot="10800000">
            <a:off x="-114696" y="5725769"/>
            <a:ext cx="1649428" cy="1436167"/>
          </a:xfrm>
          <a:custGeom>
            <a:avLst/>
            <a:gdLst/>
            <a:ahLst/>
            <a:cxnLst/>
            <a:rect l="l" t="t" r="r" b="b"/>
            <a:pathLst>
              <a:path w="23041" h="20061" extrusionOk="0">
                <a:moveTo>
                  <a:pt x="12615" y="1"/>
                </a:moveTo>
                <a:cubicBezTo>
                  <a:pt x="11335" y="1"/>
                  <a:pt x="10061" y="78"/>
                  <a:pt x="8812" y="330"/>
                </a:cubicBezTo>
                <a:cubicBezTo>
                  <a:pt x="6782" y="731"/>
                  <a:pt x="4931" y="1764"/>
                  <a:pt x="3618" y="3359"/>
                </a:cubicBezTo>
                <a:cubicBezTo>
                  <a:pt x="1178" y="6336"/>
                  <a:pt x="1" y="10149"/>
                  <a:pt x="351" y="13979"/>
                </a:cubicBezTo>
                <a:cubicBezTo>
                  <a:pt x="5400" y="12597"/>
                  <a:pt x="7465" y="12401"/>
                  <a:pt x="11346" y="8886"/>
                </a:cubicBezTo>
                <a:lnTo>
                  <a:pt x="11346" y="8886"/>
                </a:lnTo>
                <a:cubicBezTo>
                  <a:pt x="8667" y="12861"/>
                  <a:pt x="10118" y="15395"/>
                  <a:pt x="11184" y="20061"/>
                </a:cubicBezTo>
                <a:cubicBezTo>
                  <a:pt x="15167" y="17698"/>
                  <a:pt x="18230" y="14047"/>
                  <a:pt x="19867" y="9722"/>
                </a:cubicBezTo>
                <a:cubicBezTo>
                  <a:pt x="20200" y="11155"/>
                  <a:pt x="21155" y="12366"/>
                  <a:pt x="22478" y="13023"/>
                </a:cubicBezTo>
                <a:cubicBezTo>
                  <a:pt x="22904" y="10891"/>
                  <a:pt x="23041" y="8588"/>
                  <a:pt x="22785" y="6430"/>
                </a:cubicBezTo>
                <a:cubicBezTo>
                  <a:pt x="22529" y="4263"/>
                  <a:pt x="21480" y="2079"/>
                  <a:pt x="19577" y="1013"/>
                </a:cubicBezTo>
                <a:cubicBezTo>
                  <a:pt x="18204" y="245"/>
                  <a:pt x="16566" y="134"/>
                  <a:pt x="14997" y="66"/>
                </a:cubicBezTo>
                <a:cubicBezTo>
                  <a:pt x="14204" y="30"/>
                  <a:pt x="13408" y="1"/>
                  <a:pt x="1261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14"/>
          <p:cNvSpPr/>
          <p:nvPr/>
        </p:nvSpPr>
        <p:spPr>
          <a:xfrm>
            <a:off x="9961532" y="5625701"/>
            <a:ext cx="1772723" cy="1445920"/>
          </a:xfrm>
          <a:custGeom>
            <a:avLst/>
            <a:gdLst/>
            <a:ahLst/>
            <a:cxnLst/>
            <a:rect l="l" t="t" r="r" b="b"/>
            <a:pathLst>
              <a:path w="13427" h="10952" extrusionOk="0">
                <a:moveTo>
                  <a:pt x="0" y="0"/>
                </a:moveTo>
                <a:cubicBezTo>
                  <a:pt x="1" y="0"/>
                  <a:pt x="1613" y="3557"/>
                  <a:pt x="1800" y="5212"/>
                </a:cubicBezTo>
                <a:cubicBezTo>
                  <a:pt x="1996" y="6875"/>
                  <a:pt x="2611" y="10569"/>
                  <a:pt x="3421" y="10902"/>
                </a:cubicBezTo>
                <a:cubicBezTo>
                  <a:pt x="3504" y="10936"/>
                  <a:pt x="3675" y="10951"/>
                  <a:pt x="3916" y="10951"/>
                </a:cubicBezTo>
                <a:cubicBezTo>
                  <a:pt x="6020" y="10951"/>
                  <a:pt x="13427" y="9784"/>
                  <a:pt x="13427" y="9784"/>
                </a:cubicBezTo>
                <a:cubicBezTo>
                  <a:pt x="13043" y="8778"/>
                  <a:pt x="11004" y="6730"/>
                  <a:pt x="9162" y="6159"/>
                </a:cubicBezTo>
                <a:cubicBezTo>
                  <a:pt x="7311" y="5596"/>
                  <a:pt x="3319" y="3037"/>
                  <a:pt x="2184" y="1894"/>
                </a:cubicBezTo>
                <a:cubicBezTo>
                  <a:pt x="1502" y="1211"/>
                  <a:pt x="768" y="580"/>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14"/>
          <p:cNvSpPr/>
          <p:nvPr/>
        </p:nvSpPr>
        <p:spPr>
          <a:xfrm>
            <a:off x="10048859" y="5774161"/>
            <a:ext cx="958983" cy="1246965"/>
          </a:xfrm>
          <a:custGeom>
            <a:avLst/>
            <a:gdLst/>
            <a:ahLst/>
            <a:cxnLst/>
            <a:rect l="l" t="t" r="r" b="b"/>
            <a:pathLst>
              <a:path w="7934" h="10569" fill="none" extrusionOk="0">
                <a:moveTo>
                  <a:pt x="7934" y="10569"/>
                </a:moveTo>
                <a:cubicBezTo>
                  <a:pt x="7934" y="10569"/>
                  <a:pt x="3703" y="3881"/>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14"/>
          <p:cNvSpPr/>
          <p:nvPr/>
        </p:nvSpPr>
        <p:spPr>
          <a:xfrm flipH="1">
            <a:off x="10634461" y="6247035"/>
            <a:ext cx="4807" cy="222315"/>
          </a:xfrm>
          <a:custGeom>
            <a:avLst/>
            <a:gdLst/>
            <a:ahLst/>
            <a:cxnLst/>
            <a:rect l="l" t="t" r="r" b="b"/>
            <a:pathLst>
              <a:path w="1" h="2339" fill="none" extrusionOk="0">
                <a:moveTo>
                  <a:pt x="0" y="1"/>
                </a:moveTo>
                <a:lnTo>
                  <a:pt x="0" y="2338"/>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14"/>
          <p:cNvSpPr/>
          <p:nvPr/>
        </p:nvSpPr>
        <p:spPr>
          <a:xfrm>
            <a:off x="10314071" y="6550283"/>
            <a:ext cx="489951" cy="162281"/>
          </a:xfrm>
          <a:custGeom>
            <a:avLst/>
            <a:gdLst/>
            <a:ahLst/>
            <a:cxnLst/>
            <a:rect l="l" t="t" r="r" b="b"/>
            <a:pathLst>
              <a:path w="4325" h="1229" fill="none" extrusionOk="0">
                <a:moveTo>
                  <a:pt x="4325" y="1229"/>
                </a:moveTo>
                <a:cubicBezTo>
                  <a:pt x="4325" y="1229"/>
                  <a:pt x="1544" y="742"/>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14"/>
          <p:cNvSpPr/>
          <p:nvPr/>
        </p:nvSpPr>
        <p:spPr>
          <a:xfrm>
            <a:off x="11139499" y="6550287"/>
            <a:ext cx="250191" cy="453896"/>
          </a:xfrm>
          <a:custGeom>
            <a:avLst/>
            <a:gdLst/>
            <a:ahLst/>
            <a:cxnLst/>
            <a:rect l="l" t="t" r="r" b="b"/>
            <a:pathLst>
              <a:path w="1895" h="3438" fill="none" extrusionOk="0">
                <a:moveTo>
                  <a:pt x="1895" y="0"/>
                </a:moveTo>
                <a:cubicBezTo>
                  <a:pt x="1895" y="0"/>
                  <a:pt x="487" y="2926"/>
                  <a:pt x="1"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14"/>
          <p:cNvSpPr/>
          <p:nvPr/>
        </p:nvSpPr>
        <p:spPr>
          <a:xfrm>
            <a:off x="11271264" y="5917349"/>
            <a:ext cx="1253593" cy="1184117"/>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14"/>
          <p:cNvSpPr/>
          <p:nvPr/>
        </p:nvSpPr>
        <p:spPr>
          <a:xfrm>
            <a:off x="11322373" y="6052217"/>
            <a:ext cx="732220" cy="1028287"/>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cSld name="CUSTOM_2_2">
    <p:spTree>
      <p:nvGrpSpPr>
        <p:cNvPr id="1" name="Shape 373"/>
        <p:cNvGrpSpPr/>
        <p:nvPr/>
      </p:nvGrpSpPr>
      <p:grpSpPr>
        <a:xfrm>
          <a:off x="0" y="0"/>
          <a:ext cx="0" cy="0"/>
          <a:chOff x="0" y="0"/>
          <a:chExt cx="0" cy="0"/>
        </a:xfrm>
      </p:grpSpPr>
      <p:sp>
        <p:nvSpPr>
          <p:cNvPr id="374" name="Google Shape;374;p15"/>
          <p:cNvSpPr txBox="1">
            <a:spLocks noGrp="1"/>
          </p:cNvSpPr>
          <p:nvPr>
            <p:ph type="title"/>
          </p:nvPr>
        </p:nvSpPr>
        <p:spPr>
          <a:xfrm>
            <a:off x="2054667" y="2253351"/>
            <a:ext cx="2811600" cy="58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75" name="Google Shape;375;p15"/>
          <p:cNvSpPr txBox="1">
            <a:spLocks noGrp="1"/>
          </p:cNvSpPr>
          <p:nvPr>
            <p:ph type="subTitle" idx="1"/>
          </p:nvPr>
        </p:nvSpPr>
        <p:spPr>
          <a:xfrm>
            <a:off x="1691884" y="2835968"/>
            <a:ext cx="3174400" cy="106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6" name="Google Shape;376;p15"/>
          <p:cNvSpPr txBox="1">
            <a:spLocks noGrp="1"/>
          </p:cNvSpPr>
          <p:nvPr>
            <p:ph type="title" idx="2"/>
          </p:nvPr>
        </p:nvSpPr>
        <p:spPr>
          <a:xfrm>
            <a:off x="7325700" y="2253351"/>
            <a:ext cx="2811600" cy="582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77" name="Google Shape;377;p15"/>
          <p:cNvSpPr txBox="1">
            <a:spLocks noGrp="1"/>
          </p:cNvSpPr>
          <p:nvPr>
            <p:ph type="subTitle" idx="3"/>
          </p:nvPr>
        </p:nvSpPr>
        <p:spPr>
          <a:xfrm>
            <a:off x="7325717" y="2835968"/>
            <a:ext cx="3174400" cy="106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8" name="Google Shape;378;p15"/>
          <p:cNvSpPr txBox="1">
            <a:spLocks noGrp="1"/>
          </p:cNvSpPr>
          <p:nvPr>
            <p:ph type="title" idx="4"/>
          </p:nvPr>
        </p:nvSpPr>
        <p:spPr>
          <a:xfrm>
            <a:off x="2054667" y="4062584"/>
            <a:ext cx="2811600" cy="58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79" name="Google Shape;379;p15"/>
          <p:cNvSpPr txBox="1">
            <a:spLocks noGrp="1"/>
          </p:cNvSpPr>
          <p:nvPr>
            <p:ph type="subTitle" idx="5"/>
          </p:nvPr>
        </p:nvSpPr>
        <p:spPr>
          <a:xfrm>
            <a:off x="1691884" y="4645300"/>
            <a:ext cx="3174400" cy="100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80" name="Google Shape;380;p15"/>
          <p:cNvSpPr txBox="1">
            <a:spLocks noGrp="1"/>
          </p:cNvSpPr>
          <p:nvPr>
            <p:ph type="title" idx="6"/>
          </p:nvPr>
        </p:nvSpPr>
        <p:spPr>
          <a:xfrm>
            <a:off x="7325700" y="4062584"/>
            <a:ext cx="2811600" cy="582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1" name="Google Shape;381;p15"/>
          <p:cNvSpPr txBox="1">
            <a:spLocks noGrp="1"/>
          </p:cNvSpPr>
          <p:nvPr>
            <p:ph type="subTitle" idx="7"/>
          </p:nvPr>
        </p:nvSpPr>
        <p:spPr>
          <a:xfrm>
            <a:off x="7325717" y="4645300"/>
            <a:ext cx="3174400" cy="100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82" name="Google Shape;382;p15"/>
          <p:cNvSpPr txBox="1">
            <a:spLocks noGrp="1"/>
          </p:cNvSpPr>
          <p:nvPr>
            <p:ph type="title" idx="8"/>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3" name="Google Shape;383;p15"/>
          <p:cNvSpPr/>
          <p:nvPr/>
        </p:nvSpPr>
        <p:spPr>
          <a:xfrm flipH="1">
            <a:off x="-173011" y="1763367"/>
            <a:ext cx="1264911" cy="3512059"/>
          </a:xfrm>
          <a:custGeom>
            <a:avLst/>
            <a:gdLst/>
            <a:ahLst/>
            <a:cxnLst/>
            <a:rect l="l" t="t" r="r" b="b"/>
            <a:pathLst>
              <a:path w="14980" h="41594" extrusionOk="0">
                <a:moveTo>
                  <a:pt x="8940" y="1"/>
                </a:moveTo>
                <a:cubicBezTo>
                  <a:pt x="9401" y="3259"/>
                  <a:pt x="9469" y="6569"/>
                  <a:pt x="9128" y="9853"/>
                </a:cubicBezTo>
                <a:cubicBezTo>
                  <a:pt x="7934" y="6918"/>
                  <a:pt x="7123" y="3771"/>
                  <a:pt x="6364" y="700"/>
                </a:cubicBezTo>
                <a:cubicBezTo>
                  <a:pt x="5358" y="1058"/>
                  <a:pt x="4308" y="1323"/>
                  <a:pt x="3242" y="1468"/>
                </a:cubicBezTo>
                <a:cubicBezTo>
                  <a:pt x="4752" y="6355"/>
                  <a:pt x="5520" y="11311"/>
                  <a:pt x="5776" y="16421"/>
                </a:cubicBezTo>
                <a:cubicBezTo>
                  <a:pt x="4411" y="12454"/>
                  <a:pt x="3020" y="8437"/>
                  <a:pt x="1664" y="4470"/>
                </a:cubicBezTo>
                <a:cubicBezTo>
                  <a:pt x="1059" y="4667"/>
                  <a:pt x="606" y="4880"/>
                  <a:pt x="1" y="5084"/>
                </a:cubicBezTo>
                <a:cubicBezTo>
                  <a:pt x="1229" y="11038"/>
                  <a:pt x="3370" y="16762"/>
                  <a:pt x="4769" y="22674"/>
                </a:cubicBezTo>
                <a:cubicBezTo>
                  <a:pt x="5622" y="26316"/>
                  <a:pt x="6211" y="30044"/>
                  <a:pt x="7644" y="33498"/>
                </a:cubicBezTo>
                <a:cubicBezTo>
                  <a:pt x="9077" y="36953"/>
                  <a:pt x="11516" y="40194"/>
                  <a:pt x="14980" y="41593"/>
                </a:cubicBezTo>
                <a:cubicBezTo>
                  <a:pt x="14272" y="39418"/>
                  <a:pt x="14400" y="37183"/>
                  <a:pt x="14024" y="34914"/>
                </a:cubicBezTo>
                <a:cubicBezTo>
                  <a:pt x="12131" y="23501"/>
                  <a:pt x="14468" y="11943"/>
                  <a:pt x="14058" y="367"/>
                </a:cubicBezTo>
                <a:cubicBezTo>
                  <a:pt x="12335" y="111"/>
                  <a:pt x="10672" y="60"/>
                  <a:pt x="894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15"/>
          <p:cNvSpPr/>
          <p:nvPr/>
        </p:nvSpPr>
        <p:spPr>
          <a:xfrm rot="348683" flipH="1">
            <a:off x="10516177" y="-258188"/>
            <a:ext cx="1410808" cy="7555167"/>
          </a:xfrm>
          <a:custGeom>
            <a:avLst/>
            <a:gdLst/>
            <a:ahLst/>
            <a:cxnLst/>
            <a:rect l="l" t="t" r="r" b="b"/>
            <a:pathLst>
              <a:path w="11934" h="63909" extrusionOk="0">
                <a:moveTo>
                  <a:pt x="9801" y="1"/>
                </a:moveTo>
                <a:lnTo>
                  <a:pt x="9486" y="7021"/>
                </a:lnTo>
                <a:cubicBezTo>
                  <a:pt x="9400" y="7959"/>
                  <a:pt x="7063" y="32517"/>
                  <a:pt x="6031" y="37200"/>
                </a:cubicBezTo>
                <a:cubicBezTo>
                  <a:pt x="5493" y="39632"/>
                  <a:pt x="4572" y="44366"/>
                  <a:pt x="3787" y="48477"/>
                </a:cubicBezTo>
                <a:cubicBezTo>
                  <a:pt x="3131" y="40954"/>
                  <a:pt x="2244" y="29967"/>
                  <a:pt x="2201" y="25608"/>
                </a:cubicBezTo>
                <a:cubicBezTo>
                  <a:pt x="2141" y="18699"/>
                  <a:pt x="2789" y="3097"/>
                  <a:pt x="2798" y="2935"/>
                </a:cubicBezTo>
                <a:lnTo>
                  <a:pt x="665" y="2850"/>
                </a:lnTo>
                <a:cubicBezTo>
                  <a:pt x="657" y="3003"/>
                  <a:pt x="0" y="18665"/>
                  <a:pt x="68" y="25625"/>
                </a:cubicBezTo>
                <a:cubicBezTo>
                  <a:pt x="128" y="32603"/>
                  <a:pt x="2252" y="55344"/>
                  <a:pt x="2346" y="56308"/>
                </a:cubicBezTo>
                <a:lnTo>
                  <a:pt x="3062" y="63908"/>
                </a:lnTo>
                <a:lnTo>
                  <a:pt x="4461" y="56402"/>
                </a:lnTo>
                <a:cubicBezTo>
                  <a:pt x="4487" y="56265"/>
                  <a:pt x="7054" y="42455"/>
                  <a:pt x="8121" y="37661"/>
                </a:cubicBezTo>
                <a:cubicBezTo>
                  <a:pt x="9196" y="32782"/>
                  <a:pt x="11516" y="8241"/>
                  <a:pt x="11610" y="7200"/>
                </a:cubicBezTo>
                <a:lnTo>
                  <a:pt x="11934" y="103"/>
                </a:lnTo>
                <a:lnTo>
                  <a:pt x="980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15"/>
          <p:cNvSpPr/>
          <p:nvPr/>
        </p:nvSpPr>
        <p:spPr>
          <a:xfrm rot="1189511">
            <a:off x="7404727" y="464860"/>
            <a:ext cx="5866691" cy="1246976"/>
          </a:xfrm>
          <a:custGeom>
            <a:avLst/>
            <a:gdLst/>
            <a:ahLst/>
            <a:cxnLst/>
            <a:rect l="l" t="t" r="r" b="b"/>
            <a:pathLst>
              <a:path w="74810" h="15901" extrusionOk="0">
                <a:moveTo>
                  <a:pt x="598" y="1"/>
                </a:moveTo>
                <a:lnTo>
                  <a:pt x="1" y="606"/>
                </a:lnTo>
                <a:cubicBezTo>
                  <a:pt x="129" y="743"/>
                  <a:pt x="3370" y="3942"/>
                  <a:pt x="9682" y="7430"/>
                </a:cubicBezTo>
                <a:cubicBezTo>
                  <a:pt x="15491" y="10646"/>
                  <a:pt x="25096" y="14698"/>
                  <a:pt x="37857" y="15739"/>
                </a:cubicBezTo>
                <a:cubicBezTo>
                  <a:pt x="39205" y="15850"/>
                  <a:pt x="40553" y="15901"/>
                  <a:pt x="41892" y="15901"/>
                </a:cubicBezTo>
                <a:cubicBezTo>
                  <a:pt x="50192" y="15901"/>
                  <a:pt x="58005" y="13939"/>
                  <a:pt x="63413" y="12139"/>
                </a:cubicBezTo>
                <a:cubicBezTo>
                  <a:pt x="70203" y="9887"/>
                  <a:pt x="74767" y="7405"/>
                  <a:pt x="74809" y="7379"/>
                </a:cubicBezTo>
                <a:lnTo>
                  <a:pt x="74400" y="6637"/>
                </a:lnTo>
                <a:cubicBezTo>
                  <a:pt x="74357" y="6663"/>
                  <a:pt x="69853" y="9111"/>
                  <a:pt x="63123" y="11337"/>
                </a:cubicBezTo>
                <a:cubicBezTo>
                  <a:pt x="57787" y="13108"/>
                  <a:pt x="50071" y="15044"/>
                  <a:pt x="41894" y="15044"/>
                </a:cubicBezTo>
                <a:cubicBezTo>
                  <a:pt x="40580" y="15044"/>
                  <a:pt x="39255" y="14994"/>
                  <a:pt x="37925" y="14886"/>
                </a:cubicBezTo>
                <a:cubicBezTo>
                  <a:pt x="25335" y="13854"/>
                  <a:pt x="15858" y="9861"/>
                  <a:pt x="10126" y="6697"/>
                </a:cubicBezTo>
                <a:cubicBezTo>
                  <a:pt x="3907" y="3268"/>
                  <a:pt x="632" y="35"/>
                  <a:pt x="59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86" name="Google Shape;386;p15"/>
          <p:cNvGrpSpPr/>
          <p:nvPr/>
        </p:nvGrpSpPr>
        <p:grpSpPr>
          <a:xfrm rot="3337067" flipH="1">
            <a:off x="-270176" y="3960929"/>
            <a:ext cx="2107516" cy="3071392"/>
            <a:chOff x="4572000" y="5120400"/>
            <a:chExt cx="1490156" cy="2171565"/>
          </a:xfrm>
        </p:grpSpPr>
        <p:sp>
          <p:nvSpPr>
            <p:cNvPr id="387" name="Google Shape;387;p15"/>
            <p:cNvSpPr/>
            <p:nvPr/>
          </p:nvSpPr>
          <p:spPr>
            <a:xfrm>
              <a:off x="5107578" y="5120400"/>
              <a:ext cx="954577" cy="2150046"/>
            </a:xfrm>
            <a:custGeom>
              <a:avLst/>
              <a:gdLst/>
              <a:ahLst/>
              <a:cxnLst/>
              <a:rect l="l" t="t" r="r" b="b"/>
              <a:pathLst>
                <a:path w="7541" h="16985" extrusionOk="0">
                  <a:moveTo>
                    <a:pt x="5443" y="0"/>
                  </a:moveTo>
                  <a:cubicBezTo>
                    <a:pt x="5443" y="0"/>
                    <a:pt x="3267" y="4121"/>
                    <a:pt x="3319" y="4999"/>
                  </a:cubicBezTo>
                  <a:cubicBezTo>
                    <a:pt x="3370" y="5878"/>
                    <a:pt x="3566" y="7405"/>
                    <a:pt x="3302" y="7959"/>
                  </a:cubicBezTo>
                  <a:cubicBezTo>
                    <a:pt x="3029" y="8514"/>
                    <a:pt x="2261" y="8931"/>
                    <a:pt x="2338" y="10040"/>
                  </a:cubicBezTo>
                  <a:cubicBezTo>
                    <a:pt x="2414" y="11141"/>
                    <a:pt x="2031" y="12429"/>
                    <a:pt x="1578" y="12924"/>
                  </a:cubicBezTo>
                  <a:cubicBezTo>
                    <a:pt x="1126" y="13427"/>
                    <a:pt x="0" y="15116"/>
                    <a:pt x="504" y="16097"/>
                  </a:cubicBezTo>
                  <a:cubicBezTo>
                    <a:pt x="765" y="16614"/>
                    <a:pt x="1285" y="16985"/>
                    <a:pt x="1951" y="16985"/>
                  </a:cubicBezTo>
                  <a:cubicBezTo>
                    <a:pt x="2547" y="16985"/>
                    <a:pt x="3260" y="16688"/>
                    <a:pt x="4010" y="15935"/>
                  </a:cubicBezTo>
                  <a:cubicBezTo>
                    <a:pt x="4521" y="15414"/>
                    <a:pt x="5562" y="14442"/>
                    <a:pt x="5673" y="12779"/>
                  </a:cubicBezTo>
                  <a:cubicBezTo>
                    <a:pt x="5792" y="11124"/>
                    <a:pt x="6244" y="11260"/>
                    <a:pt x="6406" y="10305"/>
                  </a:cubicBezTo>
                  <a:cubicBezTo>
                    <a:pt x="6569" y="9349"/>
                    <a:pt x="6193" y="8966"/>
                    <a:pt x="6569" y="8206"/>
                  </a:cubicBezTo>
                  <a:cubicBezTo>
                    <a:pt x="6952" y="7456"/>
                    <a:pt x="7541" y="6381"/>
                    <a:pt x="6824" y="4334"/>
                  </a:cubicBezTo>
                  <a:cubicBezTo>
                    <a:pt x="6116" y="2295"/>
                    <a:pt x="5443" y="0"/>
                    <a:pt x="5443"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15"/>
            <p:cNvSpPr/>
            <p:nvPr/>
          </p:nvSpPr>
          <p:spPr>
            <a:xfrm>
              <a:off x="5364545" y="5180146"/>
              <a:ext cx="538999" cy="2090178"/>
            </a:xfrm>
            <a:custGeom>
              <a:avLst/>
              <a:gdLst/>
              <a:ahLst/>
              <a:cxnLst/>
              <a:rect l="l" t="t" r="r" b="b"/>
              <a:pathLst>
                <a:path w="4258" h="16984" fill="none" extrusionOk="0">
                  <a:moveTo>
                    <a:pt x="1" y="16984"/>
                  </a:moveTo>
                  <a:cubicBezTo>
                    <a:pt x="1" y="16984"/>
                    <a:pt x="4257" y="9384"/>
                    <a:pt x="3413"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15"/>
            <p:cNvSpPr/>
            <p:nvPr/>
          </p:nvSpPr>
          <p:spPr>
            <a:xfrm>
              <a:off x="5636332" y="5485334"/>
              <a:ext cx="312285" cy="298108"/>
            </a:xfrm>
            <a:custGeom>
              <a:avLst/>
              <a:gdLst/>
              <a:ahLst/>
              <a:cxnLst/>
              <a:rect l="l" t="t" r="r" b="b"/>
              <a:pathLst>
                <a:path w="2798" h="2355" fill="none" extrusionOk="0">
                  <a:moveTo>
                    <a:pt x="2798" y="1451"/>
                  </a:moveTo>
                  <a:cubicBezTo>
                    <a:pt x="2798" y="1451"/>
                    <a:pt x="1774" y="2091"/>
                    <a:pt x="1391" y="2355"/>
                  </a:cubicBezTo>
                  <a:cubicBezTo>
                    <a:pt x="1007" y="1528"/>
                    <a:pt x="538" y="734"/>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15"/>
            <p:cNvSpPr/>
            <p:nvPr/>
          </p:nvSpPr>
          <p:spPr>
            <a:xfrm rot="-742207">
              <a:off x="5721255" y="6041511"/>
              <a:ext cx="250636" cy="151271"/>
            </a:xfrm>
            <a:custGeom>
              <a:avLst/>
              <a:gdLst/>
              <a:ahLst/>
              <a:cxnLst/>
              <a:rect l="l" t="t" r="r" b="b"/>
              <a:pathLst>
                <a:path w="1980" h="1195" fill="none" extrusionOk="0">
                  <a:moveTo>
                    <a:pt x="1980" y="0"/>
                  </a:moveTo>
                  <a:cubicBezTo>
                    <a:pt x="1980" y="0"/>
                    <a:pt x="785" y="1058"/>
                    <a:pt x="1" y="119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15"/>
            <p:cNvSpPr/>
            <p:nvPr/>
          </p:nvSpPr>
          <p:spPr>
            <a:xfrm rot="-78">
              <a:off x="5560133" y="5755036"/>
              <a:ext cx="201139" cy="298108"/>
            </a:xfrm>
            <a:custGeom>
              <a:avLst/>
              <a:gdLst/>
              <a:ahLst/>
              <a:cxnLst/>
              <a:rect l="l" t="t" r="r" b="b"/>
              <a:pathLst>
                <a:path w="1827" h="2355" fill="none" extrusionOk="0">
                  <a:moveTo>
                    <a:pt x="1826" y="2354"/>
                  </a:moveTo>
                  <a:cubicBezTo>
                    <a:pt x="1826" y="2354"/>
                    <a:pt x="555" y="1007"/>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15"/>
            <p:cNvSpPr/>
            <p:nvPr/>
          </p:nvSpPr>
          <p:spPr>
            <a:xfrm>
              <a:off x="5492793" y="6201868"/>
              <a:ext cx="172915" cy="317602"/>
            </a:xfrm>
            <a:custGeom>
              <a:avLst/>
              <a:gdLst/>
              <a:ahLst/>
              <a:cxnLst/>
              <a:rect l="l" t="t" r="r" b="b"/>
              <a:pathLst>
                <a:path w="1366" h="2509" fill="none" extrusionOk="0">
                  <a:moveTo>
                    <a:pt x="1365" y="2508"/>
                  </a:moveTo>
                  <a:cubicBezTo>
                    <a:pt x="1365" y="2508"/>
                    <a:pt x="265" y="1289"/>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15"/>
            <p:cNvSpPr/>
            <p:nvPr/>
          </p:nvSpPr>
          <p:spPr>
            <a:xfrm>
              <a:off x="5649062" y="6424725"/>
              <a:ext cx="227536" cy="154569"/>
            </a:xfrm>
            <a:custGeom>
              <a:avLst/>
              <a:gdLst/>
              <a:ahLst/>
              <a:cxnLst/>
              <a:rect l="l" t="t" r="r" b="b"/>
              <a:pathLst>
                <a:path w="2210" h="1221" fill="none" extrusionOk="0">
                  <a:moveTo>
                    <a:pt x="0" y="1221"/>
                  </a:moveTo>
                  <a:cubicBezTo>
                    <a:pt x="0" y="1221"/>
                    <a:pt x="1288" y="658"/>
                    <a:pt x="2209"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15"/>
            <p:cNvSpPr/>
            <p:nvPr/>
          </p:nvSpPr>
          <p:spPr>
            <a:xfrm>
              <a:off x="5402529" y="6612691"/>
              <a:ext cx="123028" cy="298108"/>
            </a:xfrm>
            <a:custGeom>
              <a:avLst/>
              <a:gdLst/>
              <a:ahLst/>
              <a:cxnLst/>
              <a:rect l="l" t="t" r="r" b="b"/>
              <a:pathLst>
                <a:path w="1170" h="2355" fill="none" extrusionOk="0">
                  <a:moveTo>
                    <a:pt x="1170" y="2354"/>
                  </a:moveTo>
                  <a:cubicBezTo>
                    <a:pt x="1170" y="2354"/>
                    <a:pt x="214" y="1049"/>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15"/>
            <p:cNvSpPr/>
            <p:nvPr/>
          </p:nvSpPr>
          <p:spPr>
            <a:xfrm rot="81">
              <a:off x="5488723" y="6788655"/>
              <a:ext cx="278650" cy="213929"/>
            </a:xfrm>
            <a:custGeom>
              <a:avLst/>
              <a:gdLst/>
              <a:ahLst/>
              <a:cxnLst/>
              <a:rect l="l" t="t" r="r" b="b"/>
              <a:pathLst>
                <a:path w="2620" h="1690" fill="none" extrusionOk="0">
                  <a:moveTo>
                    <a:pt x="1" y="1689"/>
                  </a:moveTo>
                  <a:cubicBezTo>
                    <a:pt x="1" y="1689"/>
                    <a:pt x="1715" y="922"/>
                    <a:pt x="2619"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15"/>
            <p:cNvSpPr/>
            <p:nvPr/>
          </p:nvSpPr>
          <p:spPr>
            <a:xfrm>
              <a:off x="4572000" y="5288884"/>
              <a:ext cx="660900" cy="2003081"/>
            </a:xfrm>
            <a:custGeom>
              <a:avLst/>
              <a:gdLst/>
              <a:ahLst/>
              <a:cxnLst/>
              <a:rect l="l" t="t" r="r" b="b"/>
              <a:pathLst>
                <a:path w="5221" h="15824" extrusionOk="0">
                  <a:moveTo>
                    <a:pt x="3191" y="0"/>
                  </a:moveTo>
                  <a:cubicBezTo>
                    <a:pt x="3191" y="0"/>
                    <a:pt x="2423" y="2508"/>
                    <a:pt x="2116" y="3131"/>
                  </a:cubicBezTo>
                  <a:cubicBezTo>
                    <a:pt x="1800" y="3753"/>
                    <a:pt x="785" y="5204"/>
                    <a:pt x="1050" y="6150"/>
                  </a:cubicBezTo>
                  <a:cubicBezTo>
                    <a:pt x="1306" y="7097"/>
                    <a:pt x="1570" y="9102"/>
                    <a:pt x="1178" y="9801"/>
                  </a:cubicBezTo>
                  <a:cubicBezTo>
                    <a:pt x="777" y="10501"/>
                    <a:pt x="0" y="12625"/>
                    <a:pt x="256" y="13333"/>
                  </a:cubicBezTo>
                  <a:cubicBezTo>
                    <a:pt x="504" y="14032"/>
                    <a:pt x="2739" y="15823"/>
                    <a:pt x="2739" y="15823"/>
                  </a:cubicBezTo>
                  <a:cubicBezTo>
                    <a:pt x="3268" y="15499"/>
                    <a:pt x="4351" y="13887"/>
                    <a:pt x="4393" y="12821"/>
                  </a:cubicBezTo>
                  <a:cubicBezTo>
                    <a:pt x="4428" y="11763"/>
                    <a:pt x="4155" y="10509"/>
                    <a:pt x="4274" y="9869"/>
                  </a:cubicBezTo>
                  <a:cubicBezTo>
                    <a:pt x="4402" y="9238"/>
                    <a:pt x="5221" y="7737"/>
                    <a:pt x="4811" y="6483"/>
                  </a:cubicBezTo>
                  <a:cubicBezTo>
                    <a:pt x="4393" y="5229"/>
                    <a:pt x="4146" y="3958"/>
                    <a:pt x="4146" y="3250"/>
                  </a:cubicBezTo>
                  <a:cubicBezTo>
                    <a:pt x="4155" y="2534"/>
                    <a:pt x="3779" y="1331"/>
                    <a:pt x="3191"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15"/>
            <p:cNvSpPr/>
            <p:nvPr/>
          </p:nvSpPr>
          <p:spPr>
            <a:xfrm>
              <a:off x="4878715" y="5372136"/>
              <a:ext cx="151269" cy="1886417"/>
            </a:xfrm>
            <a:custGeom>
              <a:avLst/>
              <a:gdLst/>
              <a:ahLst/>
              <a:cxnLst/>
              <a:rect l="l" t="t" r="r" b="b"/>
              <a:pathLst>
                <a:path w="1195" h="15560" fill="none" extrusionOk="0">
                  <a:moveTo>
                    <a:pt x="0" y="15559"/>
                  </a:moveTo>
                  <a:cubicBezTo>
                    <a:pt x="0" y="15559"/>
                    <a:pt x="1194" y="8001"/>
                    <a:pt x="921" y="5366"/>
                  </a:cubicBezTo>
                  <a:cubicBezTo>
                    <a:pt x="759" y="3583"/>
                    <a:pt x="708" y="1792"/>
                    <a:pt x="768"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15"/>
            <p:cNvSpPr/>
            <p:nvPr/>
          </p:nvSpPr>
          <p:spPr>
            <a:xfrm rot="106">
              <a:off x="4945620" y="6642399"/>
              <a:ext cx="117212" cy="158867"/>
            </a:xfrm>
            <a:custGeom>
              <a:avLst/>
              <a:gdLst/>
              <a:ahLst/>
              <a:cxnLst/>
              <a:rect l="l" t="t" r="r" b="b"/>
              <a:pathLst>
                <a:path w="1451" h="1255" fill="none" extrusionOk="0">
                  <a:moveTo>
                    <a:pt x="1450" y="0"/>
                  </a:moveTo>
                  <a:lnTo>
                    <a:pt x="0" y="1254"/>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15"/>
            <p:cNvSpPr/>
            <p:nvPr/>
          </p:nvSpPr>
          <p:spPr>
            <a:xfrm>
              <a:off x="4779302" y="6432314"/>
              <a:ext cx="173967" cy="271145"/>
            </a:xfrm>
            <a:custGeom>
              <a:avLst/>
              <a:gdLst/>
              <a:ahLst/>
              <a:cxnLst/>
              <a:rect l="l" t="t" r="r" b="b"/>
              <a:pathLst>
                <a:path w="1656" h="2142" fill="none" extrusionOk="0">
                  <a:moveTo>
                    <a:pt x="1656" y="2142"/>
                  </a:moveTo>
                  <a:cubicBezTo>
                    <a:pt x="1656" y="2142"/>
                    <a:pt x="214" y="56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15"/>
            <p:cNvSpPr/>
            <p:nvPr/>
          </p:nvSpPr>
          <p:spPr>
            <a:xfrm rot="249">
              <a:off x="4988840" y="6146241"/>
              <a:ext cx="164433" cy="198738"/>
            </a:xfrm>
            <a:custGeom>
              <a:avLst/>
              <a:gdLst/>
              <a:ahLst/>
              <a:cxnLst/>
              <a:rect l="l" t="t" r="r" b="b"/>
              <a:pathLst>
                <a:path w="1587" h="1570" fill="none" extrusionOk="0">
                  <a:moveTo>
                    <a:pt x="0" y="1570"/>
                  </a:moveTo>
                  <a:cubicBezTo>
                    <a:pt x="0" y="1570"/>
                    <a:pt x="1228" y="606"/>
                    <a:pt x="158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15"/>
            <p:cNvSpPr/>
            <p:nvPr/>
          </p:nvSpPr>
          <p:spPr>
            <a:xfrm rot="-84">
              <a:off x="4801036" y="5840664"/>
              <a:ext cx="195398" cy="372540"/>
            </a:xfrm>
            <a:custGeom>
              <a:avLst/>
              <a:gdLst/>
              <a:ahLst/>
              <a:cxnLst/>
              <a:rect l="l" t="t" r="r" b="b"/>
              <a:pathLst>
                <a:path w="1920" h="2943" fill="none" extrusionOk="0">
                  <a:moveTo>
                    <a:pt x="1920" y="2943"/>
                  </a:moveTo>
                  <a:cubicBezTo>
                    <a:pt x="1920" y="2943"/>
                    <a:pt x="197" y="1186"/>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15"/>
            <p:cNvSpPr/>
            <p:nvPr/>
          </p:nvSpPr>
          <p:spPr>
            <a:xfrm rot="-188">
              <a:off x="4992007" y="5797368"/>
              <a:ext cx="82008" cy="144822"/>
            </a:xfrm>
            <a:custGeom>
              <a:avLst/>
              <a:gdLst/>
              <a:ahLst/>
              <a:cxnLst/>
              <a:rect l="l" t="t" r="r" b="b"/>
              <a:pathLst>
                <a:path w="897" h="1144" fill="none" extrusionOk="0">
                  <a:moveTo>
                    <a:pt x="1" y="1144"/>
                  </a:moveTo>
                  <a:cubicBezTo>
                    <a:pt x="1" y="1144"/>
                    <a:pt x="709" y="453"/>
                    <a:pt x="896"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15"/>
            <p:cNvSpPr/>
            <p:nvPr/>
          </p:nvSpPr>
          <p:spPr>
            <a:xfrm>
              <a:off x="4900349" y="5574926"/>
              <a:ext cx="75698" cy="123294"/>
            </a:xfrm>
            <a:custGeom>
              <a:avLst/>
              <a:gdLst/>
              <a:ahLst/>
              <a:cxnLst/>
              <a:rect l="l" t="t" r="r" b="b"/>
              <a:pathLst>
                <a:path w="598" h="974" fill="none" extrusionOk="0">
                  <a:moveTo>
                    <a:pt x="597" y="973"/>
                  </a:moveTo>
                  <a:cubicBezTo>
                    <a:pt x="597" y="973"/>
                    <a:pt x="94" y="351"/>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CUSTOM_2_1">
    <p:spTree>
      <p:nvGrpSpPr>
        <p:cNvPr id="1" name="Shape 404"/>
        <p:cNvGrpSpPr/>
        <p:nvPr/>
      </p:nvGrpSpPr>
      <p:grpSpPr>
        <a:xfrm>
          <a:off x="0" y="0"/>
          <a:ext cx="0" cy="0"/>
          <a:chOff x="0" y="0"/>
          <a:chExt cx="0" cy="0"/>
        </a:xfrm>
      </p:grpSpPr>
      <p:sp>
        <p:nvSpPr>
          <p:cNvPr id="405" name="Google Shape;405;p16"/>
          <p:cNvSpPr txBox="1">
            <a:spLocks noGrp="1"/>
          </p:cNvSpPr>
          <p:nvPr>
            <p:ph type="title"/>
          </p:nvPr>
        </p:nvSpPr>
        <p:spPr>
          <a:xfrm>
            <a:off x="1088367" y="2334067"/>
            <a:ext cx="2811600" cy="5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06" name="Google Shape;406;p16"/>
          <p:cNvSpPr txBox="1">
            <a:spLocks noGrp="1"/>
          </p:cNvSpPr>
          <p:nvPr>
            <p:ph type="subTitle" idx="1"/>
          </p:nvPr>
        </p:nvSpPr>
        <p:spPr>
          <a:xfrm>
            <a:off x="906967" y="2892657"/>
            <a:ext cx="3174400" cy="10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7" name="Google Shape;407;p16"/>
          <p:cNvSpPr txBox="1">
            <a:spLocks noGrp="1"/>
          </p:cNvSpPr>
          <p:nvPr>
            <p:ph type="title" idx="2"/>
          </p:nvPr>
        </p:nvSpPr>
        <p:spPr>
          <a:xfrm>
            <a:off x="4690200" y="2334067"/>
            <a:ext cx="2811600" cy="5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08" name="Google Shape;408;p16"/>
          <p:cNvSpPr txBox="1">
            <a:spLocks noGrp="1"/>
          </p:cNvSpPr>
          <p:nvPr>
            <p:ph type="subTitle" idx="3"/>
          </p:nvPr>
        </p:nvSpPr>
        <p:spPr>
          <a:xfrm>
            <a:off x="4508800" y="2892657"/>
            <a:ext cx="3174400" cy="10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9" name="Google Shape;409;p16"/>
          <p:cNvSpPr txBox="1">
            <a:spLocks noGrp="1"/>
          </p:cNvSpPr>
          <p:nvPr>
            <p:ph type="title" idx="4"/>
          </p:nvPr>
        </p:nvSpPr>
        <p:spPr>
          <a:xfrm>
            <a:off x="1088367" y="4806267"/>
            <a:ext cx="2811600" cy="5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10" name="Google Shape;410;p16"/>
          <p:cNvSpPr txBox="1">
            <a:spLocks noGrp="1"/>
          </p:cNvSpPr>
          <p:nvPr>
            <p:ph type="subTitle" idx="5"/>
          </p:nvPr>
        </p:nvSpPr>
        <p:spPr>
          <a:xfrm>
            <a:off x="906967" y="5364983"/>
            <a:ext cx="3174400" cy="10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1" name="Google Shape;411;p16"/>
          <p:cNvSpPr txBox="1">
            <a:spLocks noGrp="1"/>
          </p:cNvSpPr>
          <p:nvPr>
            <p:ph type="title" idx="6"/>
          </p:nvPr>
        </p:nvSpPr>
        <p:spPr>
          <a:xfrm>
            <a:off x="4690200" y="4806267"/>
            <a:ext cx="2811600" cy="5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12" name="Google Shape;412;p16"/>
          <p:cNvSpPr txBox="1">
            <a:spLocks noGrp="1"/>
          </p:cNvSpPr>
          <p:nvPr>
            <p:ph type="subTitle" idx="7"/>
          </p:nvPr>
        </p:nvSpPr>
        <p:spPr>
          <a:xfrm>
            <a:off x="4508800" y="5364983"/>
            <a:ext cx="3174400" cy="10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3" name="Google Shape;413;p16"/>
          <p:cNvSpPr txBox="1">
            <a:spLocks noGrp="1"/>
          </p:cNvSpPr>
          <p:nvPr>
            <p:ph type="title" idx="8"/>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4" name="Google Shape;414;p16"/>
          <p:cNvSpPr txBox="1">
            <a:spLocks noGrp="1"/>
          </p:cNvSpPr>
          <p:nvPr>
            <p:ph type="title" idx="9"/>
          </p:nvPr>
        </p:nvSpPr>
        <p:spPr>
          <a:xfrm>
            <a:off x="8292033" y="2334067"/>
            <a:ext cx="2811600" cy="5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15" name="Google Shape;415;p16"/>
          <p:cNvSpPr txBox="1">
            <a:spLocks noGrp="1"/>
          </p:cNvSpPr>
          <p:nvPr>
            <p:ph type="subTitle" idx="13"/>
          </p:nvPr>
        </p:nvSpPr>
        <p:spPr>
          <a:xfrm>
            <a:off x="8110633" y="2892657"/>
            <a:ext cx="3174400" cy="10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6" name="Google Shape;416;p16"/>
          <p:cNvSpPr txBox="1">
            <a:spLocks noGrp="1"/>
          </p:cNvSpPr>
          <p:nvPr>
            <p:ph type="title" idx="14"/>
          </p:nvPr>
        </p:nvSpPr>
        <p:spPr>
          <a:xfrm>
            <a:off x="8292033" y="4806267"/>
            <a:ext cx="2811600" cy="55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17" name="Google Shape;417;p16"/>
          <p:cNvSpPr txBox="1">
            <a:spLocks noGrp="1"/>
          </p:cNvSpPr>
          <p:nvPr>
            <p:ph type="subTitle" idx="15"/>
          </p:nvPr>
        </p:nvSpPr>
        <p:spPr>
          <a:xfrm>
            <a:off x="8110633" y="5364983"/>
            <a:ext cx="3174400" cy="10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8" name="Google Shape;418;p16"/>
          <p:cNvSpPr/>
          <p:nvPr/>
        </p:nvSpPr>
        <p:spPr>
          <a:xfrm>
            <a:off x="4508789" y="-684441"/>
            <a:ext cx="9364235" cy="1769380"/>
          </a:xfrm>
          <a:custGeom>
            <a:avLst/>
            <a:gdLst/>
            <a:ahLst/>
            <a:cxnLst/>
            <a:rect l="l" t="t" r="r" b="b"/>
            <a:pathLst>
              <a:path w="67806" h="12812" extrusionOk="0">
                <a:moveTo>
                  <a:pt x="13563" y="0"/>
                </a:moveTo>
                <a:cubicBezTo>
                  <a:pt x="13048" y="0"/>
                  <a:pt x="12534" y="4"/>
                  <a:pt x="12019" y="8"/>
                </a:cubicBezTo>
                <a:cubicBezTo>
                  <a:pt x="10501" y="17"/>
                  <a:pt x="8965" y="34"/>
                  <a:pt x="7472" y="324"/>
                </a:cubicBezTo>
                <a:cubicBezTo>
                  <a:pt x="5980" y="622"/>
                  <a:pt x="4572" y="1535"/>
                  <a:pt x="3199" y="2209"/>
                </a:cubicBezTo>
                <a:cubicBezTo>
                  <a:pt x="2167" y="2704"/>
                  <a:pt x="1254" y="3420"/>
                  <a:pt x="520" y="4307"/>
                </a:cubicBezTo>
                <a:cubicBezTo>
                  <a:pt x="256" y="4623"/>
                  <a:pt x="0" y="4998"/>
                  <a:pt x="26" y="5408"/>
                </a:cubicBezTo>
                <a:cubicBezTo>
                  <a:pt x="56" y="6030"/>
                  <a:pt x="713" y="6442"/>
                  <a:pt x="1344" y="6442"/>
                </a:cubicBezTo>
                <a:cubicBezTo>
                  <a:pt x="1423" y="6442"/>
                  <a:pt x="1501" y="6436"/>
                  <a:pt x="1578" y="6423"/>
                </a:cubicBezTo>
                <a:cubicBezTo>
                  <a:pt x="2261" y="6312"/>
                  <a:pt x="2824" y="5826"/>
                  <a:pt x="3344" y="5365"/>
                </a:cubicBezTo>
                <a:lnTo>
                  <a:pt x="3344" y="5365"/>
                </a:lnTo>
                <a:cubicBezTo>
                  <a:pt x="2858" y="5979"/>
                  <a:pt x="2354" y="6628"/>
                  <a:pt x="2218" y="7404"/>
                </a:cubicBezTo>
                <a:cubicBezTo>
                  <a:pt x="2073" y="8180"/>
                  <a:pt x="2431" y="9101"/>
                  <a:pt x="3182" y="9323"/>
                </a:cubicBezTo>
                <a:cubicBezTo>
                  <a:pt x="3298" y="9357"/>
                  <a:pt x="3417" y="9372"/>
                  <a:pt x="3536" y="9372"/>
                </a:cubicBezTo>
                <a:cubicBezTo>
                  <a:pt x="3960" y="9372"/>
                  <a:pt x="4387" y="9174"/>
                  <a:pt x="4700" y="8888"/>
                </a:cubicBezTo>
                <a:cubicBezTo>
                  <a:pt x="5110" y="8513"/>
                  <a:pt x="5383" y="8018"/>
                  <a:pt x="5647" y="7532"/>
                </a:cubicBezTo>
                <a:lnTo>
                  <a:pt x="5647" y="7532"/>
                </a:lnTo>
                <a:cubicBezTo>
                  <a:pt x="5442" y="8086"/>
                  <a:pt x="5229" y="8675"/>
                  <a:pt x="5297" y="9263"/>
                </a:cubicBezTo>
                <a:cubicBezTo>
                  <a:pt x="5374" y="9860"/>
                  <a:pt x="5818" y="10449"/>
                  <a:pt x="6415" y="10475"/>
                </a:cubicBezTo>
                <a:cubicBezTo>
                  <a:pt x="6429" y="10475"/>
                  <a:pt x="6443" y="10476"/>
                  <a:pt x="6457" y="10476"/>
                </a:cubicBezTo>
                <a:cubicBezTo>
                  <a:pt x="7009" y="10476"/>
                  <a:pt x="7462" y="9993"/>
                  <a:pt x="7711" y="9494"/>
                </a:cubicBezTo>
                <a:cubicBezTo>
                  <a:pt x="7959" y="8973"/>
                  <a:pt x="8087" y="8393"/>
                  <a:pt x="8411" y="7924"/>
                </a:cubicBezTo>
                <a:lnTo>
                  <a:pt x="8411" y="7924"/>
                </a:lnTo>
                <a:cubicBezTo>
                  <a:pt x="8334" y="9024"/>
                  <a:pt x="8658" y="10116"/>
                  <a:pt x="9332" y="10995"/>
                </a:cubicBezTo>
                <a:cubicBezTo>
                  <a:pt x="9552" y="11285"/>
                  <a:pt x="9883" y="11570"/>
                  <a:pt x="10229" y="11570"/>
                </a:cubicBezTo>
                <a:cubicBezTo>
                  <a:pt x="10299" y="11570"/>
                  <a:pt x="10370" y="11558"/>
                  <a:pt x="10441" y="11532"/>
                </a:cubicBezTo>
                <a:cubicBezTo>
                  <a:pt x="10748" y="11430"/>
                  <a:pt x="10901" y="11089"/>
                  <a:pt x="11012" y="10782"/>
                </a:cubicBezTo>
                <a:cubicBezTo>
                  <a:pt x="11337" y="9843"/>
                  <a:pt x="11499" y="8854"/>
                  <a:pt x="11473" y="7856"/>
                </a:cubicBezTo>
                <a:lnTo>
                  <a:pt x="11473" y="7856"/>
                </a:lnTo>
                <a:cubicBezTo>
                  <a:pt x="11712" y="8436"/>
                  <a:pt x="12010" y="9101"/>
                  <a:pt x="12462" y="9536"/>
                </a:cubicBezTo>
                <a:cubicBezTo>
                  <a:pt x="12775" y="9832"/>
                  <a:pt x="13206" y="10025"/>
                  <a:pt x="13622" y="10025"/>
                </a:cubicBezTo>
                <a:cubicBezTo>
                  <a:pt x="13818" y="10025"/>
                  <a:pt x="14010" y="9982"/>
                  <a:pt x="14186" y="9886"/>
                </a:cubicBezTo>
                <a:cubicBezTo>
                  <a:pt x="14621" y="9639"/>
                  <a:pt x="14842" y="9127"/>
                  <a:pt x="14859" y="8632"/>
                </a:cubicBezTo>
                <a:cubicBezTo>
                  <a:pt x="14885" y="8137"/>
                  <a:pt x="14749" y="7651"/>
                  <a:pt x="14604" y="7173"/>
                </a:cubicBezTo>
                <a:lnTo>
                  <a:pt x="14604" y="7173"/>
                </a:lnTo>
                <a:cubicBezTo>
                  <a:pt x="14876" y="7660"/>
                  <a:pt x="15226" y="8095"/>
                  <a:pt x="15636" y="8470"/>
                </a:cubicBezTo>
                <a:cubicBezTo>
                  <a:pt x="15876" y="8688"/>
                  <a:pt x="16170" y="8900"/>
                  <a:pt x="16488" y="8900"/>
                </a:cubicBezTo>
                <a:cubicBezTo>
                  <a:pt x="16531" y="8900"/>
                  <a:pt x="16573" y="8896"/>
                  <a:pt x="16617" y="8888"/>
                </a:cubicBezTo>
                <a:cubicBezTo>
                  <a:pt x="17018" y="8803"/>
                  <a:pt x="17248" y="8385"/>
                  <a:pt x="17359" y="7984"/>
                </a:cubicBezTo>
                <a:cubicBezTo>
                  <a:pt x="17615" y="7054"/>
                  <a:pt x="17495" y="6056"/>
                  <a:pt x="17035" y="5203"/>
                </a:cubicBezTo>
                <a:lnTo>
                  <a:pt x="17035" y="5203"/>
                </a:lnTo>
                <a:cubicBezTo>
                  <a:pt x="17495" y="5962"/>
                  <a:pt x="18229" y="6517"/>
                  <a:pt x="19022" y="6918"/>
                </a:cubicBezTo>
                <a:cubicBezTo>
                  <a:pt x="19212" y="7015"/>
                  <a:pt x="19423" y="7096"/>
                  <a:pt x="19628" y="7096"/>
                </a:cubicBezTo>
                <a:cubicBezTo>
                  <a:pt x="19709" y="7096"/>
                  <a:pt x="19789" y="7083"/>
                  <a:pt x="19867" y="7054"/>
                </a:cubicBezTo>
                <a:cubicBezTo>
                  <a:pt x="20174" y="6926"/>
                  <a:pt x="20319" y="6585"/>
                  <a:pt x="20387" y="6261"/>
                </a:cubicBezTo>
                <a:cubicBezTo>
                  <a:pt x="20454" y="5923"/>
                  <a:pt x="20463" y="5577"/>
                  <a:pt x="20422" y="5231"/>
                </a:cubicBezTo>
                <a:lnTo>
                  <a:pt x="20422" y="5231"/>
                </a:lnTo>
                <a:cubicBezTo>
                  <a:pt x="20653" y="5605"/>
                  <a:pt x="21045" y="5902"/>
                  <a:pt x="21479" y="5902"/>
                </a:cubicBezTo>
                <a:cubicBezTo>
                  <a:pt x="22042" y="5902"/>
                  <a:pt x="22468" y="5425"/>
                  <a:pt x="22681" y="4879"/>
                </a:cubicBezTo>
                <a:cubicBezTo>
                  <a:pt x="22954" y="5305"/>
                  <a:pt x="23321" y="5664"/>
                  <a:pt x="23748" y="5937"/>
                </a:cubicBezTo>
                <a:cubicBezTo>
                  <a:pt x="23995" y="6077"/>
                  <a:pt x="24275" y="6147"/>
                  <a:pt x="24557" y="6147"/>
                </a:cubicBezTo>
                <a:cubicBezTo>
                  <a:pt x="24703" y="6147"/>
                  <a:pt x="24850" y="6128"/>
                  <a:pt x="24993" y="6090"/>
                </a:cubicBezTo>
                <a:lnTo>
                  <a:pt x="24993" y="6090"/>
                </a:lnTo>
                <a:cubicBezTo>
                  <a:pt x="24865" y="6261"/>
                  <a:pt x="24788" y="6457"/>
                  <a:pt x="24754" y="6670"/>
                </a:cubicBezTo>
                <a:cubicBezTo>
                  <a:pt x="24669" y="7250"/>
                  <a:pt x="25019" y="7881"/>
                  <a:pt x="25565" y="8069"/>
                </a:cubicBezTo>
                <a:cubicBezTo>
                  <a:pt x="25677" y="8103"/>
                  <a:pt x="25791" y="8120"/>
                  <a:pt x="25905" y="8120"/>
                </a:cubicBezTo>
                <a:cubicBezTo>
                  <a:pt x="26299" y="8120"/>
                  <a:pt x="26679" y="7921"/>
                  <a:pt x="26904" y="7583"/>
                </a:cubicBezTo>
                <a:lnTo>
                  <a:pt x="26904" y="7583"/>
                </a:lnTo>
                <a:cubicBezTo>
                  <a:pt x="26708" y="8009"/>
                  <a:pt x="26529" y="8461"/>
                  <a:pt x="26529" y="8939"/>
                </a:cubicBezTo>
                <a:cubicBezTo>
                  <a:pt x="26529" y="9477"/>
                  <a:pt x="26819" y="10065"/>
                  <a:pt x="27339" y="10227"/>
                </a:cubicBezTo>
                <a:cubicBezTo>
                  <a:pt x="27434" y="10257"/>
                  <a:pt x="27530" y="10271"/>
                  <a:pt x="27626" y="10271"/>
                </a:cubicBezTo>
                <a:cubicBezTo>
                  <a:pt x="28048" y="10271"/>
                  <a:pt x="28464" y="10003"/>
                  <a:pt x="28721" y="9656"/>
                </a:cubicBezTo>
                <a:cubicBezTo>
                  <a:pt x="29045" y="9229"/>
                  <a:pt x="29156" y="8700"/>
                  <a:pt x="29267" y="8171"/>
                </a:cubicBezTo>
                <a:cubicBezTo>
                  <a:pt x="29267" y="8862"/>
                  <a:pt x="29668" y="9553"/>
                  <a:pt x="30299" y="9835"/>
                </a:cubicBezTo>
                <a:cubicBezTo>
                  <a:pt x="30492" y="9922"/>
                  <a:pt x="30704" y="9964"/>
                  <a:pt x="30917" y="9964"/>
                </a:cubicBezTo>
                <a:cubicBezTo>
                  <a:pt x="31392" y="9964"/>
                  <a:pt x="31870" y="9754"/>
                  <a:pt x="32141" y="9366"/>
                </a:cubicBezTo>
                <a:cubicBezTo>
                  <a:pt x="32465" y="8871"/>
                  <a:pt x="32431" y="8231"/>
                  <a:pt x="32056" y="7779"/>
                </a:cubicBezTo>
                <a:lnTo>
                  <a:pt x="32056" y="7779"/>
                </a:lnTo>
                <a:cubicBezTo>
                  <a:pt x="32261" y="7950"/>
                  <a:pt x="32483" y="8095"/>
                  <a:pt x="32730" y="8206"/>
                </a:cubicBezTo>
                <a:cubicBezTo>
                  <a:pt x="32890" y="8268"/>
                  <a:pt x="33069" y="8306"/>
                  <a:pt x="33244" y="8306"/>
                </a:cubicBezTo>
                <a:cubicBezTo>
                  <a:pt x="33452" y="8306"/>
                  <a:pt x="33656" y="8253"/>
                  <a:pt x="33822" y="8129"/>
                </a:cubicBezTo>
                <a:cubicBezTo>
                  <a:pt x="34274" y="7796"/>
                  <a:pt x="34274" y="7131"/>
                  <a:pt x="34137" y="6576"/>
                </a:cubicBezTo>
                <a:cubicBezTo>
                  <a:pt x="34726" y="6269"/>
                  <a:pt x="35118" y="5800"/>
                  <a:pt x="35519" y="5263"/>
                </a:cubicBezTo>
                <a:lnTo>
                  <a:pt x="35519" y="5263"/>
                </a:lnTo>
                <a:cubicBezTo>
                  <a:pt x="35076" y="6431"/>
                  <a:pt x="35442" y="7796"/>
                  <a:pt x="36304" y="8709"/>
                </a:cubicBezTo>
                <a:cubicBezTo>
                  <a:pt x="37490" y="7771"/>
                  <a:pt x="38274" y="6508"/>
                  <a:pt x="38505" y="5007"/>
                </a:cubicBezTo>
                <a:cubicBezTo>
                  <a:pt x="38530" y="6056"/>
                  <a:pt x="38991" y="7054"/>
                  <a:pt x="39784" y="7651"/>
                </a:cubicBezTo>
                <a:cubicBezTo>
                  <a:pt x="39648" y="8086"/>
                  <a:pt x="39588" y="8538"/>
                  <a:pt x="39597" y="8990"/>
                </a:cubicBezTo>
                <a:cubicBezTo>
                  <a:pt x="39606" y="8990"/>
                  <a:pt x="39616" y="8990"/>
                  <a:pt x="39625" y="8990"/>
                </a:cubicBezTo>
                <a:cubicBezTo>
                  <a:pt x="40766" y="8990"/>
                  <a:pt x="41872" y="8480"/>
                  <a:pt x="42684" y="7677"/>
                </a:cubicBezTo>
                <a:lnTo>
                  <a:pt x="42684" y="7677"/>
                </a:lnTo>
                <a:cubicBezTo>
                  <a:pt x="42352" y="8572"/>
                  <a:pt x="42343" y="9545"/>
                  <a:pt x="42667" y="10440"/>
                </a:cubicBezTo>
                <a:cubicBezTo>
                  <a:pt x="43691" y="10014"/>
                  <a:pt x="44570" y="9374"/>
                  <a:pt x="45141" y="8427"/>
                </a:cubicBezTo>
                <a:cubicBezTo>
                  <a:pt x="45465" y="9204"/>
                  <a:pt x="46071" y="9860"/>
                  <a:pt x="46898" y="10040"/>
                </a:cubicBezTo>
                <a:cubicBezTo>
                  <a:pt x="47129" y="9306"/>
                  <a:pt x="47214" y="8547"/>
                  <a:pt x="47154" y="7779"/>
                </a:cubicBezTo>
                <a:lnTo>
                  <a:pt x="47154" y="7779"/>
                </a:lnTo>
                <a:cubicBezTo>
                  <a:pt x="47333" y="8419"/>
                  <a:pt x="47965" y="8897"/>
                  <a:pt x="48604" y="9084"/>
                </a:cubicBezTo>
                <a:cubicBezTo>
                  <a:pt x="49189" y="8157"/>
                  <a:pt x="49389" y="7116"/>
                  <a:pt x="49261" y="6024"/>
                </a:cubicBezTo>
                <a:lnTo>
                  <a:pt x="49261" y="6024"/>
                </a:lnTo>
                <a:cubicBezTo>
                  <a:pt x="49374" y="6848"/>
                  <a:pt x="49870" y="7577"/>
                  <a:pt x="50600" y="7984"/>
                </a:cubicBezTo>
                <a:cubicBezTo>
                  <a:pt x="51087" y="7378"/>
                  <a:pt x="51411" y="6662"/>
                  <a:pt x="51556" y="5894"/>
                </a:cubicBezTo>
                <a:cubicBezTo>
                  <a:pt x="51590" y="6465"/>
                  <a:pt x="51650" y="7037"/>
                  <a:pt x="51743" y="7600"/>
                </a:cubicBezTo>
                <a:cubicBezTo>
                  <a:pt x="51146" y="8683"/>
                  <a:pt x="50762" y="9869"/>
                  <a:pt x="50617" y="11097"/>
                </a:cubicBezTo>
                <a:cubicBezTo>
                  <a:pt x="51479" y="10867"/>
                  <a:pt x="52298" y="10483"/>
                  <a:pt x="53031" y="9963"/>
                </a:cubicBezTo>
                <a:cubicBezTo>
                  <a:pt x="53125" y="10961"/>
                  <a:pt x="53424" y="11933"/>
                  <a:pt x="53919" y="12812"/>
                </a:cubicBezTo>
                <a:cubicBezTo>
                  <a:pt x="54499" y="12036"/>
                  <a:pt x="54934" y="11157"/>
                  <a:pt x="55190" y="10227"/>
                </a:cubicBezTo>
                <a:cubicBezTo>
                  <a:pt x="55608" y="11345"/>
                  <a:pt x="56529" y="12198"/>
                  <a:pt x="57629" y="12692"/>
                </a:cubicBezTo>
                <a:cubicBezTo>
                  <a:pt x="57902" y="11592"/>
                  <a:pt x="57885" y="10347"/>
                  <a:pt x="57655" y="9229"/>
                </a:cubicBezTo>
                <a:lnTo>
                  <a:pt x="57655" y="9229"/>
                </a:lnTo>
                <a:cubicBezTo>
                  <a:pt x="58431" y="9801"/>
                  <a:pt x="59335" y="10176"/>
                  <a:pt x="60248" y="10492"/>
                </a:cubicBezTo>
                <a:cubicBezTo>
                  <a:pt x="60282" y="9698"/>
                  <a:pt x="60111" y="8897"/>
                  <a:pt x="59745" y="8189"/>
                </a:cubicBezTo>
                <a:lnTo>
                  <a:pt x="59745" y="8189"/>
                </a:lnTo>
                <a:cubicBezTo>
                  <a:pt x="60111" y="8709"/>
                  <a:pt x="60529" y="9204"/>
                  <a:pt x="60990" y="9647"/>
                </a:cubicBezTo>
                <a:cubicBezTo>
                  <a:pt x="61544" y="10142"/>
                  <a:pt x="62218" y="10534"/>
                  <a:pt x="62952" y="10628"/>
                </a:cubicBezTo>
                <a:cubicBezTo>
                  <a:pt x="63225" y="9391"/>
                  <a:pt x="63242" y="8112"/>
                  <a:pt x="63003" y="6866"/>
                </a:cubicBezTo>
                <a:lnTo>
                  <a:pt x="63003" y="6866"/>
                </a:lnTo>
                <a:cubicBezTo>
                  <a:pt x="63336" y="7404"/>
                  <a:pt x="63720" y="7916"/>
                  <a:pt x="64163" y="8376"/>
                </a:cubicBezTo>
                <a:cubicBezTo>
                  <a:pt x="64590" y="8845"/>
                  <a:pt x="65136" y="9238"/>
                  <a:pt x="65767" y="9357"/>
                </a:cubicBezTo>
                <a:cubicBezTo>
                  <a:pt x="65724" y="8803"/>
                  <a:pt x="65639" y="8248"/>
                  <a:pt x="65511" y="7711"/>
                </a:cubicBezTo>
                <a:cubicBezTo>
                  <a:pt x="65409" y="7165"/>
                  <a:pt x="65178" y="6662"/>
                  <a:pt x="64846" y="6227"/>
                </a:cubicBezTo>
                <a:lnTo>
                  <a:pt x="64846" y="6227"/>
                </a:lnTo>
                <a:cubicBezTo>
                  <a:pt x="65451" y="6295"/>
                  <a:pt x="66014" y="6312"/>
                  <a:pt x="66620" y="6380"/>
                </a:cubicBezTo>
                <a:cubicBezTo>
                  <a:pt x="66743" y="6397"/>
                  <a:pt x="66869" y="6411"/>
                  <a:pt x="66992" y="6411"/>
                </a:cubicBezTo>
                <a:cubicBezTo>
                  <a:pt x="67123" y="6411"/>
                  <a:pt x="67251" y="6395"/>
                  <a:pt x="67370" y="6346"/>
                </a:cubicBezTo>
                <a:cubicBezTo>
                  <a:pt x="67601" y="6261"/>
                  <a:pt x="67806" y="6022"/>
                  <a:pt x="67754" y="5775"/>
                </a:cubicBezTo>
                <a:cubicBezTo>
                  <a:pt x="67652" y="5212"/>
                  <a:pt x="67771" y="4529"/>
                  <a:pt x="67652" y="3975"/>
                </a:cubicBezTo>
                <a:cubicBezTo>
                  <a:pt x="67533" y="3412"/>
                  <a:pt x="67225" y="2866"/>
                  <a:pt x="66722" y="2584"/>
                </a:cubicBezTo>
                <a:cubicBezTo>
                  <a:pt x="66362" y="2378"/>
                  <a:pt x="65940" y="2327"/>
                  <a:pt x="65521" y="2327"/>
                </a:cubicBezTo>
                <a:cubicBezTo>
                  <a:pt x="65403" y="2327"/>
                  <a:pt x="65286" y="2331"/>
                  <a:pt x="65170" y="2337"/>
                </a:cubicBezTo>
                <a:cubicBezTo>
                  <a:pt x="63711" y="2388"/>
                  <a:pt x="62261" y="2593"/>
                  <a:pt x="60836" y="2943"/>
                </a:cubicBezTo>
                <a:cubicBezTo>
                  <a:pt x="60751" y="2968"/>
                  <a:pt x="60657" y="2985"/>
                  <a:pt x="60563" y="3011"/>
                </a:cubicBezTo>
                <a:cubicBezTo>
                  <a:pt x="60094" y="2550"/>
                  <a:pt x="59395" y="2226"/>
                  <a:pt x="58781" y="2013"/>
                </a:cubicBezTo>
                <a:cubicBezTo>
                  <a:pt x="58186" y="1817"/>
                  <a:pt x="57549" y="1776"/>
                  <a:pt x="56915" y="1776"/>
                </a:cubicBezTo>
                <a:cubicBezTo>
                  <a:pt x="56749" y="1776"/>
                  <a:pt x="56583" y="1779"/>
                  <a:pt x="56418" y="1782"/>
                </a:cubicBezTo>
                <a:cubicBezTo>
                  <a:pt x="55573" y="1799"/>
                  <a:pt x="54720" y="1817"/>
                  <a:pt x="53893" y="1996"/>
                </a:cubicBezTo>
                <a:cubicBezTo>
                  <a:pt x="53287" y="2132"/>
                  <a:pt x="52707" y="2380"/>
                  <a:pt x="52187" y="2729"/>
                </a:cubicBezTo>
                <a:cubicBezTo>
                  <a:pt x="51368" y="2098"/>
                  <a:pt x="50447" y="1620"/>
                  <a:pt x="49457" y="1322"/>
                </a:cubicBezTo>
                <a:cubicBezTo>
                  <a:pt x="47376" y="682"/>
                  <a:pt x="45158" y="682"/>
                  <a:pt x="42975" y="682"/>
                </a:cubicBezTo>
                <a:lnTo>
                  <a:pt x="42548" y="682"/>
                </a:lnTo>
                <a:cubicBezTo>
                  <a:pt x="41235" y="474"/>
                  <a:pt x="39851" y="301"/>
                  <a:pt x="38519" y="301"/>
                </a:cubicBezTo>
                <a:cubicBezTo>
                  <a:pt x="36581" y="301"/>
                  <a:pt x="34752" y="667"/>
                  <a:pt x="33412" y="1825"/>
                </a:cubicBezTo>
                <a:cubicBezTo>
                  <a:pt x="32892" y="2277"/>
                  <a:pt x="32457" y="2815"/>
                  <a:pt x="32107" y="3412"/>
                </a:cubicBezTo>
                <a:cubicBezTo>
                  <a:pt x="31638" y="3002"/>
                  <a:pt x="31109" y="2670"/>
                  <a:pt x="30538" y="2422"/>
                </a:cubicBezTo>
                <a:cubicBezTo>
                  <a:pt x="29707" y="2055"/>
                  <a:pt x="28808" y="1868"/>
                  <a:pt x="27908" y="1868"/>
                </a:cubicBezTo>
                <a:cubicBezTo>
                  <a:pt x="27615" y="1868"/>
                  <a:pt x="27322" y="1888"/>
                  <a:pt x="27032" y="1927"/>
                </a:cubicBezTo>
                <a:cubicBezTo>
                  <a:pt x="26094" y="2072"/>
                  <a:pt x="25172" y="2328"/>
                  <a:pt x="24302" y="2704"/>
                </a:cubicBezTo>
                <a:cubicBezTo>
                  <a:pt x="23910" y="2866"/>
                  <a:pt x="23202" y="2917"/>
                  <a:pt x="22733" y="3130"/>
                </a:cubicBezTo>
                <a:cubicBezTo>
                  <a:pt x="22588" y="2533"/>
                  <a:pt x="22281" y="1979"/>
                  <a:pt x="21837" y="1552"/>
                </a:cubicBezTo>
                <a:cubicBezTo>
                  <a:pt x="20975" y="725"/>
                  <a:pt x="19730" y="435"/>
                  <a:pt x="18544" y="264"/>
                </a:cubicBezTo>
                <a:cubicBezTo>
                  <a:pt x="16895" y="42"/>
                  <a:pt x="15231" y="0"/>
                  <a:pt x="1356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9" name="Google Shape;419;p16"/>
          <p:cNvSpPr/>
          <p:nvPr/>
        </p:nvSpPr>
        <p:spPr>
          <a:xfrm flipH="1">
            <a:off x="337979" y="1821833"/>
            <a:ext cx="675295" cy="5360732"/>
          </a:xfrm>
          <a:custGeom>
            <a:avLst/>
            <a:gdLst/>
            <a:ahLst/>
            <a:cxnLst/>
            <a:rect l="l" t="t" r="r" b="b"/>
            <a:pathLst>
              <a:path w="6083" h="49664" extrusionOk="0">
                <a:moveTo>
                  <a:pt x="77" y="1"/>
                </a:moveTo>
                <a:lnTo>
                  <a:pt x="77" y="1"/>
                </a:lnTo>
                <a:cubicBezTo>
                  <a:pt x="0" y="4198"/>
                  <a:pt x="802" y="8369"/>
                  <a:pt x="2423" y="12250"/>
                </a:cubicBezTo>
                <a:cubicBezTo>
                  <a:pt x="1885" y="18955"/>
                  <a:pt x="1903" y="25694"/>
                  <a:pt x="2491" y="32398"/>
                </a:cubicBezTo>
                <a:cubicBezTo>
                  <a:pt x="2824" y="36151"/>
                  <a:pt x="2670" y="40050"/>
                  <a:pt x="2525" y="43820"/>
                </a:cubicBezTo>
                <a:cubicBezTo>
                  <a:pt x="2448" y="45731"/>
                  <a:pt x="2380" y="47710"/>
                  <a:pt x="2363" y="49646"/>
                </a:cubicBezTo>
                <a:lnTo>
                  <a:pt x="4496" y="49663"/>
                </a:lnTo>
                <a:cubicBezTo>
                  <a:pt x="4513" y="47761"/>
                  <a:pt x="4581" y="45799"/>
                  <a:pt x="4658" y="43905"/>
                </a:cubicBezTo>
                <a:cubicBezTo>
                  <a:pt x="4803" y="40067"/>
                  <a:pt x="4956" y="36092"/>
                  <a:pt x="4615" y="32211"/>
                </a:cubicBezTo>
                <a:cubicBezTo>
                  <a:pt x="3694" y="21710"/>
                  <a:pt x="4189" y="11133"/>
                  <a:pt x="6082" y="760"/>
                </a:cubicBezTo>
                <a:lnTo>
                  <a:pt x="3984" y="376"/>
                </a:lnTo>
                <a:cubicBezTo>
                  <a:pt x="3583" y="2586"/>
                  <a:pt x="3242" y="4795"/>
                  <a:pt x="2969" y="7021"/>
                </a:cubicBezTo>
                <a:cubicBezTo>
                  <a:pt x="2423" y="4735"/>
                  <a:pt x="2167" y="2389"/>
                  <a:pt x="2210" y="44"/>
                </a:cubicBezTo>
                <a:lnTo>
                  <a:pt x="7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420" name="Google Shape;420;p16"/>
          <p:cNvGrpSpPr/>
          <p:nvPr/>
        </p:nvGrpSpPr>
        <p:grpSpPr>
          <a:xfrm rot="10800000" flipH="1">
            <a:off x="10364059" y="-250516"/>
            <a:ext cx="2430313" cy="1399201"/>
            <a:chOff x="6806013" y="4077923"/>
            <a:chExt cx="2098475" cy="1208152"/>
          </a:xfrm>
        </p:grpSpPr>
        <p:sp>
          <p:nvSpPr>
            <p:cNvPr id="421" name="Google Shape;421;p16"/>
            <p:cNvSpPr/>
            <p:nvPr/>
          </p:nvSpPr>
          <p:spPr>
            <a:xfrm>
              <a:off x="6806013" y="4077923"/>
              <a:ext cx="1451257" cy="1183720"/>
            </a:xfrm>
            <a:custGeom>
              <a:avLst/>
              <a:gdLst/>
              <a:ahLst/>
              <a:cxnLst/>
              <a:rect l="l" t="t" r="r" b="b"/>
              <a:pathLst>
                <a:path w="13427" h="10952" extrusionOk="0">
                  <a:moveTo>
                    <a:pt x="0" y="0"/>
                  </a:moveTo>
                  <a:cubicBezTo>
                    <a:pt x="1" y="0"/>
                    <a:pt x="1613" y="3557"/>
                    <a:pt x="1800" y="5212"/>
                  </a:cubicBezTo>
                  <a:cubicBezTo>
                    <a:pt x="1996" y="6875"/>
                    <a:pt x="2611" y="10569"/>
                    <a:pt x="3421" y="10902"/>
                  </a:cubicBezTo>
                  <a:cubicBezTo>
                    <a:pt x="3504" y="10936"/>
                    <a:pt x="3675" y="10951"/>
                    <a:pt x="3916" y="10951"/>
                  </a:cubicBezTo>
                  <a:cubicBezTo>
                    <a:pt x="6020" y="10951"/>
                    <a:pt x="13427" y="9784"/>
                    <a:pt x="13427" y="9784"/>
                  </a:cubicBezTo>
                  <a:cubicBezTo>
                    <a:pt x="13043" y="8778"/>
                    <a:pt x="11004" y="6730"/>
                    <a:pt x="9162" y="6159"/>
                  </a:cubicBezTo>
                  <a:cubicBezTo>
                    <a:pt x="7311" y="5596"/>
                    <a:pt x="3319" y="3037"/>
                    <a:pt x="2184" y="1894"/>
                  </a:cubicBezTo>
                  <a:cubicBezTo>
                    <a:pt x="1502" y="1211"/>
                    <a:pt x="768" y="580"/>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2" name="Google Shape;422;p16"/>
            <p:cNvSpPr/>
            <p:nvPr/>
          </p:nvSpPr>
          <p:spPr>
            <a:xfrm>
              <a:off x="6877502" y="4199461"/>
              <a:ext cx="785069" cy="1020833"/>
            </a:xfrm>
            <a:custGeom>
              <a:avLst/>
              <a:gdLst/>
              <a:ahLst/>
              <a:cxnLst/>
              <a:rect l="l" t="t" r="r" b="b"/>
              <a:pathLst>
                <a:path w="7934" h="10569" fill="none" extrusionOk="0">
                  <a:moveTo>
                    <a:pt x="7934" y="10569"/>
                  </a:moveTo>
                  <a:cubicBezTo>
                    <a:pt x="7934" y="10569"/>
                    <a:pt x="3703" y="3881"/>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3" name="Google Shape;423;p16"/>
            <p:cNvSpPr/>
            <p:nvPr/>
          </p:nvSpPr>
          <p:spPr>
            <a:xfrm flipH="1">
              <a:off x="7356904" y="4586583"/>
              <a:ext cx="3935" cy="181998"/>
            </a:xfrm>
            <a:custGeom>
              <a:avLst/>
              <a:gdLst/>
              <a:ahLst/>
              <a:cxnLst/>
              <a:rect l="l" t="t" r="r" b="b"/>
              <a:pathLst>
                <a:path w="1" h="2339" fill="none" extrusionOk="0">
                  <a:moveTo>
                    <a:pt x="0" y="1"/>
                  </a:moveTo>
                  <a:lnTo>
                    <a:pt x="0" y="2338"/>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4" name="Google Shape;424;p16"/>
            <p:cNvSpPr/>
            <p:nvPr/>
          </p:nvSpPr>
          <p:spPr>
            <a:xfrm>
              <a:off x="7094617" y="4834839"/>
              <a:ext cx="401090" cy="132852"/>
            </a:xfrm>
            <a:custGeom>
              <a:avLst/>
              <a:gdLst/>
              <a:ahLst/>
              <a:cxnLst/>
              <a:rect l="l" t="t" r="r" b="b"/>
              <a:pathLst>
                <a:path w="4325" h="1229" fill="none" extrusionOk="0">
                  <a:moveTo>
                    <a:pt x="4325" y="1229"/>
                  </a:moveTo>
                  <a:cubicBezTo>
                    <a:pt x="4325" y="1229"/>
                    <a:pt x="1544" y="742"/>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5" name="Google Shape;425;p16"/>
            <p:cNvSpPr/>
            <p:nvPr/>
          </p:nvSpPr>
          <p:spPr>
            <a:xfrm>
              <a:off x="7770351" y="4834843"/>
              <a:ext cx="204821" cy="371588"/>
            </a:xfrm>
            <a:custGeom>
              <a:avLst/>
              <a:gdLst/>
              <a:ahLst/>
              <a:cxnLst/>
              <a:rect l="l" t="t" r="r" b="b"/>
              <a:pathLst>
                <a:path w="1895" h="3438" fill="none" extrusionOk="0">
                  <a:moveTo>
                    <a:pt x="1895" y="0"/>
                  </a:moveTo>
                  <a:cubicBezTo>
                    <a:pt x="1895" y="0"/>
                    <a:pt x="487" y="2926"/>
                    <a:pt x="1"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6" name="Google Shape;426;p16"/>
            <p:cNvSpPr/>
            <p:nvPr/>
          </p:nvSpPr>
          <p:spPr>
            <a:xfrm>
              <a:off x="7878221" y="4316683"/>
              <a:ext cx="1026267" cy="969392"/>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7" name="Google Shape;427;p16"/>
            <p:cNvSpPr/>
            <p:nvPr/>
          </p:nvSpPr>
          <p:spPr>
            <a:xfrm>
              <a:off x="7920061" y="4427094"/>
              <a:ext cx="599439" cy="841807"/>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428"/>
        <p:cNvGrpSpPr/>
        <p:nvPr/>
      </p:nvGrpSpPr>
      <p:grpSpPr>
        <a:xfrm>
          <a:off x="0" y="0"/>
          <a:ext cx="0" cy="0"/>
          <a:chOff x="0" y="0"/>
          <a:chExt cx="0" cy="0"/>
        </a:xfrm>
      </p:grpSpPr>
      <p:sp>
        <p:nvSpPr>
          <p:cNvPr id="429" name="Google Shape;429;p17"/>
          <p:cNvSpPr txBox="1">
            <a:spLocks noGrp="1"/>
          </p:cNvSpPr>
          <p:nvPr>
            <p:ph type="title"/>
          </p:nvPr>
        </p:nvSpPr>
        <p:spPr>
          <a:xfrm>
            <a:off x="986751" y="3296500"/>
            <a:ext cx="2811600" cy="5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30" name="Google Shape;430;p17"/>
          <p:cNvSpPr txBox="1">
            <a:spLocks noGrp="1"/>
          </p:cNvSpPr>
          <p:nvPr>
            <p:ph type="subTitle" idx="1"/>
          </p:nvPr>
        </p:nvSpPr>
        <p:spPr>
          <a:xfrm>
            <a:off x="805367" y="3879100"/>
            <a:ext cx="3174400" cy="132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31" name="Google Shape;431;p17"/>
          <p:cNvSpPr txBox="1">
            <a:spLocks noGrp="1"/>
          </p:cNvSpPr>
          <p:nvPr>
            <p:ph type="title" idx="2"/>
          </p:nvPr>
        </p:nvSpPr>
        <p:spPr>
          <a:xfrm>
            <a:off x="4690200" y="3296500"/>
            <a:ext cx="2811600" cy="5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32" name="Google Shape;432;p17"/>
          <p:cNvSpPr txBox="1">
            <a:spLocks noGrp="1"/>
          </p:cNvSpPr>
          <p:nvPr>
            <p:ph type="subTitle" idx="3"/>
          </p:nvPr>
        </p:nvSpPr>
        <p:spPr>
          <a:xfrm>
            <a:off x="4508800" y="3879100"/>
            <a:ext cx="3174400" cy="132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33" name="Google Shape;433;p17"/>
          <p:cNvSpPr txBox="1">
            <a:spLocks noGrp="1"/>
          </p:cNvSpPr>
          <p:nvPr>
            <p:ph type="title" idx="4"/>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4" name="Google Shape;434;p17"/>
          <p:cNvSpPr txBox="1">
            <a:spLocks noGrp="1"/>
          </p:cNvSpPr>
          <p:nvPr>
            <p:ph type="title" idx="5"/>
          </p:nvPr>
        </p:nvSpPr>
        <p:spPr>
          <a:xfrm>
            <a:off x="8393617" y="3296500"/>
            <a:ext cx="2811600" cy="5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5"/>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35" name="Google Shape;435;p17"/>
          <p:cNvSpPr txBox="1">
            <a:spLocks noGrp="1"/>
          </p:cNvSpPr>
          <p:nvPr>
            <p:ph type="subTitle" idx="6"/>
          </p:nvPr>
        </p:nvSpPr>
        <p:spPr>
          <a:xfrm>
            <a:off x="8212233" y="3879100"/>
            <a:ext cx="3174400" cy="132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36" name="Google Shape;436;p17"/>
          <p:cNvSpPr/>
          <p:nvPr/>
        </p:nvSpPr>
        <p:spPr>
          <a:xfrm rot="-540476">
            <a:off x="-694773" y="5230951"/>
            <a:ext cx="2492349" cy="2168051"/>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7" name="Google Shape;437;p17"/>
          <p:cNvSpPr/>
          <p:nvPr/>
        </p:nvSpPr>
        <p:spPr>
          <a:xfrm rot="10459704" flipH="1">
            <a:off x="11119061" y="5330789"/>
            <a:ext cx="1395319" cy="1817208"/>
          </a:xfrm>
          <a:custGeom>
            <a:avLst/>
            <a:gdLst/>
            <a:ahLst/>
            <a:cxnLst/>
            <a:rect l="l" t="t" r="r" b="b"/>
            <a:pathLst>
              <a:path w="13896" h="18097" extrusionOk="0">
                <a:moveTo>
                  <a:pt x="7693" y="1"/>
                </a:moveTo>
                <a:cubicBezTo>
                  <a:pt x="4885" y="1"/>
                  <a:pt x="1999" y="1083"/>
                  <a:pt x="0" y="2956"/>
                </a:cubicBezTo>
                <a:cubicBezTo>
                  <a:pt x="0" y="6163"/>
                  <a:pt x="1493" y="9225"/>
                  <a:pt x="3523" y="11699"/>
                </a:cubicBezTo>
                <a:cubicBezTo>
                  <a:pt x="5553" y="14181"/>
                  <a:pt x="8130" y="16152"/>
                  <a:pt x="10680" y="18096"/>
                </a:cubicBezTo>
                <a:cubicBezTo>
                  <a:pt x="10961" y="14335"/>
                  <a:pt x="10595" y="10556"/>
                  <a:pt x="9614" y="6913"/>
                </a:cubicBezTo>
                <a:lnTo>
                  <a:pt x="9614" y="6913"/>
                </a:lnTo>
                <a:cubicBezTo>
                  <a:pt x="10723" y="8474"/>
                  <a:pt x="11874" y="9822"/>
                  <a:pt x="13427" y="10948"/>
                </a:cubicBezTo>
                <a:cubicBezTo>
                  <a:pt x="13896" y="8756"/>
                  <a:pt x="13853" y="6606"/>
                  <a:pt x="13666" y="4363"/>
                </a:cubicBezTo>
                <a:cubicBezTo>
                  <a:pt x="13597" y="3493"/>
                  <a:pt x="13452" y="2580"/>
                  <a:pt x="12949" y="1872"/>
                </a:cubicBezTo>
                <a:cubicBezTo>
                  <a:pt x="12412" y="1130"/>
                  <a:pt x="11533" y="712"/>
                  <a:pt x="10663" y="439"/>
                </a:cubicBezTo>
                <a:cubicBezTo>
                  <a:pt x="9714" y="142"/>
                  <a:pt x="8708" y="1"/>
                  <a:pt x="769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8" name="Google Shape;438;p17"/>
          <p:cNvSpPr/>
          <p:nvPr/>
        </p:nvSpPr>
        <p:spPr>
          <a:xfrm rot="10800000" flipH="1">
            <a:off x="9971591" y="5570287"/>
            <a:ext cx="1803727" cy="1570576"/>
          </a:xfrm>
          <a:custGeom>
            <a:avLst/>
            <a:gdLst/>
            <a:ahLst/>
            <a:cxnLst/>
            <a:rect l="l" t="t" r="r" b="b"/>
            <a:pathLst>
              <a:path w="23041" h="20061" extrusionOk="0">
                <a:moveTo>
                  <a:pt x="12615" y="1"/>
                </a:moveTo>
                <a:cubicBezTo>
                  <a:pt x="11335" y="1"/>
                  <a:pt x="10061" y="78"/>
                  <a:pt x="8812" y="330"/>
                </a:cubicBezTo>
                <a:cubicBezTo>
                  <a:pt x="6782" y="731"/>
                  <a:pt x="4931" y="1764"/>
                  <a:pt x="3618" y="3359"/>
                </a:cubicBezTo>
                <a:cubicBezTo>
                  <a:pt x="1178" y="6336"/>
                  <a:pt x="1" y="10149"/>
                  <a:pt x="351" y="13979"/>
                </a:cubicBezTo>
                <a:cubicBezTo>
                  <a:pt x="5400" y="12597"/>
                  <a:pt x="7465" y="12401"/>
                  <a:pt x="11346" y="8886"/>
                </a:cubicBezTo>
                <a:lnTo>
                  <a:pt x="11346" y="8886"/>
                </a:lnTo>
                <a:cubicBezTo>
                  <a:pt x="8667" y="12861"/>
                  <a:pt x="10118" y="15395"/>
                  <a:pt x="11184" y="20061"/>
                </a:cubicBezTo>
                <a:cubicBezTo>
                  <a:pt x="15167" y="17698"/>
                  <a:pt x="18230" y="14047"/>
                  <a:pt x="19867" y="9722"/>
                </a:cubicBezTo>
                <a:cubicBezTo>
                  <a:pt x="20200" y="11155"/>
                  <a:pt x="21155" y="12366"/>
                  <a:pt x="22478" y="13023"/>
                </a:cubicBezTo>
                <a:cubicBezTo>
                  <a:pt x="22904" y="10891"/>
                  <a:pt x="23041" y="8588"/>
                  <a:pt x="22785" y="6430"/>
                </a:cubicBezTo>
                <a:cubicBezTo>
                  <a:pt x="22529" y="4263"/>
                  <a:pt x="21480" y="2079"/>
                  <a:pt x="19577" y="1013"/>
                </a:cubicBezTo>
                <a:cubicBezTo>
                  <a:pt x="18204" y="245"/>
                  <a:pt x="16566" y="134"/>
                  <a:pt x="14997" y="66"/>
                </a:cubicBezTo>
                <a:cubicBezTo>
                  <a:pt x="14204" y="30"/>
                  <a:pt x="13408" y="1"/>
                  <a:pt x="126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439" name="Google Shape;439;p17"/>
          <p:cNvGrpSpPr/>
          <p:nvPr/>
        </p:nvGrpSpPr>
        <p:grpSpPr>
          <a:xfrm rot="1613148">
            <a:off x="-52505" y="5279456"/>
            <a:ext cx="3068097" cy="2464672"/>
            <a:chOff x="-2096046" y="2007031"/>
            <a:chExt cx="1724808" cy="1385578"/>
          </a:xfrm>
        </p:grpSpPr>
        <p:sp>
          <p:nvSpPr>
            <p:cNvPr id="440" name="Google Shape;440;p17"/>
            <p:cNvSpPr/>
            <p:nvPr/>
          </p:nvSpPr>
          <p:spPr>
            <a:xfrm rot="3433327" flipH="1">
              <a:off x="-1512770" y="1853775"/>
              <a:ext cx="558256" cy="1692090"/>
            </a:xfrm>
            <a:custGeom>
              <a:avLst/>
              <a:gdLst/>
              <a:ahLst/>
              <a:cxnLst/>
              <a:rect l="l" t="t" r="r" b="b"/>
              <a:pathLst>
                <a:path w="5221" h="15824" extrusionOk="0">
                  <a:moveTo>
                    <a:pt x="3191" y="0"/>
                  </a:moveTo>
                  <a:cubicBezTo>
                    <a:pt x="3191" y="0"/>
                    <a:pt x="2423" y="2508"/>
                    <a:pt x="2116" y="3131"/>
                  </a:cubicBezTo>
                  <a:cubicBezTo>
                    <a:pt x="1800" y="3753"/>
                    <a:pt x="785" y="5204"/>
                    <a:pt x="1050" y="6150"/>
                  </a:cubicBezTo>
                  <a:cubicBezTo>
                    <a:pt x="1306" y="7097"/>
                    <a:pt x="1570" y="9102"/>
                    <a:pt x="1178" y="9801"/>
                  </a:cubicBezTo>
                  <a:cubicBezTo>
                    <a:pt x="777" y="10501"/>
                    <a:pt x="0" y="12625"/>
                    <a:pt x="256" y="13333"/>
                  </a:cubicBezTo>
                  <a:cubicBezTo>
                    <a:pt x="504" y="14032"/>
                    <a:pt x="2739" y="15823"/>
                    <a:pt x="2739" y="15823"/>
                  </a:cubicBezTo>
                  <a:cubicBezTo>
                    <a:pt x="3268" y="15499"/>
                    <a:pt x="4351" y="13887"/>
                    <a:pt x="4393" y="12821"/>
                  </a:cubicBezTo>
                  <a:cubicBezTo>
                    <a:pt x="4428" y="11763"/>
                    <a:pt x="4155" y="10509"/>
                    <a:pt x="4274" y="9869"/>
                  </a:cubicBezTo>
                  <a:cubicBezTo>
                    <a:pt x="4402" y="9238"/>
                    <a:pt x="5221" y="7737"/>
                    <a:pt x="4811" y="6483"/>
                  </a:cubicBezTo>
                  <a:cubicBezTo>
                    <a:pt x="4393" y="5229"/>
                    <a:pt x="4146" y="3958"/>
                    <a:pt x="4146" y="3250"/>
                  </a:cubicBezTo>
                  <a:cubicBezTo>
                    <a:pt x="4155" y="2534"/>
                    <a:pt x="3779" y="1331"/>
                    <a:pt x="31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1" name="Google Shape;441;p17"/>
            <p:cNvSpPr/>
            <p:nvPr/>
          </p:nvSpPr>
          <p:spPr>
            <a:xfrm rot="3433327" flipH="1">
              <a:off x="-1338958" y="1877591"/>
              <a:ext cx="127775" cy="1593529"/>
            </a:xfrm>
            <a:custGeom>
              <a:avLst/>
              <a:gdLst/>
              <a:ahLst/>
              <a:cxnLst/>
              <a:rect l="l" t="t" r="r" b="b"/>
              <a:pathLst>
                <a:path w="1195" h="15560" fill="none" extrusionOk="0">
                  <a:moveTo>
                    <a:pt x="0" y="15559"/>
                  </a:moveTo>
                  <a:cubicBezTo>
                    <a:pt x="0" y="15559"/>
                    <a:pt x="1194" y="8001"/>
                    <a:pt x="921" y="5366"/>
                  </a:cubicBezTo>
                  <a:cubicBezTo>
                    <a:pt x="759" y="3583"/>
                    <a:pt x="708" y="1792"/>
                    <a:pt x="768"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2" name="Google Shape;442;p17"/>
            <p:cNvSpPr/>
            <p:nvPr/>
          </p:nvSpPr>
          <p:spPr>
            <a:xfrm rot="3433268" flipH="1">
              <a:off x="-1636079" y="2757761"/>
              <a:ext cx="99010" cy="134202"/>
            </a:xfrm>
            <a:custGeom>
              <a:avLst/>
              <a:gdLst/>
              <a:ahLst/>
              <a:cxnLst/>
              <a:rect l="l" t="t" r="r" b="b"/>
              <a:pathLst>
                <a:path w="1451" h="1255" fill="none" extrusionOk="0">
                  <a:moveTo>
                    <a:pt x="1450" y="0"/>
                  </a:moveTo>
                  <a:lnTo>
                    <a:pt x="0" y="1254"/>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3" name="Google Shape;443;p17"/>
            <p:cNvSpPr/>
            <p:nvPr/>
          </p:nvSpPr>
          <p:spPr>
            <a:xfrm rot="3433343" flipH="1">
              <a:off x="-1487635" y="2737890"/>
              <a:ext cx="146947" cy="229048"/>
            </a:xfrm>
            <a:custGeom>
              <a:avLst/>
              <a:gdLst/>
              <a:ahLst/>
              <a:cxnLst/>
              <a:rect l="l" t="t" r="r" b="b"/>
              <a:pathLst>
                <a:path w="1656" h="2142" fill="none" extrusionOk="0">
                  <a:moveTo>
                    <a:pt x="1656" y="2142"/>
                  </a:moveTo>
                  <a:cubicBezTo>
                    <a:pt x="1656" y="2142"/>
                    <a:pt x="214" y="56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4" name="Google Shape;444;p17"/>
            <p:cNvSpPr/>
            <p:nvPr/>
          </p:nvSpPr>
          <p:spPr>
            <a:xfrm rot="3433096" flipH="1">
              <a:off x="-1348371" y="2475634"/>
              <a:ext cx="138896" cy="167884"/>
            </a:xfrm>
            <a:custGeom>
              <a:avLst/>
              <a:gdLst/>
              <a:ahLst/>
              <a:cxnLst/>
              <a:rect l="l" t="t" r="r" b="b"/>
              <a:pathLst>
                <a:path w="1587" h="1570" fill="none" extrusionOk="0">
                  <a:moveTo>
                    <a:pt x="0" y="1570"/>
                  </a:moveTo>
                  <a:cubicBezTo>
                    <a:pt x="0" y="1570"/>
                    <a:pt x="1228" y="606"/>
                    <a:pt x="158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5" name="Google Shape;445;p17"/>
            <p:cNvSpPr/>
            <p:nvPr/>
          </p:nvSpPr>
          <p:spPr>
            <a:xfrm rot="3433418" flipH="1">
              <a:off x="-1127343" y="2424585"/>
              <a:ext cx="165051" cy="314704"/>
            </a:xfrm>
            <a:custGeom>
              <a:avLst/>
              <a:gdLst/>
              <a:ahLst/>
              <a:cxnLst/>
              <a:rect l="l" t="t" r="r" b="b"/>
              <a:pathLst>
                <a:path w="1920" h="2943" fill="none" extrusionOk="0">
                  <a:moveTo>
                    <a:pt x="1920" y="2943"/>
                  </a:moveTo>
                  <a:cubicBezTo>
                    <a:pt x="1920" y="2943"/>
                    <a:pt x="197" y="1186"/>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6" name="Google Shape;446;p17"/>
            <p:cNvSpPr/>
            <p:nvPr/>
          </p:nvSpPr>
          <p:spPr>
            <a:xfrm rot="3433539" flipH="1">
              <a:off x="-1029246" y="2353521"/>
              <a:ext cx="69272" cy="122338"/>
            </a:xfrm>
            <a:custGeom>
              <a:avLst/>
              <a:gdLst/>
              <a:ahLst/>
              <a:cxnLst/>
              <a:rect l="l" t="t" r="r" b="b"/>
              <a:pathLst>
                <a:path w="897" h="1144" fill="none" extrusionOk="0">
                  <a:moveTo>
                    <a:pt x="1" y="1144"/>
                  </a:moveTo>
                  <a:cubicBezTo>
                    <a:pt x="1" y="1144"/>
                    <a:pt x="709" y="453"/>
                    <a:pt x="896"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7" name="Google Shape;447;p17"/>
            <p:cNvSpPr/>
            <p:nvPr/>
          </p:nvSpPr>
          <p:spPr>
            <a:xfrm rot="3433327" flipH="1">
              <a:off x="-817599" y="2323282"/>
              <a:ext cx="63941" cy="104152"/>
            </a:xfrm>
            <a:custGeom>
              <a:avLst/>
              <a:gdLst/>
              <a:ahLst/>
              <a:cxnLst/>
              <a:rect l="l" t="t" r="r" b="b"/>
              <a:pathLst>
                <a:path w="598" h="974" fill="none" extrusionOk="0">
                  <a:moveTo>
                    <a:pt x="597" y="973"/>
                  </a:moveTo>
                  <a:cubicBezTo>
                    <a:pt x="597" y="973"/>
                    <a:pt x="94" y="351"/>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448" name="Google Shape;448;p17"/>
          <p:cNvGrpSpPr/>
          <p:nvPr/>
        </p:nvGrpSpPr>
        <p:grpSpPr>
          <a:xfrm rot="-1599560">
            <a:off x="-882309" y="4799092"/>
            <a:ext cx="2419097" cy="2046880"/>
            <a:chOff x="-2459982" y="1341031"/>
            <a:chExt cx="1963481" cy="1661367"/>
          </a:xfrm>
        </p:grpSpPr>
        <p:sp>
          <p:nvSpPr>
            <p:cNvPr id="449" name="Google Shape;449;p17"/>
            <p:cNvSpPr/>
            <p:nvPr/>
          </p:nvSpPr>
          <p:spPr>
            <a:xfrm rot="3433327" flipH="1">
              <a:off x="-1881402" y="1263596"/>
              <a:ext cx="806322" cy="1816237"/>
            </a:xfrm>
            <a:custGeom>
              <a:avLst/>
              <a:gdLst/>
              <a:ahLst/>
              <a:cxnLst/>
              <a:rect l="l" t="t" r="r" b="b"/>
              <a:pathLst>
                <a:path w="7541" h="16985" extrusionOk="0">
                  <a:moveTo>
                    <a:pt x="5443" y="0"/>
                  </a:moveTo>
                  <a:cubicBezTo>
                    <a:pt x="5443" y="0"/>
                    <a:pt x="3267" y="4121"/>
                    <a:pt x="3319" y="4999"/>
                  </a:cubicBezTo>
                  <a:cubicBezTo>
                    <a:pt x="3370" y="5878"/>
                    <a:pt x="3566" y="7405"/>
                    <a:pt x="3302" y="7959"/>
                  </a:cubicBezTo>
                  <a:cubicBezTo>
                    <a:pt x="3029" y="8514"/>
                    <a:pt x="2261" y="8931"/>
                    <a:pt x="2338" y="10040"/>
                  </a:cubicBezTo>
                  <a:cubicBezTo>
                    <a:pt x="2414" y="11141"/>
                    <a:pt x="2031" y="12429"/>
                    <a:pt x="1578" y="12924"/>
                  </a:cubicBezTo>
                  <a:cubicBezTo>
                    <a:pt x="1126" y="13427"/>
                    <a:pt x="0" y="15116"/>
                    <a:pt x="504" y="16097"/>
                  </a:cubicBezTo>
                  <a:cubicBezTo>
                    <a:pt x="765" y="16614"/>
                    <a:pt x="1285" y="16985"/>
                    <a:pt x="1951" y="16985"/>
                  </a:cubicBezTo>
                  <a:cubicBezTo>
                    <a:pt x="2547" y="16985"/>
                    <a:pt x="3260" y="16688"/>
                    <a:pt x="4010" y="15935"/>
                  </a:cubicBezTo>
                  <a:cubicBezTo>
                    <a:pt x="4521" y="15414"/>
                    <a:pt x="5562" y="14442"/>
                    <a:pt x="5673" y="12779"/>
                  </a:cubicBezTo>
                  <a:cubicBezTo>
                    <a:pt x="5792" y="11124"/>
                    <a:pt x="6244" y="11260"/>
                    <a:pt x="6406" y="10305"/>
                  </a:cubicBezTo>
                  <a:cubicBezTo>
                    <a:pt x="6569" y="9349"/>
                    <a:pt x="6193" y="8966"/>
                    <a:pt x="6569" y="8206"/>
                  </a:cubicBezTo>
                  <a:cubicBezTo>
                    <a:pt x="6952" y="7456"/>
                    <a:pt x="7541" y="6381"/>
                    <a:pt x="6824" y="4334"/>
                  </a:cubicBezTo>
                  <a:cubicBezTo>
                    <a:pt x="6116" y="2295"/>
                    <a:pt x="5443" y="0"/>
                    <a:pt x="5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0" name="Google Shape;450;p17"/>
            <p:cNvSpPr/>
            <p:nvPr/>
          </p:nvSpPr>
          <p:spPr>
            <a:xfrm rot="3433327" flipH="1">
              <a:off x="-1749551" y="1267582"/>
              <a:ext cx="455287" cy="1765663"/>
            </a:xfrm>
            <a:custGeom>
              <a:avLst/>
              <a:gdLst/>
              <a:ahLst/>
              <a:cxnLst/>
              <a:rect l="l" t="t" r="r" b="b"/>
              <a:pathLst>
                <a:path w="4258" h="16984" fill="none" extrusionOk="0">
                  <a:moveTo>
                    <a:pt x="1" y="16984"/>
                  </a:moveTo>
                  <a:cubicBezTo>
                    <a:pt x="1" y="16984"/>
                    <a:pt x="4257" y="9384"/>
                    <a:pt x="3413"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1" name="Google Shape;451;p17"/>
            <p:cNvSpPr/>
            <p:nvPr/>
          </p:nvSpPr>
          <p:spPr>
            <a:xfrm rot="3433312" flipH="1">
              <a:off x="-1306631" y="1641740"/>
              <a:ext cx="263785" cy="251825"/>
            </a:xfrm>
            <a:custGeom>
              <a:avLst/>
              <a:gdLst/>
              <a:ahLst/>
              <a:cxnLst/>
              <a:rect l="l" t="t" r="r" b="b"/>
              <a:pathLst>
                <a:path w="2798" h="2355" fill="none" extrusionOk="0">
                  <a:moveTo>
                    <a:pt x="2798" y="1451"/>
                  </a:moveTo>
                  <a:cubicBezTo>
                    <a:pt x="2798" y="1451"/>
                    <a:pt x="1774" y="2091"/>
                    <a:pt x="1391" y="2355"/>
                  </a:cubicBezTo>
                  <a:cubicBezTo>
                    <a:pt x="1007" y="1528"/>
                    <a:pt x="538" y="734"/>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2" name="Google Shape;452;p17"/>
            <p:cNvSpPr/>
            <p:nvPr/>
          </p:nvSpPr>
          <p:spPr>
            <a:xfrm rot="4175537" flipH="1">
              <a:off x="-1648190" y="1886153"/>
              <a:ext cx="211714" cy="127784"/>
            </a:xfrm>
            <a:custGeom>
              <a:avLst/>
              <a:gdLst/>
              <a:ahLst/>
              <a:cxnLst/>
              <a:rect l="l" t="t" r="r" b="b"/>
              <a:pathLst>
                <a:path w="1980" h="1195" fill="none" extrusionOk="0">
                  <a:moveTo>
                    <a:pt x="1980" y="0"/>
                  </a:moveTo>
                  <a:cubicBezTo>
                    <a:pt x="1980" y="0"/>
                    <a:pt x="785" y="1058"/>
                    <a:pt x="1" y="119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3" name="Google Shape;453;p17"/>
            <p:cNvSpPr/>
            <p:nvPr/>
          </p:nvSpPr>
          <p:spPr>
            <a:xfrm rot="3433476" flipH="1">
              <a:off x="-1390971" y="1858684"/>
              <a:ext cx="169902" cy="251828"/>
            </a:xfrm>
            <a:custGeom>
              <a:avLst/>
              <a:gdLst/>
              <a:ahLst/>
              <a:cxnLst/>
              <a:rect l="l" t="t" r="r" b="b"/>
              <a:pathLst>
                <a:path w="1827" h="2355" fill="none" extrusionOk="0">
                  <a:moveTo>
                    <a:pt x="1826" y="2354"/>
                  </a:moveTo>
                  <a:cubicBezTo>
                    <a:pt x="1826" y="2354"/>
                    <a:pt x="555" y="1007"/>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4" name="Google Shape;454;p17"/>
            <p:cNvSpPr/>
            <p:nvPr/>
          </p:nvSpPr>
          <p:spPr>
            <a:xfrm rot="3433327" flipH="1">
              <a:off x="-1666064" y="2117139"/>
              <a:ext cx="146060" cy="268292"/>
            </a:xfrm>
            <a:custGeom>
              <a:avLst/>
              <a:gdLst/>
              <a:ahLst/>
              <a:cxnLst/>
              <a:rect l="l" t="t" r="r" b="b"/>
              <a:pathLst>
                <a:path w="1366" h="2509" fill="none" extrusionOk="0">
                  <a:moveTo>
                    <a:pt x="1365" y="2508"/>
                  </a:moveTo>
                  <a:cubicBezTo>
                    <a:pt x="1365" y="2508"/>
                    <a:pt x="265" y="1289"/>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5" name="Google Shape;455;p17"/>
            <p:cNvSpPr/>
            <p:nvPr/>
          </p:nvSpPr>
          <p:spPr>
            <a:xfrm rot="3433333" flipH="1">
              <a:off x="-1873465" y="2120270"/>
              <a:ext cx="192198" cy="130571"/>
            </a:xfrm>
            <a:custGeom>
              <a:avLst/>
              <a:gdLst/>
              <a:ahLst/>
              <a:cxnLst/>
              <a:rect l="l" t="t" r="r" b="b"/>
              <a:pathLst>
                <a:path w="2210" h="1221" fill="none" extrusionOk="0">
                  <a:moveTo>
                    <a:pt x="0" y="1221"/>
                  </a:moveTo>
                  <a:cubicBezTo>
                    <a:pt x="0" y="1221"/>
                    <a:pt x="1288" y="658"/>
                    <a:pt x="2209"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6" name="Google Shape;456;p17"/>
            <p:cNvSpPr/>
            <p:nvPr/>
          </p:nvSpPr>
          <p:spPr>
            <a:xfrm rot="3433398" flipH="1">
              <a:off x="-1877154" y="2390644"/>
              <a:ext cx="103921" cy="251825"/>
            </a:xfrm>
            <a:custGeom>
              <a:avLst/>
              <a:gdLst/>
              <a:ahLst/>
              <a:cxnLst/>
              <a:rect l="l" t="t" r="r" b="b"/>
              <a:pathLst>
                <a:path w="1170" h="2355" fill="none" extrusionOk="0">
                  <a:moveTo>
                    <a:pt x="1170" y="2354"/>
                  </a:moveTo>
                  <a:cubicBezTo>
                    <a:pt x="1170" y="2354"/>
                    <a:pt x="214" y="1049"/>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7" name="Google Shape;457;p17"/>
            <p:cNvSpPr/>
            <p:nvPr/>
          </p:nvSpPr>
          <p:spPr>
            <a:xfrm rot="3433283" flipH="1">
              <a:off x="-2112960" y="2370955"/>
              <a:ext cx="235374" cy="180716"/>
            </a:xfrm>
            <a:custGeom>
              <a:avLst/>
              <a:gdLst/>
              <a:ahLst/>
              <a:cxnLst/>
              <a:rect l="l" t="t" r="r" b="b"/>
              <a:pathLst>
                <a:path w="2620" h="1690" fill="none" extrusionOk="0">
                  <a:moveTo>
                    <a:pt x="1" y="1689"/>
                  </a:moveTo>
                  <a:cubicBezTo>
                    <a:pt x="1" y="1689"/>
                    <a:pt x="1715" y="922"/>
                    <a:pt x="2619"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p:cSld name="CUSTOM_10">
    <p:spTree>
      <p:nvGrpSpPr>
        <p:cNvPr id="1" name="Shape 274"/>
        <p:cNvGrpSpPr/>
        <p:nvPr/>
      </p:nvGrpSpPr>
      <p:grpSpPr>
        <a:xfrm>
          <a:off x="0" y="0"/>
          <a:ext cx="0" cy="0"/>
          <a:chOff x="0" y="0"/>
          <a:chExt cx="0" cy="0"/>
        </a:xfrm>
      </p:grpSpPr>
      <p:sp>
        <p:nvSpPr>
          <p:cNvPr id="275" name="Google Shape;275;p4"/>
          <p:cNvSpPr txBox="1">
            <a:spLocks noGrp="1"/>
          </p:cNvSpPr>
          <p:nvPr>
            <p:ph type="body" idx="1"/>
          </p:nvPr>
        </p:nvSpPr>
        <p:spPr>
          <a:xfrm>
            <a:off x="2827550" y="1536625"/>
            <a:ext cx="8948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defRPr/>
            </a:lvl1pPr>
            <a:lvl2pPr marL="914400" lvl="1" indent="-381000" rtl="0">
              <a:spcBef>
                <a:spcPts val="2100"/>
              </a:spcBef>
              <a:spcAft>
                <a:spcPts val="0"/>
              </a:spcAft>
              <a:buSzPts val="2400"/>
              <a:buChar char="○"/>
              <a:defRPr sz="2400"/>
            </a:lvl2pPr>
            <a:lvl3pPr marL="1371600" lvl="2" indent="-381000" rtl="0">
              <a:spcBef>
                <a:spcPts val="2100"/>
              </a:spcBef>
              <a:spcAft>
                <a:spcPts val="0"/>
              </a:spcAft>
              <a:buSzPts val="2400"/>
              <a:buChar char="■"/>
              <a:defRPr sz="2400"/>
            </a:lvl3pPr>
            <a:lvl4pPr marL="1828800" lvl="3" indent="-381000" rtl="0">
              <a:spcBef>
                <a:spcPts val="2100"/>
              </a:spcBef>
              <a:spcAft>
                <a:spcPts val="0"/>
              </a:spcAft>
              <a:buSzPts val="2400"/>
              <a:buChar char="●"/>
              <a:defRPr sz="2400"/>
            </a:lvl4pPr>
            <a:lvl5pPr marL="2286000" lvl="4" indent="-381000" rtl="0">
              <a:spcBef>
                <a:spcPts val="2100"/>
              </a:spcBef>
              <a:spcAft>
                <a:spcPts val="0"/>
              </a:spcAft>
              <a:buSzPts val="2400"/>
              <a:buChar char="○"/>
              <a:defRPr sz="2400"/>
            </a:lvl5pPr>
            <a:lvl6pPr marL="2743200" lvl="5" indent="-381000" rtl="0">
              <a:spcBef>
                <a:spcPts val="2100"/>
              </a:spcBef>
              <a:spcAft>
                <a:spcPts val="0"/>
              </a:spcAft>
              <a:buSzPts val="2400"/>
              <a:buChar char="■"/>
              <a:defRPr sz="2400"/>
            </a:lvl6pPr>
            <a:lvl7pPr marL="3200400" lvl="6" indent="-381000" rtl="0">
              <a:spcBef>
                <a:spcPts val="2100"/>
              </a:spcBef>
              <a:spcAft>
                <a:spcPts val="0"/>
              </a:spcAft>
              <a:buSzPts val="2400"/>
              <a:buChar char="●"/>
              <a:defRPr sz="2400"/>
            </a:lvl7pPr>
            <a:lvl8pPr marL="3657600" lvl="7" indent="-381000" rtl="0">
              <a:spcBef>
                <a:spcPts val="2100"/>
              </a:spcBef>
              <a:spcAft>
                <a:spcPts val="0"/>
              </a:spcAft>
              <a:buSzPts val="2400"/>
              <a:buChar char="○"/>
              <a:defRPr sz="2400"/>
            </a:lvl8pPr>
            <a:lvl9pPr marL="4114800" lvl="8" indent="-381000" rtl="0">
              <a:spcBef>
                <a:spcPts val="2100"/>
              </a:spcBef>
              <a:spcAft>
                <a:spcPts val="2100"/>
              </a:spcAft>
              <a:buSzPts val="2400"/>
              <a:buChar char="■"/>
              <a:defRPr sz="2400"/>
            </a:lvl9pPr>
          </a:lstStyle>
          <a:p>
            <a:endParaRPr/>
          </a:p>
        </p:txBody>
      </p:sp>
      <p:sp>
        <p:nvSpPr>
          <p:cNvPr id="277" name="Google Shape;277;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2"/>
              </a:buClr>
              <a:buSzPts val="4800"/>
              <a:buNone/>
              <a:defRPr sz="4800">
                <a:solidFill>
                  <a:schemeClr val="dk2"/>
                </a:solidFill>
              </a:defRPr>
            </a:lvl1pPr>
            <a:lvl2pPr lvl="1" rtl="0">
              <a:spcBef>
                <a:spcPts val="0"/>
              </a:spcBef>
              <a:spcAft>
                <a:spcPts val="0"/>
              </a:spcAft>
              <a:buClr>
                <a:schemeClr val="dk2"/>
              </a:buClr>
              <a:buSzPts val="4800"/>
              <a:buNone/>
              <a:defRPr sz="4800">
                <a:solidFill>
                  <a:schemeClr val="dk2"/>
                </a:solidFill>
              </a:defRPr>
            </a:lvl2pPr>
            <a:lvl3pPr lvl="2" rtl="0">
              <a:spcBef>
                <a:spcPts val="0"/>
              </a:spcBef>
              <a:spcAft>
                <a:spcPts val="0"/>
              </a:spcAft>
              <a:buClr>
                <a:schemeClr val="dk2"/>
              </a:buClr>
              <a:buSzPts val="4800"/>
              <a:buNone/>
              <a:defRPr sz="4800">
                <a:solidFill>
                  <a:schemeClr val="dk2"/>
                </a:solidFill>
              </a:defRPr>
            </a:lvl3pPr>
            <a:lvl4pPr lvl="3" rtl="0">
              <a:spcBef>
                <a:spcPts val="0"/>
              </a:spcBef>
              <a:spcAft>
                <a:spcPts val="0"/>
              </a:spcAft>
              <a:buClr>
                <a:schemeClr val="dk2"/>
              </a:buClr>
              <a:buSzPts val="4800"/>
              <a:buNone/>
              <a:defRPr sz="4800">
                <a:solidFill>
                  <a:schemeClr val="dk2"/>
                </a:solidFill>
              </a:defRPr>
            </a:lvl4pPr>
            <a:lvl5pPr lvl="4" rtl="0">
              <a:spcBef>
                <a:spcPts val="0"/>
              </a:spcBef>
              <a:spcAft>
                <a:spcPts val="0"/>
              </a:spcAft>
              <a:buClr>
                <a:schemeClr val="dk2"/>
              </a:buClr>
              <a:buSzPts val="4800"/>
              <a:buNone/>
              <a:defRPr sz="4800">
                <a:solidFill>
                  <a:schemeClr val="dk2"/>
                </a:solidFill>
              </a:defRPr>
            </a:lvl5pPr>
            <a:lvl6pPr lvl="5" rtl="0">
              <a:spcBef>
                <a:spcPts val="0"/>
              </a:spcBef>
              <a:spcAft>
                <a:spcPts val="0"/>
              </a:spcAft>
              <a:buClr>
                <a:schemeClr val="dk2"/>
              </a:buClr>
              <a:buSzPts val="4800"/>
              <a:buNone/>
              <a:defRPr sz="4800">
                <a:solidFill>
                  <a:schemeClr val="dk2"/>
                </a:solidFill>
              </a:defRPr>
            </a:lvl6pPr>
            <a:lvl7pPr lvl="6" rtl="0">
              <a:spcBef>
                <a:spcPts val="0"/>
              </a:spcBef>
              <a:spcAft>
                <a:spcPts val="0"/>
              </a:spcAft>
              <a:buClr>
                <a:schemeClr val="dk2"/>
              </a:buClr>
              <a:buSzPts val="4800"/>
              <a:buNone/>
              <a:defRPr sz="4800">
                <a:solidFill>
                  <a:schemeClr val="dk2"/>
                </a:solidFill>
              </a:defRPr>
            </a:lvl7pPr>
            <a:lvl8pPr lvl="7" rtl="0">
              <a:spcBef>
                <a:spcPts val="0"/>
              </a:spcBef>
              <a:spcAft>
                <a:spcPts val="0"/>
              </a:spcAft>
              <a:buClr>
                <a:schemeClr val="dk2"/>
              </a:buClr>
              <a:buSzPts val="4800"/>
              <a:buNone/>
              <a:defRPr sz="4800">
                <a:solidFill>
                  <a:schemeClr val="dk2"/>
                </a:solidFill>
              </a:defRPr>
            </a:lvl8pPr>
            <a:lvl9pPr lvl="8" rtl="0">
              <a:spcBef>
                <a:spcPts val="0"/>
              </a:spcBef>
              <a:spcAft>
                <a:spcPts val="0"/>
              </a:spcAft>
              <a:buClr>
                <a:schemeClr val="dk2"/>
              </a:buClr>
              <a:buSzPts val="4800"/>
              <a:buNone/>
              <a:defRPr sz="4800">
                <a:solidFill>
                  <a:schemeClr val="dk2"/>
                </a:solidFill>
              </a:defRPr>
            </a:lvl9pPr>
          </a:lstStyle>
          <a:p>
            <a:endParaRPr/>
          </a:p>
        </p:txBody>
      </p:sp>
      <p:grpSp>
        <p:nvGrpSpPr>
          <p:cNvPr id="278" name="Google Shape;278;p4"/>
          <p:cNvGrpSpPr/>
          <p:nvPr/>
        </p:nvGrpSpPr>
        <p:grpSpPr>
          <a:xfrm flipH="1">
            <a:off x="9161993" y="-298758"/>
            <a:ext cx="3119195" cy="2458763"/>
            <a:chOff x="-123583" y="-266861"/>
            <a:chExt cx="3119195" cy="2458763"/>
          </a:xfrm>
        </p:grpSpPr>
        <p:grpSp>
          <p:nvGrpSpPr>
            <p:cNvPr id="279" name="Google Shape;279;p4"/>
            <p:cNvGrpSpPr/>
            <p:nvPr/>
          </p:nvGrpSpPr>
          <p:grpSpPr>
            <a:xfrm rot="-9323156">
              <a:off x="460497" y="383965"/>
              <a:ext cx="601097" cy="1379391"/>
              <a:chOff x="4564559" y="2755331"/>
              <a:chExt cx="751379" cy="1724255"/>
            </a:xfrm>
          </p:grpSpPr>
          <p:sp>
            <p:nvSpPr>
              <p:cNvPr id="280" name="Google Shape;280;p4"/>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1" name="Google Shape;281;p4"/>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82" name="Google Shape;282;p4"/>
            <p:cNvGrpSpPr/>
            <p:nvPr/>
          </p:nvGrpSpPr>
          <p:grpSpPr>
            <a:xfrm flipH="1">
              <a:off x="1173480" y="18297"/>
              <a:ext cx="1691639" cy="910589"/>
              <a:chOff x="3090862" y="1323975"/>
              <a:chExt cx="1691639" cy="910589"/>
            </a:xfrm>
          </p:grpSpPr>
          <p:grpSp>
            <p:nvGrpSpPr>
              <p:cNvPr id="283" name="Google Shape;283;p4"/>
              <p:cNvGrpSpPr/>
              <p:nvPr/>
            </p:nvGrpSpPr>
            <p:grpSpPr>
              <a:xfrm>
                <a:off x="3090862" y="1323975"/>
                <a:ext cx="1691639" cy="815106"/>
                <a:chOff x="3090862" y="1323975"/>
                <a:chExt cx="1691639" cy="815106"/>
              </a:xfrm>
            </p:grpSpPr>
            <p:sp>
              <p:nvSpPr>
                <p:cNvPr id="284" name="Google Shape;284;p4"/>
                <p:cNvSpPr/>
                <p:nvPr/>
              </p:nvSpPr>
              <p:spPr>
                <a:xfrm>
                  <a:off x="3091814" y="1323975"/>
                  <a:ext cx="1690687" cy="815106"/>
                </a:xfrm>
                <a:custGeom>
                  <a:avLst/>
                  <a:gdLst/>
                  <a:ahLst/>
                  <a:cxnLst/>
                  <a:rect l="l" t="t" r="r" b="b"/>
                  <a:pathLst>
                    <a:path w="1690687" h="815106" extrusionOk="0">
                      <a:moveTo>
                        <a:pt x="1686878" y="46673"/>
                      </a:moveTo>
                      <a:cubicBezTo>
                        <a:pt x="1623060" y="24765"/>
                        <a:pt x="1545908" y="21907"/>
                        <a:pt x="1486853" y="44768"/>
                      </a:cubicBezTo>
                      <a:cubicBezTo>
                        <a:pt x="1313498" y="109538"/>
                        <a:pt x="1243013" y="316230"/>
                        <a:pt x="1175385" y="470535"/>
                      </a:cubicBezTo>
                      <a:cubicBezTo>
                        <a:pt x="1164908" y="493395"/>
                        <a:pt x="1154430" y="517208"/>
                        <a:pt x="1142048" y="540068"/>
                      </a:cubicBezTo>
                      <a:cubicBezTo>
                        <a:pt x="1095375" y="629603"/>
                        <a:pt x="1033463" y="711518"/>
                        <a:pt x="942975" y="752475"/>
                      </a:cubicBezTo>
                      <a:cubicBezTo>
                        <a:pt x="816293" y="808672"/>
                        <a:pt x="649605" y="764858"/>
                        <a:pt x="554355" y="667703"/>
                      </a:cubicBezTo>
                      <a:cubicBezTo>
                        <a:pt x="455295" y="567690"/>
                        <a:pt x="455295" y="421958"/>
                        <a:pt x="392430" y="304800"/>
                      </a:cubicBezTo>
                      <a:cubicBezTo>
                        <a:pt x="325755" y="184785"/>
                        <a:pt x="235268" y="90488"/>
                        <a:pt x="108585" y="35243"/>
                      </a:cubicBezTo>
                      <a:cubicBezTo>
                        <a:pt x="78105" y="21907"/>
                        <a:pt x="42863" y="9525"/>
                        <a:pt x="5715" y="0"/>
                      </a:cubicBezTo>
                      <a:lnTo>
                        <a:pt x="0" y="42863"/>
                      </a:lnTo>
                      <a:cubicBezTo>
                        <a:pt x="47625" y="59055"/>
                        <a:pt x="93345" y="81915"/>
                        <a:pt x="140970" y="107632"/>
                      </a:cubicBezTo>
                      <a:cubicBezTo>
                        <a:pt x="291465" y="187643"/>
                        <a:pt x="371475" y="320040"/>
                        <a:pt x="405765" y="484823"/>
                      </a:cubicBezTo>
                      <a:cubicBezTo>
                        <a:pt x="410528" y="508635"/>
                        <a:pt x="414338" y="533400"/>
                        <a:pt x="422910" y="557213"/>
                      </a:cubicBezTo>
                      <a:cubicBezTo>
                        <a:pt x="483870" y="737235"/>
                        <a:pt x="684848" y="832485"/>
                        <a:pt x="865823" y="812483"/>
                      </a:cubicBezTo>
                      <a:cubicBezTo>
                        <a:pt x="1097280" y="786765"/>
                        <a:pt x="1159193" y="543878"/>
                        <a:pt x="1246823" y="365760"/>
                      </a:cubicBezTo>
                      <a:cubicBezTo>
                        <a:pt x="1285875" y="285750"/>
                        <a:pt x="1333500" y="207645"/>
                        <a:pt x="1401128" y="150495"/>
                      </a:cubicBezTo>
                      <a:cubicBezTo>
                        <a:pt x="1478280" y="84773"/>
                        <a:pt x="1595438" y="55245"/>
                        <a:pt x="1690688" y="89535"/>
                      </a:cubicBezTo>
                      <a:cubicBezTo>
                        <a:pt x="1690688" y="75248"/>
                        <a:pt x="1688783" y="60960"/>
                        <a:pt x="1686878" y="46673"/>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5" name="Google Shape;285;p4"/>
                <p:cNvSpPr/>
                <p:nvPr/>
              </p:nvSpPr>
              <p:spPr>
                <a:xfrm>
                  <a:off x="3090862" y="1344930"/>
                  <a:ext cx="1690940" cy="794151"/>
                </a:xfrm>
                <a:custGeom>
                  <a:avLst/>
                  <a:gdLst/>
                  <a:ahLst/>
                  <a:cxnLst/>
                  <a:rect l="l" t="t" r="r" b="b"/>
                  <a:pathLst>
                    <a:path w="1690940" h="794151" extrusionOk="0">
                      <a:moveTo>
                        <a:pt x="1687830" y="25718"/>
                      </a:moveTo>
                      <a:cubicBezTo>
                        <a:pt x="1624013" y="3810"/>
                        <a:pt x="1546860" y="952"/>
                        <a:pt x="1487805" y="23813"/>
                      </a:cubicBezTo>
                      <a:cubicBezTo>
                        <a:pt x="1443990" y="40005"/>
                        <a:pt x="1406843" y="65722"/>
                        <a:pt x="1375410" y="96202"/>
                      </a:cubicBezTo>
                      <a:cubicBezTo>
                        <a:pt x="1384935" y="120015"/>
                        <a:pt x="1348740" y="163830"/>
                        <a:pt x="1337310" y="180975"/>
                      </a:cubicBezTo>
                      <a:cubicBezTo>
                        <a:pt x="1302068" y="232410"/>
                        <a:pt x="1270635" y="287655"/>
                        <a:pt x="1238250" y="340995"/>
                      </a:cubicBezTo>
                      <a:cubicBezTo>
                        <a:pt x="1206818" y="394335"/>
                        <a:pt x="1187768" y="453390"/>
                        <a:pt x="1160145" y="508635"/>
                      </a:cubicBezTo>
                      <a:cubicBezTo>
                        <a:pt x="1119188" y="588645"/>
                        <a:pt x="1075373" y="688658"/>
                        <a:pt x="992505" y="733425"/>
                      </a:cubicBezTo>
                      <a:cubicBezTo>
                        <a:pt x="983933" y="738187"/>
                        <a:pt x="974408" y="741998"/>
                        <a:pt x="965835" y="745808"/>
                      </a:cubicBezTo>
                      <a:cubicBezTo>
                        <a:pt x="964883" y="745808"/>
                        <a:pt x="964883" y="746760"/>
                        <a:pt x="963930" y="746760"/>
                      </a:cubicBezTo>
                      <a:cubicBezTo>
                        <a:pt x="889635" y="782003"/>
                        <a:pt x="806768" y="781050"/>
                        <a:pt x="727710" y="764858"/>
                      </a:cubicBezTo>
                      <a:cubicBezTo>
                        <a:pt x="673418" y="754380"/>
                        <a:pt x="613410" y="736283"/>
                        <a:pt x="573405" y="696278"/>
                      </a:cubicBezTo>
                      <a:cubicBezTo>
                        <a:pt x="538163" y="678180"/>
                        <a:pt x="509588" y="656273"/>
                        <a:pt x="487680" y="618173"/>
                      </a:cubicBezTo>
                      <a:cubicBezTo>
                        <a:pt x="463867" y="576262"/>
                        <a:pt x="449580" y="529590"/>
                        <a:pt x="439103" y="483870"/>
                      </a:cubicBezTo>
                      <a:cubicBezTo>
                        <a:pt x="414338" y="375285"/>
                        <a:pt x="384810" y="260985"/>
                        <a:pt x="298133" y="184785"/>
                      </a:cubicBezTo>
                      <a:cubicBezTo>
                        <a:pt x="251460" y="150495"/>
                        <a:pt x="204788" y="118110"/>
                        <a:pt x="160020" y="80963"/>
                      </a:cubicBezTo>
                      <a:cubicBezTo>
                        <a:pt x="116205" y="44768"/>
                        <a:pt x="60007" y="18097"/>
                        <a:pt x="2857" y="0"/>
                      </a:cubicBezTo>
                      <a:lnTo>
                        <a:pt x="0" y="21907"/>
                      </a:lnTo>
                      <a:cubicBezTo>
                        <a:pt x="47625" y="38100"/>
                        <a:pt x="93345" y="60960"/>
                        <a:pt x="140970" y="86677"/>
                      </a:cubicBezTo>
                      <a:cubicBezTo>
                        <a:pt x="291465" y="166688"/>
                        <a:pt x="371475" y="299085"/>
                        <a:pt x="405765" y="463868"/>
                      </a:cubicBezTo>
                      <a:cubicBezTo>
                        <a:pt x="410528" y="487680"/>
                        <a:pt x="414338" y="512445"/>
                        <a:pt x="422910" y="536258"/>
                      </a:cubicBezTo>
                      <a:cubicBezTo>
                        <a:pt x="483870" y="716280"/>
                        <a:pt x="684848" y="811530"/>
                        <a:pt x="865823" y="791528"/>
                      </a:cubicBezTo>
                      <a:cubicBezTo>
                        <a:pt x="1097280" y="765810"/>
                        <a:pt x="1159193" y="522922"/>
                        <a:pt x="1246823" y="344805"/>
                      </a:cubicBezTo>
                      <a:cubicBezTo>
                        <a:pt x="1285875" y="264795"/>
                        <a:pt x="1333500" y="186690"/>
                        <a:pt x="1401128" y="129540"/>
                      </a:cubicBezTo>
                      <a:cubicBezTo>
                        <a:pt x="1478280" y="63818"/>
                        <a:pt x="1595438" y="34290"/>
                        <a:pt x="1690688" y="68580"/>
                      </a:cubicBezTo>
                      <a:cubicBezTo>
                        <a:pt x="1691640" y="54293"/>
                        <a:pt x="1689735" y="40005"/>
                        <a:pt x="1687830" y="2571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86" name="Google Shape;286;p4"/>
              <p:cNvGrpSpPr/>
              <p:nvPr/>
            </p:nvGrpSpPr>
            <p:grpSpPr>
              <a:xfrm>
                <a:off x="3313728" y="1500187"/>
                <a:ext cx="1048721" cy="734377"/>
                <a:chOff x="3313728" y="1500187"/>
                <a:chExt cx="1048721" cy="734377"/>
              </a:xfrm>
            </p:grpSpPr>
            <p:grpSp>
              <p:nvGrpSpPr>
                <p:cNvPr id="287" name="Google Shape;287;p4"/>
                <p:cNvGrpSpPr/>
                <p:nvPr/>
              </p:nvGrpSpPr>
              <p:grpSpPr>
                <a:xfrm>
                  <a:off x="3693795" y="2111544"/>
                  <a:ext cx="113365" cy="83968"/>
                  <a:chOff x="3693795" y="2111544"/>
                  <a:chExt cx="113365" cy="83968"/>
                </a:xfrm>
              </p:grpSpPr>
              <p:sp>
                <p:nvSpPr>
                  <p:cNvPr id="288" name="Google Shape;288;p4"/>
                  <p:cNvSpPr/>
                  <p:nvPr/>
                </p:nvSpPr>
                <p:spPr>
                  <a:xfrm>
                    <a:off x="3707129" y="2111544"/>
                    <a:ext cx="100012" cy="69680"/>
                  </a:xfrm>
                  <a:custGeom>
                    <a:avLst/>
                    <a:gdLst/>
                    <a:ahLst/>
                    <a:cxnLst/>
                    <a:rect l="l" t="t" r="r" b="b"/>
                    <a:pathLst>
                      <a:path w="100012" h="69680" extrusionOk="0">
                        <a:moveTo>
                          <a:pt x="0" y="69680"/>
                        </a:moveTo>
                        <a:cubicBezTo>
                          <a:pt x="26670" y="37295"/>
                          <a:pt x="45720" y="-23665"/>
                          <a:pt x="97155" y="9673"/>
                        </a:cubicBezTo>
                        <a:lnTo>
                          <a:pt x="100013" y="13483"/>
                        </a:lnTo>
                        <a:cubicBezTo>
                          <a:pt x="60008" y="10625"/>
                          <a:pt x="30480" y="48725"/>
                          <a:pt x="0" y="6968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9" name="Google Shape;289;p4"/>
                  <p:cNvSpPr/>
                  <p:nvPr/>
                </p:nvSpPr>
                <p:spPr>
                  <a:xfrm>
                    <a:off x="3693795" y="2121217"/>
                    <a:ext cx="113365" cy="74295"/>
                  </a:xfrm>
                  <a:custGeom>
                    <a:avLst/>
                    <a:gdLst/>
                    <a:ahLst/>
                    <a:cxnLst/>
                    <a:rect l="l" t="t" r="r" b="b"/>
                    <a:pathLst>
                      <a:path w="113365" h="74295" extrusionOk="0">
                        <a:moveTo>
                          <a:pt x="76200" y="47625"/>
                        </a:moveTo>
                        <a:cubicBezTo>
                          <a:pt x="48577" y="52388"/>
                          <a:pt x="24765" y="61913"/>
                          <a:pt x="0" y="74295"/>
                        </a:cubicBezTo>
                        <a:cubicBezTo>
                          <a:pt x="14288" y="59055"/>
                          <a:pt x="30480" y="43815"/>
                          <a:pt x="45720" y="29528"/>
                        </a:cubicBezTo>
                        <a:cubicBezTo>
                          <a:pt x="55245" y="21908"/>
                          <a:pt x="65722" y="14288"/>
                          <a:pt x="77152" y="8573"/>
                        </a:cubicBezTo>
                        <a:cubicBezTo>
                          <a:pt x="84772" y="4763"/>
                          <a:pt x="98107" y="0"/>
                          <a:pt x="104775" y="0"/>
                        </a:cubicBezTo>
                        <a:cubicBezTo>
                          <a:pt x="116205" y="5715"/>
                          <a:pt x="115252" y="20955"/>
                          <a:pt x="107632" y="32385"/>
                        </a:cubicBezTo>
                        <a:cubicBezTo>
                          <a:pt x="101917" y="42863"/>
                          <a:pt x="87630" y="45720"/>
                          <a:pt x="76200" y="4762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90" name="Google Shape;290;p4"/>
                <p:cNvGrpSpPr/>
                <p:nvPr/>
              </p:nvGrpSpPr>
              <p:grpSpPr>
                <a:xfrm>
                  <a:off x="3796397" y="2114790"/>
                  <a:ext cx="64048" cy="119774"/>
                  <a:chOff x="3796397" y="2114790"/>
                  <a:chExt cx="64048" cy="119774"/>
                </a:xfrm>
              </p:grpSpPr>
              <p:sp>
                <p:nvSpPr>
                  <p:cNvPr id="291" name="Google Shape;291;p4"/>
                  <p:cNvSpPr/>
                  <p:nvPr/>
                </p:nvSpPr>
                <p:spPr>
                  <a:xfrm>
                    <a:off x="3818191" y="2115502"/>
                    <a:ext cx="42254" cy="119062"/>
                  </a:xfrm>
                  <a:custGeom>
                    <a:avLst/>
                    <a:gdLst/>
                    <a:ahLst/>
                    <a:cxnLst/>
                    <a:rect l="l" t="t" r="r" b="b"/>
                    <a:pathLst>
                      <a:path w="42254" h="119062" extrusionOk="0">
                        <a:moveTo>
                          <a:pt x="21336" y="0"/>
                        </a:moveTo>
                        <a:cubicBezTo>
                          <a:pt x="40386" y="6668"/>
                          <a:pt x="48006" y="38100"/>
                          <a:pt x="37528" y="57150"/>
                        </a:cubicBezTo>
                        <a:cubicBezTo>
                          <a:pt x="31813" y="68580"/>
                          <a:pt x="11811" y="86677"/>
                          <a:pt x="7048" y="119063"/>
                        </a:cubicBezTo>
                        <a:cubicBezTo>
                          <a:pt x="4191" y="95250"/>
                          <a:pt x="-1524" y="87630"/>
                          <a:pt x="381" y="64770"/>
                        </a:cubicBezTo>
                        <a:cubicBezTo>
                          <a:pt x="1333" y="44768"/>
                          <a:pt x="20383" y="17145"/>
                          <a:pt x="21336" y="0"/>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2" name="Google Shape;292;p4"/>
                  <p:cNvSpPr/>
                  <p:nvPr/>
                </p:nvSpPr>
                <p:spPr>
                  <a:xfrm>
                    <a:off x="3796397" y="2114790"/>
                    <a:ext cx="46627" cy="119774"/>
                  </a:xfrm>
                  <a:custGeom>
                    <a:avLst/>
                    <a:gdLst/>
                    <a:ahLst/>
                    <a:cxnLst/>
                    <a:rect l="l" t="t" r="r" b="b"/>
                    <a:pathLst>
                      <a:path w="46627" h="119774" extrusionOk="0">
                        <a:moveTo>
                          <a:pt x="267" y="35002"/>
                        </a:moveTo>
                        <a:cubicBezTo>
                          <a:pt x="2172" y="15952"/>
                          <a:pt x="23127" y="-4051"/>
                          <a:pt x="43130" y="712"/>
                        </a:cubicBezTo>
                        <a:cubicBezTo>
                          <a:pt x="51702" y="18809"/>
                          <a:pt x="42177" y="41669"/>
                          <a:pt x="39320" y="48337"/>
                        </a:cubicBezTo>
                        <a:cubicBezTo>
                          <a:pt x="32652" y="70244"/>
                          <a:pt x="25985" y="91199"/>
                          <a:pt x="28842" y="119774"/>
                        </a:cubicBezTo>
                        <a:cubicBezTo>
                          <a:pt x="26937" y="111202"/>
                          <a:pt x="20270" y="106439"/>
                          <a:pt x="16460" y="98819"/>
                        </a:cubicBezTo>
                        <a:cubicBezTo>
                          <a:pt x="6935" y="80722"/>
                          <a:pt x="-1638" y="55004"/>
                          <a:pt x="267" y="35002"/>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93" name="Google Shape;293;p4"/>
                <p:cNvSpPr/>
                <p:nvPr/>
              </p:nvSpPr>
              <p:spPr>
                <a:xfrm>
                  <a:off x="3974284" y="2114251"/>
                  <a:ext cx="54922" cy="120313"/>
                </a:xfrm>
                <a:custGeom>
                  <a:avLst/>
                  <a:gdLst/>
                  <a:ahLst/>
                  <a:cxnLst/>
                  <a:rect l="l" t="t" r="r" b="b"/>
                  <a:pathLst>
                    <a:path w="54922" h="120313" extrusionOk="0">
                      <a:moveTo>
                        <a:pt x="51933" y="6014"/>
                      </a:moveTo>
                      <a:cubicBezTo>
                        <a:pt x="56696" y="13634"/>
                        <a:pt x="54791" y="26969"/>
                        <a:pt x="52886" y="35541"/>
                      </a:cubicBezTo>
                      <a:cubicBezTo>
                        <a:pt x="50981" y="46019"/>
                        <a:pt x="46218" y="56496"/>
                        <a:pt x="40503" y="66021"/>
                      </a:cubicBezTo>
                      <a:cubicBezTo>
                        <a:pt x="34788" y="75546"/>
                        <a:pt x="28121" y="84119"/>
                        <a:pt x="22406" y="92691"/>
                      </a:cubicBezTo>
                      <a:cubicBezTo>
                        <a:pt x="19548" y="97454"/>
                        <a:pt x="16691" y="101264"/>
                        <a:pt x="13833" y="106026"/>
                      </a:cubicBezTo>
                      <a:cubicBezTo>
                        <a:pt x="12881" y="107931"/>
                        <a:pt x="6213" y="118409"/>
                        <a:pt x="7166" y="120314"/>
                      </a:cubicBezTo>
                      <a:cubicBezTo>
                        <a:pt x="-4264" y="102216"/>
                        <a:pt x="498" y="72689"/>
                        <a:pt x="4308" y="52686"/>
                      </a:cubicBezTo>
                      <a:cubicBezTo>
                        <a:pt x="7166" y="38399"/>
                        <a:pt x="11928" y="23159"/>
                        <a:pt x="21453" y="11729"/>
                      </a:cubicBezTo>
                      <a:cubicBezTo>
                        <a:pt x="25263" y="6966"/>
                        <a:pt x="30026" y="3156"/>
                        <a:pt x="34788" y="1251"/>
                      </a:cubicBezTo>
                      <a:cubicBezTo>
                        <a:pt x="40503" y="-654"/>
                        <a:pt x="45266" y="-654"/>
                        <a:pt x="49076" y="3156"/>
                      </a:cubicBezTo>
                      <a:cubicBezTo>
                        <a:pt x="50981" y="4109"/>
                        <a:pt x="50981" y="5061"/>
                        <a:pt x="51933" y="6014"/>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 name="Google Shape;294;p4"/>
                <p:cNvSpPr/>
                <p:nvPr/>
              </p:nvSpPr>
              <p:spPr>
                <a:xfrm>
                  <a:off x="4015740" y="1985962"/>
                  <a:ext cx="113109" cy="52534"/>
                </a:xfrm>
                <a:custGeom>
                  <a:avLst/>
                  <a:gdLst/>
                  <a:ahLst/>
                  <a:cxnLst/>
                  <a:rect l="l" t="t" r="r" b="b"/>
                  <a:pathLst>
                    <a:path w="113109" h="52534" extrusionOk="0">
                      <a:moveTo>
                        <a:pt x="30480" y="2858"/>
                      </a:moveTo>
                      <a:cubicBezTo>
                        <a:pt x="38100" y="952"/>
                        <a:pt x="46672" y="0"/>
                        <a:pt x="54292" y="0"/>
                      </a:cubicBezTo>
                      <a:cubicBezTo>
                        <a:pt x="68580" y="0"/>
                        <a:pt x="79057" y="8573"/>
                        <a:pt x="89535" y="17145"/>
                      </a:cubicBezTo>
                      <a:cubicBezTo>
                        <a:pt x="98107" y="24765"/>
                        <a:pt x="108585" y="34290"/>
                        <a:pt x="112395" y="45720"/>
                      </a:cubicBezTo>
                      <a:cubicBezTo>
                        <a:pt x="113347" y="47625"/>
                        <a:pt x="113347" y="50483"/>
                        <a:pt x="112395" y="51435"/>
                      </a:cubicBezTo>
                      <a:cubicBezTo>
                        <a:pt x="110490" y="53340"/>
                        <a:pt x="108585" y="52388"/>
                        <a:pt x="106680" y="51435"/>
                      </a:cubicBezTo>
                      <a:cubicBezTo>
                        <a:pt x="94297" y="45720"/>
                        <a:pt x="82867" y="44767"/>
                        <a:pt x="69532" y="43815"/>
                      </a:cubicBezTo>
                      <a:cubicBezTo>
                        <a:pt x="63817" y="42863"/>
                        <a:pt x="58102" y="40958"/>
                        <a:pt x="52388" y="38100"/>
                      </a:cubicBezTo>
                      <a:cubicBezTo>
                        <a:pt x="38100" y="31433"/>
                        <a:pt x="22860" y="18098"/>
                        <a:pt x="6667" y="20002"/>
                      </a:cubicBezTo>
                      <a:cubicBezTo>
                        <a:pt x="4763" y="20002"/>
                        <a:pt x="1905" y="20955"/>
                        <a:pt x="0" y="19050"/>
                      </a:cubicBezTo>
                      <a:cubicBezTo>
                        <a:pt x="3810" y="15240"/>
                        <a:pt x="8572" y="11430"/>
                        <a:pt x="13335" y="9525"/>
                      </a:cubicBezTo>
                      <a:cubicBezTo>
                        <a:pt x="18097" y="6667"/>
                        <a:pt x="24765" y="4763"/>
                        <a:pt x="30480" y="285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5" name="Google Shape;295;p4"/>
                <p:cNvSpPr/>
                <p:nvPr/>
              </p:nvSpPr>
              <p:spPr>
                <a:xfrm>
                  <a:off x="3472814" y="1946910"/>
                  <a:ext cx="113109" cy="52534"/>
                </a:xfrm>
                <a:custGeom>
                  <a:avLst/>
                  <a:gdLst/>
                  <a:ahLst/>
                  <a:cxnLst/>
                  <a:rect l="l" t="t" r="r" b="b"/>
                  <a:pathLst>
                    <a:path w="113109" h="52534" extrusionOk="0">
                      <a:moveTo>
                        <a:pt x="30480" y="2857"/>
                      </a:moveTo>
                      <a:cubicBezTo>
                        <a:pt x="38100" y="952"/>
                        <a:pt x="46673" y="0"/>
                        <a:pt x="54293" y="0"/>
                      </a:cubicBezTo>
                      <a:cubicBezTo>
                        <a:pt x="68580" y="0"/>
                        <a:pt x="79058" y="8573"/>
                        <a:pt x="89535" y="17145"/>
                      </a:cubicBezTo>
                      <a:cubicBezTo>
                        <a:pt x="98108" y="24765"/>
                        <a:pt x="108585" y="34290"/>
                        <a:pt x="112395" y="45720"/>
                      </a:cubicBezTo>
                      <a:cubicBezTo>
                        <a:pt x="113348" y="47625"/>
                        <a:pt x="113348" y="50482"/>
                        <a:pt x="112395" y="51435"/>
                      </a:cubicBezTo>
                      <a:cubicBezTo>
                        <a:pt x="110490" y="53340"/>
                        <a:pt x="108585" y="52388"/>
                        <a:pt x="106680" y="51435"/>
                      </a:cubicBezTo>
                      <a:cubicBezTo>
                        <a:pt x="94298" y="45720"/>
                        <a:pt x="82868" y="44767"/>
                        <a:pt x="69533" y="43815"/>
                      </a:cubicBezTo>
                      <a:cubicBezTo>
                        <a:pt x="63818" y="42863"/>
                        <a:pt x="58102" y="40957"/>
                        <a:pt x="52388" y="38100"/>
                      </a:cubicBezTo>
                      <a:cubicBezTo>
                        <a:pt x="38100" y="31432"/>
                        <a:pt x="22860" y="18098"/>
                        <a:pt x="6668" y="20002"/>
                      </a:cubicBezTo>
                      <a:cubicBezTo>
                        <a:pt x="4763" y="20002"/>
                        <a:pt x="1905" y="20955"/>
                        <a:pt x="0" y="19050"/>
                      </a:cubicBezTo>
                      <a:cubicBezTo>
                        <a:pt x="3810" y="15240"/>
                        <a:pt x="8573" y="11430"/>
                        <a:pt x="13335" y="9525"/>
                      </a:cubicBezTo>
                      <a:cubicBezTo>
                        <a:pt x="17145" y="6667"/>
                        <a:pt x="23813" y="4763"/>
                        <a:pt x="30480" y="285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96" name="Google Shape;296;p4"/>
                <p:cNvGrpSpPr/>
                <p:nvPr/>
              </p:nvGrpSpPr>
              <p:grpSpPr>
                <a:xfrm>
                  <a:off x="4305609" y="1683067"/>
                  <a:ext cx="56840" cy="156210"/>
                  <a:chOff x="4305609" y="1683067"/>
                  <a:chExt cx="56840" cy="156210"/>
                </a:xfrm>
              </p:grpSpPr>
              <p:sp>
                <p:nvSpPr>
                  <p:cNvPr id="297" name="Google Shape;297;p4"/>
                  <p:cNvSpPr/>
                  <p:nvPr/>
                </p:nvSpPr>
                <p:spPr>
                  <a:xfrm>
                    <a:off x="4305609" y="1683067"/>
                    <a:ext cx="31247" cy="156210"/>
                  </a:xfrm>
                  <a:custGeom>
                    <a:avLst/>
                    <a:gdLst/>
                    <a:ahLst/>
                    <a:cxnLst/>
                    <a:rect l="l" t="t" r="r" b="b"/>
                    <a:pathLst>
                      <a:path w="31247" h="156210" extrusionOk="0">
                        <a:moveTo>
                          <a:pt x="29218" y="149543"/>
                        </a:moveTo>
                        <a:lnTo>
                          <a:pt x="29218" y="156210"/>
                        </a:lnTo>
                        <a:cubicBezTo>
                          <a:pt x="9216" y="114300"/>
                          <a:pt x="-26027" y="36195"/>
                          <a:pt x="31123" y="0"/>
                        </a:cubicBezTo>
                        <a:cubicBezTo>
                          <a:pt x="32076" y="23813"/>
                          <a:pt x="27313" y="47625"/>
                          <a:pt x="25408" y="71438"/>
                        </a:cubicBezTo>
                        <a:cubicBezTo>
                          <a:pt x="24456" y="97155"/>
                          <a:pt x="30171" y="123825"/>
                          <a:pt x="29218" y="149543"/>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 name="Google Shape;298;p4"/>
                  <p:cNvSpPr/>
                  <p:nvPr/>
                </p:nvSpPr>
                <p:spPr>
                  <a:xfrm>
                    <a:off x="4329958" y="1683067"/>
                    <a:ext cx="32491" cy="156210"/>
                  </a:xfrm>
                  <a:custGeom>
                    <a:avLst/>
                    <a:gdLst/>
                    <a:ahLst/>
                    <a:cxnLst/>
                    <a:rect l="l" t="t" r="r" b="b"/>
                    <a:pathLst>
                      <a:path w="32491" h="156210" extrusionOk="0">
                        <a:moveTo>
                          <a:pt x="5822" y="156210"/>
                        </a:moveTo>
                        <a:cubicBezTo>
                          <a:pt x="4869" y="131445"/>
                          <a:pt x="-846" y="101918"/>
                          <a:pt x="107" y="76200"/>
                        </a:cubicBezTo>
                        <a:cubicBezTo>
                          <a:pt x="1059" y="53340"/>
                          <a:pt x="8679" y="18098"/>
                          <a:pt x="8679" y="0"/>
                        </a:cubicBezTo>
                        <a:cubicBezTo>
                          <a:pt x="27729" y="19050"/>
                          <a:pt x="35349" y="46673"/>
                          <a:pt x="31539" y="72390"/>
                        </a:cubicBezTo>
                        <a:cubicBezTo>
                          <a:pt x="25824" y="98108"/>
                          <a:pt x="6774" y="137160"/>
                          <a:pt x="5822" y="15621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99" name="Google Shape;299;p4"/>
                <p:cNvGrpSpPr/>
                <p:nvPr/>
              </p:nvGrpSpPr>
              <p:grpSpPr>
                <a:xfrm>
                  <a:off x="3313728" y="1500187"/>
                  <a:ext cx="60965" cy="159067"/>
                  <a:chOff x="3313728" y="1500187"/>
                  <a:chExt cx="60965" cy="159067"/>
                </a:xfrm>
              </p:grpSpPr>
              <p:sp>
                <p:nvSpPr>
                  <p:cNvPr id="300" name="Google Shape;300;p4"/>
                  <p:cNvSpPr/>
                  <p:nvPr/>
                </p:nvSpPr>
                <p:spPr>
                  <a:xfrm>
                    <a:off x="3313728" y="1500187"/>
                    <a:ext cx="43498" cy="159067"/>
                  </a:xfrm>
                  <a:custGeom>
                    <a:avLst/>
                    <a:gdLst/>
                    <a:ahLst/>
                    <a:cxnLst/>
                    <a:rect l="l" t="t" r="r" b="b"/>
                    <a:pathLst>
                      <a:path w="43498" h="159067" extrusionOk="0">
                        <a:moveTo>
                          <a:pt x="37167" y="0"/>
                        </a:moveTo>
                        <a:cubicBezTo>
                          <a:pt x="38119" y="952"/>
                          <a:pt x="41929" y="7620"/>
                          <a:pt x="42882" y="11430"/>
                        </a:cubicBezTo>
                        <a:cubicBezTo>
                          <a:pt x="44787" y="23813"/>
                          <a:pt x="41929" y="34290"/>
                          <a:pt x="39072" y="46673"/>
                        </a:cubicBezTo>
                        <a:cubicBezTo>
                          <a:pt x="36214" y="60008"/>
                          <a:pt x="36214" y="74295"/>
                          <a:pt x="33357" y="87630"/>
                        </a:cubicBezTo>
                        <a:cubicBezTo>
                          <a:pt x="30499" y="100013"/>
                          <a:pt x="26689" y="110490"/>
                          <a:pt x="25737" y="123825"/>
                        </a:cubicBezTo>
                        <a:cubicBezTo>
                          <a:pt x="24784" y="134302"/>
                          <a:pt x="28594" y="147638"/>
                          <a:pt x="28594" y="159067"/>
                        </a:cubicBezTo>
                        <a:cubicBezTo>
                          <a:pt x="16212" y="150495"/>
                          <a:pt x="10497" y="133350"/>
                          <a:pt x="7639" y="122873"/>
                        </a:cubicBezTo>
                        <a:cubicBezTo>
                          <a:pt x="1924" y="102870"/>
                          <a:pt x="-1886" y="79058"/>
                          <a:pt x="972" y="58102"/>
                        </a:cubicBezTo>
                        <a:cubicBezTo>
                          <a:pt x="2877" y="31433"/>
                          <a:pt x="16212" y="13335"/>
                          <a:pt x="37167"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 name="Google Shape;301;p4"/>
                  <p:cNvSpPr/>
                  <p:nvPr/>
                </p:nvSpPr>
                <p:spPr>
                  <a:xfrm>
                    <a:off x="3337223" y="1500187"/>
                    <a:ext cx="37470" cy="158114"/>
                  </a:xfrm>
                  <a:custGeom>
                    <a:avLst/>
                    <a:gdLst/>
                    <a:ahLst/>
                    <a:cxnLst/>
                    <a:rect l="l" t="t" r="r" b="b"/>
                    <a:pathLst>
                      <a:path w="37470" h="158114" extrusionOk="0">
                        <a:moveTo>
                          <a:pt x="13671" y="0"/>
                        </a:moveTo>
                        <a:cubicBezTo>
                          <a:pt x="35579" y="19050"/>
                          <a:pt x="44151" y="55245"/>
                          <a:pt x="31769" y="80010"/>
                        </a:cubicBezTo>
                        <a:cubicBezTo>
                          <a:pt x="19386" y="105727"/>
                          <a:pt x="336" y="126683"/>
                          <a:pt x="5099" y="158115"/>
                        </a:cubicBezTo>
                        <a:cubicBezTo>
                          <a:pt x="-3474" y="136208"/>
                          <a:pt x="336" y="104775"/>
                          <a:pt x="5099" y="78105"/>
                        </a:cubicBezTo>
                        <a:cubicBezTo>
                          <a:pt x="8909" y="55245"/>
                          <a:pt x="20339" y="23813"/>
                          <a:pt x="13671"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02" name="Google Shape;302;p4"/>
                <p:cNvGrpSpPr/>
                <p:nvPr/>
              </p:nvGrpSpPr>
              <p:grpSpPr>
                <a:xfrm>
                  <a:off x="3539617" y="1768792"/>
                  <a:ext cx="75120" cy="108290"/>
                  <a:chOff x="3539617" y="1768792"/>
                  <a:chExt cx="75120" cy="108290"/>
                </a:xfrm>
              </p:grpSpPr>
              <p:sp>
                <p:nvSpPr>
                  <p:cNvPr id="303" name="Google Shape;303;p4"/>
                  <p:cNvSpPr/>
                  <p:nvPr/>
                </p:nvSpPr>
                <p:spPr>
                  <a:xfrm>
                    <a:off x="3560445" y="1768792"/>
                    <a:ext cx="54292" cy="108290"/>
                  </a:xfrm>
                  <a:custGeom>
                    <a:avLst/>
                    <a:gdLst/>
                    <a:ahLst/>
                    <a:cxnLst/>
                    <a:rect l="l" t="t" r="r" b="b"/>
                    <a:pathLst>
                      <a:path w="54292" h="108290" extrusionOk="0">
                        <a:moveTo>
                          <a:pt x="0" y="107633"/>
                        </a:moveTo>
                        <a:cubicBezTo>
                          <a:pt x="20002" y="112395"/>
                          <a:pt x="43815" y="90488"/>
                          <a:pt x="45720" y="68580"/>
                        </a:cubicBezTo>
                        <a:cubicBezTo>
                          <a:pt x="46672" y="56198"/>
                          <a:pt x="40957" y="30480"/>
                          <a:pt x="54292" y="0"/>
                        </a:cubicBezTo>
                        <a:cubicBezTo>
                          <a:pt x="39052" y="19050"/>
                          <a:pt x="29527" y="20955"/>
                          <a:pt x="18097" y="40958"/>
                        </a:cubicBezTo>
                        <a:cubicBezTo>
                          <a:pt x="7620" y="59055"/>
                          <a:pt x="8572" y="92393"/>
                          <a:pt x="0" y="107633"/>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 name="Google Shape;304;p4"/>
                  <p:cNvSpPr/>
                  <p:nvPr/>
                </p:nvSpPr>
                <p:spPr>
                  <a:xfrm>
                    <a:off x="3539617" y="1768792"/>
                    <a:ext cx="75120" cy="107632"/>
                  </a:xfrm>
                  <a:custGeom>
                    <a:avLst/>
                    <a:gdLst/>
                    <a:ahLst/>
                    <a:cxnLst/>
                    <a:rect l="l" t="t" r="r" b="b"/>
                    <a:pathLst>
                      <a:path w="75120" h="107632" extrusionOk="0">
                        <a:moveTo>
                          <a:pt x="3683" y="55245"/>
                        </a:moveTo>
                        <a:cubicBezTo>
                          <a:pt x="-4890" y="72390"/>
                          <a:pt x="1778" y="100013"/>
                          <a:pt x="20828" y="107633"/>
                        </a:cubicBezTo>
                        <a:cubicBezTo>
                          <a:pt x="37973" y="97155"/>
                          <a:pt x="41783" y="72390"/>
                          <a:pt x="44640" y="65723"/>
                        </a:cubicBezTo>
                        <a:cubicBezTo>
                          <a:pt x="51308" y="43815"/>
                          <a:pt x="57023" y="22860"/>
                          <a:pt x="75120" y="0"/>
                        </a:cubicBezTo>
                        <a:cubicBezTo>
                          <a:pt x="68453" y="5715"/>
                          <a:pt x="60833" y="6668"/>
                          <a:pt x="53213" y="10478"/>
                        </a:cubicBezTo>
                        <a:cubicBezTo>
                          <a:pt x="34163" y="20003"/>
                          <a:pt x="13208" y="37148"/>
                          <a:pt x="3683" y="5524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05" name="Google Shape;305;p4"/>
                <p:cNvGrpSpPr/>
                <p:nvPr/>
              </p:nvGrpSpPr>
              <p:grpSpPr>
                <a:xfrm>
                  <a:off x="4160139" y="1976295"/>
                  <a:ext cx="43189" cy="138254"/>
                  <a:chOff x="4160139" y="1976295"/>
                  <a:chExt cx="43189" cy="138254"/>
                </a:xfrm>
              </p:grpSpPr>
              <p:sp>
                <p:nvSpPr>
                  <p:cNvPr id="306" name="Google Shape;306;p4"/>
                  <p:cNvSpPr/>
                  <p:nvPr/>
                </p:nvSpPr>
                <p:spPr>
                  <a:xfrm>
                    <a:off x="4160139" y="1976295"/>
                    <a:ext cx="43189" cy="137302"/>
                  </a:xfrm>
                  <a:custGeom>
                    <a:avLst/>
                    <a:gdLst/>
                    <a:ahLst/>
                    <a:cxnLst/>
                    <a:rect l="l" t="t" r="r" b="b"/>
                    <a:pathLst>
                      <a:path w="43189" h="137302" extrusionOk="0">
                        <a:moveTo>
                          <a:pt x="5144" y="26812"/>
                        </a:moveTo>
                        <a:cubicBezTo>
                          <a:pt x="8001" y="20145"/>
                          <a:pt x="19431" y="-9383"/>
                          <a:pt x="28956" y="3000"/>
                        </a:cubicBezTo>
                        <a:lnTo>
                          <a:pt x="29908" y="3952"/>
                        </a:lnTo>
                        <a:cubicBezTo>
                          <a:pt x="45148" y="23002"/>
                          <a:pt x="45148" y="48720"/>
                          <a:pt x="40386" y="70627"/>
                        </a:cubicBezTo>
                        <a:cubicBezTo>
                          <a:pt x="37528" y="82057"/>
                          <a:pt x="34671" y="93487"/>
                          <a:pt x="34671" y="104917"/>
                        </a:cubicBezTo>
                        <a:cubicBezTo>
                          <a:pt x="34671" y="116347"/>
                          <a:pt x="38481" y="125872"/>
                          <a:pt x="40386" y="137302"/>
                        </a:cubicBezTo>
                        <a:cubicBezTo>
                          <a:pt x="19431" y="120157"/>
                          <a:pt x="7048" y="94440"/>
                          <a:pt x="2286" y="68722"/>
                        </a:cubicBezTo>
                        <a:cubicBezTo>
                          <a:pt x="-1524" y="53482"/>
                          <a:pt x="-572" y="42052"/>
                          <a:pt x="5144" y="26812"/>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7" name="Google Shape;307;p4"/>
                  <p:cNvSpPr/>
                  <p:nvPr/>
                </p:nvSpPr>
                <p:spPr>
                  <a:xfrm>
                    <a:off x="4160139" y="1976295"/>
                    <a:ext cx="40385" cy="138254"/>
                  </a:xfrm>
                  <a:custGeom>
                    <a:avLst/>
                    <a:gdLst/>
                    <a:ahLst/>
                    <a:cxnLst/>
                    <a:rect l="l" t="t" r="r" b="b"/>
                    <a:pathLst>
                      <a:path w="40385" h="138254" extrusionOk="0">
                        <a:moveTo>
                          <a:pt x="5144" y="26812"/>
                        </a:moveTo>
                        <a:cubicBezTo>
                          <a:pt x="8001" y="20145"/>
                          <a:pt x="19431" y="-9383"/>
                          <a:pt x="28956" y="3000"/>
                        </a:cubicBezTo>
                        <a:lnTo>
                          <a:pt x="29908" y="3952"/>
                        </a:lnTo>
                        <a:cubicBezTo>
                          <a:pt x="29908" y="3952"/>
                          <a:pt x="29908" y="4905"/>
                          <a:pt x="30861" y="4905"/>
                        </a:cubicBezTo>
                        <a:cubicBezTo>
                          <a:pt x="30861" y="4905"/>
                          <a:pt x="30861" y="5857"/>
                          <a:pt x="30861" y="5857"/>
                        </a:cubicBezTo>
                        <a:cubicBezTo>
                          <a:pt x="29908" y="17287"/>
                          <a:pt x="29908" y="27765"/>
                          <a:pt x="29908" y="39195"/>
                        </a:cubicBezTo>
                        <a:cubicBezTo>
                          <a:pt x="23241" y="72532"/>
                          <a:pt x="19431" y="109680"/>
                          <a:pt x="40386" y="137302"/>
                        </a:cubicBezTo>
                        <a:cubicBezTo>
                          <a:pt x="40386" y="137302"/>
                          <a:pt x="40386" y="138255"/>
                          <a:pt x="40386" y="138255"/>
                        </a:cubicBezTo>
                        <a:cubicBezTo>
                          <a:pt x="19431" y="121110"/>
                          <a:pt x="7048" y="95392"/>
                          <a:pt x="2286" y="69675"/>
                        </a:cubicBezTo>
                        <a:cubicBezTo>
                          <a:pt x="-1524" y="53482"/>
                          <a:pt x="-572" y="42052"/>
                          <a:pt x="5144" y="268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308" name="Google Shape;308;p4"/>
            <p:cNvGrpSpPr/>
            <p:nvPr/>
          </p:nvGrpSpPr>
          <p:grpSpPr>
            <a:xfrm flipH="1">
              <a:off x="49529" y="-35043"/>
              <a:ext cx="1151583" cy="2226945"/>
              <a:chOff x="4754869" y="1270635"/>
              <a:chExt cx="1151583" cy="2226945"/>
            </a:xfrm>
          </p:grpSpPr>
          <p:grpSp>
            <p:nvGrpSpPr>
              <p:cNvPr id="309" name="Google Shape;309;p4"/>
              <p:cNvGrpSpPr/>
              <p:nvPr/>
            </p:nvGrpSpPr>
            <p:grpSpPr>
              <a:xfrm>
                <a:off x="4754869" y="1270635"/>
                <a:ext cx="1081838" cy="2163664"/>
                <a:chOff x="4754869" y="1270635"/>
                <a:chExt cx="1081838" cy="2163664"/>
              </a:xfrm>
            </p:grpSpPr>
            <p:sp>
              <p:nvSpPr>
                <p:cNvPr id="310" name="Google Shape;310;p4"/>
                <p:cNvSpPr/>
                <p:nvPr/>
              </p:nvSpPr>
              <p:spPr>
                <a:xfrm>
                  <a:off x="4754869" y="1270635"/>
                  <a:ext cx="1081288" cy="2163664"/>
                </a:xfrm>
                <a:custGeom>
                  <a:avLst/>
                  <a:gdLst/>
                  <a:ahLst/>
                  <a:cxnLst/>
                  <a:rect l="l" t="t" r="r" b="b"/>
                  <a:pathLst>
                    <a:path w="1081288" h="2163664" extrusionOk="0">
                      <a:moveTo>
                        <a:pt x="321003" y="2024062"/>
                      </a:moveTo>
                      <a:cubicBezTo>
                        <a:pt x="162888" y="1883093"/>
                        <a:pt x="135265" y="1627823"/>
                        <a:pt x="118120" y="1430655"/>
                      </a:cubicBezTo>
                      <a:cubicBezTo>
                        <a:pt x="96213" y="1184910"/>
                        <a:pt x="81925" y="942023"/>
                        <a:pt x="71448" y="696278"/>
                      </a:cubicBezTo>
                      <a:cubicBezTo>
                        <a:pt x="62875" y="487680"/>
                        <a:pt x="49540" y="276225"/>
                        <a:pt x="38110" y="66675"/>
                      </a:cubicBezTo>
                      <a:cubicBezTo>
                        <a:pt x="37158" y="42863"/>
                        <a:pt x="35253" y="18097"/>
                        <a:pt x="20965" y="0"/>
                      </a:cubicBezTo>
                      <a:cubicBezTo>
                        <a:pt x="-11420" y="79057"/>
                        <a:pt x="2868" y="162877"/>
                        <a:pt x="4773" y="246698"/>
                      </a:cubicBezTo>
                      <a:cubicBezTo>
                        <a:pt x="7630" y="344805"/>
                        <a:pt x="10488" y="443865"/>
                        <a:pt x="14298" y="541973"/>
                      </a:cubicBezTo>
                      <a:cubicBezTo>
                        <a:pt x="17155" y="623888"/>
                        <a:pt x="30490" y="701040"/>
                        <a:pt x="31443" y="782955"/>
                      </a:cubicBezTo>
                      <a:cubicBezTo>
                        <a:pt x="35253" y="1147762"/>
                        <a:pt x="65733" y="1524000"/>
                        <a:pt x="162888" y="1875473"/>
                      </a:cubicBezTo>
                      <a:cubicBezTo>
                        <a:pt x="190510" y="1974533"/>
                        <a:pt x="252423" y="2051685"/>
                        <a:pt x="343863" y="2103120"/>
                      </a:cubicBezTo>
                      <a:cubicBezTo>
                        <a:pt x="439113" y="2156460"/>
                        <a:pt x="553413" y="2175510"/>
                        <a:pt x="661045" y="2156460"/>
                      </a:cubicBezTo>
                      <a:cubicBezTo>
                        <a:pt x="928698" y="2108835"/>
                        <a:pt x="998230" y="1762125"/>
                        <a:pt x="1023948" y="1537335"/>
                      </a:cubicBezTo>
                      <a:cubicBezTo>
                        <a:pt x="1035378" y="1441133"/>
                        <a:pt x="1041093" y="1345883"/>
                        <a:pt x="1044903" y="1250633"/>
                      </a:cubicBezTo>
                      <a:cubicBezTo>
                        <a:pt x="1050618" y="1082040"/>
                        <a:pt x="1048713" y="914400"/>
                        <a:pt x="1053475" y="743903"/>
                      </a:cubicBezTo>
                      <a:cubicBezTo>
                        <a:pt x="1058238" y="562928"/>
                        <a:pt x="1066810" y="382905"/>
                        <a:pt x="1078240" y="201930"/>
                      </a:cubicBezTo>
                      <a:cubicBezTo>
                        <a:pt x="1082050" y="145733"/>
                        <a:pt x="1085860" y="86677"/>
                        <a:pt x="1065858" y="34290"/>
                      </a:cubicBezTo>
                      <a:cubicBezTo>
                        <a:pt x="1042998" y="83820"/>
                        <a:pt x="1040140" y="140017"/>
                        <a:pt x="1037283" y="195263"/>
                      </a:cubicBezTo>
                      <a:cubicBezTo>
                        <a:pt x="1023948" y="487680"/>
                        <a:pt x="1009660" y="780098"/>
                        <a:pt x="1002993" y="1073468"/>
                      </a:cubicBezTo>
                      <a:cubicBezTo>
                        <a:pt x="999183" y="1263015"/>
                        <a:pt x="998230" y="1458278"/>
                        <a:pt x="969655" y="1648778"/>
                      </a:cubicBezTo>
                      <a:cubicBezTo>
                        <a:pt x="943938" y="1817370"/>
                        <a:pt x="901075" y="2000250"/>
                        <a:pt x="736293" y="2087880"/>
                      </a:cubicBezTo>
                      <a:cubicBezTo>
                        <a:pt x="607705" y="2154555"/>
                        <a:pt x="428635" y="2119313"/>
                        <a:pt x="321003" y="2024062"/>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 name="Google Shape;311;p4"/>
                <p:cNvSpPr/>
                <p:nvPr/>
              </p:nvSpPr>
              <p:spPr>
                <a:xfrm>
                  <a:off x="4756059" y="1271587"/>
                  <a:ext cx="1080648" cy="2160806"/>
                </a:xfrm>
                <a:custGeom>
                  <a:avLst/>
                  <a:gdLst/>
                  <a:ahLst/>
                  <a:cxnLst/>
                  <a:rect l="l" t="t" r="r" b="b"/>
                  <a:pathLst>
                    <a:path w="1080648" h="2160806" extrusionOk="0">
                      <a:moveTo>
                        <a:pt x="1073240" y="58102"/>
                      </a:moveTo>
                      <a:cubicBezTo>
                        <a:pt x="1073240" y="64770"/>
                        <a:pt x="1073240" y="71438"/>
                        <a:pt x="1073240" y="78105"/>
                      </a:cubicBezTo>
                      <a:cubicBezTo>
                        <a:pt x="1073240" y="120968"/>
                        <a:pt x="1068478" y="161925"/>
                        <a:pt x="1061810" y="203835"/>
                      </a:cubicBezTo>
                      <a:cubicBezTo>
                        <a:pt x="1052285" y="273367"/>
                        <a:pt x="1039903" y="842963"/>
                        <a:pt x="1037997" y="936308"/>
                      </a:cubicBezTo>
                      <a:cubicBezTo>
                        <a:pt x="1036093" y="1029653"/>
                        <a:pt x="1032283" y="1122998"/>
                        <a:pt x="1025615" y="1216343"/>
                      </a:cubicBezTo>
                      <a:cubicBezTo>
                        <a:pt x="1023710" y="1368743"/>
                        <a:pt x="1015138" y="1519238"/>
                        <a:pt x="984658" y="1669733"/>
                      </a:cubicBezTo>
                      <a:cubicBezTo>
                        <a:pt x="959893" y="1793558"/>
                        <a:pt x="927508" y="1919288"/>
                        <a:pt x="846545" y="2019300"/>
                      </a:cubicBezTo>
                      <a:cubicBezTo>
                        <a:pt x="751295" y="2136458"/>
                        <a:pt x="586513" y="2172653"/>
                        <a:pt x="446495" y="2120265"/>
                      </a:cubicBezTo>
                      <a:cubicBezTo>
                        <a:pt x="290285" y="2062163"/>
                        <a:pt x="178843" y="1931670"/>
                        <a:pt x="144553" y="1769745"/>
                      </a:cubicBezTo>
                      <a:cubicBezTo>
                        <a:pt x="129312" y="1697355"/>
                        <a:pt x="124550" y="1628775"/>
                        <a:pt x="113120" y="1559243"/>
                      </a:cubicBezTo>
                      <a:cubicBezTo>
                        <a:pt x="102643" y="1501140"/>
                        <a:pt x="90260" y="1442085"/>
                        <a:pt x="93118" y="1383030"/>
                      </a:cubicBezTo>
                      <a:cubicBezTo>
                        <a:pt x="68353" y="1119188"/>
                        <a:pt x="12155" y="117157"/>
                        <a:pt x="19775" y="0"/>
                      </a:cubicBezTo>
                      <a:cubicBezTo>
                        <a:pt x="-10705" y="78105"/>
                        <a:pt x="2630" y="160973"/>
                        <a:pt x="4535" y="243840"/>
                      </a:cubicBezTo>
                      <a:cubicBezTo>
                        <a:pt x="7393" y="341948"/>
                        <a:pt x="10250" y="441008"/>
                        <a:pt x="14060" y="539115"/>
                      </a:cubicBezTo>
                      <a:cubicBezTo>
                        <a:pt x="16918" y="621030"/>
                        <a:pt x="30253" y="698183"/>
                        <a:pt x="31205" y="780098"/>
                      </a:cubicBezTo>
                      <a:cubicBezTo>
                        <a:pt x="35015" y="1144905"/>
                        <a:pt x="65495" y="1521143"/>
                        <a:pt x="162650" y="1872615"/>
                      </a:cubicBezTo>
                      <a:cubicBezTo>
                        <a:pt x="190273" y="1971675"/>
                        <a:pt x="252185" y="2048828"/>
                        <a:pt x="343625" y="2100263"/>
                      </a:cubicBezTo>
                      <a:cubicBezTo>
                        <a:pt x="438875" y="2153603"/>
                        <a:pt x="553175" y="2172653"/>
                        <a:pt x="660808" y="2153603"/>
                      </a:cubicBezTo>
                      <a:cubicBezTo>
                        <a:pt x="928460" y="2105978"/>
                        <a:pt x="997993" y="1759268"/>
                        <a:pt x="1023710" y="1534478"/>
                      </a:cubicBezTo>
                      <a:cubicBezTo>
                        <a:pt x="1035140" y="1438275"/>
                        <a:pt x="1040855" y="1343025"/>
                        <a:pt x="1044665" y="1247775"/>
                      </a:cubicBezTo>
                      <a:cubicBezTo>
                        <a:pt x="1050380" y="1079183"/>
                        <a:pt x="1048475" y="911543"/>
                        <a:pt x="1053238" y="741045"/>
                      </a:cubicBezTo>
                      <a:cubicBezTo>
                        <a:pt x="1058000" y="560070"/>
                        <a:pt x="1066573" y="380048"/>
                        <a:pt x="1078003" y="199073"/>
                      </a:cubicBezTo>
                      <a:cubicBezTo>
                        <a:pt x="1080860" y="152400"/>
                        <a:pt x="1083718" y="103823"/>
                        <a:pt x="1073240" y="5810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12" name="Google Shape;312;p4"/>
              <p:cNvGrpSpPr/>
              <p:nvPr/>
            </p:nvGrpSpPr>
            <p:grpSpPr>
              <a:xfrm>
                <a:off x="5374005" y="3328817"/>
                <a:ext cx="140969" cy="61196"/>
                <a:chOff x="5374005" y="3328817"/>
                <a:chExt cx="140969" cy="61196"/>
              </a:xfrm>
            </p:grpSpPr>
            <p:sp>
              <p:nvSpPr>
                <p:cNvPr id="313" name="Google Shape;313;p4"/>
                <p:cNvSpPr/>
                <p:nvPr/>
              </p:nvSpPr>
              <p:spPr>
                <a:xfrm>
                  <a:off x="5395912" y="3328817"/>
                  <a:ext cx="119062" cy="42080"/>
                </a:xfrm>
                <a:custGeom>
                  <a:avLst/>
                  <a:gdLst/>
                  <a:ahLst/>
                  <a:cxnLst/>
                  <a:rect l="l" t="t" r="r" b="b"/>
                  <a:pathLst>
                    <a:path w="119062" h="42080" extrusionOk="0">
                      <a:moveTo>
                        <a:pt x="0" y="14458"/>
                      </a:moveTo>
                      <a:cubicBezTo>
                        <a:pt x="43815" y="8743"/>
                        <a:pt x="101918" y="-25547"/>
                        <a:pt x="119063" y="37318"/>
                      </a:cubicBezTo>
                      <a:lnTo>
                        <a:pt x="118110" y="42080"/>
                      </a:lnTo>
                      <a:cubicBezTo>
                        <a:pt x="88582" y="11600"/>
                        <a:pt x="38100" y="19220"/>
                        <a:pt x="0" y="1445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 name="Google Shape;314;p4"/>
                <p:cNvSpPr/>
                <p:nvPr/>
              </p:nvSpPr>
              <p:spPr>
                <a:xfrm>
                  <a:off x="5374005" y="3342322"/>
                  <a:ext cx="135403" cy="47691"/>
                </a:xfrm>
                <a:custGeom>
                  <a:avLst/>
                  <a:gdLst/>
                  <a:ahLst/>
                  <a:cxnLst/>
                  <a:rect l="l" t="t" r="r" b="b"/>
                  <a:pathLst>
                    <a:path w="135403" h="47691" extrusionOk="0">
                      <a:moveTo>
                        <a:pt x="79057" y="36195"/>
                      </a:moveTo>
                      <a:cubicBezTo>
                        <a:pt x="54292" y="20003"/>
                        <a:pt x="28575" y="10478"/>
                        <a:pt x="0" y="1905"/>
                      </a:cubicBezTo>
                      <a:cubicBezTo>
                        <a:pt x="21907" y="0"/>
                        <a:pt x="44767" y="0"/>
                        <a:pt x="67627" y="0"/>
                      </a:cubicBezTo>
                      <a:cubicBezTo>
                        <a:pt x="80963" y="0"/>
                        <a:pt x="94297" y="2858"/>
                        <a:pt x="106680" y="5715"/>
                      </a:cubicBezTo>
                      <a:cubicBezTo>
                        <a:pt x="116205" y="8572"/>
                        <a:pt x="129540" y="14288"/>
                        <a:pt x="134302" y="19050"/>
                      </a:cubicBezTo>
                      <a:cubicBezTo>
                        <a:pt x="139065" y="32385"/>
                        <a:pt x="127635" y="42863"/>
                        <a:pt x="114300" y="46672"/>
                      </a:cubicBezTo>
                      <a:cubicBezTo>
                        <a:pt x="102870" y="50483"/>
                        <a:pt x="89535" y="42863"/>
                        <a:pt x="79057" y="3619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15" name="Google Shape;315;p4"/>
              <p:cNvGrpSpPr/>
              <p:nvPr/>
            </p:nvGrpSpPr>
            <p:grpSpPr>
              <a:xfrm>
                <a:off x="5145577" y="3382666"/>
                <a:ext cx="77932" cy="114914"/>
                <a:chOff x="5145577" y="3382666"/>
                <a:chExt cx="77932" cy="114914"/>
              </a:xfrm>
            </p:grpSpPr>
            <p:sp>
              <p:nvSpPr>
                <p:cNvPr id="316" name="Google Shape;316;p4"/>
                <p:cNvSpPr/>
                <p:nvPr/>
              </p:nvSpPr>
              <p:spPr>
                <a:xfrm>
                  <a:off x="5168265" y="3382666"/>
                  <a:ext cx="55244" cy="114913"/>
                </a:xfrm>
                <a:custGeom>
                  <a:avLst/>
                  <a:gdLst/>
                  <a:ahLst/>
                  <a:cxnLst/>
                  <a:rect l="l" t="t" r="r" b="b"/>
                  <a:pathLst>
                    <a:path w="55244" h="114913" extrusionOk="0">
                      <a:moveTo>
                        <a:pt x="0" y="614"/>
                      </a:moveTo>
                      <a:cubicBezTo>
                        <a:pt x="20955" y="-4149"/>
                        <a:pt x="45720" y="19664"/>
                        <a:pt x="47625" y="42524"/>
                      </a:cubicBezTo>
                      <a:cubicBezTo>
                        <a:pt x="48578" y="55858"/>
                        <a:pt x="41910" y="83481"/>
                        <a:pt x="55245" y="114914"/>
                      </a:cubicBezTo>
                      <a:cubicBezTo>
                        <a:pt x="39052" y="94911"/>
                        <a:pt x="29527" y="92053"/>
                        <a:pt x="18097" y="70146"/>
                      </a:cubicBezTo>
                      <a:cubicBezTo>
                        <a:pt x="7620" y="52049"/>
                        <a:pt x="8572" y="16806"/>
                        <a:pt x="0" y="614"/>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7" name="Google Shape;317;p4"/>
                <p:cNvSpPr/>
                <p:nvPr/>
              </p:nvSpPr>
              <p:spPr>
                <a:xfrm>
                  <a:off x="5145577" y="3383280"/>
                  <a:ext cx="77932" cy="114300"/>
                </a:xfrm>
                <a:custGeom>
                  <a:avLst/>
                  <a:gdLst/>
                  <a:ahLst/>
                  <a:cxnLst/>
                  <a:rect l="l" t="t" r="r" b="b"/>
                  <a:pathLst>
                    <a:path w="77932" h="114300" extrusionOk="0">
                      <a:moveTo>
                        <a:pt x="3638" y="55245"/>
                      </a:moveTo>
                      <a:cubicBezTo>
                        <a:pt x="-4935" y="37147"/>
                        <a:pt x="1733" y="7620"/>
                        <a:pt x="22688" y="0"/>
                      </a:cubicBezTo>
                      <a:cubicBezTo>
                        <a:pt x="40786" y="11430"/>
                        <a:pt x="44595" y="37147"/>
                        <a:pt x="46501" y="44767"/>
                      </a:cubicBezTo>
                      <a:cubicBezTo>
                        <a:pt x="52215" y="67627"/>
                        <a:pt x="58883" y="90488"/>
                        <a:pt x="77933" y="114300"/>
                      </a:cubicBezTo>
                      <a:cubicBezTo>
                        <a:pt x="71266" y="107632"/>
                        <a:pt x="62693" y="106680"/>
                        <a:pt x="55073" y="102870"/>
                      </a:cubicBezTo>
                      <a:cubicBezTo>
                        <a:pt x="36023" y="92392"/>
                        <a:pt x="13163" y="74295"/>
                        <a:pt x="3638" y="55245"/>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18" name="Google Shape;318;p4"/>
              <p:cNvSpPr/>
              <p:nvPr/>
            </p:nvSpPr>
            <p:spPr>
              <a:xfrm>
                <a:off x="5652657" y="3208789"/>
                <a:ext cx="48055" cy="129722"/>
              </a:xfrm>
              <a:custGeom>
                <a:avLst/>
                <a:gdLst/>
                <a:ahLst/>
                <a:cxnLst/>
                <a:rect l="l" t="t" r="r" b="b"/>
                <a:pathLst>
                  <a:path w="48055" h="129722" extrusionOk="0">
                    <a:moveTo>
                      <a:pt x="24243" y="2088"/>
                    </a:moveTo>
                    <a:cubicBezTo>
                      <a:pt x="32815" y="6850"/>
                      <a:pt x="38530" y="19232"/>
                      <a:pt x="41388" y="27805"/>
                    </a:cubicBezTo>
                    <a:cubicBezTo>
                      <a:pt x="45198" y="39235"/>
                      <a:pt x="47103" y="50665"/>
                      <a:pt x="47103" y="62095"/>
                    </a:cubicBezTo>
                    <a:cubicBezTo>
                      <a:pt x="47103" y="73525"/>
                      <a:pt x="46150" y="84955"/>
                      <a:pt x="46150" y="96385"/>
                    </a:cubicBezTo>
                    <a:cubicBezTo>
                      <a:pt x="46150" y="102100"/>
                      <a:pt x="46150" y="107815"/>
                      <a:pt x="46150" y="113530"/>
                    </a:cubicBezTo>
                    <a:cubicBezTo>
                      <a:pt x="46150" y="115435"/>
                      <a:pt x="46150" y="128770"/>
                      <a:pt x="48055" y="129723"/>
                    </a:cubicBezTo>
                    <a:cubicBezTo>
                      <a:pt x="27100" y="120198"/>
                      <a:pt x="14718" y="90670"/>
                      <a:pt x="8050" y="70668"/>
                    </a:cubicBezTo>
                    <a:cubicBezTo>
                      <a:pt x="3288" y="56380"/>
                      <a:pt x="-1475" y="40188"/>
                      <a:pt x="430" y="23995"/>
                    </a:cubicBezTo>
                    <a:cubicBezTo>
                      <a:pt x="1383" y="18280"/>
                      <a:pt x="3288" y="11613"/>
                      <a:pt x="7098" y="6850"/>
                    </a:cubicBezTo>
                    <a:cubicBezTo>
                      <a:pt x="10908" y="2088"/>
                      <a:pt x="14718" y="-770"/>
                      <a:pt x="21385" y="182"/>
                    </a:cubicBezTo>
                    <a:cubicBezTo>
                      <a:pt x="22338" y="1135"/>
                      <a:pt x="23290" y="2088"/>
                      <a:pt x="24243" y="208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9" name="Google Shape;319;p4"/>
              <p:cNvSpPr/>
              <p:nvPr/>
            </p:nvSpPr>
            <p:spPr>
              <a:xfrm>
                <a:off x="5692140" y="2530687"/>
                <a:ext cx="82168" cy="99164"/>
              </a:xfrm>
              <a:custGeom>
                <a:avLst/>
                <a:gdLst/>
                <a:ahLst/>
                <a:cxnLst/>
                <a:rect l="l" t="t" r="r" b="b"/>
                <a:pathLst>
                  <a:path w="82168" h="99164" extrusionOk="0">
                    <a:moveTo>
                      <a:pt x="953" y="62017"/>
                    </a:moveTo>
                    <a:cubicBezTo>
                      <a:pt x="1905" y="53445"/>
                      <a:pt x="4763" y="44872"/>
                      <a:pt x="7620" y="38205"/>
                    </a:cubicBezTo>
                    <a:cubicBezTo>
                      <a:pt x="13335" y="24870"/>
                      <a:pt x="25717" y="17250"/>
                      <a:pt x="39053" y="10582"/>
                    </a:cubicBezTo>
                    <a:cubicBezTo>
                      <a:pt x="50482" y="4867"/>
                      <a:pt x="62865" y="-848"/>
                      <a:pt x="76200" y="105"/>
                    </a:cubicBezTo>
                    <a:cubicBezTo>
                      <a:pt x="78105" y="105"/>
                      <a:pt x="80963" y="1057"/>
                      <a:pt x="81915" y="2962"/>
                    </a:cubicBezTo>
                    <a:cubicBezTo>
                      <a:pt x="82867" y="4867"/>
                      <a:pt x="80963" y="7725"/>
                      <a:pt x="79057" y="8677"/>
                    </a:cubicBezTo>
                    <a:cubicBezTo>
                      <a:pt x="68580" y="18202"/>
                      <a:pt x="62865" y="29632"/>
                      <a:pt x="56197" y="42015"/>
                    </a:cubicBezTo>
                    <a:cubicBezTo>
                      <a:pt x="53340" y="47730"/>
                      <a:pt x="48578" y="52492"/>
                      <a:pt x="43815" y="56302"/>
                    </a:cubicBezTo>
                    <a:cubicBezTo>
                      <a:pt x="31432" y="67732"/>
                      <a:pt x="12382" y="77257"/>
                      <a:pt x="7620" y="93450"/>
                    </a:cubicBezTo>
                    <a:cubicBezTo>
                      <a:pt x="6667" y="95355"/>
                      <a:pt x="6667" y="98212"/>
                      <a:pt x="3810" y="99165"/>
                    </a:cubicBezTo>
                    <a:cubicBezTo>
                      <a:pt x="1905" y="94402"/>
                      <a:pt x="0" y="87735"/>
                      <a:pt x="0" y="82020"/>
                    </a:cubicBezTo>
                    <a:cubicBezTo>
                      <a:pt x="0" y="76305"/>
                      <a:pt x="0" y="69637"/>
                      <a:pt x="953" y="6201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0" name="Google Shape;320;p4"/>
              <p:cNvSpPr/>
              <p:nvPr/>
            </p:nvSpPr>
            <p:spPr>
              <a:xfrm>
                <a:off x="4839652" y="3184126"/>
                <a:ext cx="123019" cy="50710"/>
              </a:xfrm>
              <a:custGeom>
                <a:avLst/>
                <a:gdLst/>
                <a:ahLst/>
                <a:cxnLst/>
                <a:rect l="l" t="t" r="r" b="b"/>
                <a:pathLst>
                  <a:path w="123019" h="50710" extrusionOk="0">
                    <a:moveTo>
                      <a:pt x="33338" y="4843"/>
                    </a:moveTo>
                    <a:cubicBezTo>
                      <a:pt x="41910" y="1986"/>
                      <a:pt x="49530" y="1033"/>
                      <a:pt x="58102" y="81"/>
                    </a:cubicBezTo>
                    <a:cubicBezTo>
                      <a:pt x="72390" y="-872"/>
                      <a:pt x="84772" y="6748"/>
                      <a:pt x="96202" y="15321"/>
                    </a:cubicBezTo>
                    <a:cubicBezTo>
                      <a:pt x="105727" y="22941"/>
                      <a:pt x="117157" y="31513"/>
                      <a:pt x="121920" y="43896"/>
                    </a:cubicBezTo>
                    <a:cubicBezTo>
                      <a:pt x="122872" y="45801"/>
                      <a:pt x="123825" y="48658"/>
                      <a:pt x="121920" y="49611"/>
                    </a:cubicBezTo>
                    <a:cubicBezTo>
                      <a:pt x="120015" y="51516"/>
                      <a:pt x="117157" y="50563"/>
                      <a:pt x="115252" y="49611"/>
                    </a:cubicBezTo>
                    <a:cubicBezTo>
                      <a:pt x="101917" y="43896"/>
                      <a:pt x="89535" y="44848"/>
                      <a:pt x="75247" y="43896"/>
                    </a:cubicBezTo>
                    <a:cubicBezTo>
                      <a:pt x="68580" y="43896"/>
                      <a:pt x="62865" y="41991"/>
                      <a:pt x="56197" y="39133"/>
                    </a:cubicBezTo>
                    <a:cubicBezTo>
                      <a:pt x="40005" y="33418"/>
                      <a:pt x="23813" y="20083"/>
                      <a:pt x="6667" y="22941"/>
                    </a:cubicBezTo>
                    <a:cubicBezTo>
                      <a:pt x="3810" y="22941"/>
                      <a:pt x="1905" y="23893"/>
                      <a:pt x="0" y="22941"/>
                    </a:cubicBezTo>
                    <a:cubicBezTo>
                      <a:pt x="3810" y="19131"/>
                      <a:pt x="8572" y="14368"/>
                      <a:pt x="13335" y="12463"/>
                    </a:cubicBezTo>
                    <a:cubicBezTo>
                      <a:pt x="20002" y="9606"/>
                      <a:pt x="26670" y="6748"/>
                      <a:pt x="33338" y="4843"/>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21" name="Google Shape;321;p4"/>
              <p:cNvGrpSpPr/>
              <p:nvPr/>
            </p:nvGrpSpPr>
            <p:grpSpPr>
              <a:xfrm>
                <a:off x="5783335" y="2166533"/>
                <a:ext cx="123117" cy="119466"/>
                <a:chOff x="5783335" y="2166533"/>
                <a:chExt cx="123117" cy="119466"/>
              </a:xfrm>
            </p:grpSpPr>
            <p:sp>
              <p:nvSpPr>
                <p:cNvPr id="322" name="Google Shape;322;p4"/>
                <p:cNvSpPr/>
                <p:nvPr/>
              </p:nvSpPr>
              <p:spPr>
                <a:xfrm>
                  <a:off x="5783335" y="2166937"/>
                  <a:ext cx="123117" cy="119062"/>
                </a:xfrm>
                <a:custGeom>
                  <a:avLst/>
                  <a:gdLst/>
                  <a:ahLst/>
                  <a:cxnLst/>
                  <a:rect l="l" t="t" r="r" b="b"/>
                  <a:pathLst>
                    <a:path w="123117" h="119062" extrusionOk="0">
                      <a:moveTo>
                        <a:pt x="117402" y="114300"/>
                      </a:moveTo>
                      <a:lnTo>
                        <a:pt x="123117" y="119063"/>
                      </a:lnTo>
                      <a:cubicBezTo>
                        <a:pt x="75492" y="105728"/>
                        <a:pt x="-11185" y="80010"/>
                        <a:pt x="1197" y="0"/>
                      </a:cubicBezTo>
                      <a:cubicBezTo>
                        <a:pt x="20247" y="17145"/>
                        <a:pt x="36440" y="40005"/>
                        <a:pt x="53584" y="59055"/>
                      </a:cubicBezTo>
                      <a:cubicBezTo>
                        <a:pt x="72634" y="80010"/>
                        <a:pt x="98352" y="94297"/>
                        <a:pt x="117402" y="11430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3" name="Google Shape;323;p4"/>
                <p:cNvSpPr/>
                <p:nvPr/>
              </p:nvSpPr>
              <p:spPr>
                <a:xfrm>
                  <a:off x="5784532" y="2166533"/>
                  <a:ext cx="121920" cy="119466"/>
                </a:xfrm>
                <a:custGeom>
                  <a:avLst/>
                  <a:gdLst/>
                  <a:ahLst/>
                  <a:cxnLst/>
                  <a:rect l="l" t="t" r="r" b="b"/>
                  <a:pathLst>
                    <a:path w="121920" h="119466" extrusionOk="0">
                      <a:moveTo>
                        <a:pt x="121920" y="119467"/>
                      </a:moveTo>
                      <a:cubicBezTo>
                        <a:pt x="101918" y="101369"/>
                        <a:pt x="74295" y="85177"/>
                        <a:pt x="54293" y="65174"/>
                      </a:cubicBezTo>
                      <a:cubicBezTo>
                        <a:pt x="37148" y="47077"/>
                        <a:pt x="14288" y="13739"/>
                        <a:pt x="0" y="404"/>
                      </a:cubicBezTo>
                      <a:cubicBezTo>
                        <a:pt x="29528" y="-2453"/>
                        <a:pt x="56198" y="9929"/>
                        <a:pt x="73343" y="34694"/>
                      </a:cubicBezTo>
                      <a:cubicBezTo>
                        <a:pt x="91440" y="57554"/>
                        <a:pt x="108585" y="104227"/>
                        <a:pt x="121920" y="11946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4" name="Google Shape;324;p4"/>
              <p:cNvGrpSpPr/>
              <p:nvPr/>
            </p:nvGrpSpPr>
            <p:grpSpPr>
              <a:xfrm>
                <a:off x="4806724" y="2220277"/>
                <a:ext cx="106270" cy="134302"/>
                <a:chOff x="4806724" y="2220277"/>
                <a:chExt cx="106270" cy="134302"/>
              </a:xfrm>
            </p:grpSpPr>
            <p:sp>
              <p:nvSpPr>
                <p:cNvPr id="325" name="Google Shape;325;p4"/>
                <p:cNvSpPr/>
                <p:nvPr/>
              </p:nvSpPr>
              <p:spPr>
                <a:xfrm>
                  <a:off x="4806724" y="2220277"/>
                  <a:ext cx="105318" cy="133416"/>
                </a:xfrm>
                <a:custGeom>
                  <a:avLst/>
                  <a:gdLst/>
                  <a:ahLst/>
                  <a:cxnLst/>
                  <a:rect l="l" t="t" r="r" b="b"/>
                  <a:pathLst>
                    <a:path w="105318" h="133416" extrusionOk="0">
                      <a:moveTo>
                        <a:pt x="4353" y="0"/>
                      </a:moveTo>
                      <a:cubicBezTo>
                        <a:pt x="5306" y="0"/>
                        <a:pt x="13878" y="2857"/>
                        <a:pt x="16736" y="4763"/>
                      </a:cubicBezTo>
                      <a:cubicBezTo>
                        <a:pt x="27213" y="14288"/>
                        <a:pt x="31976" y="24765"/>
                        <a:pt x="37691" y="36195"/>
                      </a:cubicBezTo>
                      <a:cubicBezTo>
                        <a:pt x="45311" y="48577"/>
                        <a:pt x="54836" y="60007"/>
                        <a:pt x="60551" y="73342"/>
                      </a:cubicBezTo>
                      <a:cubicBezTo>
                        <a:pt x="66266" y="85725"/>
                        <a:pt x="71028" y="97155"/>
                        <a:pt x="78648" y="107632"/>
                      </a:cubicBezTo>
                      <a:cubicBezTo>
                        <a:pt x="85316" y="117157"/>
                        <a:pt x="97698" y="124777"/>
                        <a:pt x="105318" y="133350"/>
                      </a:cubicBezTo>
                      <a:cubicBezTo>
                        <a:pt x="89126" y="134302"/>
                        <a:pt x="72933" y="124777"/>
                        <a:pt x="63408" y="118110"/>
                      </a:cubicBezTo>
                      <a:cubicBezTo>
                        <a:pt x="45311" y="105727"/>
                        <a:pt x="26261" y="89535"/>
                        <a:pt x="13878" y="70485"/>
                      </a:cubicBezTo>
                      <a:cubicBezTo>
                        <a:pt x="-1362" y="48577"/>
                        <a:pt x="-3267" y="24765"/>
                        <a:pt x="4353"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 name="Google Shape;326;p4"/>
                <p:cNvSpPr/>
                <p:nvPr/>
              </p:nvSpPr>
              <p:spPr>
                <a:xfrm>
                  <a:off x="4811077" y="2220277"/>
                  <a:ext cx="101917" cy="134302"/>
                </a:xfrm>
                <a:custGeom>
                  <a:avLst/>
                  <a:gdLst/>
                  <a:ahLst/>
                  <a:cxnLst/>
                  <a:rect l="l" t="t" r="r" b="b"/>
                  <a:pathLst>
                    <a:path w="101917" h="134302" extrusionOk="0">
                      <a:moveTo>
                        <a:pt x="0" y="0"/>
                      </a:moveTo>
                      <a:cubicBezTo>
                        <a:pt x="30480" y="0"/>
                        <a:pt x="61913" y="23813"/>
                        <a:pt x="69532" y="52388"/>
                      </a:cubicBezTo>
                      <a:cubicBezTo>
                        <a:pt x="77152" y="81915"/>
                        <a:pt x="75247" y="111442"/>
                        <a:pt x="101917" y="134302"/>
                      </a:cubicBezTo>
                      <a:cubicBezTo>
                        <a:pt x="80010" y="122872"/>
                        <a:pt x="61913" y="94297"/>
                        <a:pt x="46672" y="69532"/>
                      </a:cubicBezTo>
                      <a:cubicBezTo>
                        <a:pt x="34290" y="47625"/>
                        <a:pt x="21907" y="14288"/>
                        <a:pt x="0"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7" name="Google Shape;327;p4"/>
              <p:cNvGrpSpPr/>
              <p:nvPr/>
            </p:nvGrpSpPr>
            <p:grpSpPr>
              <a:xfrm>
                <a:off x="4876902" y="2799397"/>
                <a:ext cx="74192" cy="117548"/>
                <a:chOff x="4876902" y="2799397"/>
                <a:chExt cx="74192" cy="117548"/>
              </a:xfrm>
            </p:grpSpPr>
            <p:sp>
              <p:nvSpPr>
                <p:cNvPr id="328" name="Google Shape;328;p4"/>
                <p:cNvSpPr/>
                <p:nvPr/>
              </p:nvSpPr>
              <p:spPr>
                <a:xfrm>
                  <a:off x="4901565" y="2799397"/>
                  <a:ext cx="49529" cy="117548"/>
                </a:xfrm>
                <a:custGeom>
                  <a:avLst/>
                  <a:gdLst/>
                  <a:ahLst/>
                  <a:cxnLst/>
                  <a:rect l="l" t="t" r="r" b="b"/>
                  <a:pathLst>
                    <a:path w="49529" h="117548" extrusionOk="0">
                      <a:moveTo>
                        <a:pt x="0" y="117158"/>
                      </a:moveTo>
                      <a:cubicBezTo>
                        <a:pt x="21907" y="120968"/>
                        <a:pt x="44767" y="96203"/>
                        <a:pt x="45720" y="73343"/>
                      </a:cubicBezTo>
                      <a:cubicBezTo>
                        <a:pt x="45720" y="60008"/>
                        <a:pt x="38100" y="33338"/>
                        <a:pt x="49530" y="0"/>
                      </a:cubicBezTo>
                      <a:cubicBezTo>
                        <a:pt x="34290" y="20955"/>
                        <a:pt x="24765" y="24765"/>
                        <a:pt x="14288" y="45720"/>
                      </a:cubicBezTo>
                      <a:cubicBezTo>
                        <a:pt x="4763" y="65723"/>
                        <a:pt x="7620" y="100013"/>
                        <a:pt x="0" y="117158"/>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 name="Google Shape;329;p4"/>
                <p:cNvSpPr/>
                <p:nvPr/>
              </p:nvSpPr>
              <p:spPr>
                <a:xfrm>
                  <a:off x="4876902" y="2799397"/>
                  <a:ext cx="73239" cy="117157"/>
                </a:xfrm>
                <a:custGeom>
                  <a:avLst/>
                  <a:gdLst/>
                  <a:ahLst/>
                  <a:cxnLst/>
                  <a:rect l="l" t="t" r="r" b="b"/>
                  <a:pathLst>
                    <a:path w="73239" h="117157" extrusionOk="0">
                      <a:moveTo>
                        <a:pt x="2755" y="62865"/>
                      </a:moveTo>
                      <a:cubicBezTo>
                        <a:pt x="-4865" y="80963"/>
                        <a:pt x="3707" y="110490"/>
                        <a:pt x="23710" y="117158"/>
                      </a:cubicBezTo>
                      <a:cubicBezTo>
                        <a:pt x="40855" y="104775"/>
                        <a:pt x="43712" y="79058"/>
                        <a:pt x="45617" y="71438"/>
                      </a:cubicBezTo>
                      <a:cubicBezTo>
                        <a:pt x="50380" y="47625"/>
                        <a:pt x="56095" y="24765"/>
                        <a:pt x="73240" y="0"/>
                      </a:cubicBezTo>
                      <a:cubicBezTo>
                        <a:pt x="67525" y="6668"/>
                        <a:pt x="58000" y="8573"/>
                        <a:pt x="50380" y="13335"/>
                      </a:cubicBezTo>
                      <a:cubicBezTo>
                        <a:pt x="33235" y="23813"/>
                        <a:pt x="12280" y="42863"/>
                        <a:pt x="2755" y="6286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30" name="Google Shape;330;p4"/>
              <p:cNvGrpSpPr/>
              <p:nvPr/>
            </p:nvGrpSpPr>
            <p:grpSpPr>
              <a:xfrm>
                <a:off x="5757738" y="2764643"/>
                <a:ext cx="100136" cy="112858"/>
                <a:chOff x="5757738" y="2764643"/>
                <a:chExt cx="100136" cy="112858"/>
              </a:xfrm>
            </p:grpSpPr>
            <p:sp>
              <p:nvSpPr>
                <p:cNvPr id="331" name="Google Shape;331;p4"/>
                <p:cNvSpPr/>
                <p:nvPr/>
              </p:nvSpPr>
              <p:spPr>
                <a:xfrm>
                  <a:off x="5757738" y="2764643"/>
                  <a:ext cx="100136" cy="112858"/>
                </a:xfrm>
                <a:custGeom>
                  <a:avLst/>
                  <a:gdLst/>
                  <a:ahLst/>
                  <a:cxnLst/>
                  <a:rect l="l" t="t" r="r" b="b"/>
                  <a:pathLst>
                    <a:path w="100136" h="112858" extrusionOk="0">
                      <a:moveTo>
                        <a:pt x="2981" y="35706"/>
                      </a:moveTo>
                      <a:cubicBezTo>
                        <a:pt x="1076" y="29039"/>
                        <a:pt x="-5591" y="-4299"/>
                        <a:pt x="10601" y="464"/>
                      </a:cubicBezTo>
                      <a:lnTo>
                        <a:pt x="12506" y="464"/>
                      </a:lnTo>
                      <a:cubicBezTo>
                        <a:pt x="37271" y="8084"/>
                        <a:pt x="51559" y="30944"/>
                        <a:pt x="61084" y="53804"/>
                      </a:cubicBezTo>
                      <a:cubicBezTo>
                        <a:pt x="65846" y="66186"/>
                        <a:pt x="69656" y="77616"/>
                        <a:pt x="76324" y="88094"/>
                      </a:cubicBezTo>
                      <a:cubicBezTo>
                        <a:pt x="82991" y="98571"/>
                        <a:pt x="92516" y="104286"/>
                        <a:pt x="100136" y="112859"/>
                      </a:cubicBezTo>
                      <a:cubicBezTo>
                        <a:pt x="71561" y="110001"/>
                        <a:pt x="45844" y="94761"/>
                        <a:pt x="26794" y="74759"/>
                      </a:cubicBezTo>
                      <a:cubicBezTo>
                        <a:pt x="13459" y="63329"/>
                        <a:pt x="6791" y="51899"/>
                        <a:pt x="2981" y="35706"/>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 name="Google Shape;332;p4"/>
                <p:cNvSpPr/>
                <p:nvPr/>
              </p:nvSpPr>
              <p:spPr>
                <a:xfrm>
                  <a:off x="5757738" y="2764643"/>
                  <a:ext cx="100136" cy="111906"/>
                </a:xfrm>
                <a:custGeom>
                  <a:avLst/>
                  <a:gdLst/>
                  <a:ahLst/>
                  <a:cxnLst/>
                  <a:rect l="l" t="t" r="r" b="b"/>
                  <a:pathLst>
                    <a:path w="100136" h="111906" extrusionOk="0">
                      <a:moveTo>
                        <a:pt x="2981" y="35706"/>
                      </a:moveTo>
                      <a:cubicBezTo>
                        <a:pt x="1076" y="29039"/>
                        <a:pt x="-5591" y="-4299"/>
                        <a:pt x="10601" y="464"/>
                      </a:cubicBezTo>
                      <a:lnTo>
                        <a:pt x="12506" y="464"/>
                      </a:lnTo>
                      <a:cubicBezTo>
                        <a:pt x="12506" y="464"/>
                        <a:pt x="13459" y="464"/>
                        <a:pt x="13459" y="464"/>
                      </a:cubicBezTo>
                      <a:cubicBezTo>
                        <a:pt x="13459" y="464"/>
                        <a:pt x="13459" y="1416"/>
                        <a:pt x="13459" y="1416"/>
                      </a:cubicBezTo>
                      <a:cubicBezTo>
                        <a:pt x="19174" y="11894"/>
                        <a:pt x="25841" y="21419"/>
                        <a:pt x="32509" y="30944"/>
                      </a:cubicBezTo>
                      <a:cubicBezTo>
                        <a:pt x="46796" y="64281"/>
                        <a:pt x="63941" y="99524"/>
                        <a:pt x="99184" y="110954"/>
                      </a:cubicBezTo>
                      <a:cubicBezTo>
                        <a:pt x="99184" y="110954"/>
                        <a:pt x="99184" y="110954"/>
                        <a:pt x="100136" y="111906"/>
                      </a:cubicBezTo>
                      <a:cubicBezTo>
                        <a:pt x="71561" y="109049"/>
                        <a:pt x="45844" y="93809"/>
                        <a:pt x="26794" y="73806"/>
                      </a:cubicBezTo>
                      <a:cubicBezTo>
                        <a:pt x="13459" y="63329"/>
                        <a:pt x="6791" y="51899"/>
                        <a:pt x="2981" y="35706"/>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333" name="Google Shape;333;p4"/>
            <p:cNvGrpSpPr/>
            <p:nvPr/>
          </p:nvGrpSpPr>
          <p:grpSpPr>
            <a:xfrm flipH="1">
              <a:off x="2740581" y="-52189"/>
              <a:ext cx="255031" cy="2229112"/>
              <a:chOff x="2960369" y="1253489"/>
              <a:chExt cx="255031" cy="2229112"/>
            </a:xfrm>
          </p:grpSpPr>
          <p:grpSp>
            <p:nvGrpSpPr>
              <p:cNvPr id="334" name="Google Shape;334;p4"/>
              <p:cNvGrpSpPr/>
              <p:nvPr/>
            </p:nvGrpSpPr>
            <p:grpSpPr>
              <a:xfrm>
                <a:off x="3010486" y="1253489"/>
                <a:ext cx="186103" cy="2229112"/>
                <a:chOff x="3010486" y="1253489"/>
                <a:chExt cx="186103" cy="2229112"/>
              </a:xfrm>
            </p:grpSpPr>
            <p:sp>
              <p:nvSpPr>
                <p:cNvPr id="335" name="Google Shape;335;p4"/>
                <p:cNvSpPr/>
                <p:nvPr/>
              </p:nvSpPr>
              <p:spPr>
                <a:xfrm>
                  <a:off x="3010486" y="1253489"/>
                  <a:ext cx="186103" cy="2229112"/>
                </a:xfrm>
                <a:custGeom>
                  <a:avLst/>
                  <a:gdLst/>
                  <a:ahLst/>
                  <a:cxnLst/>
                  <a:rect l="l" t="t" r="r" b="b"/>
                  <a:pathLst>
                    <a:path w="186103" h="2229112" extrusionOk="0">
                      <a:moveTo>
                        <a:pt x="186103" y="30480"/>
                      </a:moveTo>
                      <a:cubicBezTo>
                        <a:pt x="167053" y="20003"/>
                        <a:pt x="148956" y="10478"/>
                        <a:pt x="129906" y="0"/>
                      </a:cubicBezTo>
                      <a:cubicBezTo>
                        <a:pt x="59421" y="83820"/>
                        <a:pt x="13701" y="188595"/>
                        <a:pt x="4176" y="299085"/>
                      </a:cubicBezTo>
                      <a:cubicBezTo>
                        <a:pt x="-10112" y="461010"/>
                        <a:pt x="13701" y="620078"/>
                        <a:pt x="53706" y="776288"/>
                      </a:cubicBezTo>
                      <a:cubicBezTo>
                        <a:pt x="80376" y="882015"/>
                        <a:pt x="116571" y="983932"/>
                        <a:pt x="128001" y="1093470"/>
                      </a:cubicBezTo>
                      <a:cubicBezTo>
                        <a:pt x="139431" y="1207770"/>
                        <a:pt x="129906" y="1324928"/>
                        <a:pt x="97521" y="1435418"/>
                      </a:cubicBezTo>
                      <a:cubicBezTo>
                        <a:pt x="80376" y="1495425"/>
                        <a:pt x="56563" y="1553528"/>
                        <a:pt x="44181" y="1614488"/>
                      </a:cubicBezTo>
                      <a:cubicBezTo>
                        <a:pt x="27988" y="1694498"/>
                        <a:pt x="30846" y="1778318"/>
                        <a:pt x="52753" y="1856423"/>
                      </a:cubicBezTo>
                      <a:cubicBezTo>
                        <a:pt x="80376" y="1954530"/>
                        <a:pt x="162291" y="2064068"/>
                        <a:pt x="117523" y="2167890"/>
                      </a:cubicBezTo>
                      <a:cubicBezTo>
                        <a:pt x="112761" y="2179320"/>
                        <a:pt x="106093" y="2190750"/>
                        <a:pt x="95616" y="2197418"/>
                      </a:cubicBezTo>
                      <a:cubicBezTo>
                        <a:pt x="80376" y="2205990"/>
                        <a:pt x="59421" y="2200275"/>
                        <a:pt x="48943" y="2186940"/>
                      </a:cubicBezTo>
                      <a:cubicBezTo>
                        <a:pt x="38466" y="2172653"/>
                        <a:pt x="37513" y="2152650"/>
                        <a:pt x="46086" y="2137410"/>
                      </a:cubicBezTo>
                      <a:cubicBezTo>
                        <a:pt x="27988" y="2147888"/>
                        <a:pt x="20368" y="2172653"/>
                        <a:pt x="27036" y="2192655"/>
                      </a:cubicBezTo>
                      <a:cubicBezTo>
                        <a:pt x="33703" y="2212658"/>
                        <a:pt x="53706" y="2226945"/>
                        <a:pt x="74661" y="2228850"/>
                      </a:cubicBezTo>
                      <a:cubicBezTo>
                        <a:pt x="95616" y="2230755"/>
                        <a:pt x="116571" y="2222183"/>
                        <a:pt x="131811" y="2206943"/>
                      </a:cubicBezTo>
                      <a:cubicBezTo>
                        <a:pt x="139431" y="2198370"/>
                        <a:pt x="146098" y="2188845"/>
                        <a:pt x="151813" y="2179320"/>
                      </a:cubicBezTo>
                      <a:cubicBezTo>
                        <a:pt x="168006" y="2152650"/>
                        <a:pt x="168958" y="2138363"/>
                        <a:pt x="168958" y="2108835"/>
                      </a:cubicBezTo>
                      <a:cubicBezTo>
                        <a:pt x="168958" y="2077403"/>
                        <a:pt x="164196" y="2046923"/>
                        <a:pt x="152766" y="2017395"/>
                      </a:cubicBezTo>
                      <a:cubicBezTo>
                        <a:pt x="140383" y="1983105"/>
                        <a:pt x="121333" y="1951673"/>
                        <a:pt x="107046" y="1918335"/>
                      </a:cubicBezTo>
                      <a:cubicBezTo>
                        <a:pt x="49896" y="1788795"/>
                        <a:pt x="68946" y="1641158"/>
                        <a:pt x="107046" y="1508760"/>
                      </a:cubicBezTo>
                      <a:cubicBezTo>
                        <a:pt x="134668" y="1412558"/>
                        <a:pt x="172768" y="1317308"/>
                        <a:pt x="179436" y="1216343"/>
                      </a:cubicBezTo>
                      <a:cubicBezTo>
                        <a:pt x="190866" y="1043940"/>
                        <a:pt x="151813" y="872490"/>
                        <a:pt x="92758" y="712470"/>
                      </a:cubicBezTo>
                      <a:cubicBezTo>
                        <a:pt x="12748" y="498158"/>
                        <a:pt x="40371" y="211455"/>
                        <a:pt x="186103" y="30480"/>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 name="Google Shape;336;p4"/>
                <p:cNvSpPr/>
                <p:nvPr/>
              </p:nvSpPr>
              <p:spPr>
                <a:xfrm>
                  <a:off x="3026239" y="1265872"/>
                  <a:ext cx="170350" cy="2214825"/>
                </a:xfrm>
                <a:custGeom>
                  <a:avLst/>
                  <a:gdLst/>
                  <a:ahLst/>
                  <a:cxnLst/>
                  <a:rect l="l" t="t" r="r" b="b"/>
                  <a:pathLst>
                    <a:path w="170350" h="2214825" extrusionOk="0">
                      <a:moveTo>
                        <a:pt x="170351" y="18097"/>
                      </a:moveTo>
                      <a:cubicBezTo>
                        <a:pt x="158921" y="12382"/>
                        <a:pt x="148443" y="6667"/>
                        <a:pt x="137013" y="0"/>
                      </a:cubicBezTo>
                      <a:cubicBezTo>
                        <a:pt x="105581" y="41910"/>
                        <a:pt x="73196" y="80010"/>
                        <a:pt x="53193" y="130492"/>
                      </a:cubicBezTo>
                      <a:cubicBezTo>
                        <a:pt x="44621" y="151447"/>
                        <a:pt x="36048" y="173355"/>
                        <a:pt x="27476" y="194310"/>
                      </a:cubicBezTo>
                      <a:cubicBezTo>
                        <a:pt x="4616" y="250507"/>
                        <a:pt x="8426" y="320992"/>
                        <a:pt x="2711" y="381000"/>
                      </a:cubicBezTo>
                      <a:cubicBezTo>
                        <a:pt x="-13482" y="537210"/>
                        <a:pt x="46526" y="696278"/>
                        <a:pt x="85578" y="844868"/>
                      </a:cubicBezTo>
                      <a:cubicBezTo>
                        <a:pt x="105581" y="920115"/>
                        <a:pt x="126536" y="996315"/>
                        <a:pt x="136061" y="1073468"/>
                      </a:cubicBezTo>
                      <a:cubicBezTo>
                        <a:pt x="139871" y="1109662"/>
                        <a:pt x="149396" y="1186815"/>
                        <a:pt x="114153" y="1215390"/>
                      </a:cubicBezTo>
                      <a:cubicBezTo>
                        <a:pt x="112248" y="1252537"/>
                        <a:pt x="108438" y="1289685"/>
                        <a:pt x="101771" y="1326833"/>
                      </a:cubicBezTo>
                      <a:cubicBezTo>
                        <a:pt x="123678" y="1366837"/>
                        <a:pt x="68433" y="1505903"/>
                        <a:pt x="61766" y="1528762"/>
                      </a:cubicBezTo>
                      <a:cubicBezTo>
                        <a:pt x="33191" y="1626870"/>
                        <a:pt x="20808" y="1735455"/>
                        <a:pt x="49383" y="1835468"/>
                      </a:cubicBezTo>
                      <a:cubicBezTo>
                        <a:pt x="62718" y="1884998"/>
                        <a:pt x="88436" y="1929765"/>
                        <a:pt x="107486" y="1977390"/>
                      </a:cubicBezTo>
                      <a:cubicBezTo>
                        <a:pt x="142728" y="2027873"/>
                        <a:pt x="144633" y="2114550"/>
                        <a:pt x="120821" y="2161222"/>
                      </a:cubicBezTo>
                      <a:cubicBezTo>
                        <a:pt x="89388" y="2225040"/>
                        <a:pt x="6521" y="2205038"/>
                        <a:pt x="10331" y="2144078"/>
                      </a:cubicBezTo>
                      <a:cubicBezTo>
                        <a:pt x="5568" y="2154555"/>
                        <a:pt x="4616" y="2167890"/>
                        <a:pt x="8426" y="2178368"/>
                      </a:cubicBezTo>
                      <a:cubicBezTo>
                        <a:pt x="15093" y="2198370"/>
                        <a:pt x="35096" y="2212658"/>
                        <a:pt x="56051" y="2214563"/>
                      </a:cubicBezTo>
                      <a:cubicBezTo>
                        <a:pt x="77006" y="2216468"/>
                        <a:pt x="97961" y="2207895"/>
                        <a:pt x="113201" y="2192655"/>
                      </a:cubicBezTo>
                      <a:cubicBezTo>
                        <a:pt x="120821" y="2184083"/>
                        <a:pt x="127488" y="2174558"/>
                        <a:pt x="133203" y="2165033"/>
                      </a:cubicBezTo>
                      <a:cubicBezTo>
                        <a:pt x="149396" y="2138363"/>
                        <a:pt x="150348" y="2124075"/>
                        <a:pt x="150348" y="2094547"/>
                      </a:cubicBezTo>
                      <a:cubicBezTo>
                        <a:pt x="150348" y="2063115"/>
                        <a:pt x="145586" y="2032635"/>
                        <a:pt x="134156" y="2003108"/>
                      </a:cubicBezTo>
                      <a:cubicBezTo>
                        <a:pt x="121773" y="1968818"/>
                        <a:pt x="102723" y="1937385"/>
                        <a:pt x="88436" y="1904048"/>
                      </a:cubicBezTo>
                      <a:cubicBezTo>
                        <a:pt x="31286" y="1774508"/>
                        <a:pt x="50336" y="1626870"/>
                        <a:pt x="88436" y="1494473"/>
                      </a:cubicBezTo>
                      <a:cubicBezTo>
                        <a:pt x="116058" y="1398270"/>
                        <a:pt x="154158" y="1303020"/>
                        <a:pt x="160826" y="1202055"/>
                      </a:cubicBezTo>
                      <a:cubicBezTo>
                        <a:pt x="172256" y="1029653"/>
                        <a:pt x="133203" y="858203"/>
                        <a:pt x="74148" y="698182"/>
                      </a:cubicBezTo>
                      <a:cubicBezTo>
                        <a:pt x="-3004" y="485775"/>
                        <a:pt x="24618" y="199072"/>
                        <a:pt x="170351" y="1809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37" name="Google Shape;337;p4"/>
              <p:cNvGrpSpPr/>
              <p:nvPr/>
            </p:nvGrpSpPr>
            <p:grpSpPr>
              <a:xfrm>
                <a:off x="2960369" y="1423035"/>
                <a:ext cx="255031" cy="1787842"/>
                <a:chOff x="2960369" y="1423035"/>
                <a:chExt cx="255031" cy="1787842"/>
              </a:xfrm>
            </p:grpSpPr>
            <p:sp>
              <p:nvSpPr>
                <p:cNvPr id="338" name="Google Shape;338;p4"/>
                <p:cNvSpPr/>
                <p:nvPr/>
              </p:nvSpPr>
              <p:spPr>
                <a:xfrm>
                  <a:off x="3146244" y="2201941"/>
                  <a:ext cx="69156" cy="125015"/>
                </a:xfrm>
                <a:custGeom>
                  <a:avLst/>
                  <a:gdLst/>
                  <a:ahLst/>
                  <a:cxnLst/>
                  <a:rect l="l" t="t" r="r" b="b"/>
                  <a:pathLst>
                    <a:path w="69156" h="125015" extrusionOk="0">
                      <a:moveTo>
                        <a:pt x="68443" y="86916"/>
                      </a:moveTo>
                      <a:cubicBezTo>
                        <a:pt x="69395" y="77391"/>
                        <a:pt x="69395" y="67866"/>
                        <a:pt x="68443" y="59293"/>
                      </a:cubicBezTo>
                      <a:cubicBezTo>
                        <a:pt x="66538" y="43101"/>
                        <a:pt x="55108" y="31671"/>
                        <a:pt x="43678" y="22146"/>
                      </a:cubicBezTo>
                      <a:cubicBezTo>
                        <a:pt x="33200" y="13573"/>
                        <a:pt x="21770" y="3096"/>
                        <a:pt x="7483" y="238"/>
                      </a:cubicBezTo>
                      <a:cubicBezTo>
                        <a:pt x="5578" y="238"/>
                        <a:pt x="2720" y="-714"/>
                        <a:pt x="815" y="1191"/>
                      </a:cubicBezTo>
                      <a:cubicBezTo>
                        <a:pt x="-1090" y="3096"/>
                        <a:pt x="815" y="5953"/>
                        <a:pt x="1768" y="7858"/>
                      </a:cubicBezTo>
                      <a:cubicBezTo>
                        <a:pt x="10340" y="21193"/>
                        <a:pt x="13198" y="34528"/>
                        <a:pt x="17008" y="48816"/>
                      </a:cubicBezTo>
                      <a:cubicBezTo>
                        <a:pt x="18913" y="55483"/>
                        <a:pt x="21770" y="62151"/>
                        <a:pt x="25580" y="67866"/>
                      </a:cubicBezTo>
                      <a:cubicBezTo>
                        <a:pt x="35105" y="83106"/>
                        <a:pt x="52250" y="98346"/>
                        <a:pt x="53203" y="117396"/>
                      </a:cubicBezTo>
                      <a:cubicBezTo>
                        <a:pt x="53203" y="120253"/>
                        <a:pt x="53203" y="123111"/>
                        <a:pt x="55108" y="125016"/>
                      </a:cubicBezTo>
                      <a:cubicBezTo>
                        <a:pt x="58918" y="120253"/>
                        <a:pt x="61775" y="113586"/>
                        <a:pt x="63680" y="107871"/>
                      </a:cubicBezTo>
                      <a:cubicBezTo>
                        <a:pt x="65585" y="102156"/>
                        <a:pt x="67490" y="94536"/>
                        <a:pt x="68443" y="86916"/>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 name="Google Shape;339;p4"/>
                <p:cNvSpPr/>
                <p:nvPr/>
              </p:nvSpPr>
              <p:spPr>
                <a:xfrm>
                  <a:off x="2974262" y="1423035"/>
                  <a:ext cx="82562" cy="115252"/>
                </a:xfrm>
                <a:custGeom>
                  <a:avLst/>
                  <a:gdLst/>
                  <a:ahLst/>
                  <a:cxnLst/>
                  <a:rect l="l" t="t" r="r" b="b"/>
                  <a:pathLst>
                    <a:path w="82562" h="115252" extrusionOk="0">
                      <a:moveTo>
                        <a:pt x="395" y="74295"/>
                      </a:moveTo>
                      <a:cubicBezTo>
                        <a:pt x="1347" y="64770"/>
                        <a:pt x="2300" y="56197"/>
                        <a:pt x="5157" y="47625"/>
                      </a:cubicBezTo>
                      <a:cubicBezTo>
                        <a:pt x="9920" y="32385"/>
                        <a:pt x="23255" y="22860"/>
                        <a:pt x="36590" y="15240"/>
                      </a:cubicBezTo>
                      <a:cubicBezTo>
                        <a:pt x="48020" y="8572"/>
                        <a:pt x="61355" y="0"/>
                        <a:pt x="75642" y="0"/>
                      </a:cubicBezTo>
                      <a:cubicBezTo>
                        <a:pt x="77547" y="0"/>
                        <a:pt x="80405" y="0"/>
                        <a:pt x="82310" y="1905"/>
                      </a:cubicBezTo>
                      <a:cubicBezTo>
                        <a:pt x="83262" y="3810"/>
                        <a:pt x="81357" y="6667"/>
                        <a:pt x="79452" y="8572"/>
                      </a:cubicBezTo>
                      <a:cubicBezTo>
                        <a:pt x="68975" y="20002"/>
                        <a:pt x="64212" y="32385"/>
                        <a:pt x="57545" y="46672"/>
                      </a:cubicBezTo>
                      <a:cubicBezTo>
                        <a:pt x="54687" y="53340"/>
                        <a:pt x="49925" y="58102"/>
                        <a:pt x="46115" y="63817"/>
                      </a:cubicBezTo>
                      <a:cubicBezTo>
                        <a:pt x="33732" y="77152"/>
                        <a:pt x="13730" y="89535"/>
                        <a:pt x="9920" y="108585"/>
                      </a:cubicBezTo>
                      <a:cubicBezTo>
                        <a:pt x="8967" y="111442"/>
                        <a:pt x="8967" y="114300"/>
                        <a:pt x="7062" y="115252"/>
                      </a:cubicBezTo>
                      <a:cubicBezTo>
                        <a:pt x="4205" y="109538"/>
                        <a:pt x="2300" y="102870"/>
                        <a:pt x="1347" y="97155"/>
                      </a:cubicBezTo>
                      <a:cubicBezTo>
                        <a:pt x="395" y="90488"/>
                        <a:pt x="-558" y="81915"/>
                        <a:pt x="395" y="74295"/>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40" name="Google Shape;340;p4"/>
                <p:cNvGrpSpPr/>
                <p:nvPr/>
              </p:nvGrpSpPr>
              <p:grpSpPr>
                <a:xfrm>
                  <a:off x="2960369" y="2706722"/>
                  <a:ext cx="147637" cy="109820"/>
                  <a:chOff x="2960369" y="2706722"/>
                  <a:chExt cx="147637" cy="109820"/>
                </a:xfrm>
              </p:grpSpPr>
              <p:sp>
                <p:nvSpPr>
                  <p:cNvPr id="341" name="Google Shape;341;p4"/>
                  <p:cNvSpPr/>
                  <p:nvPr/>
                </p:nvSpPr>
                <p:spPr>
                  <a:xfrm>
                    <a:off x="2960369" y="2706722"/>
                    <a:ext cx="146685" cy="109819"/>
                  </a:xfrm>
                  <a:custGeom>
                    <a:avLst/>
                    <a:gdLst/>
                    <a:ahLst/>
                    <a:cxnLst/>
                    <a:rect l="l" t="t" r="r" b="b"/>
                    <a:pathLst>
                      <a:path w="146685" h="109819" extrusionOk="0">
                        <a:moveTo>
                          <a:pt x="5715" y="105057"/>
                        </a:moveTo>
                        <a:lnTo>
                          <a:pt x="0" y="109820"/>
                        </a:lnTo>
                        <a:cubicBezTo>
                          <a:pt x="25718" y="63147"/>
                          <a:pt x="73343" y="-23530"/>
                          <a:pt x="146685" y="5997"/>
                        </a:cubicBezTo>
                        <a:cubicBezTo>
                          <a:pt x="124778" y="23142"/>
                          <a:pt x="99060" y="34572"/>
                          <a:pt x="76200" y="48860"/>
                        </a:cubicBezTo>
                        <a:cubicBezTo>
                          <a:pt x="50483" y="65052"/>
                          <a:pt x="30480" y="87912"/>
                          <a:pt x="5715" y="105057"/>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 name="Google Shape;342;p4"/>
                  <p:cNvSpPr/>
                  <p:nvPr/>
                </p:nvSpPr>
                <p:spPr>
                  <a:xfrm>
                    <a:off x="2960369" y="2712720"/>
                    <a:ext cx="147637" cy="103822"/>
                  </a:xfrm>
                  <a:custGeom>
                    <a:avLst/>
                    <a:gdLst/>
                    <a:ahLst/>
                    <a:cxnLst/>
                    <a:rect l="l" t="t" r="r" b="b"/>
                    <a:pathLst>
                      <a:path w="147637" h="103822" extrusionOk="0">
                        <a:moveTo>
                          <a:pt x="0" y="103822"/>
                        </a:moveTo>
                        <a:cubicBezTo>
                          <a:pt x="22860" y="85725"/>
                          <a:pt x="45720" y="60960"/>
                          <a:pt x="70485" y="43815"/>
                        </a:cubicBezTo>
                        <a:cubicBezTo>
                          <a:pt x="92393" y="29527"/>
                          <a:pt x="130493" y="12383"/>
                          <a:pt x="147638" y="0"/>
                        </a:cubicBezTo>
                        <a:cubicBezTo>
                          <a:pt x="142875" y="31433"/>
                          <a:pt x="122873" y="57150"/>
                          <a:pt x="95250" y="70485"/>
                        </a:cubicBezTo>
                        <a:cubicBezTo>
                          <a:pt x="67628" y="82867"/>
                          <a:pt x="19050" y="92392"/>
                          <a:pt x="0" y="10382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43" name="Google Shape;343;p4"/>
                <p:cNvGrpSpPr/>
                <p:nvPr/>
              </p:nvGrpSpPr>
              <p:grpSpPr>
                <a:xfrm>
                  <a:off x="2979528" y="1912620"/>
                  <a:ext cx="78744" cy="177164"/>
                  <a:chOff x="2979528" y="1912620"/>
                  <a:chExt cx="78744" cy="177164"/>
                </a:xfrm>
              </p:grpSpPr>
              <p:sp>
                <p:nvSpPr>
                  <p:cNvPr id="344" name="Google Shape;344;p4"/>
                  <p:cNvSpPr/>
                  <p:nvPr/>
                </p:nvSpPr>
                <p:spPr>
                  <a:xfrm>
                    <a:off x="2979528" y="1912620"/>
                    <a:ext cx="66566" cy="176212"/>
                  </a:xfrm>
                  <a:custGeom>
                    <a:avLst/>
                    <a:gdLst/>
                    <a:ahLst/>
                    <a:cxnLst/>
                    <a:rect l="l" t="t" r="r" b="b"/>
                    <a:pathLst>
                      <a:path w="66566" h="176212" extrusionOk="0">
                        <a:moveTo>
                          <a:pt x="62757" y="0"/>
                        </a:moveTo>
                        <a:cubicBezTo>
                          <a:pt x="63709" y="952"/>
                          <a:pt x="66567" y="9525"/>
                          <a:pt x="66567" y="13335"/>
                        </a:cubicBezTo>
                        <a:cubicBezTo>
                          <a:pt x="65614" y="28575"/>
                          <a:pt x="59899" y="39052"/>
                          <a:pt x="54184" y="52388"/>
                        </a:cubicBezTo>
                        <a:cubicBezTo>
                          <a:pt x="48469" y="67627"/>
                          <a:pt x="45612" y="82867"/>
                          <a:pt x="37992" y="97155"/>
                        </a:cubicBezTo>
                        <a:cubicBezTo>
                          <a:pt x="31324" y="110490"/>
                          <a:pt x="24657" y="121920"/>
                          <a:pt x="21799" y="136207"/>
                        </a:cubicBezTo>
                        <a:cubicBezTo>
                          <a:pt x="18942" y="148590"/>
                          <a:pt x="19894" y="163830"/>
                          <a:pt x="17037" y="176213"/>
                        </a:cubicBezTo>
                        <a:cubicBezTo>
                          <a:pt x="5607" y="163830"/>
                          <a:pt x="1797" y="142875"/>
                          <a:pt x="844" y="130492"/>
                        </a:cubicBezTo>
                        <a:cubicBezTo>
                          <a:pt x="-1061" y="106680"/>
                          <a:pt x="-108" y="79057"/>
                          <a:pt x="7512" y="56197"/>
                        </a:cubicBezTo>
                        <a:cubicBezTo>
                          <a:pt x="17037" y="28575"/>
                          <a:pt x="37039" y="10477"/>
                          <a:pt x="62757"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 name="Google Shape;345;p4"/>
                  <p:cNvSpPr/>
                  <p:nvPr/>
                </p:nvSpPr>
                <p:spPr>
                  <a:xfrm>
                    <a:off x="2995514" y="1912620"/>
                    <a:ext cx="62758" cy="177164"/>
                  </a:xfrm>
                  <a:custGeom>
                    <a:avLst/>
                    <a:gdLst/>
                    <a:ahLst/>
                    <a:cxnLst/>
                    <a:rect l="l" t="t" r="r" b="b"/>
                    <a:pathLst>
                      <a:path w="62758" h="177164" extrusionOk="0">
                        <a:moveTo>
                          <a:pt x="46770" y="0"/>
                        </a:moveTo>
                        <a:cubicBezTo>
                          <a:pt x="66773" y="25717"/>
                          <a:pt x="68678" y="69532"/>
                          <a:pt x="48675" y="95250"/>
                        </a:cubicBezTo>
                        <a:cubicBezTo>
                          <a:pt x="28673" y="121920"/>
                          <a:pt x="2003" y="140017"/>
                          <a:pt x="1050" y="177165"/>
                        </a:cubicBezTo>
                        <a:cubicBezTo>
                          <a:pt x="-3712" y="150495"/>
                          <a:pt x="8670" y="116205"/>
                          <a:pt x="19148" y="86677"/>
                        </a:cubicBezTo>
                        <a:cubicBezTo>
                          <a:pt x="28673" y="61913"/>
                          <a:pt x="48675" y="28575"/>
                          <a:pt x="46770"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46" name="Google Shape;346;p4"/>
                <p:cNvGrpSpPr/>
                <p:nvPr/>
              </p:nvGrpSpPr>
              <p:grpSpPr>
                <a:xfrm>
                  <a:off x="3022559" y="3051672"/>
                  <a:ext cx="51871" cy="159205"/>
                  <a:chOff x="3022559" y="3051672"/>
                  <a:chExt cx="51871" cy="159205"/>
                </a:xfrm>
              </p:grpSpPr>
              <p:sp>
                <p:nvSpPr>
                  <p:cNvPr id="347" name="Google Shape;347;p4"/>
                  <p:cNvSpPr/>
                  <p:nvPr/>
                </p:nvSpPr>
                <p:spPr>
                  <a:xfrm>
                    <a:off x="3022559" y="3051672"/>
                    <a:ext cx="51871" cy="159205"/>
                  </a:xfrm>
                  <a:custGeom>
                    <a:avLst/>
                    <a:gdLst/>
                    <a:ahLst/>
                    <a:cxnLst/>
                    <a:rect l="l" t="t" r="r" b="b"/>
                    <a:pathLst>
                      <a:path w="51871" h="159205" extrusionOk="0">
                        <a:moveTo>
                          <a:pt x="9248" y="28712"/>
                        </a:moveTo>
                        <a:cubicBezTo>
                          <a:pt x="13058" y="22045"/>
                          <a:pt x="29250" y="-11293"/>
                          <a:pt x="39728" y="3948"/>
                        </a:cubicBezTo>
                        <a:lnTo>
                          <a:pt x="40680" y="4900"/>
                        </a:lnTo>
                        <a:cubicBezTo>
                          <a:pt x="56873" y="28712"/>
                          <a:pt x="53063" y="58240"/>
                          <a:pt x="44490" y="83005"/>
                        </a:cubicBezTo>
                        <a:cubicBezTo>
                          <a:pt x="40680" y="96340"/>
                          <a:pt x="35918" y="108723"/>
                          <a:pt x="34013" y="122057"/>
                        </a:cubicBezTo>
                        <a:cubicBezTo>
                          <a:pt x="32108" y="135393"/>
                          <a:pt x="35918" y="146823"/>
                          <a:pt x="36870" y="159205"/>
                        </a:cubicBezTo>
                        <a:cubicBezTo>
                          <a:pt x="14963" y="137298"/>
                          <a:pt x="3533" y="106818"/>
                          <a:pt x="675" y="77290"/>
                        </a:cubicBezTo>
                        <a:cubicBezTo>
                          <a:pt x="-1230" y="59193"/>
                          <a:pt x="675" y="44905"/>
                          <a:pt x="9248" y="2871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 name="Google Shape;348;p4"/>
                  <p:cNvSpPr/>
                  <p:nvPr/>
                </p:nvSpPr>
                <p:spPr>
                  <a:xfrm>
                    <a:off x="3022559" y="3051672"/>
                    <a:ext cx="41632" cy="159205"/>
                  </a:xfrm>
                  <a:custGeom>
                    <a:avLst/>
                    <a:gdLst/>
                    <a:ahLst/>
                    <a:cxnLst/>
                    <a:rect l="l" t="t" r="r" b="b"/>
                    <a:pathLst>
                      <a:path w="41632" h="159205" extrusionOk="0">
                        <a:moveTo>
                          <a:pt x="9248" y="28712"/>
                        </a:moveTo>
                        <a:cubicBezTo>
                          <a:pt x="13058" y="22045"/>
                          <a:pt x="29250" y="-11293"/>
                          <a:pt x="39728" y="3948"/>
                        </a:cubicBezTo>
                        <a:lnTo>
                          <a:pt x="40680" y="4900"/>
                        </a:lnTo>
                        <a:cubicBezTo>
                          <a:pt x="40680" y="4900"/>
                          <a:pt x="40680" y="5852"/>
                          <a:pt x="41633" y="5852"/>
                        </a:cubicBezTo>
                        <a:cubicBezTo>
                          <a:pt x="41633" y="5852"/>
                          <a:pt x="40680" y="6805"/>
                          <a:pt x="40680" y="6805"/>
                        </a:cubicBezTo>
                        <a:cubicBezTo>
                          <a:pt x="38775" y="19187"/>
                          <a:pt x="36870" y="32523"/>
                          <a:pt x="35918" y="44905"/>
                        </a:cubicBezTo>
                        <a:cubicBezTo>
                          <a:pt x="24488" y="83005"/>
                          <a:pt x="15915" y="123962"/>
                          <a:pt x="36870" y="158252"/>
                        </a:cubicBezTo>
                        <a:cubicBezTo>
                          <a:pt x="36870" y="158252"/>
                          <a:pt x="36870" y="159205"/>
                          <a:pt x="36870" y="159205"/>
                        </a:cubicBezTo>
                        <a:cubicBezTo>
                          <a:pt x="14963" y="137298"/>
                          <a:pt x="3533" y="106818"/>
                          <a:pt x="675" y="77290"/>
                        </a:cubicBezTo>
                        <a:cubicBezTo>
                          <a:pt x="-1230" y="59193"/>
                          <a:pt x="675" y="44905"/>
                          <a:pt x="9248" y="287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349" name="Google Shape;349;p4"/>
            <p:cNvGrpSpPr/>
            <p:nvPr/>
          </p:nvGrpSpPr>
          <p:grpSpPr>
            <a:xfrm rot="8658896" flipH="1">
              <a:off x="844010" y="64310"/>
              <a:ext cx="725994" cy="1575601"/>
              <a:chOff x="5685287" y="2863915"/>
              <a:chExt cx="907616" cy="1969770"/>
            </a:xfrm>
          </p:grpSpPr>
          <p:sp>
            <p:nvSpPr>
              <p:cNvPr id="350" name="Google Shape;350;p4"/>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 name="Google Shape;351;p4"/>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 name="Google Shape;352;p4"/>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53" name="Google Shape;353;p4"/>
            <p:cNvGrpSpPr/>
            <p:nvPr/>
          </p:nvGrpSpPr>
          <p:grpSpPr>
            <a:xfrm rot="-10175364">
              <a:off x="844171" y="-39858"/>
              <a:ext cx="605031" cy="1387040"/>
              <a:chOff x="6209083" y="1899986"/>
              <a:chExt cx="1085697" cy="2488974"/>
            </a:xfrm>
          </p:grpSpPr>
          <p:sp>
            <p:nvSpPr>
              <p:cNvPr id="354" name="Google Shape;354;p4"/>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 name="Google Shape;355;p4"/>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56" name="Google Shape;356;p4"/>
            <p:cNvSpPr/>
            <p:nvPr/>
          </p:nvSpPr>
          <p:spPr>
            <a:xfrm rot="-8617848">
              <a:off x="526181" y="-22132"/>
              <a:ext cx="888873" cy="1271724"/>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57" name="Google Shape;357;p4"/>
            <p:cNvGrpSpPr/>
            <p:nvPr/>
          </p:nvGrpSpPr>
          <p:grpSpPr>
            <a:xfrm rot="-7974174">
              <a:off x="267359" y="-193641"/>
              <a:ext cx="821066" cy="1425244"/>
              <a:chOff x="7981884" y="2154029"/>
              <a:chExt cx="1026344" cy="1781575"/>
            </a:xfrm>
          </p:grpSpPr>
          <p:sp>
            <p:nvSpPr>
              <p:cNvPr id="358" name="Google Shape;358;p4"/>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 name="Google Shape;359;p4"/>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60" name="Google Shape;360;p4"/>
            <p:cNvGrpSpPr/>
            <p:nvPr/>
          </p:nvGrpSpPr>
          <p:grpSpPr>
            <a:xfrm rot="10357414">
              <a:off x="1231785" y="-29890"/>
              <a:ext cx="431258" cy="947377"/>
              <a:chOff x="7793199" y="3142045"/>
              <a:chExt cx="539126" cy="1184339"/>
            </a:xfrm>
          </p:grpSpPr>
          <p:sp>
            <p:nvSpPr>
              <p:cNvPr id="361" name="Google Shape;361;p4"/>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 name="Google Shape;362;p4"/>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363" name="Google Shape;363;p4"/>
          <p:cNvGrpSpPr/>
          <p:nvPr/>
        </p:nvGrpSpPr>
        <p:grpSpPr>
          <a:xfrm flipH="1">
            <a:off x="-400258" y="2373560"/>
            <a:ext cx="5589633" cy="5016139"/>
            <a:chOff x="6989349" y="2374457"/>
            <a:chExt cx="5589633" cy="5016139"/>
          </a:xfrm>
        </p:grpSpPr>
        <p:sp>
          <p:nvSpPr>
            <p:cNvPr id="364" name="Google Shape;364;p4"/>
            <p:cNvSpPr/>
            <p:nvPr/>
          </p:nvSpPr>
          <p:spPr>
            <a:xfrm>
              <a:off x="7066265" y="2374457"/>
              <a:ext cx="5134103" cy="4506408"/>
            </a:xfrm>
            <a:custGeom>
              <a:avLst/>
              <a:gdLst/>
              <a:ahLst/>
              <a:cxnLst/>
              <a:rect l="l" t="t" r="r" b="b"/>
              <a:pathLst>
                <a:path w="6800137" h="4706431" extrusionOk="0">
                  <a:moveTo>
                    <a:pt x="6784070" y="0"/>
                  </a:moveTo>
                  <a:cubicBezTo>
                    <a:pt x="6789426" y="1559869"/>
                    <a:pt x="6794781" y="3119737"/>
                    <a:pt x="6800137" y="4679606"/>
                  </a:cubicBezTo>
                  <a:lnTo>
                    <a:pt x="1332" y="4706431"/>
                  </a:lnTo>
                  <a:cubicBezTo>
                    <a:pt x="-41196" y="4116864"/>
                    <a:pt x="929226" y="2392817"/>
                    <a:pt x="3594136" y="2373183"/>
                  </a:cubicBezTo>
                  <a:cubicBezTo>
                    <a:pt x="6259046" y="2353549"/>
                    <a:pt x="6746069" y="33293"/>
                    <a:pt x="6784070" y="0"/>
                  </a:cubicBezTo>
                  <a:close/>
                </a:path>
              </a:pathLst>
            </a:custGeom>
            <a:gradFill>
              <a:gsLst>
                <a:gs pos="0">
                  <a:srgbClr val="255B51"/>
                </a:gs>
                <a:gs pos="7000">
                  <a:srgbClr val="255B51"/>
                </a:gs>
                <a:gs pos="60000">
                  <a:srgbClr val="224943"/>
                </a:gs>
                <a:gs pos="100000">
                  <a:srgbClr val="224943"/>
                </a:gs>
              </a:gsLst>
              <a:lin ang="102001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65" name="Google Shape;365;p4"/>
            <p:cNvGrpSpPr/>
            <p:nvPr/>
          </p:nvGrpSpPr>
          <p:grpSpPr>
            <a:xfrm>
              <a:off x="6989349" y="5013261"/>
              <a:ext cx="5589633" cy="2377336"/>
              <a:chOff x="-430066" y="2547139"/>
              <a:chExt cx="13401181" cy="5699678"/>
            </a:xfrm>
          </p:grpSpPr>
          <p:grpSp>
            <p:nvGrpSpPr>
              <p:cNvPr id="366" name="Google Shape;366;p4"/>
              <p:cNvGrpSpPr/>
              <p:nvPr/>
            </p:nvGrpSpPr>
            <p:grpSpPr>
              <a:xfrm>
                <a:off x="1544186" y="5751901"/>
                <a:ext cx="1421760" cy="1259916"/>
                <a:chOff x="-57404" y="6066190"/>
                <a:chExt cx="959352" cy="850146"/>
              </a:xfrm>
            </p:grpSpPr>
            <p:sp>
              <p:nvSpPr>
                <p:cNvPr id="367" name="Google Shape;367;p4"/>
                <p:cNvSpPr/>
                <p:nvPr/>
              </p:nvSpPr>
              <p:spPr>
                <a:xfrm>
                  <a:off x="-50142" y="6252659"/>
                  <a:ext cx="667285" cy="657432"/>
                </a:xfrm>
                <a:custGeom>
                  <a:avLst/>
                  <a:gdLst/>
                  <a:ahLst/>
                  <a:cxnLst/>
                  <a:rect l="l" t="t" r="r" b="b"/>
                  <a:pathLst>
                    <a:path w="667285" h="657432" extrusionOk="0">
                      <a:moveTo>
                        <a:pt x="541556" y="505985"/>
                      </a:moveTo>
                      <a:cubicBezTo>
                        <a:pt x="511076" y="485030"/>
                        <a:pt x="502503" y="460265"/>
                        <a:pt x="499646" y="425022"/>
                      </a:cubicBezTo>
                      <a:cubicBezTo>
                        <a:pt x="496788" y="389780"/>
                        <a:pt x="467261" y="330725"/>
                        <a:pt x="464403" y="295482"/>
                      </a:cubicBezTo>
                      <a:cubicBezTo>
                        <a:pt x="457736" y="223092"/>
                        <a:pt x="464403" y="157370"/>
                        <a:pt x="481548" y="105935"/>
                      </a:cubicBezTo>
                      <a:cubicBezTo>
                        <a:pt x="460593" y="96410"/>
                        <a:pt x="448211" y="85932"/>
                        <a:pt x="426303" y="105935"/>
                      </a:cubicBezTo>
                      <a:cubicBezTo>
                        <a:pt x="399633" y="129747"/>
                        <a:pt x="421541" y="182135"/>
                        <a:pt x="399633" y="237380"/>
                      </a:cubicBezTo>
                      <a:cubicBezTo>
                        <a:pt x="381536" y="283100"/>
                        <a:pt x="353913" y="328820"/>
                        <a:pt x="370106" y="391685"/>
                      </a:cubicBezTo>
                      <a:cubicBezTo>
                        <a:pt x="379631" y="428832"/>
                        <a:pt x="369153" y="468837"/>
                        <a:pt x="386298" y="517415"/>
                      </a:cubicBezTo>
                      <a:cubicBezTo>
                        <a:pt x="325338" y="500270"/>
                        <a:pt x="317718" y="467885"/>
                        <a:pt x="292001" y="411687"/>
                      </a:cubicBezTo>
                      <a:cubicBezTo>
                        <a:pt x="276761" y="379302"/>
                        <a:pt x="265331" y="345965"/>
                        <a:pt x="250091" y="313580"/>
                      </a:cubicBezTo>
                      <a:cubicBezTo>
                        <a:pt x="234851" y="281195"/>
                        <a:pt x="214848" y="254525"/>
                        <a:pt x="194846" y="225950"/>
                      </a:cubicBezTo>
                      <a:cubicBezTo>
                        <a:pt x="171986" y="191660"/>
                        <a:pt x="173891" y="159275"/>
                        <a:pt x="174843" y="119270"/>
                      </a:cubicBezTo>
                      <a:cubicBezTo>
                        <a:pt x="174843" y="93552"/>
                        <a:pt x="136743" y="37355"/>
                        <a:pt x="118646" y="17352"/>
                      </a:cubicBezTo>
                      <a:cubicBezTo>
                        <a:pt x="99596" y="-3603"/>
                        <a:pt x="81498" y="-2650"/>
                        <a:pt x="63401" y="4970"/>
                      </a:cubicBezTo>
                      <a:cubicBezTo>
                        <a:pt x="60543" y="11637"/>
                        <a:pt x="56733" y="17352"/>
                        <a:pt x="54828" y="24020"/>
                      </a:cubicBezTo>
                      <a:cubicBezTo>
                        <a:pt x="42446" y="58310"/>
                        <a:pt x="38636" y="95457"/>
                        <a:pt x="36731" y="132605"/>
                      </a:cubicBezTo>
                      <a:cubicBezTo>
                        <a:pt x="30063" y="154512"/>
                        <a:pt x="9108" y="223092"/>
                        <a:pt x="5298" y="243095"/>
                      </a:cubicBezTo>
                      <a:cubicBezTo>
                        <a:pt x="-6132" y="302150"/>
                        <a:pt x="4346" y="464075"/>
                        <a:pt x="5298" y="597425"/>
                      </a:cubicBezTo>
                      <a:cubicBezTo>
                        <a:pt x="90071" y="615522"/>
                        <a:pt x="198656" y="644097"/>
                        <a:pt x="285333" y="653622"/>
                      </a:cubicBezTo>
                      <a:cubicBezTo>
                        <a:pt x="336768" y="659337"/>
                        <a:pt x="468213" y="626000"/>
                        <a:pt x="476786" y="622190"/>
                      </a:cubicBezTo>
                      <a:cubicBezTo>
                        <a:pt x="532031" y="625047"/>
                        <a:pt x="566321" y="645050"/>
                        <a:pt x="598706" y="653622"/>
                      </a:cubicBezTo>
                      <a:cubicBezTo>
                        <a:pt x="613946" y="657432"/>
                        <a:pt x="638711" y="658385"/>
                        <a:pt x="667286" y="656480"/>
                      </a:cubicBezTo>
                      <a:cubicBezTo>
                        <a:pt x="663476" y="635525"/>
                        <a:pt x="658713" y="615522"/>
                        <a:pt x="649188" y="596472"/>
                      </a:cubicBezTo>
                      <a:cubicBezTo>
                        <a:pt x="624423" y="548847"/>
                        <a:pt x="582513" y="533607"/>
                        <a:pt x="541556" y="50598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68" name="Google Shape;368;p4"/>
                <p:cNvGrpSpPr/>
                <p:nvPr/>
              </p:nvGrpSpPr>
              <p:grpSpPr>
                <a:xfrm>
                  <a:off x="23831" y="6082455"/>
                  <a:ext cx="878117" cy="822882"/>
                  <a:chOff x="23831" y="6082455"/>
                  <a:chExt cx="878117" cy="822882"/>
                </a:xfrm>
              </p:grpSpPr>
              <p:grpSp>
                <p:nvGrpSpPr>
                  <p:cNvPr id="369" name="Google Shape;369;p4"/>
                  <p:cNvGrpSpPr/>
                  <p:nvPr/>
                </p:nvGrpSpPr>
                <p:grpSpPr>
                  <a:xfrm>
                    <a:off x="510471" y="6536712"/>
                    <a:ext cx="391477" cy="368625"/>
                    <a:chOff x="510471" y="6536712"/>
                    <a:chExt cx="391477" cy="368625"/>
                  </a:xfrm>
                </p:grpSpPr>
                <p:sp>
                  <p:nvSpPr>
                    <p:cNvPr id="370" name="Google Shape;370;p4"/>
                    <p:cNvSpPr/>
                    <p:nvPr/>
                  </p:nvSpPr>
                  <p:spPr>
                    <a:xfrm>
                      <a:off x="510471" y="6665076"/>
                      <a:ext cx="391477" cy="240261"/>
                    </a:xfrm>
                    <a:custGeom>
                      <a:avLst/>
                      <a:gdLst/>
                      <a:ahLst/>
                      <a:cxnLst/>
                      <a:rect l="l" t="t" r="r" b="b"/>
                      <a:pathLst>
                        <a:path w="391477" h="240261" extrusionOk="0">
                          <a:moveTo>
                            <a:pt x="340042" y="6899"/>
                          </a:moveTo>
                          <a:cubicBezTo>
                            <a:pt x="315278" y="12614"/>
                            <a:pt x="294323" y="-4531"/>
                            <a:pt x="277178" y="1184"/>
                          </a:cubicBezTo>
                          <a:cubicBezTo>
                            <a:pt x="261938" y="5946"/>
                            <a:pt x="248602" y="24996"/>
                            <a:pt x="236220" y="33569"/>
                          </a:cubicBezTo>
                          <a:cubicBezTo>
                            <a:pt x="208598" y="51666"/>
                            <a:pt x="204788" y="39284"/>
                            <a:pt x="175260" y="44999"/>
                          </a:cubicBezTo>
                          <a:cubicBezTo>
                            <a:pt x="141923" y="51666"/>
                            <a:pt x="91440" y="60239"/>
                            <a:pt x="62865" y="52619"/>
                          </a:cubicBezTo>
                          <a:cubicBezTo>
                            <a:pt x="59055" y="55476"/>
                            <a:pt x="55245" y="57381"/>
                            <a:pt x="52388" y="59286"/>
                          </a:cubicBezTo>
                          <a:cubicBezTo>
                            <a:pt x="41910" y="65001"/>
                            <a:pt x="24765" y="90719"/>
                            <a:pt x="13335" y="96434"/>
                          </a:cubicBezTo>
                          <a:cubicBezTo>
                            <a:pt x="8573" y="99291"/>
                            <a:pt x="3810" y="101196"/>
                            <a:pt x="0" y="103101"/>
                          </a:cubicBezTo>
                          <a:cubicBezTo>
                            <a:pt x="33338" y="123104"/>
                            <a:pt x="65723" y="141201"/>
                            <a:pt x="84773" y="180254"/>
                          </a:cubicBezTo>
                          <a:cubicBezTo>
                            <a:pt x="94298" y="199304"/>
                            <a:pt x="99060" y="220259"/>
                            <a:pt x="102870" y="240261"/>
                          </a:cubicBezTo>
                          <a:cubicBezTo>
                            <a:pt x="198120" y="234546"/>
                            <a:pt x="366713" y="191684"/>
                            <a:pt x="391478" y="151679"/>
                          </a:cubicBezTo>
                          <a:cubicBezTo>
                            <a:pt x="390525" y="99291"/>
                            <a:pt x="382905" y="52619"/>
                            <a:pt x="370523" y="231"/>
                          </a:cubicBezTo>
                          <a:cubicBezTo>
                            <a:pt x="367665" y="231"/>
                            <a:pt x="340995" y="5946"/>
                            <a:pt x="340042" y="6899"/>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 name="Google Shape;371;p4"/>
                    <p:cNvSpPr/>
                    <p:nvPr/>
                  </p:nvSpPr>
                  <p:spPr>
                    <a:xfrm>
                      <a:off x="575233" y="6536712"/>
                      <a:ext cx="306704" cy="187013"/>
                    </a:xfrm>
                    <a:custGeom>
                      <a:avLst/>
                      <a:gdLst/>
                      <a:ahLst/>
                      <a:cxnLst/>
                      <a:rect l="l" t="t" r="r" b="b"/>
                      <a:pathLst>
                        <a:path w="306704" h="187013" extrusionOk="0">
                          <a:moveTo>
                            <a:pt x="113348" y="177165"/>
                          </a:moveTo>
                          <a:cubicBezTo>
                            <a:pt x="142875" y="171450"/>
                            <a:pt x="146685" y="183832"/>
                            <a:pt x="174307" y="165735"/>
                          </a:cubicBezTo>
                          <a:cubicBezTo>
                            <a:pt x="186690" y="157163"/>
                            <a:pt x="200025" y="139065"/>
                            <a:pt x="215265" y="133350"/>
                          </a:cubicBezTo>
                          <a:cubicBezTo>
                            <a:pt x="233363" y="127635"/>
                            <a:pt x="253365" y="144780"/>
                            <a:pt x="278130" y="139065"/>
                          </a:cubicBezTo>
                          <a:cubicBezTo>
                            <a:pt x="279082" y="139065"/>
                            <a:pt x="305753" y="133350"/>
                            <a:pt x="306705" y="132397"/>
                          </a:cubicBezTo>
                          <a:cubicBezTo>
                            <a:pt x="295275" y="87630"/>
                            <a:pt x="289560" y="45720"/>
                            <a:pt x="278130" y="0"/>
                          </a:cubicBezTo>
                          <a:cubicBezTo>
                            <a:pt x="257175" y="11430"/>
                            <a:pt x="192405" y="27622"/>
                            <a:pt x="176213" y="44767"/>
                          </a:cubicBezTo>
                          <a:cubicBezTo>
                            <a:pt x="132398" y="93345"/>
                            <a:pt x="149542" y="117157"/>
                            <a:pt x="60007" y="138113"/>
                          </a:cubicBezTo>
                          <a:cubicBezTo>
                            <a:pt x="49530" y="140970"/>
                            <a:pt x="22860" y="167640"/>
                            <a:pt x="0" y="183832"/>
                          </a:cubicBezTo>
                          <a:cubicBezTo>
                            <a:pt x="29527" y="191452"/>
                            <a:pt x="80010" y="183832"/>
                            <a:pt x="113348" y="17716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72" name="Google Shape;372;p4"/>
                  <p:cNvSpPr/>
                  <p:nvPr/>
                </p:nvSpPr>
                <p:spPr>
                  <a:xfrm>
                    <a:off x="410761" y="6262239"/>
                    <a:ext cx="401644" cy="509740"/>
                  </a:xfrm>
                  <a:custGeom>
                    <a:avLst/>
                    <a:gdLst/>
                    <a:ahLst/>
                    <a:cxnLst/>
                    <a:rect l="l" t="t" r="r" b="b"/>
                    <a:pathLst>
                      <a:path w="401644" h="509740" extrusionOk="0">
                        <a:moveTo>
                          <a:pt x="154947" y="465925"/>
                        </a:moveTo>
                        <a:cubicBezTo>
                          <a:pt x="180664" y="450685"/>
                          <a:pt x="213049" y="415443"/>
                          <a:pt x="225432" y="412585"/>
                        </a:cubicBezTo>
                        <a:cubicBezTo>
                          <a:pt x="315919" y="391630"/>
                          <a:pt x="297822" y="367818"/>
                          <a:pt x="341637" y="319240"/>
                        </a:cubicBezTo>
                        <a:cubicBezTo>
                          <a:pt x="356877" y="302095"/>
                          <a:pt x="380689" y="290665"/>
                          <a:pt x="401644" y="279235"/>
                        </a:cubicBezTo>
                        <a:cubicBezTo>
                          <a:pt x="366402" y="197320"/>
                          <a:pt x="318777" y="121120"/>
                          <a:pt x="262579" y="56350"/>
                        </a:cubicBezTo>
                        <a:cubicBezTo>
                          <a:pt x="240672" y="31585"/>
                          <a:pt x="216859" y="2058"/>
                          <a:pt x="181617" y="153"/>
                        </a:cubicBezTo>
                        <a:cubicBezTo>
                          <a:pt x="150184" y="-1752"/>
                          <a:pt x="115894" y="14440"/>
                          <a:pt x="87319" y="32538"/>
                        </a:cubicBezTo>
                        <a:cubicBezTo>
                          <a:pt x="58744" y="54445"/>
                          <a:pt x="33027" y="78258"/>
                          <a:pt x="19692" y="96355"/>
                        </a:cubicBezTo>
                        <a:cubicBezTo>
                          <a:pt x="2547" y="147790"/>
                          <a:pt x="-4121" y="213513"/>
                          <a:pt x="2547" y="285903"/>
                        </a:cubicBezTo>
                        <a:cubicBezTo>
                          <a:pt x="6357" y="321145"/>
                          <a:pt x="34932" y="380200"/>
                          <a:pt x="37789" y="415443"/>
                        </a:cubicBezTo>
                        <a:cubicBezTo>
                          <a:pt x="40647" y="450685"/>
                          <a:pt x="49219" y="475450"/>
                          <a:pt x="79699" y="496405"/>
                        </a:cubicBezTo>
                        <a:cubicBezTo>
                          <a:pt x="86367" y="501168"/>
                          <a:pt x="93987" y="504978"/>
                          <a:pt x="100654" y="509740"/>
                        </a:cubicBezTo>
                        <a:cubicBezTo>
                          <a:pt x="105417" y="507835"/>
                          <a:pt x="110179" y="505930"/>
                          <a:pt x="113989" y="503073"/>
                        </a:cubicBezTo>
                        <a:cubicBezTo>
                          <a:pt x="127324" y="497358"/>
                          <a:pt x="144469" y="472593"/>
                          <a:pt x="154947" y="465925"/>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73" name="Google Shape;373;p4"/>
                  <p:cNvGrpSpPr/>
                  <p:nvPr/>
                </p:nvGrpSpPr>
                <p:grpSpPr>
                  <a:xfrm>
                    <a:off x="23831" y="6082455"/>
                    <a:ext cx="474249" cy="688571"/>
                    <a:chOff x="23831" y="6082455"/>
                    <a:chExt cx="474249" cy="688571"/>
                  </a:xfrm>
                </p:grpSpPr>
                <p:sp>
                  <p:nvSpPr>
                    <p:cNvPr id="374" name="Google Shape;374;p4"/>
                    <p:cNvSpPr/>
                    <p:nvPr/>
                  </p:nvSpPr>
                  <p:spPr>
                    <a:xfrm>
                      <a:off x="154228" y="6174761"/>
                      <a:ext cx="343852" cy="596265"/>
                    </a:xfrm>
                    <a:custGeom>
                      <a:avLst/>
                      <a:gdLst/>
                      <a:ahLst/>
                      <a:cxnLst/>
                      <a:rect l="l" t="t" r="r" b="b"/>
                      <a:pathLst>
                        <a:path w="343852" h="596265" extrusionOk="0">
                          <a:moveTo>
                            <a:pt x="340995" y="122873"/>
                          </a:moveTo>
                          <a:cubicBezTo>
                            <a:pt x="330518" y="95250"/>
                            <a:pt x="306705" y="69533"/>
                            <a:pt x="289560" y="48578"/>
                          </a:cubicBezTo>
                          <a:cubicBezTo>
                            <a:pt x="275272" y="31433"/>
                            <a:pt x="260033" y="15240"/>
                            <a:pt x="244793" y="0"/>
                          </a:cubicBezTo>
                          <a:cubicBezTo>
                            <a:pt x="227647" y="123825"/>
                            <a:pt x="104775" y="270510"/>
                            <a:pt x="0" y="319088"/>
                          </a:cubicBezTo>
                          <a:cubicBezTo>
                            <a:pt x="16192" y="342900"/>
                            <a:pt x="32385" y="365760"/>
                            <a:pt x="44767" y="392430"/>
                          </a:cubicBezTo>
                          <a:cubicBezTo>
                            <a:pt x="60007" y="424815"/>
                            <a:pt x="71438" y="458153"/>
                            <a:pt x="86677" y="490538"/>
                          </a:cubicBezTo>
                          <a:cubicBezTo>
                            <a:pt x="112395" y="545783"/>
                            <a:pt x="120015" y="579120"/>
                            <a:pt x="180975" y="596265"/>
                          </a:cubicBezTo>
                          <a:cubicBezTo>
                            <a:pt x="163830" y="547688"/>
                            <a:pt x="174308" y="508635"/>
                            <a:pt x="164783" y="470535"/>
                          </a:cubicBezTo>
                          <a:cubicBezTo>
                            <a:pt x="148590" y="407670"/>
                            <a:pt x="176213" y="361950"/>
                            <a:pt x="194310" y="316230"/>
                          </a:cubicBezTo>
                          <a:cubicBezTo>
                            <a:pt x="216218" y="260033"/>
                            <a:pt x="194310" y="208598"/>
                            <a:pt x="220980" y="184785"/>
                          </a:cubicBezTo>
                          <a:cubicBezTo>
                            <a:pt x="242888" y="164783"/>
                            <a:pt x="255270" y="175260"/>
                            <a:pt x="276225" y="184785"/>
                          </a:cubicBezTo>
                          <a:cubicBezTo>
                            <a:pt x="289560" y="166688"/>
                            <a:pt x="315278" y="142875"/>
                            <a:pt x="343853" y="120968"/>
                          </a:cubicBezTo>
                          <a:cubicBezTo>
                            <a:pt x="343853" y="120968"/>
                            <a:pt x="341947" y="121920"/>
                            <a:pt x="340995" y="122873"/>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5" name="Google Shape;375;p4"/>
                    <p:cNvSpPr/>
                    <p:nvPr/>
                  </p:nvSpPr>
                  <p:spPr>
                    <a:xfrm>
                      <a:off x="23831" y="6082455"/>
                      <a:ext cx="384810" cy="423748"/>
                    </a:xfrm>
                    <a:custGeom>
                      <a:avLst/>
                      <a:gdLst/>
                      <a:ahLst/>
                      <a:cxnLst/>
                      <a:rect l="l" t="t" r="r" b="b"/>
                      <a:pathLst>
                        <a:path w="384810" h="423748" extrusionOk="0">
                          <a:moveTo>
                            <a:pt x="384810" y="103708"/>
                          </a:moveTo>
                          <a:cubicBezTo>
                            <a:pt x="364808" y="84658"/>
                            <a:pt x="344805" y="66561"/>
                            <a:pt x="322898" y="50368"/>
                          </a:cubicBezTo>
                          <a:cubicBezTo>
                            <a:pt x="294323" y="28461"/>
                            <a:pt x="251460" y="-12497"/>
                            <a:pt x="213360" y="3696"/>
                          </a:cubicBezTo>
                          <a:cubicBezTo>
                            <a:pt x="189548" y="13221"/>
                            <a:pt x="167640" y="35128"/>
                            <a:pt x="147638" y="49416"/>
                          </a:cubicBezTo>
                          <a:cubicBezTo>
                            <a:pt x="123825" y="66561"/>
                            <a:pt x="99060" y="83706"/>
                            <a:pt x="75248" y="102756"/>
                          </a:cubicBezTo>
                          <a:cubicBezTo>
                            <a:pt x="44768" y="126568"/>
                            <a:pt x="17145" y="153238"/>
                            <a:pt x="0" y="187528"/>
                          </a:cubicBezTo>
                          <a:cubicBezTo>
                            <a:pt x="18097" y="179908"/>
                            <a:pt x="35243" y="178956"/>
                            <a:pt x="55245" y="199911"/>
                          </a:cubicBezTo>
                          <a:cubicBezTo>
                            <a:pt x="73343" y="219913"/>
                            <a:pt x="111443" y="276111"/>
                            <a:pt x="111443" y="301828"/>
                          </a:cubicBezTo>
                          <a:cubicBezTo>
                            <a:pt x="111443" y="340881"/>
                            <a:pt x="108585" y="374218"/>
                            <a:pt x="131445" y="408508"/>
                          </a:cubicBezTo>
                          <a:cubicBezTo>
                            <a:pt x="135255" y="413271"/>
                            <a:pt x="138113" y="418033"/>
                            <a:pt x="141923" y="423748"/>
                          </a:cubicBezTo>
                          <a:cubicBezTo>
                            <a:pt x="243840" y="374218"/>
                            <a:pt x="366713" y="226581"/>
                            <a:pt x="384810" y="103708"/>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376" name="Google Shape;376;p4"/>
                <p:cNvSpPr/>
                <p:nvPr/>
              </p:nvSpPr>
              <p:spPr>
                <a:xfrm>
                  <a:off x="451408" y="6303349"/>
                  <a:ext cx="220979" cy="43815"/>
                </a:xfrm>
                <a:custGeom>
                  <a:avLst/>
                  <a:gdLst/>
                  <a:ahLst/>
                  <a:cxnLst/>
                  <a:rect l="l" t="t" r="r" b="b"/>
                  <a:pathLst>
                    <a:path w="220979" h="43815" extrusionOk="0">
                      <a:moveTo>
                        <a:pt x="10477" y="41910"/>
                      </a:moveTo>
                      <a:cubicBezTo>
                        <a:pt x="6667" y="41910"/>
                        <a:pt x="3810" y="42863"/>
                        <a:pt x="0" y="43815"/>
                      </a:cubicBezTo>
                      <a:cubicBezTo>
                        <a:pt x="20002" y="27622"/>
                        <a:pt x="41910" y="12383"/>
                        <a:pt x="63817" y="953"/>
                      </a:cubicBezTo>
                      <a:cubicBezTo>
                        <a:pt x="63817" y="953"/>
                        <a:pt x="64770" y="953"/>
                        <a:pt x="64770" y="0"/>
                      </a:cubicBezTo>
                      <a:cubicBezTo>
                        <a:pt x="67627" y="0"/>
                        <a:pt x="70485" y="0"/>
                        <a:pt x="73342" y="0"/>
                      </a:cubicBezTo>
                      <a:cubicBezTo>
                        <a:pt x="49530" y="9525"/>
                        <a:pt x="28575" y="23813"/>
                        <a:pt x="10477" y="41910"/>
                      </a:cubicBezTo>
                      <a:close/>
                      <a:moveTo>
                        <a:pt x="188595" y="10478"/>
                      </a:moveTo>
                      <a:cubicBezTo>
                        <a:pt x="199073" y="15240"/>
                        <a:pt x="208598" y="20955"/>
                        <a:pt x="217170" y="29528"/>
                      </a:cubicBezTo>
                      <a:cubicBezTo>
                        <a:pt x="218123" y="30480"/>
                        <a:pt x="220027" y="32385"/>
                        <a:pt x="220980" y="33338"/>
                      </a:cubicBezTo>
                      <a:cubicBezTo>
                        <a:pt x="210502" y="24765"/>
                        <a:pt x="200025" y="17145"/>
                        <a:pt x="188595" y="10478"/>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 name="Google Shape;377;p4"/>
                <p:cNvSpPr/>
                <p:nvPr/>
              </p:nvSpPr>
              <p:spPr>
                <a:xfrm>
                  <a:off x="-57404" y="6557666"/>
                  <a:ext cx="886954" cy="358670"/>
                </a:xfrm>
                <a:custGeom>
                  <a:avLst/>
                  <a:gdLst/>
                  <a:ahLst/>
                  <a:cxnLst/>
                  <a:rect l="l" t="t" r="r" b="b"/>
                  <a:pathLst>
                    <a:path w="886954" h="358670" extrusionOk="0">
                      <a:moveTo>
                        <a:pt x="731697" y="319088"/>
                      </a:moveTo>
                      <a:cubicBezTo>
                        <a:pt x="706932" y="315278"/>
                        <a:pt x="655497" y="287655"/>
                        <a:pt x="651687" y="280988"/>
                      </a:cubicBezTo>
                      <a:cubicBezTo>
                        <a:pt x="640257" y="261938"/>
                        <a:pt x="618350" y="228600"/>
                        <a:pt x="569772" y="214313"/>
                      </a:cubicBezTo>
                      <a:cubicBezTo>
                        <a:pt x="569772" y="244793"/>
                        <a:pt x="612635" y="262890"/>
                        <a:pt x="620255" y="269558"/>
                      </a:cubicBezTo>
                      <a:cubicBezTo>
                        <a:pt x="624065" y="273368"/>
                        <a:pt x="623112" y="295275"/>
                        <a:pt x="611682" y="299085"/>
                      </a:cubicBezTo>
                      <a:cubicBezTo>
                        <a:pt x="599300" y="302895"/>
                        <a:pt x="575487" y="288608"/>
                        <a:pt x="565962" y="281940"/>
                      </a:cubicBezTo>
                      <a:cubicBezTo>
                        <a:pt x="534530" y="259080"/>
                        <a:pt x="509765" y="267653"/>
                        <a:pt x="480237" y="244793"/>
                      </a:cubicBezTo>
                      <a:cubicBezTo>
                        <a:pt x="468807" y="236220"/>
                        <a:pt x="475475" y="200977"/>
                        <a:pt x="438327" y="170498"/>
                      </a:cubicBezTo>
                      <a:cubicBezTo>
                        <a:pt x="406895" y="143827"/>
                        <a:pt x="388797" y="80963"/>
                        <a:pt x="379272" y="0"/>
                      </a:cubicBezTo>
                      <a:cubicBezTo>
                        <a:pt x="357365" y="60008"/>
                        <a:pt x="369747" y="146685"/>
                        <a:pt x="383082" y="246698"/>
                      </a:cubicBezTo>
                      <a:cubicBezTo>
                        <a:pt x="361175" y="266700"/>
                        <a:pt x="357365" y="309563"/>
                        <a:pt x="343077" y="336233"/>
                      </a:cubicBezTo>
                      <a:cubicBezTo>
                        <a:pt x="335457" y="315278"/>
                        <a:pt x="321170" y="296228"/>
                        <a:pt x="307835" y="282893"/>
                      </a:cubicBezTo>
                      <a:cubicBezTo>
                        <a:pt x="281165" y="256223"/>
                        <a:pt x="254495" y="252413"/>
                        <a:pt x="221157" y="240030"/>
                      </a:cubicBezTo>
                      <a:cubicBezTo>
                        <a:pt x="168770" y="220980"/>
                        <a:pt x="154482" y="159068"/>
                        <a:pt x="129717" y="112395"/>
                      </a:cubicBezTo>
                      <a:cubicBezTo>
                        <a:pt x="116382" y="87630"/>
                        <a:pt x="61137" y="3810"/>
                        <a:pt x="5892" y="10478"/>
                      </a:cubicBezTo>
                      <a:cubicBezTo>
                        <a:pt x="-7443" y="72390"/>
                        <a:pt x="5892" y="272415"/>
                        <a:pt x="6845" y="295275"/>
                      </a:cubicBezTo>
                      <a:cubicBezTo>
                        <a:pt x="59232" y="302895"/>
                        <a:pt x="228777" y="351473"/>
                        <a:pt x="294500" y="352425"/>
                      </a:cubicBezTo>
                      <a:cubicBezTo>
                        <a:pt x="313550" y="356235"/>
                        <a:pt x="478332" y="338138"/>
                        <a:pt x="487857" y="322898"/>
                      </a:cubicBezTo>
                      <a:cubicBezTo>
                        <a:pt x="544055" y="334328"/>
                        <a:pt x="591680" y="362903"/>
                        <a:pt x="663117" y="358140"/>
                      </a:cubicBezTo>
                      <a:cubicBezTo>
                        <a:pt x="752652" y="352425"/>
                        <a:pt x="865047" y="320993"/>
                        <a:pt x="886955" y="306705"/>
                      </a:cubicBezTo>
                      <a:cubicBezTo>
                        <a:pt x="831710" y="280035"/>
                        <a:pt x="777417" y="313373"/>
                        <a:pt x="731697" y="319088"/>
                      </a:cubicBezTo>
                      <a:close/>
                    </a:path>
                  </a:pathLst>
                </a:custGeom>
                <a:solidFill>
                  <a:srgbClr val="6D69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8" name="Google Shape;378;p4"/>
                <p:cNvSpPr/>
                <p:nvPr/>
              </p:nvSpPr>
              <p:spPr>
                <a:xfrm>
                  <a:off x="7543" y="6066190"/>
                  <a:ext cx="444817" cy="456233"/>
                </a:xfrm>
                <a:custGeom>
                  <a:avLst/>
                  <a:gdLst/>
                  <a:ahLst/>
                  <a:cxnLst/>
                  <a:rect l="l" t="t" r="r" b="b"/>
                  <a:pathLst>
                    <a:path w="444817" h="456233" extrusionOk="0">
                      <a:moveTo>
                        <a:pt x="395288" y="97141"/>
                      </a:moveTo>
                      <a:cubicBezTo>
                        <a:pt x="377190" y="79996"/>
                        <a:pt x="350520" y="68566"/>
                        <a:pt x="329565" y="52374"/>
                      </a:cubicBezTo>
                      <a:cubicBezTo>
                        <a:pt x="287655" y="19989"/>
                        <a:pt x="245745" y="-12396"/>
                        <a:pt x="215265" y="4749"/>
                      </a:cubicBezTo>
                      <a:cubicBezTo>
                        <a:pt x="169545" y="31419"/>
                        <a:pt x="44768" y="127621"/>
                        <a:pt x="27622" y="148576"/>
                      </a:cubicBezTo>
                      <a:cubicBezTo>
                        <a:pt x="20002" y="158101"/>
                        <a:pt x="4763" y="185724"/>
                        <a:pt x="0" y="201916"/>
                      </a:cubicBezTo>
                      <a:cubicBezTo>
                        <a:pt x="6667" y="200011"/>
                        <a:pt x="20955" y="198106"/>
                        <a:pt x="26670" y="200011"/>
                      </a:cubicBezTo>
                      <a:cubicBezTo>
                        <a:pt x="54293" y="208584"/>
                        <a:pt x="69533" y="229539"/>
                        <a:pt x="85725" y="255256"/>
                      </a:cubicBezTo>
                      <a:cubicBezTo>
                        <a:pt x="103823" y="283831"/>
                        <a:pt x="102870" y="311454"/>
                        <a:pt x="105727" y="342886"/>
                      </a:cubicBezTo>
                      <a:cubicBezTo>
                        <a:pt x="106680" y="352411"/>
                        <a:pt x="110490" y="360031"/>
                        <a:pt x="112395" y="369556"/>
                      </a:cubicBezTo>
                      <a:cubicBezTo>
                        <a:pt x="121920" y="408609"/>
                        <a:pt x="146685" y="420991"/>
                        <a:pt x="166687" y="456234"/>
                      </a:cubicBezTo>
                      <a:cubicBezTo>
                        <a:pt x="165735" y="439089"/>
                        <a:pt x="160020" y="410514"/>
                        <a:pt x="141923" y="391464"/>
                      </a:cubicBezTo>
                      <a:cubicBezTo>
                        <a:pt x="132398" y="381939"/>
                        <a:pt x="136208" y="345744"/>
                        <a:pt x="140970" y="330504"/>
                      </a:cubicBezTo>
                      <a:cubicBezTo>
                        <a:pt x="145733" y="315264"/>
                        <a:pt x="152400" y="300976"/>
                        <a:pt x="145733" y="284784"/>
                      </a:cubicBezTo>
                      <a:cubicBezTo>
                        <a:pt x="137160" y="261924"/>
                        <a:pt x="109537" y="247636"/>
                        <a:pt x="97155" y="226681"/>
                      </a:cubicBezTo>
                      <a:cubicBezTo>
                        <a:pt x="80963" y="200011"/>
                        <a:pt x="75248" y="168579"/>
                        <a:pt x="91440" y="139051"/>
                      </a:cubicBezTo>
                      <a:cubicBezTo>
                        <a:pt x="96202" y="130479"/>
                        <a:pt x="102870" y="123811"/>
                        <a:pt x="109537" y="117144"/>
                      </a:cubicBezTo>
                      <a:cubicBezTo>
                        <a:pt x="127635" y="102856"/>
                        <a:pt x="145733" y="88569"/>
                        <a:pt x="163830" y="74281"/>
                      </a:cubicBezTo>
                      <a:cubicBezTo>
                        <a:pt x="185737" y="56184"/>
                        <a:pt x="206693" y="36181"/>
                        <a:pt x="235268" y="31419"/>
                      </a:cubicBezTo>
                      <a:cubicBezTo>
                        <a:pt x="247650" y="29514"/>
                        <a:pt x="259080" y="31419"/>
                        <a:pt x="270510" y="34276"/>
                      </a:cubicBezTo>
                      <a:cubicBezTo>
                        <a:pt x="297180" y="45706"/>
                        <a:pt x="322898" y="65709"/>
                        <a:pt x="342900" y="78091"/>
                      </a:cubicBezTo>
                      <a:cubicBezTo>
                        <a:pt x="360998" y="89521"/>
                        <a:pt x="377190" y="98094"/>
                        <a:pt x="391478" y="113334"/>
                      </a:cubicBezTo>
                      <a:cubicBezTo>
                        <a:pt x="406718" y="129526"/>
                        <a:pt x="423863" y="152386"/>
                        <a:pt x="444818" y="166674"/>
                      </a:cubicBezTo>
                      <a:cubicBezTo>
                        <a:pt x="426720" y="140956"/>
                        <a:pt x="414338" y="115239"/>
                        <a:pt x="395288" y="97141"/>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 name="Google Shape;379;p4"/>
                <p:cNvSpPr/>
                <p:nvPr/>
              </p:nvSpPr>
              <p:spPr>
                <a:xfrm>
                  <a:off x="359825" y="6248965"/>
                  <a:ext cx="389714" cy="350611"/>
                </a:xfrm>
                <a:custGeom>
                  <a:avLst/>
                  <a:gdLst/>
                  <a:ahLst/>
                  <a:cxnLst/>
                  <a:rect l="l" t="t" r="r" b="b"/>
                  <a:pathLst>
                    <a:path w="389714" h="350611" extrusionOk="0">
                      <a:moveTo>
                        <a:pt x="323040" y="77244"/>
                      </a:moveTo>
                      <a:cubicBezTo>
                        <a:pt x="300180" y="45812"/>
                        <a:pt x="256365" y="2949"/>
                        <a:pt x="219218" y="92"/>
                      </a:cubicBezTo>
                      <a:cubicBezTo>
                        <a:pt x="203977" y="-861"/>
                        <a:pt x="189690" y="5807"/>
                        <a:pt x="174450" y="10569"/>
                      </a:cubicBezTo>
                      <a:cubicBezTo>
                        <a:pt x="133492" y="23904"/>
                        <a:pt x="72533" y="58194"/>
                        <a:pt x="41100" y="81054"/>
                      </a:cubicBezTo>
                      <a:cubicBezTo>
                        <a:pt x="12525" y="102962"/>
                        <a:pt x="-4620" y="124869"/>
                        <a:pt x="1095" y="163922"/>
                      </a:cubicBezTo>
                      <a:cubicBezTo>
                        <a:pt x="11572" y="146777"/>
                        <a:pt x="42053" y="151539"/>
                        <a:pt x="39195" y="174399"/>
                      </a:cubicBezTo>
                      <a:cubicBezTo>
                        <a:pt x="32528" y="226787"/>
                        <a:pt x="40147" y="305844"/>
                        <a:pt x="67770" y="350612"/>
                      </a:cubicBezTo>
                      <a:cubicBezTo>
                        <a:pt x="79200" y="299177"/>
                        <a:pt x="53483" y="266792"/>
                        <a:pt x="58245" y="223929"/>
                      </a:cubicBezTo>
                      <a:cubicBezTo>
                        <a:pt x="61103" y="196307"/>
                        <a:pt x="66817" y="160112"/>
                        <a:pt x="78248" y="134394"/>
                      </a:cubicBezTo>
                      <a:cubicBezTo>
                        <a:pt x="90630" y="103914"/>
                        <a:pt x="113490" y="95342"/>
                        <a:pt x="138255" y="80102"/>
                      </a:cubicBezTo>
                      <a:cubicBezTo>
                        <a:pt x="154448" y="70577"/>
                        <a:pt x="170640" y="58194"/>
                        <a:pt x="187785" y="51527"/>
                      </a:cubicBezTo>
                      <a:cubicBezTo>
                        <a:pt x="232552" y="33429"/>
                        <a:pt x="267795" y="48669"/>
                        <a:pt x="302085" y="77244"/>
                      </a:cubicBezTo>
                      <a:cubicBezTo>
                        <a:pt x="335423" y="105819"/>
                        <a:pt x="360187" y="140109"/>
                        <a:pt x="389715" y="172494"/>
                      </a:cubicBezTo>
                      <a:cubicBezTo>
                        <a:pt x="384000" y="136299"/>
                        <a:pt x="345900" y="108677"/>
                        <a:pt x="323040" y="77244"/>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0" name="Google Shape;380;p4"/>
                <p:cNvSpPr/>
                <p:nvPr/>
              </p:nvSpPr>
              <p:spPr>
                <a:xfrm>
                  <a:off x="546658" y="6472894"/>
                  <a:ext cx="307559" cy="274319"/>
                </a:xfrm>
                <a:custGeom>
                  <a:avLst/>
                  <a:gdLst/>
                  <a:ahLst/>
                  <a:cxnLst/>
                  <a:rect l="l" t="t" r="r" b="b"/>
                  <a:pathLst>
                    <a:path w="307559" h="274319" extrusionOk="0">
                      <a:moveTo>
                        <a:pt x="299085" y="54293"/>
                      </a:moveTo>
                      <a:cubicBezTo>
                        <a:pt x="268605" y="42863"/>
                        <a:pt x="245745" y="38100"/>
                        <a:pt x="232410" y="0"/>
                      </a:cubicBezTo>
                      <a:cubicBezTo>
                        <a:pt x="234315" y="48577"/>
                        <a:pt x="223838" y="56197"/>
                        <a:pt x="213360" y="61913"/>
                      </a:cubicBezTo>
                      <a:cubicBezTo>
                        <a:pt x="187642" y="69532"/>
                        <a:pt x="134302" y="77152"/>
                        <a:pt x="115252" y="87630"/>
                      </a:cubicBezTo>
                      <a:cubicBezTo>
                        <a:pt x="93345" y="100013"/>
                        <a:pt x="100013" y="109538"/>
                        <a:pt x="94298" y="128588"/>
                      </a:cubicBezTo>
                      <a:cubicBezTo>
                        <a:pt x="86677" y="154305"/>
                        <a:pt x="65723" y="185738"/>
                        <a:pt x="41910" y="196215"/>
                      </a:cubicBezTo>
                      <a:cubicBezTo>
                        <a:pt x="15240" y="207645"/>
                        <a:pt x="0" y="234315"/>
                        <a:pt x="0" y="274320"/>
                      </a:cubicBezTo>
                      <a:cubicBezTo>
                        <a:pt x="11430" y="260033"/>
                        <a:pt x="35242" y="237172"/>
                        <a:pt x="65723" y="227647"/>
                      </a:cubicBezTo>
                      <a:cubicBezTo>
                        <a:pt x="97155" y="219075"/>
                        <a:pt x="128588" y="210503"/>
                        <a:pt x="149542" y="196215"/>
                      </a:cubicBezTo>
                      <a:cubicBezTo>
                        <a:pt x="170498" y="181927"/>
                        <a:pt x="195263" y="169545"/>
                        <a:pt x="202882" y="163830"/>
                      </a:cubicBezTo>
                      <a:cubicBezTo>
                        <a:pt x="232410" y="142875"/>
                        <a:pt x="217170" y="119063"/>
                        <a:pt x="220980" y="117157"/>
                      </a:cubicBezTo>
                      <a:cubicBezTo>
                        <a:pt x="247650" y="103822"/>
                        <a:pt x="270510" y="121920"/>
                        <a:pt x="282892" y="100013"/>
                      </a:cubicBezTo>
                      <a:cubicBezTo>
                        <a:pt x="288607" y="90488"/>
                        <a:pt x="301942" y="78105"/>
                        <a:pt x="306705" y="67627"/>
                      </a:cubicBezTo>
                      <a:cubicBezTo>
                        <a:pt x="309563" y="61913"/>
                        <a:pt x="304800" y="55245"/>
                        <a:pt x="299085" y="54293"/>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 name="Google Shape;381;p4"/>
                <p:cNvSpPr/>
                <p:nvPr/>
              </p:nvSpPr>
              <p:spPr>
                <a:xfrm>
                  <a:off x="281862" y="6765312"/>
                  <a:ext cx="168613" cy="142967"/>
                </a:xfrm>
                <a:custGeom>
                  <a:avLst/>
                  <a:gdLst/>
                  <a:ahLst/>
                  <a:cxnLst/>
                  <a:rect l="l" t="t" r="r" b="b"/>
                  <a:pathLst>
                    <a:path w="168613" h="142967" extrusionOk="0">
                      <a:moveTo>
                        <a:pt x="122873" y="89535"/>
                      </a:moveTo>
                      <a:cubicBezTo>
                        <a:pt x="102870" y="86677"/>
                        <a:pt x="95250" y="85725"/>
                        <a:pt x="82868" y="69532"/>
                      </a:cubicBezTo>
                      <a:cubicBezTo>
                        <a:pt x="64770" y="47625"/>
                        <a:pt x="54293" y="24765"/>
                        <a:pt x="40005" y="0"/>
                      </a:cubicBezTo>
                      <a:cubicBezTo>
                        <a:pt x="45720" y="54292"/>
                        <a:pt x="58103" y="73342"/>
                        <a:pt x="61913" y="93345"/>
                      </a:cubicBezTo>
                      <a:cubicBezTo>
                        <a:pt x="53340" y="114300"/>
                        <a:pt x="16193" y="129540"/>
                        <a:pt x="0" y="142875"/>
                      </a:cubicBezTo>
                      <a:cubicBezTo>
                        <a:pt x="28575" y="143827"/>
                        <a:pt x="106680" y="137160"/>
                        <a:pt x="112395" y="134302"/>
                      </a:cubicBezTo>
                      <a:cubicBezTo>
                        <a:pt x="139065" y="121920"/>
                        <a:pt x="140018" y="122873"/>
                        <a:pt x="168593" y="120015"/>
                      </a:cubicBezTo>
                      <a:cubicBezTo>
                        <a:pt x="169545" y="92392"/>
                        <a:pt x="137160" y="91440"/>
                        <a:pt x="122873" y="89535"/>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2" name="Google Shape;382;p4"/>
                <p:cNvSpPr/>
                <p:nvPr/>
              </p:nvSpPr>
              <p:spPr>
                <a:xfrm>
                  <a:off x="-57227" y="6681491"/>
                  <a:ext cx="154305" cy="204787"/>
                </a:xfrm>
                <a:custGeom>
                  <a:avLst/>
                  <a:gdLst/>
                  <a:ahLst/>
                  <a:cxnLst/>
                  <a:rect l="l" t="t" r="r" b="b"/>
                  <a:pathLst>
                    <a:path w="154305" h="204787" extrusionOk="0">
                      <a:moveTo>
                        <a:pt x="154305" y="204788"/>
                      </a:moveTo>
                      <a:cubicBezTo>
                        <a:pt x="145733" y="183833"/>
                        <a:pt x="92393" y="160973"/>
                        <a:pt x="75248" y="148590"/>
                      </a:cubicBezTo>
                      <a:cubicBezTo>
                        <a:pt x="65723" y="141923"/>
                        <a:pt x="64770" y="116205"/>
                        <a:pt x="34290" y="111443"/>
                      </a:cubicBezTo>
                      <a:cubicBezTo>
                        <a:pt x="26670" y="77152"/>
                        <a:pt x="23813" y="16193"/>
                        <a:pt x="0" y="0"/>
                      </a:cubicBezTo>
                      <a:cubicBezTo>
                        <a:pt x="953" y="35243"/>
                        <a:pt x="2858" y="139065"/>
                        <a:pt x="6668" y="174308"/>
                      </a:cubicBezTo>
                      <a:cubicBezTo>
                        <a:pt x="29528" y="181927"/>
                        <a:pt x="106680" y="194310"/>
                        <a:pt x="154305" y="204788"/>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83" name="Google Shape;383;p4"/>
              <p:cNvSpPr/>
              <p:nvPr/>
            </p:nvSpPr>
            <p:spPr>
              <a:xfrm>
                <a:off x="10466905" y="2766428"/>
                <a:ext cx="1448131" cy="3087992"/>
              </a:xfrm>
              <a:custGeom>
                <a:avLst/>
                <a:gdLst/>
                <a:ahLst/>
                <a:cxnLst/>
                <a:rect l="l" t="t" r="r" b="b"/>
                <a:pathLst>
                  <a:path w="755218" h="1610426" extrusionOk="0">
                    <a:moveTo>
                      <a:pt x="124839" y="867728"/>
                    </a:moveTo>
                    <a:cubicBezTo>
                      <a:pt x="176273" y="796290"/>
                      <a:pt x="243901" y="733425"/>
                      <a:pt x="271523" y="649605"/>
                    </a:cubicBezTo>
                    <a:cubicBezTo>
                      <a:pt x="296289" y="573405"/>
                      <a:pt x="285811" y="488633"/>
                      <a:pt x="316291" y="415290"/>
                    </a:cubicBezTo>
                    <a:cubicBezTo>
                      <a:pt x="349628" y="333375"/>
                      <a:pt x="426781" y="279083"/>
                      <a:pt x="493456" y="221933"/>
                    </a:cubicBezTo>
                    <a:cubicBezTo>
                      <a:pt x="561084" y="164783"/>
                      <a:pt x="625853" y="88583"/>
                      <a:pt x="620139" y="0"/>
                    </a:cubicBezTo>
                    <a:cubicBezTo>
                      <a:pt x="735391" y="220980"/>
                      <a:pt x="775396" y="477203"/>
                      <a:pt x="745868" y="724853"/>
                    </a:cubicBezTo>
                    <a:cubicBezTo>
                      <a:pt x="716341" y="972503"/>
                      <a:pt x="618234" y="1209675"/>
                      <a:pt x="475359" y="1412557"/>
                    </a:cubicBezTo>
                    <a:cubicBezTo>
                      <a:pt x="431543" y="1474470"/>
                      <a:pt x="382014" y="1535430"/>
                      <a:pt x="316291" y="1573530"/>
                    </a:cubicBezTo>
                    <a:cubicBezTo>
                      <a:pt x="250568" y="1611630"/>
                      <a:pt x="165796" y="1624965"/>
                      <a:pt x="98168" y="1590675"/>
                    </a:cubicBezTo>
                    <a:lnTo>
                      <a:pt x="98168" y="1590675"/>
                    </a:lnTo>
                    <a:cubicBezTo>
                      <a:pt x="-7559" y="1536382"/>
                      <a:pt x="2918" y="1370648"/>
                      <a:pt x="61" y="1267778"/>
                    </a:cubicBezTo>
                    <a:cubicBezTo>
                      <a:pt x="-1844" y="1126807"/>
                      <a:pt x="41018" y="982980"/>
                      <a:pt x="124839" y="86772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84" name="Google Shape;384;p4"/>
              <p:cNvGrpSpPr/>
              <p:nvPr/>
            </p:nvGrpSpPr>
            <p:grpSpPr>
              <a:xfrm>
                <a:off x="7602637" y="2620275"/>
                <a:ext cx="2082258" cy="4773603"/>
                <a:chOff x="6209083" y="1899986"/>
                <a:chExt cx="1085697" cy="2488974"/>
              </a:xfrm>
            </p:grpSpPr>
            <p:sp>
              <p:nvSpPr>
                <p:cNvPr id="385" name="Google Shape;385;p4"/>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6" name="Google Shape;386;p4"/>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87" name="Google Shape;387;p4"/>
              <p:cNvGrpSpPr/>
              <p:nvPr/>
            </p:nvGrpSpPr>
            <p:grpSpPr>
              <a:xfrm>
                <a:off x="4448604" y="4260741"/>
                <a:ext cx="1441070" cy="3306949"/>
                <a:chOff x="4564559" y="2755331"/>
                <a:chExt cx="751379" cy="1724255"/>
              </a:xfrm>
            </p:grpSpPr>
            <p:sp>
              <p:nvSpPr>
                <p:cNvPr id="388" name="Google Shape;388;p4"/>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9" name="Google Shape;389;p4"/>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90" name="Google Shape;390;p4"/>
              <p:cNvGrpSpPr/>
              <p:nvPr/>
            </p:nvGrpSpPr>
            <p:grpSpPr>
              <a:xfrm>
                <a:off x="3811954" y="5773332"/>
                <a:ext cx="1961981" cy="1987556"/>
                <a:chOff x="4232609" y="3544001"/>
                <a:chExt cx="1022984" cy="1036319"/>
              </a:xfrm>
            </p:grpSpPr>
            <p:sp>
              <p:nvSpPr>
                <p:cNvPr id="391" name="Google Shape;391;p4"/>
                <p:cNvSpPr/>
                <p:nvPr/>
              </p:nvSpPr>
              <p:spPr>
                <a:xfrm>
                  <a:off x="4232609" y="3544001"/>
                  <a:ext cx="1020127" cy="1036319"/>
                </a:xfrm>
                <a:custGeom>
                  <a:avLst/>
                  <a:gdLst/>
                  <a:ahLst/>
                  <a:cxnLst/>
                  <a:rect l="l" t="t" r="r" b="b"/>
                  <a:pathLst>
                    <a:path w="1020127" h="1036319" extrusionOk="0">
                      <a:moveTo>
                        <a:pt x="930593" y="376238"/>
                      </a:moveTo>
                      <a:cubicBezTo>
                        <a:pt x="929640" y="375285"/>
                        <a:pt x="929640" y="375285"/>
                        <a:pt x="928688" y="374332"/>
                      </a:cubicBezTo>
                      <a:cubicBezTo>
                        <a:pt x="923925" y="378142"/>
                        <a:pt x="919163" y="381000"/>
                        <a:pt x="914400" y="383857"/>
                      </a:cubicBezTo>
                      <a:cubicBezTo>
                        <a:pt x="838200" y="429578"/>
                        <a:pt x="744855" y="434340"/>
                        <a:pt x="656272" y="439103"/>
                      </a:cubicBezTo>
                      <a:cubicBezTo>
                        <a:pt x="734378" y="421957"/>
                        <a:pt x="805815" y="375285"/>
                        <a:pt x="854393" y="311467"/>
                      </a:cubicBezTo>
                      <a:cubicBezTo>
                        <a:pt x="792480" y="267653"/>
                        <a:pt x="721995" y="234315"/>
                        <a:pt x="652463" y="203835"/>
                      </a:cubicBezTo>
                      <a:cubicBezTo>
                        <a:pt x="620078" y="189547"/>
                        <a:pt x="587693" y="175260"/>
                        <a:pt x="555307" y="161925"/>
                      </a:cubicBezTo>
                      <a:cubicBezTo>
                        <a:pt x="541972" y="175260"/>
                        <a:pt x="526733" y="186690"/>
                        <a:pt x="509588" y="195263"/>
                      </a:cubicBezTo>
                      <a:cubicBezTo>
                        <a:pt x="467678" y="215265"/>
                        <a:pt x="421005" y="219075"/>
                        <a:pt x="374333" y="218122"/>
                      </a:cubicBezTo>
                      <a:cubicBezTo>
                        <a:pt x="406717" y="191453"/>
                        <a:pt x="440055" y="163830"/>
                        <a:pt x="462915" y="127635"/>
                      </a:cubicBezTo>
                      <a:cubicBezTo>
                        <a:pt x="463867" y="126682"/>
                        <a:pt x="463867" y="125730"/>
                        <a:pt x="464820" y="124778"/>
                      </a:cubicBezTo>
                      <a:cubicBezTo>
                        <a:pt x="357188" y="80963"/>
                        <a:pt x="248603" y="39053"/>
                        <a:pt x="138113" y="0"/>
                      </a:cubicBezTo>
                      <a:cubicBezTo>
                        <a:pt x="138113" y="2857"/>
                        <a:pt x="138113" y="4763"/>
                        <a:pt x="138113" y="7620"/>
                      </a:cubicBezTo>
                      <a:cubicBezTo>
                        <a:pt x="140017" y="87630"/>
                        <a:pt x="103822" y="161925"/>
                        <a:pt x="68580" y="236220"/>
                      </a:cubicBezTo>
                      <a:cubicBezTo>
                        <a:pt x="124778" y="250507"/>
                        <a:pt x="181928" y="260032"/>
                        <a:pt x="240030" y="261938"/>
                      </a:cubicBezTo>
                      <a:cubicBezTo>
                        <a:pt x="189547" y="291465"/>
                        <a:pt x="129540" y="298132"/>
                        <a:pt x="71438" y="303847"/>
                      </a:cubicBezTo>
                      <a:cubicBezTo>
                        <a:pt x="60960" y="304800"/>
                        <a:pt x="49530" y="305753"/>
                        <a:pt x="38100" y="305753"/>
                      </a:cubicBezTo>
                      <a:cubicBezTo>
                        <a:pt x="35242" y="312420"/>
                        <a:pt x="33338" y="318135"/>
                        <a:pt x="30480" y="324803"/>
                      </a:cubicBezTo>
                      <a:cubicBezTo>
                        <a:pt x="12383" y="374332"/>
                        <a:pt x="2858" y="426720"/>
                        <a:pt x="0" y="479107"/>
                      </a:cubicBezTo>
                      <a:cubicBezTo>
                        <a:pt x="93345" y="478155"/>
                        <a:pt x="186690" y="449580"/>
                        <a:pt x="264795" y="398145"/>
                      </a:cubicBezTo>
                      <a:cubicBezTo>
                        <a:pt x="248603" y="454342"/>
                        <a:pt x="195263" y="489585"/>
                        <a:pt x="145733" y="521017"/>
                      </a:cubicBezTo>
                      <a:cubicBezTo>
                        <a:pt x="111442" y="542925"/>
                        <a:pt x="76200" y="563880"/>
                        <a:pt x="41910" y="585788"/>
                      </a:cubicBezTo>
                      <a:cubicBezTo>
                        <a:pt x="31433" y="592455"/>
                        <a:pt x="20003" y="599122"/>
                        <a:pt x="7620" y="603885"/>
                      </a:cubicBezTo>
                      <a:cubicBezTo>
                        <a:pt x="20003" y="677228"/>
                        <a:pt x="45720" y="747713"/>
                        <a:pt x="84772" y="810578"/>
                      </a:cubicBezTo>
                      <a:cubicBezTo>
                        <a:pt x="151447" y="775335"/>
                        <a:pt x="210503" y="723900"/>
                        <a:pt x="266700" y="672465"/>
                      </a:cubicBezTo>
                      <a:cubicBezTo>
                        <a:pt x="252413" y="745807"/>
                        <a:pt x="224790" y="815340"/>
                        <a:pt x="183833" y="878205"/>
                      </a:cubicBezTo>
                      <a:cubicBezTo>
                        <a:pt x="177165" y="888682"/>
                        <a:pt x="169545" y="899160"/>
                        <a:pt x="160020" y="907732"/>
                      </a:cubicBezTo>
                      <a:cubicBezTo>
                        <a:pt x="163830" y="911542"/>
                        <a:pt x="166688" y="914400"/>
                        <a:pt x="170497" y="918210"/>
                      </a:cubicBezTo>
                      <a:cubicBezTo>
                        <a:pt x="230505" y="975360"/>
                        <a:pt x="306705" y="1018222"/>
                        <a:pt x="387667" y="1033463"/>
                      </a:cubicBezTo>
                      <a:cubicBezTo>
                        <a:pt x="417195" y="985838"/>
                        <a:pt x="447675" y="937260"/>
                        <a:pt x="477203" y="889635"/>
                      </a:cubicBezTo>
                      <a:cubicBezTo>
                        <a:pt x="487680" y="921067"/>
                        <a:pt x="496253" y="953453"/>
                        <a:pt x="495300" y="985838"/>
                      </a:cubicBezTo>
                      <a:cubicBezTo>
                        <a:pt x="494347" y="1002982"/>
                        <a:pt x="491490" y="1020128"/>
                        <a:pt x="484822" y="1036320"/>
                      </a:cubicBezTo>
                      <a:cubicBezTo>
                        <a:pt x="486728" y="1036320"/>
                        <a:pt x="489585" y="1035367"/>
                        <a:pt x="491490" y="1035367"/>
                      </a:cubicBezTo>
                      <a:cubicBezTo>
                        <a:pt x="603885" y="1018222"/>
                        <a:pt x="704850" y="922020"/>
                        <a:pt x="709613" y="810578"/>
                      </a:cubicBezTo>
                      <a:cubicBezTo>
                        <a:pt x="714375" y="812482"/>
                        <a:pt x="720090" y="814388"/>
                        <a:pt x="724853" y="816292"/>
                      </a:cubicBezTo>
                      <a:cubicBezTo>
                        <a:pt x="776288" y="833438"/>
                        <a:pt x="835343" y="831532"/>
                        <a:pt x="884872" y="810578"/>
                      </a:cubicBezTo>
                      <a:cubicBezTo>
                        <a:pt x="942022" y="786765"/>
                        <a:pt x="987743" y="738188"/>
                        <a:pt x="1008697" y="680085"/>
                      </a:cubicBezTo>
                      <a:cubicBezTo>
                        <a:pt x="1009650" y="678180"/>
                        <a:pt x="1009650" y="677228"/>
                        <a:pt x="1010603" y="675322"/>
                      </a:cubicBezTo>
                      <a:cubicBezTo>
                        <a:pt x="985838" y="677228"/>
                        <a:pt x="962025" y="671513"/>
                        <a:pt x="938213" y="664845"/>
                      </a:cubicBezTo>
                      <a:cubicBezTo>
                        <a:pt x="891540" y="649605"/>
                        <a:pt x="847725" y="626745"/>
                        <a:pt x="807720" y="597217"/>
                      </a:cubicBezTo>
                      <a:cubicBezTo>
                        <a:pt x="879157" y="609600"/>
                        <a:pt x="954405" y="598170"/>
                        <a:pt x="1020128" y="567690"/>
                      </a:cubicBezTo>
                      <a:cubicBezTo>
                        <a:pt x="1014413" y="496253"/>
                        <a:pt x="979170" y="427672"/>
                        <a:pt x="930593" y="37623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2" name="Google Shape;392;p4"/>
                <p:cNvSpPr/>
                <p:nvPr/>
              </p:nvSpPr>
              <p:spPr>
                <a:xfrm>
                  <a:off x="4370721" y="3544001"/>
                  <a:ext cx="884872" cy="825579"/>
                </a:xfrm>
                <a:custGeom>
                  <a:avLst/>
                  <a:gdLst/>
                  <a:ahLst/>
                  <a:cxnLst/>
                  <a:rect l="l" t="t" r="r" b="b"/>
                  <a:pathLst>
                    <a:path w="884872" h="825579" extrusionOk="0">
                      <a:moveTo>
                        <a:pt x="645795" y="824865"/>
                      </a:moveTo>
                      <a:cubicBezTo>
                        <a:pt x="681038" y="827722"/>
                        <a:pt x="716280" y="822007"/>
                        <a:pt x="749618" y="807720"/>
                      </a:cubicBezTo>
                      <a:cubicBezTo>
                        <a:pt x="806768" y="783907"/>
                        <a:pt x="852488" y="735330"/>
                        <a:pt x="873443" y="677228"/>
                      </a:cubicBezTo>
                      <a:cubicBezTo>
                        <a:pt x="874395" y="675322"/>
                        <a:pt x="874395" y="674370"/>
                        <a:pt x="875347" y="672465"/>
                      </a:cubicBezTo>
                      <a:cubicBezTo>
                        <a:pt x="850582" y="674370"/>
                        <a:pt x="826770" y="668655"/>
                        <a:pt x="802957" y="661988"/>
                      </a:cubicBezTo>
                      <a:cubicBezTo>
                        <a:pt x="756285" y="646747"/>
                        <a:pt x="712470" y="623888"/>
                        <a:pt x="672465" y="594360"/>
                      </a:cubicBezTo>
                      <a:cubicBezTo>
                        <a:pt x="743903" y="606742"/>
                        <a:pt x="819150" y="595313"/>
                        <a:pt x="884872" y="564832"/>
                      </a:cubicBezTo>
                      <a:cubicBezTo>
                        <a:pt x="876300" y="495300"/>
                        <a:pt x="841057" y="427672"/>
                        <a:pt x="792480" y="376238"/>
                      </a:cubicBezTo>
                      <a:cubicBezTo>
                        <a:pt x="791528" y="375285"/>
                        <a:pt x="791528" y="375285"/>
                        <a:pt x="790575" y="374332"/>
                      </a:cubicBezTo>
                      <a:cubicBezTo>
                        <a:pt x="785813" y="378142"/>
                        <a:pt x="781050" y="381000"/>
                        <a:pt x="776288" y="383857"/>
                      </a:cubicBezTo>
                      <a:cubicBezTo>
                        <a:pt x="700088" y="429578"/>
                        <a:pt x="606743" y="434340"/>
                        <a:pt x="518160" y="439103"/>
                      </a:cubicBezTo>
                      <a:cubicBezTo>
                        <a:pt x="596265" y="421957"/>
                        <a:pt x="667703" y="375285"/>
                        <a:pt x="716280" y="311467"/>
                      </a:cubicBezTo>
                      <a:cubicBezTo>
                        <a:pt x="654368" y="267653"/>
                        <a:pt x="583882" y="234315"/>
                        <a:pt x="514350" y="203835"/>
                      </a:cubicBezTo>
                      <a:cubicBezTo>
                        <a:pt x="481965" y="189547"/>
                        <a:pt x="449580" y="175260"/>
                        <a:pt x="417195" y="161925"/>
                      </a:cubicBezTo>
                      <a:cubicBezTo>
                        <a:pt x="403860" y="175260"/>
                        <a:pt x="388620" y="186690"/>
                        <a:pt x="371475" y="195263"/>
                      </a:cubicBezTo>
                      <a:cubicBezTo>
                        <a:pt x="329565" y="215265"/>
                        <a:pt x="282892" y="219075"/>
                        <a:pt x="236220" y="218122"/>
                      </a:cubicBezTo>
                      <a:cubicBezTo>
                        <a:pt x="268605" y="191453"/>
                        <a:pt x="301942" y="163830"/>
                        <a:pt x="324803" y="127635"/>
                      </a:cubicBezTo>
                      <a:cubicBezTo>
                        <a:pt x="325755" y="126682"/>
                        <a:pt x="325755" y="125730"/>
                        <a:pt x="326708" y="124778"/>
                      </a:cubicBezTo>
                      <a:cubicBezTo>
                        <a:pt x="219075" y="80963"/>
                        <a:pt x="110490" y="39053"/>
                        <a:pt x="0" y="0"/>
                      </a:cubicBezTo>
                      <a:cubicBezTo>
                        <a:pt x="0" y="2857"/>
                        <a:pt x="0" y="4763"/>
                        <a:pt x="0" y="7620"/>
                      </a:cubicBezTo>
                      <a:cubicBezTo>
                        <a:pt x="14288" y="40957"/>
                        <a:pt x="127635" y="297180"/>
                        <a:pt x="323850" y="471488"/>
                      </a:cubicBezTo>
                      <a:cubicBezTo>
                        <a:pt x="520065" y="645795"/>
                        <a:pt x="571500" y="810578"/>
                        <a:pt x="571500" y="810578"/>
                      </a:cubicBezTo>
                      <a:lnTo>
                        <a:pt x="645795" y="824865"/>
                      </a:lnTo>
                      <a:close/>
                    </a:path>
                  </a:pathLst>
                </a:custGeom>
                <a:solidFill>
                  <a:srgbClr val="255B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93" name="Google Shape;393;p4"/>
              <p:cNvGrpSpPr/>
              <p:nvPr/>
            </p:nvGrpSpPr>
            <p:grpSpPr>
              <a:xfrm>
                <a:off x="11002690" y="3107504"/>
                <a:ext cx="1968425" cy="3416883"/>
                <a:chOff x="7981884" y="2154029"/>
                <a:chExt cx="1026344" cy="1781575"/>
              </a:xfrm>
            </p:grpSpPr>
            <p:sp>
              <p:nvSpPr>
                <p:cNvPr id="394" name="Google Shape;394;p4"/>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5" name="Google Shape;395;p4"/>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96" name="Google Shape;396;p4"/>
              <p:cNvGrpSpPr/>
              <p:nvPr/>
            </p:nvGrpSpPr>
            <p:grpSpPr>
              <a:xfrm>
                <a:off x="-430066" y="4887681"/>
                <a:ext cx="2375470" cy="2361002"/>
                <a:chOff x="2327129" y="3221103"/>
                <a:chExt cx="1159671" cy="1202017"/>
              </a:xfrm>
            </p:grpSpPr>
            <p:sp>
              <p:nvSpPr>
                <p:cNvPr id="397" name="Google Shape;397;p4"/>
                <p:cNvSpPr/>
                <p:nvPr/>
              </p:nvSpPr>
              <p:spPr>
                <a:xfrm>
                  <a:off x="2943611" y="3343976"/>
                  <a:ext cx="543189" cy="1006792"/>
                </a:xfrm>
                <a:custGeom>
                  <a:avLst/>
                  <a:gdLst/>
                  <a:ahLst/>
                  <a:cxnLst/>
                  <a:rect l="l" t="t" r="r" b="b"/>
                  <a:pathLst>
                    <a:path w="543189" h="1006792" extrusionOk="0">
                      <a:moveTo>
                        <a:pt x="42175" y="986790"/>
                      </a:moveTo>
                      <a:cubicBezTo>
                        <a:pt x="12647" y="913447"/>
                        <a:pt x="10742" y="897255"/>
                        <a:pt x="2170" y="818197"/>
                      </a:cubicBezTo>
                      <a:cubicBezTo>
                        <a:pt x="-6403" y="739140"/>
                        <a:pt x="9790" y="655320"/>
                        <a:pt x="62177" y="596265"/>
                      </a:cubicBezTo>
                      <a:cubicBezTo>
                        <a:pt x="99325" y="554355"/>
                        <a:pt x="152665" y="527685"/>
                        <a:pt x="182192" y="480060"/>
                      </a:cubicBezTo>
                      <a:cubicBezTo>
                        <a:pt x="207910" y="439103"/>
                        <a:pt x="212672" y="387667"/>
                        <a:pt x="230770" y="342900"/>
                      </a:cubicBezTo>
                      <a:cubicBezTo>
                        <a:pt x="288872" y="198120"/>
                        <a:pt x="471752" y="139065"/>
                        <a:pt x="543190" y="0"/>
                      </a:cubicBezTo>
                      <a:cubicBezTo>
                        <a:pt x="516520" y="165735"/>
                        <a:pt x="486040" y="340042"/>
                        <a:pt x="376502" y="467678"/>
                      </a:cubicBezTo>
                      <a:cubicBezTo>
                        <a:pt x="345070" y="503872"/>
                        <a:pt x="307922" y="535305"/>
                        <a:pt x="280300" y="574357"/>
                      </a:cubicBezTo>
                      <a:cubicBezTo>
                        <a:pt x="232675" y="641032"/>
                        <a:pt x="216482" y="722947"/>
                        <a:pt x="194575" y="801053"/>
                      </a:cubicBezTo>
                      <a:cubicBezTo>
                        <a:pt x="172667" y="879157"/>
                        <a:pt x="139330" y="960120"/>
                        <a:pt x="72655" y="1006792"/>
                      </a:cubicBezTo>
                      <a:lnTo>
                        <a:pt x="42175" y="98679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98" name="Google Shape;398;p4"/>
                <p:cNvGrpSpPr/>
                <p:nvPr/>
              </p:nvGrpSpPr>
              <p:grpSpPr>
                <a:xfrm>
                  <a:off x="2970533" y="3650680"/>
                  <a:ext cx="488180" cy="772440"/>
                  <a:chOff x="2970533" y="3650680"/>
                  <a:chExt cx="488180" cy="772440"/>
                </a:xfrm>
              </p:grpSpPr>
              <p:sp>
                <p:nvSpPr>
                  <p:cNvPr id="399" name="Google Shape;399;p4"/>
                  <p:cNvSpPr/>
                  <p:nvPr/>
                </p:nvSpPr>
                <p:spPr>
                  <a:xfrm>
                    <a:off x="2970533" y="3650680"/>
                    <a:ext cx="488180" cy="772440"/>
                  </a:xfrm>
                  <a:custGeom>
                    <a:avLst/>
                    <a:gdLst/>
                    <a:ahLst/>
                    <a:cxnLst/>
                    <a:rect l="l" t="t" r="r" b="b"/>
                    <a:pathLst>
                      <a:path w="488180" h="772440" extrusionOk="0">
                        <a:moveTo>
                          <a:pt x="344818" y="164783"/>
                        </a:moveTo>
                        <a:lnTo>
                          <a:pt x="344818" y="164783"/>
                        </a:lnTo>
                        <a:cubicBezTo>
                          <a:pt x="406730" y="125730"/>
                          <a:pt x="472453" y="73343"/>
                          <a:pt x="481025" y="0"/>
                        </a:cubicBezTo>
                        <a:cubicBezTo>
                          <a:pt x="503885" y="180975"/>
                          <a:pt x="471500" y="368618"/>
                          <a:pt x="390538" y="532448"/>
                        </a:cubicBezTo>
                        <a:cubicBezTo>
                          <a:pt x="336245" y="641985"/>
                          <a:pt x="248615" y="748665"/>
                          <a:pt x="127648" y="769620"/>
                        </a:cubicBezTo>
                        <a:cubicBezTo>
                          <a:pt x="86690" y="777240"/>
                          <a:pt x="37160" y="770573"/>
                          <a:pt x="13348" y="735330"/>
                        </a:cubicBezTo>
                        <a:cubicBezTo>
                          <a:pt x="-5702" y="706755"/>
                          <a:pt x="-940" y="669608"/>
                          <a:pt x="6680" y="636270"/>
                        </a:cubicBezTo>
                        <a:cubicBezTo>
                          <a:pt x="30493" y="533400"/>
                          <a:pt x="79070" y="437198"/>
                          <a:pt x="147650" y="357188"/>
                        </a:cubicBezTo>
                        <a:cubicBezTo>
                          <a:pt x="176225" y="323850"/>
                          <a:pt x="193370" y="282893"/>
                          <a:pt x="223850" y="251460"/>
                        </a:cubicBezTo>
                        <a:cubicBezTo>
                          <a:pt x="259093" y="216218"/>
                          <a:pt x="303860" y="191453"/>
                          <a:pt x="344818" y="16478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0" name="Google Shape;400;p4"/>
                  <p:cNvSpPr/>
                  <p:nvPr/>
                </p:nvSpPr>
                <p:spPr>
                  <a:xfrm>
                    <a:off x="3026042" y="3780379"/>
                    <a:ext cx="390274" cy="639594"/>
                  </a:xfrm>
                  <a:custGeom>
                    <a:avLst/>
                    <a:gdLst/>
                    <a:ahLst/>
                    <a:cxnLst/>
                    <a:rect l="l" t="t" r="r" b="b"/>
                    <a:pathLst>
                      <a:path w="390274" h="639594" extrusionOk="0">
                        <a:moveTo>
                          <a:pt x="382654" y="2699"/>
                        </a:moveTo>
                        <a:cubicBezTo>
                          <a:pt x="359794" y="93187"/>
                          <a:pt x="306454" y="173197"/>
                          <a:pt x="257877" y="251302"/>
                        </a:cubicBezTo>
                        <a:cubicBezTo>
                          <a:pt x="205489" y="334169"/>
                          <a:pt x="151197" y="417037"/>
                          <a:pt x="95952" y="497999"/>
                        </a:cubicBezTo>
                        <a:cubicBezTo>
                          <a:pt x="64519" y="543719"/>
                          <a:pt x="33087" y="588487"/>
                          <a:pt x="702" y="634207"/>
                        </a:cubicBezTo>
                        <a:cubicBezTo>
                          <a:pt x="-2156" y="638017"/>
                          <a:pt x="4512" y="641827"/>
                          <a:pt x="6417" y="638017"/>
                        </a:cubicBezTo>
                        <a:cubicBezTo>
                          <a:pt x="64519" y="557054"/>
                          <a:pt x="121669" y="474187"/>
                          <a:pt x="176914" y="391319"/>
                        </a:cubicBezTo>
                        <a:cubicBezTo>
                          <a:pt x="230254" y="310357"/>
                          <a:pt x="284547" y="229394"/>
                          <a:pt x="332172" y="144622"/>
                        </a:cubicBezTo>
                        <a:cubicBezTo>
                          <a:pt x="356937" y="100807"/>
                          <a:pt x="378844" y="55087"/>
                          <a:pt x="390274" y="5557"/>
                        </a:cubicBezTo>
                        <a:cubicBezTo>
                          <a:pt x="390274" y="-158"/>
                          <a:pt x="383607" y="-2063"/>
                          <a:pt x="382654" y="2699"/>
                        </a:cubicBezTo>
                        <a:lnTo>
                          <a:pt x="382654" y="269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01" name="Google Shape;401;p4"/>
                <p:cNvGrpSpPr/>
                <p:nvPr/>
              </p:nvGrpSpPr>
              <p:grpSpPr>
                <a:xfrm>
                  <a:off x="2327129" y="3565908"/>
                  <a:ext cx="479314" cy="778311"/>
                  <a:chOff x="2327129" y="3565908"/>
                  <a:chExt cx="479314" cy="778311"/>
                </a:xfrm>
              </p:grpSpPr>
              <p:sp>
                <p:nvSpPr>
                  <p:cNvPr id="402" name="Google Shape;402;p4"/>
                  <p:cNvSpPr/>
                  <p:nvPr/>
                </p:nvSpPr>
                <p:spPr>
                  <a:xfrm>
                    <a:off x="2327129" y="3565908"/>
                    <a:ext cx="479314" cy="778311"/>
                  </a:xfrm>
                  <a:custGeom>
                    <a:avLst/>
                    <a:gdLst/>
                    <a:ahLst/>
                    <a:cxnLst/>
                    <a:rect l="l" t="t" r="r" b="b"/>
                    <a:pathLst>
                      <a:path w="479314" h="778311" extrusionOk="0">
                        <a:moveTo>
                          <a:pt x="143355" y="166688"/>
                        </a:moveTo>
                        <a:lnTo>
                          <a:pt x="143355" y="166688"/>
                        </a:lnTo>
                        <a:cubicBezTo>
                          <a:pt x="81442" y="126683"/>
                          <a:pt x="17625" y="73343"/>
                          <a:pt x="9052" y="0"/>
                        </a:cubicBezTo>
                        <a:cubicBezTo>
                          <a:pt x="-16665" y="180975"/>
                          <a:pt x="12862" y="369570"/>
                          <a:pt x="91920" y="534353"/>
                        </a:cubicBezTo>
                        <a:cubicBezTo>
                          <a:pt x="144307" y="644843"/>
                          <a:pt x="230985" y="752475"/>
                          <a:pt x="351000" y="775335"/>
                        </a:cubicBezTo>
                        <a:cubicBezTo>
                          <a:pt x="391957" y="782955"/>
                          <a:pt x="441487" y="777240"/>
                          <a:pt x="465300" y="742950"/>
                        </a:cubicBezTo>
                        <a:cubicBezTo>
                          <a:pt x="484350" y="715328"/>
                          <a:pt x="480540" y="677228"/>
                          <a:pt x="473872" y="643890"/>
                        </a:cubicBezTo>
                        <a:cubicBezTo>
                          <a:pt x="451965" y="541020"/>
                          <a:pt x="404340" y="443865"/>
                          <a:pt x="336712" y="362903"/>
                        </a:cubicBezTo>
                        <a:cubicBezTo>
                          <a:pt x="308137" y="328613"/>
                          <a:pt x="291945" y="288608"/>
                          <a:pt x="261465" y="256222"/>
                        </a:cubicBezTo>
                        <a:cubicBezTo>
                          <a:pt x="228127" y="219075"/>
                          <a:pt x="184312" y="193358"/>
                          <a:pt x="143355" y="16668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3" name="Google Shape;403;p4"/>
                  <p:cNvSpPr/>
                  <p:nvPr/>
                </p:nvSpPr>
                <p:spPr>
                  <a:xfrm>
                    <a:off x="2371330" y="3695326"/>
                    <a:ext cx="379966" cy="644637"/>
                  </a:xfrm>
                  <a:custGeom>
                    <a:avLst/>
                    <a:gdLst/>
                    <a:ahLst/>
                    <a:cxnLst/>
                    <a:rect l="l" t="t" r="r" b="b"/>
                    <a:pathLst>
                      <a:path w="379966" h="644637" extrusionOk="0">
                        <a:moveTo>
                          <a:pt x="93" y="4884"/>
                        </a:moveTo>
                        <a:cubicBezTo>
                          <a:pt x="21048" y="95372"/>
                          <a:pt x="73436" y="176334"/>
                          <a:pt x="121061" y="254439"/>
                        </a:cubicBezTo>
                        <a:cubicBezTo>
                          <a:pt x="172496" y="338259"/>
                          <a:pt x="224883" y="422079"/>
                          <a:pt x="279176" y="503994"/>
                        </a:cubicBezTo>
                        <a:cubicBezTo>
                          <a:pt x="310608" y="550667"/>
                          <a:pt x="342041" y="597339"/>
                          <a:pt x="373473" y="643059"/>
                        </a:cubicBezTo>
                        <a:cubicBezTo>
                          <a:pt x="376331" y="646869"/>
                          <a:pt x="382046" y="643059"/>
                          <a:pt x="379188" y="639249"/>
                        </a:cubicBezTo>
                        <a:cubicBezTo>
                          <a:pt x="322991" y="559239"/>
                          <a:pt x="268698" y="478277"/>
                          <a:pt x="216311" y="395409"/>
                        </a:cubicBezTo>
                        <a:cubicBezTo>
                          <a:pt x="164876" y="314447"/>
                          <a:pt x="112488" y="232532"/>
                          <a:pt x="65816" y="148712"/>
                        </a:cubicBezTo>
                        <a:cubicBezTo>
                          <a:pt x="40098" y="102039"/>
                          <a:pt x="17238" y="54414"/>
                          <a:pt x="5808" y="2027"/>
                        </a:cubicBezTo>
                        <a:cubicBezTo>
                          <a:pt x="5808" y="-1783"/>
                          <a:pt x="-859" y="122"/>
                          <a:pt x="93" y="4884"/>
                        </a:cubicBezTo>
                        <a:lnTo>
                          <a:pt x="93" y="4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04" name="Google Shape;404;p4"/>
                <p:cNvGrpSpPr/>
                <p:nvPr/>
              </p:nvGrpSpPr>
              <p:grpSpPr>
                <a:xfrm>
                  <a:off x="2774303" y="3274443"/>
                  <a:ext cx="455089" cy="1142346"/>
                  <a:chOff x="2774303" y="3274443"/>
                  <a:chExt cx="455089" cy="1142346"/>
                </a:xfrm>
              </p:grpSpPr>
              <p:sp>
                <p:nvSpPr>
                  <p:cNvPr id="405" name="Google Shape;405;p4"/>
                  <p:cNvSpPr/>
                  <p:nvPr/>
                </p:nvSpPr>
                <p:spPr>
                  <a:xfrm>
                    <a:off x="2774303" y="3274443"/>
                    <a:ext cx="455089" cy="1142346"/>
                  </a:xfrm>
                  <a:custGeom>
                    <a:avLst/>
                    <a:gdLst/>
                    <a:ahLst/>
                    <a:cxnLst/>
                    <a:rect l="l" t="t" r="r" b="b"/>
                    <a:pathLst>
                      <a:path w="455089" h="1142346" extrusionOk="0">
                        <a:moveTo>
                          <a:pt x="47654" y="642938"/>
                        </a:moveTo>
                        <a:cubicBezTo>
                          <a:pt x="75276" y="588645"/>
                          <a:pt x="114329" y="539115"/>
                          <a:pt x="123854" y="479108"/>
                        </a:cubicBezTo>
                        <a:cubicBezTo>
                          <a:pt x="132426" y="424815"/>
                          <a:pt x="116233" y="368618"/>
                          <a:pt x="128616" y="315278"/>
                        </a:cubicBezTo>
                        <a:cubicBezTo>
                          <a:pt x="141951" y="256223"/>
                          <a:pt x="188623" y="211455"/>
                          <a:pt x="227676" y="164783"/>
                        </a:cubicBezTo>
                        <a:cubicBezTo>
                          <a:pt x="266729" y="118110"/>
                          <a:pt x="302923" y="60008"/>
                          <a:pt x="289589" y="0"/>
                        </a:cubicBezTo>
                        <a:cubicBezTo>
                          <a:pt x="391506" y="137160"/>
                          <a:pt x="447704" y="307658"/>
                          <a:pt x="454371" y="478155"/>
                        </a:cubicBezTo>
                        <a:cubicBezTo>
                          <a:pt x="461039" y="649605"/>
                          <a:pt x="421033" y="821055"/>
                          <a:pt x="345786" y="974408"/>
                        </a:cubicBezTo>
                        <a:cubicBezTo>
                          <a:pt x="322926" y="1021080"/>
                          <a:pt x="296256" y="1067753"/>
                          <a:pt x="255298" y="1101090"/>
                        </a:cubicBezTo>
                        <a:cubicBezTo>
                          <a:pt x="215294" y="1134428"/>
                          <a:pt x="159096" y="1152525"/>
                          <a:pt x="109566" y="1136333"/>
                        </a:cubicBezTo>
                        <a:cubicBezTo>
                          <a:pt x="109566" y="1136333"/>
                          <a:pt x="109566" y="1136333"/>
                          <a:pt x="109566" y="1136333"/>
                        </a:cubicBezTo>
                        <a:cubicBezTo>
                          <a:pt x="31461" y="1110615"/>
                          <a:pt x="20983" y="997268"/>
                          <a:pt x="7649" y="927735"/>
                        </a:cubicBezTo>
                        <a:cubicBezTo>
                          <a:pt x="-10449" y="831533"/>
                          <a:pt x="3838" y="729615"/>
                          <a:pt x="47654" y="64293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6" name="Google Shape;406;p4"/>
                  <p:cNvSpPr/>
                  <p:nvPr/>
                </p:nvSpPr>
                <p:spPr>
                  <a:xfrm>
                    <a:off x="2908872" y="3416604"/>
                    <a:ext cx="171475" cy="997883"/>
                  </a:xfrm>
                  <a:custGeom>
                    <a:avLst/>
                    <a:gdLst/>
                    <a:ahLst/>
                    <a:cxnLst/>
                    <a:rect l="l" t="t" r="r" b="b"/>
                    <a:pathLst>
                      <a:path w="171475" h="997883" extrusionOk="0">
                        <a:moveTo>
                          <a:pt x="15002" y="993219"/>
                        </a:moveTo>
                        <a:cubicBezTo>
                          <a:pt x="-25003" y="727472"/>
                          <a:pt x="99774" y="474107"/>
                          <a:pt x="150257" y="218837"/>
                        </a:cubicBezTo>
                        <a:cubicBezTo>
                          <a:pt x="164544" y="147399"/>
                          <a:pt x="173117" y="75962"/>
                          <a:pt x="171212" y="3572"/>
                        </a:cubicBezTo>
                        <a:cubicBezTo>
                          <a:pt x="171212" y="-1191"/>
                          <a:pt x="163592" y="-1191"/>
                          <a:pt x="163592" y="3572"/>
                        </a:cubicBezTo>
                        <a:cubicBezTo>
                          <a:pt x="168354" y="271224"/>
                          <a:pt x="40719" y="516017"/>
                          <a:pt x="7382" y="777954"/>
                        </a:cubicBezTo>
                        <a:cubicBezTo>
                          <a:pt x="-2143" y="850344"/>
                          <a:pt x="-3096" y="923687"/>
                          <a:pt x="8334" y="995124"/>
                        </a:cubicBezTo>
                        <a:cubicBezTo>
                          <a:pt x="9287" y="999887"/>
                          <a:pt x="15954" y="997982"/>
                          <a:pt x="15002" y="993219"/>
                        </a:cubicBezTo>
                        <a:lnTo>
                          <a:pt x="15002" y="99321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07" name="Google Shape;407;p4"/>
                <p:cNvSpPr/>
                <p:nvPr/>
              </p:nvSpPr>
              <p:spPr>
                <a:xfrm>
                  <a:off x="2620449" y="3221103"/>
                  <a:ext cx="262493" cy="1166812"/>
                </a:xfrm>
                <a:custGeom>
                  <a:avLst/>
                  <a:gdLst/>
                  <a:ahLst/>
                  <a:cxnLst/>
                  <a:rect l="l" t="t" r="r" b="b"/>
                  <a:pathLst>
                    <a:path w="262493" h="1166812" extrusionOk="0">
                      <a:moveTo>
                        <a:pt x="202459" y="1166813"/>
                      </a:moveTo>
                      <a:cubicBezTo>
                        <a:pt x="134832" y="1117282"/>
                        <a:pt x="124354" y="1103948"/>
                        <a:pt x="72919" y="1037272"/>
                      </a:cubicBezTo>
                      <a:cubicBezTo>
                        <a:pt x="21484" y="971550"/>
                        <a:pt x="-10901" y="886777"/>
                        <a:pt x="3387" y="803910"/>
                      </a:cubicBezTo>
                      <a:cubicBezTo>
                        <a:pt x="13864" y="745807"/>
                        <a:pt x="46249" y="691515"/>
                        <a:pt x="47202" y="632460"/>
                      </a:cubicBezTo>
                      <a:cubicBezTo>
                        <a:pt x="47202" y="581025"/>
                        <a:pt x="23389" y="532447"/>
                        <a:pt x="13864" y="481965"/>
                      </a:cubicBezTo>
                      <a:cubicBezTo>
                        <a:pt x="-14711" y="319088"/>
                        <a:pt x="116734" y="163830"/>
                        <a:pt x="103399" y="0"/>
                      </a:cubicBezTo>
                      <a:cubicBezTo>
                        <a:pt x="171979" y="163830"/>
                        <a:pt x="242464" y="338138"/>
                        <a:pt x="214842" y="512445"/>
                      </a:cubicBezTo>
                      <a:cubicBezTo>
                        <a:pt x="207222" y="561975"/>
                        <a:pt x="191029" y="611505"/>
                        <a:pt x="188172" y="661988"/>
                      </a:cubicBezTo>
                      <a:cubicBezTo>
                        <a:pt x="182457" y="747713"/>
                        <a:pt x="213889" y="831532"/>
                        <a:pt x="237702" y="913447"/>
                      </a:cubicBezTo>
                      <a:cubicBezTo>
                        <a:pt x="261514" y="996315"/>
                        <a:pt x="276754" y="1087755"/>
                        <a:pt x="242464" y="1165860"/>
                      </a:cubicBezTo>
                      <a:lnTo>
                        <a:pt x="202459" y="1166813"/>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08" name="Google Shape;408;p4"/>
              <p:cNvSpPr/>
              <p:nvPr/>
            </p:nvSpPr>
            <p:spPr>
              <a:xfrm>
                <a:off x="6079038" y="3280388"/>
                <a:ext cx="2127777" cy="3044242"/>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9" name="Google Shape;409;p4"/>
              <p:cNvSpPr/>
              <p:nvPr/>
            </p:nvSpPr>
            <p:spPr>
              <a:xfrm>
                <a:off x="9120668" y="2987605"/>
                <a:ext cx="2036456" cy="2893145"/>
              </a:xfrm>
              <a:custGeom>
                <a:avLst/>
                <a:gdLst/>
                <a:ahLst/>
                <a:cxnLst/>
                <a:rect l="l" t="t" r="r" b="b"/>
                <a:pathLst>
                  <a:path w="1062037" h="1508811" extrusionOk="0">
                    <a:moveTo>
                      <a:pt x="381953" y="1176267"/>
                    </a:moveTo>
                    <a:cubicBezTo>
                      <a:pt x="569595" y="1036250"/>
                      <a:pt x="628650" y="893375"/>
                      <a:pt x="758190" y="761930"/>
                    </a:cubicBezTo>
                    <a:cubicBezTo>
                      <a:pt x="514350" y="834320"/>
                      <a:pt x="391478" y="1110545"/>
                      <a:pt x="380047" y="1168647"/>
                    </a:cubicBezTo>
                    <a:cubicBezTo>
                      <a:pt x="364808" y="1073397"/>
                      <a:pt x="360997" y="978147"/>
                      <a:pt x="369570" y="885755"/>
                    </a:cubicBezTo>
                    <a:cubicBezTo>
                      <a:pt x="478155" y="790505"/>
                      <a:pt x="597217" y="737165"/>
                      <a:pt x="676275" y="600957"/>
                    </a:cubicBezTo>
                    <a:cubicBezTo>
                      <a:pt x="521970" y="635247"/>
                      <a:pt x="401003" y="805745"/>
                      <a:pt x="370522" y="871467"/>
                    </a:cubicBezTo>
                    <a:cubicBezTo>
                      <a:pt x="379095" y="789552"/>
                      <a:pt x="397192" y="709542"/>
                      <a:pt x="424815" y="632390"/>
                    </a:cubicBezTo>
                    <a:cubicBezTo>
                      <a:pt x="537210" y="579050"/>
                      <a:pt x="633412" y="507612"/>
                      <a:pt x="709612" y="422840"/>
                    </a:cubicBezTo>
                    <a:cubicBezTo>
                      <a:pt x="599122" y="451415"/>
                      <a:pt x="503872" y="511422"/>
                      <a:pt x="440055" y="594290"/>
                    </a:cubicBezTo>
                    <a:cubicBezTo>
                      <a:pt x="463867" y="535235"/>
                      <a:pt x="494347" y="478085"/>
                      <a:pt x="529590" y="423792"/>
                    </a:cubicBezTo>
                    <a:cubicBezTo>
                      <a:pt x="534353" y="424745"/>
                      <a:pt x="539115" y="426650"/>
                      <a:pt x="543878" y="427602"/>
                    </a:cubicBezTo>
                    <a:cubicBezTo>
                      <a:pt x="642937" y="405695"/>
                      <a:pt x="728662" y="357117"/>
                      <a:pt x="786765" y="288537"/>
                    </a:cubicBezTo>
                    <a:cubicBezTo>
                      <a:pt x="701040" y="301872"/>
                      <a:pt x="621983" y="334257"/>
                      <a:pt x="559117" y="382835"/>
                    </a:cubicBezTo>
                    <a:cubicBezTo>
                      <a:pt x="581978" y="351402"/>
                      <a:pt x="606742" y="321875"/>
                      <a:pt x="633412" y="293300"/>
                    </a:cubicBezTo>
                    <a:cubicBezTo>
                      <a:pt x="649605" y="292347"/>
                      <a:pt x="701040" y="284727"/>
                      <a:pt x="701040" y="284727"/>
                    </a:cubicBezTo>
                    <a:cubicBezTo>
                      <a:pt x="784860" y="264725"/>
                      <a:pt x="857250" y="229482"/>
                      <a:pt x="926783" y="190430"/>
                    </a:cubicBezTo>
                    <a:cubicBezTo>
                      <a:pt x="855345" y="190430"/>
                      <a:pt x="686753" y="259010"/>
                      <a:pt x="641033" y="284727"/>
                    </a:cubicBezTo>
                    <a:cubicBezTo>
                      <a:pt x="677228" y="246627"/>
                      <a:pt x="717233" y="210432"/>
                      <a:pt x="760095" y="177095"/>
                    </a:cubicBezTo>
                    <a:cubicBezTo>
                      <a:pt x="762000" y="177095"/>
                      <a:pt x="763905" y="177095"/>
                      <a:pt x="765810" y="178047"/>
                    </a:cubicBezTo>
                    <a:cubicBezTo>
                      <a:pt x="830580" y="173285"/>
                      <a:pt x="887730" y="147567"/>
                      <a:pt x="935355" y="114230"/>
                    </a:cubicBezTo>
                    <a:cubicBezTo>
                      <a:pt x="982028" y="80892"/>
                      <a:pt x="1021080" y="40887"/>
                      <a:pt x="1062037" y="1835"/>
                    </a:cubicBezTo>
                    <a:cubicBezTo>
                      <a:pt x="902970" y="-16263"/>
                      <a:pt x="832485" y="103752"/>
                      <a:pt x="750570" y="175190"/>
                    </a:cubicBezTo>
                    <a:cubicBezTo>
                      <a:pt x="750570" y="175190"/>
                      <a:pt x="751522" y="175190"/>
                      <a:pt x="751522" y="175190"/>
                    </a:cubicBezTo>
                    <a:cubicBezTo>
                      <a:pt x="712470" y="204717"/>
                      <a:pt x="676275" y="236150"/>
                      <a:pt x="641985" y="270440"/>
                    </a:cubicBezTo>
                    <a:cubicBezTo>
                      <a:pt x="659130" y="187572"/>
                      <a:pt x="689610" y="108515"/>
                      <a:pt x="722947" y="29457"/>
                    </a:cubicBezTo>
                    <a:cubicBezTo>
                      <a:pt x="655320" y="88512"/>
                      <a:pt x="620078" y="172332"/>
                      <a:pt x="622935" y="258057"/>
                    </a:cubicBezTo>
                    <a:cubicBezTo>
                      <a:pt x="622935" y="258057"/>
                      <a:pt x="628650" y="274250"/>
                      <a:pt x="633412" y="279012"/>
                    </a:cubicBezTo>
                    <a:cubicBezTo>
                      <a:pt x="590550" y="322827"/>
                      <a:pt x="551497" y="369500"/>
                      <a:pt x="518160" y="419982"/>
                    </a:cubicBezTo>
                    <a:lnTo>
                      <a:pt x="518160" y="419982"/>
                    </a:lnTo>
                    <a:lnTo>
                      <a:pt x="518160" y="419982"/>
                    </a:lnTo>
                    <a:cubicBezTo>
                      <a:pt x="513397" y="427602"/>
                      <a:pt x="507683" y="435222"/>
                      <a:pt x="502920" y="442842"/>
                    </a:cubicBezTo>
                    <a:cubicBezTo>
                      <a:pt x="506730" y="404742"/>
                      <a:pt x="546735" y="218052"/>
                      <a:pt x="469583" y="71367"/>
                    </a:cubicBezTo>
                    <a:cubicBezTo>
                      <a:pt x="437197" y="187572"/>
                      <a:pt x="453390" y="330447"/>
                      <a:pt x="500062" y="446652"/>
                    </a:cubicBezTo>
                    <a:cubicBezTo>
                      <a:pt x="461962" y="506660"/>
                      <a:pt x="431483" y="569525"/>
                      <a:pt x="406717" y="636200"/>
                    </a:cubicBezTo>
                    <a:cubicBezTo>
                      <a:pt x="396240" y="571430"/>
                      <a:pt x="383858" y="340925"/>
                      <a:pt x="300037" y="196145"/>
                    </a:cubicBezTo>
                    <a:cubicBezTo>
                      <a:pt x="308610" y="269487"/>
                      <a:pt x="288608" y="359975"/>
                      <a:pt x="298133" y="433317"/>
                    </a:cubicBezTo>
                    <a:cubicBezTo>
                      <a:pt x="306705" y="503802"/>
                      <a:pt x="353378" y="586670"/>
                      <a:pt x="402908" y="646677"/>
                    </a:cubicBezTo>
                    <a:cubicBezTo>
                      <a:pt x="376237" y="720972"/>
                      <a:pt x="359092" y="799077"/>
                      <a:pt x="350520" y="879087"/>
                    </a:cubicBezTo>
                    <a:cubicBezTo>
                      <a:pt x="295275" y="704780"/>
                      <a:pt x="235267" y="511422"/>
                      <a:pt x="94297" y="334257"/>
                    </a:cubicBezTo>
                    <a:cubicBezTo>
                      <a:pt x="81915" y="515232"/>
                      <a:pt x="300990" y="836225"/>
                      <a:pt x="349567" y="889565"/>
                    </a:cubicBezTo>
                    <a:cubicBezTo>
                      <a:pt x="340995" y="981005"/>
                      <a:pt x="343853" y="1074350"/>
                      <a:pt x="357187" y="1168647"/>
                    </a:cubicBezTo>
                    <a:cubicBezTo>
                      <a:pt x="333375" y="1115308"/>
                      <a:pt x="271462" y="944810"/>
                      <a:pt x="220028" y="862895"/>
                    </a:cubicBezTo>
                    <a:cubicBezTo>
                      <a:pt x="155257" y="765740"/>
                      <a:pt x="101917" y="679062"/>
                      <a:pt x="0" y="599052"/>
                    </a:cubicBezTo>
                    <a:cubicBezTo>
                      <a:pt x="41910" y="854322"/>
                      <a:pt x="181928" y="1036250"/>
                      <a:pt x="359092" y="1181983"/>
                    </a:cubicBezTo>
                    <a:cubicBezTo>
                      <a:pt x="376237" y="1288662"/>
                      <a:pt x="406717" y="1394390"/>
                      <a:pt x="451485" y="1498212"/>
                    </a:cubicBezTo>
                    <a:cubicBezTo>
                      <a:pt x="451485" y="1498212"/>
                      <a:pt x="451485" y="1498212"/>
                      <a:pt x="451485" y="1498212"/>
                    </a:cubicBezTo>
                    <a:cubicBezTo>
                      <a:pt x="454342" y="1504880"/>
                      <a:pt x="461962" y="1509642"/>
                      <a:pt x="468630" y="1508690"/>
                    </a:cubicBezTo>
                    <a:cubicBezTo>
                      <a:pt x="475297" y="1507737"/>
                      <a:pt x="478155" y="1502022"/>
                      <a:pt x="475297" y="1495355"/>
                    </a:cubicBezTo>
                    <a:cubicBezTo>
                      <a:pt x="432435" y="1391533"/>
                      <a:pt x="400050" y="1283900"/>
                      <a:pt x="381953" y="1176267"/>
                    </a:cubicBezTo>
                    <a:close/>
                  </a:path>
                </a:pathLst>
              </a:custGeom>
              <a:solidFill>
                <a:srgbClr val="1C3B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0" name="Google Shape;410;p4"/>
              <p:cNvSpPr/>
              <p:nvPr/>
            </p:nvSpPr>
            <p:spPr>
              <a:xfrm>
                <a:off x="11269534" y="4584098"/>
                <a:ext cx="642848" cy="2430962"/>
              </a:xfrm>
              <a:custGeom>
                <a:avLst/>
                <a:gdLst/>
                <a:ahLst/>
                <a:cxnLst/>
                <a:rect l="l" t="t" r="r" b="b"/>
                <a:pathLst>
                  <a:path w="335253" h="1267777" extrusionOk="0">
                    <a:moveTo>
                      <a:pt x="281655" y="1267778"/>
                    </a:moveTo>
                    <a:cubicBezTo>
                      <a:pt x="203550" y="1220153"/>
                      <a:pt x="190215" y="1205865"/>
                      <a:pt x="127350" y="1138238"/>
                    </a:cubicBezTo>
                    <a:cubicBezTo>
                      <a:pt x="65438" y="1070610"/>
                      <a:pt x="21623" y="981075"/>
                      <a:pt x="29243" y="889635"/>
                    </a:cubicBezTo>
                    <a:cubicBezTo>
                      <a:pt x="34958" y="824865"/>
                      <a:pt x="66390" y="762953"/>
                      <a:pt x="60675" y="698182"/>
                    </a:cubicBezTo>
                    <a:cubicBezTo>
                      <a:pt x="55913" y="641985"/>
                      <a:pt x="25433" y="591503"/>
                      <a:pt x="10193" y="536257"/>
                    </a:cubicBezTo>
                    <a:cubicBezTo>
                      <a:pt x="-36479" y="360997"/>
                      <a:pt x="94013" y="179070"/>
                      <a:pt x="63533" y="0"/>
                    </a:cubicBezTo>
                    <a:cubicBezTo>
                      <a:pt x="154021" y="172403"/>
                      <a:pt x="246413" y="357188"/>
                      <a:pt x="232125" y="551497"/>
                    </a:cubicBezTo>
                    <a:cubicBezTo>
                      <a:pt x="228315" y="606743"/>
                      <a:pt x="214980" y="661988"/>
                      <a:pt x="215933" y="717232"/>
                    </a:cubicBezTo>
                    <a:cubicBezTo>
                      <a:pt x="217838" y="811530"/>
                      <a:pt x="259748" y="900113"/>
                      <a:pt x="293085" y="988695"/>
                    </a:cubicBezTo>
                    <a:cubicBezTo>
                      <a:pt x="326423" y="1077278"/>
                      <a:pt x="352140" y="1175385"/>
                      <a:pt x="321660" y="1264920"/>
                    </a:cubicBezTo>
                    <a:lnTo>
                      <a:pt x="281655" y="1267778"/>
                    </a:ln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1" name="Google Shape;411;p4"/>
              <p:cNvSpPr/>
              <p:nvPr/>
            </p:nvSpPr>
            <p:spPr>
              <a:xfrm>
                <a:off x="6009539" y="3709059"/>
                <a:ext cx="626000" cy="2765196"/>
              </a:xfrm>
              <a:custGeom>
                <a:avLst/>
                <a:gdLst/>
                <a:ahLst/>
                <a:cxnLst/>
                <a:rect l="l" t="t" r="r" b="b"/>
                <a:pathLst>
                  <a:path w="326467" h="1442084" extrusionOk="0">
                    <a:moveTo>
                      <a:pt x="255312" y="1442085"/>
                    </a:moveTo>
                    <a:cubicBezTo>
                      <a:pt x="171492" y="1382078"/>
                      <a:pt x="157204" y="1364932"/>
                      <a:pt x="93387" y="1283970"/>
                    </a:cubicBezTo>
                    <a:cubicBezTo>
                      <a:pt x="28617" y="1203007"/>
                      <a:pt x="-13293" y="1098232"/>
                      <a:pt x="3852" y="996315"/>
                    </a:cubicBezTo>
                    <a:cubicBezTo>
                      <a:pt x="15282" y="923925"/>
                      <a:pt x="55287" y="857250"/>
                      <a:pt x="55287" y="783907"/>
                    </a:cubicBezTo>
                    <a:cubicBezTo>
                      <a:pt x="55287" y="720090"/>
                      <a:pt x="23854" y="661035"/>
                      <a:pt x="12425" y="598170"/>
                    </a:cubicBezTo>
                    <a:cubicBezTo>
                      <a:pt x="-25675" y="397192"/>
                      <a:pt x="135297" y="203835"/>
                      <a:pt x="115294" y="0"/>
                    </a:cubicBezTo>
                    <a:cubicBezTo>
                      <a:pt x="202925" y="200977"/>
                      <a:pt x="291507" y="415290"/>
                      <a:pt x="260075" y="632460"/>
                    </a:cubicBezTo>
                    <a:cubicBezTo>
                      <a:pt x="251502" y="694372"/>
                      <a:pt x="232452" y="754380"/>
                      <a:pt x="228642" y="817245"/>
                    </a:cubicBezTo>
                    <a:cubicBezTo>
                      <a:pt x="222927" y="923925"/>
                      <a:pt x="262932" y="1025842"/>
                      <a:pt x="293412" y="1127760"/>
                    </a:cubicBezTo>
                    <a:cubicBezTo>
                      <a:pt x="323892" y="1229678"/>
                      <a:pt x="344847" y="1342073"/>
                      <a:pt x="302937" y="1440180"/>
                    </a:cubicBezTo>
                    <a:lnTo>
                      <a:pt x="255312" y="144208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2" name="Google Shape;412;p4"/>
              <p:cNvSpPr/>
              <p:nvPr/>
            </p:nvSpPr>
            <p:spPr>
              <a:xfrm>
                <a:off x="5218614" y="4132878"/>
                <a:ext cx="1526886" cy="2370692"/>
              </a:xfrm>
              <a:custGeom>
                <a:avLst/>
                <a:gdLst/>
                <a:ahLst/>
                <a:cxnLst/>
                <a:rect l="l" t="t" r="r" b="b"/>
                <a:pathLst>
                  <a:path w="796290" h="1236345" extrusionOk="0">
                    <a:moveTo>
                      <a:pt x="755332" y="1236345"/>
                    </a:moveTo>
                    <a:cubicBezTo>
                      <a:pt x="653415" y="1219200"/>
                      <a:pt x="633413" y="1209675"/>
                      <a:pt x="540068" y="1164908"/>
                    </a:cubicBezTo>
                    <a:cubicBezTo>
                      <a:pt x="446722" y="1120140"/>
                      <a:pt x="363855" y="1043940"/>
                      <a:pt x="334328" y="944880"/>
                    </a:cubicBezTo>
                    <a:cubicBezTo>
                      <a:pt x="313372" y="874395"/>
                      <a:pt x="320040" y="797243"/>
                      <a:pt x="287655" y="731520"/>
                    </a:cubicBezTo>
                    <a:cubicBezTo>
                      <a:pt x="260032" y="674370"/>
                      <a:pt x="205740" y="634365"/>
                      <a:pt x="167640" y="582930"/>
                    </a:cubicBezTo>
                    <a:cubicBezTo>
                      <a:pt x="45720" y="419100"/>
                      <a:pt x="106680" y="174308"/>
                      <a:pt x="0" y="0"/>
                    </a:cubicBezTo>
                    <a:cubicBezTo>
                      <a:pt x="165735" y="142875"/>
                      <a:pt x="340043" y="297180"/>
                      <a:pt x="405765" y="506730"/>
                    </a:cubicBezTo>
                    <a:cubicBezTo>
                      <a:pt x="424815" y="566737"/>
                      <a:pt x="434340" y="628650"/>
                      <a:pt x="458153" y="686752"/>
                    </a:cubicBezTo>
                    <a:cubicBezTo>
                      <a:pt x="499110" y="784860"/>
                      <a:pt x="580072" y="860108"/>
                      <a:pt x="651510" y="938212"/>
                    </a:cubicBezTo>
                    <a:cubicBezTo>
                      <a:pt x="722947" y="1016318"/>
                      <a:pt x="790575" y="1108710"/>
                      <a:pt x="796290" y="1215390"/>
                    </a:cubicBezTo>
                    <a:lnTo>
                      <a:pt x="755332" y="1236345"/>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13" name="Google Shape;413;p4"/>
              <p:cNvGrpSpPr/>
              <p:nvPr/>
            </p:nvGrpSpPr>
            <p:grpSpPr>
              <a:xfrm>
                <a:off x="11404734" y="4642541"/>
                <a:ext cx="1304019" cy="2569194"/>
                <a:chOff x="8191513" y="2954403"/>
                <a:chExt cx="679920" cy="1339587"/>
              </a:xfrm>
            </p:grpSpPr>
            <p:sp>
              <p:nvSpPr>
                <p:cNvPr id="414" name="Google Shape;414;p4"/>
                <p:cNvSpPr/>
                <p:nvPr/>
              </p:nvSpPr>
              <p:spPr>
                <a:xfrm>
                  <a:off x="8191513" y="2954403"/>
                  <a:ext cx="679920" cy="1339587"/>
                </a:xfrm>
                <a:custGeom>
                  <a:avLst/>
                  <a:gdLst/>
                  <a:ahLst/>
                  <a:cxnLst/>
                  <a:rect l="l" t="t" r="r" b="b"/>
                  <a:pathLst>
                    <a:path w="679920" h="1339587" extrusionOk="0">
                      <a:moveTo>
                        <a:pt x="129226" y="707707"/>
                      </a:moveTo>
                      <a:cubicBezTo>
                        <a:pt x="176851" y="650557"/>
                        <a:pt x="236858" y="600075"/>
                        <a:pt x="264481" y="531495"/>
                      </a:cubicBezTo>
                      <a:cubicBezTo>
                        <a:pt x="289246" y="468630"/>
                        <a:pt x="285435" y="396240"/>
                        <a:pt x="314963" y="335280"/>
                      </a:cubicBezTo>
                      <a:cubicBezTo>
                        <a:pt x="347348" y="267652"/>
                        <a:pt x="414976" y="226695"/>
                        <a:pt x="474983" y="180975"/>
                      </a:cubicBezTo>
                      <a:cubicBezTo>
                        <a:pt x="534990" y="136207"/>
                        <a:pt x="594046" y="75247"/>
                        <a:pt x="593093" y="0"/>
                      </a:cubicBezTo>
                      <a:cubicBezTo>
                        <a:pt x="678818" y="192405"/>
                        <a:pt x="699773" y="411480"/>
                        <a:pt x="661673" y="619125"/>
                      </a:cubicBezTo>
                      <a:cubicBezTo>
                        <a:pt x="623573" y="826770"/>
                        <a:pt x="528323" y="1022032"/>
                        <a:pt x="396878" y="1186815"/>
                      </a:cubicBezTo>
                      <a:cubicBezTo>
                        <a:pt x="356873" y="1237298"/>
                        <a:pt x="311153" y="1285875"/>
                        <a:pt x="254003" y="1314450"/>
                      </a:cubicBezTo>
                      <a:cubicBezTo>
                        <a:pt x="196853" y="1343977"/>
                        <a:pt x="124463" y="1350645"/>
                        <a:pt x="69218" y="1317307"/>
                      </a:cubicBezTo>
                      <a:lnTo>
                        <a:pt x="69218" y="1317307"/>
                      </a:lnTo>
                      <a:cubicBezTo>
                        <a:pt x="-17460" y="1265873"/>
                        <a:pt x="638" y="1126807"/>
                        <a:pt x="3496" y="1039177"/>
                      </a:cubicBezTo>
                      <a:cubicBezTo>
                        <a:pt x="8258" y="919163"/>
                        <a:pt x="52073" y="800100"/>
                        <a:pt x="129226" y="707707"/>
                      </a:cubicBez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5" name="Google Shape;415;p4"/>
                <p:cNvSpPr/>
                <p:nvPr/>
              </p:nvSpPr>
              <p:spPr>
                <a:xfrm>
                  <a:off x="8301689" y="3128809"/>
                  <a:ext cx="462055" cy="1157079"/>
                </a:xfrm>
                <a:custGeom>
                  <a:avLst/>
                  <a:gdLst/>
                  <a:ahLst/>
                  <a:cxnLst/>
                  <a:rect l="l" t="t" r="r" b="b"/>
                  <a:pathLst>
                    <a:path w="462055" h="1157079" extrusionOk="0">
                      <a:moveTo>
                        <a:pt x="7620" y="1153379"/>
                      </a:moveTo>
                      <a:cubicBezTo>
                        <a:pt x="19050" y="990501"/>
                        <a:pt x="80963" y="838101"/>
                        <a:pt x="153352" y="694274"/>
                      </a:cubicBezTo>
                      <a:cubicBezTo>
                        <a:pt x="226695" y="548541"/>
                        <a:pt x="312420" y="408524"/>
                        <a:pt x="378143" y="258981"/>
                      </a:cubicBezTo>
                      <a:cubicBezTo>
                        <a:pt x="414338" y="177066"/>
                        <a:pt x="443865" y="92294"/>
                        <a:pt x="461963" y="4664"/>
                      </a:cubicBezTo>
                      <a:cubicBezTo>
                        <a:pt x="462915" y="-99"/>
                        <a:pt x="456247" y="-2004"/>
                        <a:pt x="455295" y="2759"/>
                      </a:cubicBezTo>
                      <a:cubicBezTo>
                        <a:pt x="421957" y="164684"/>
                        <a:pt x="348615" y="313274"/>
                        <a:pt x="271463" y="458054"/>
                      </a:cubicBezTo>
                      <a:cubicBezTo>
                        <a:pt x="195263" y="599976"/>
                        <a:pt x="113347" y="739994"/>
                        <a:pt x="58102" y="892394"/>
                      </a:cubicBezTo>
                      <a:cubicBezTo>
                        <a:pt x="27622" y="977166"/>
                        <a:pt x="6668" y="1063844"/>
                        <a:pt x="0" y="1154331"/>
                      </a:cubicBezTo>
                      <a:cubicBezTo>
                        <a:pt x="0" y="1158141"/>
                        <a:pt x="6668" y="1158141"/>
                        <a:pt x="7620" y="1153379"/>
                      </a:cubicBezTo>
                      <a:lnTo>
                        <a:pt x="7620" y="11533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16" name="Google Shape;416;p4"/>
              <p:cNvGrpSpPr/>
              <p:nvPr/>
            </p:nvGrpSpPr>
            <p:grpSpPr>
              <a:xfrm>
                <a:off x="10640815" y="5002421"/>
                <a:ext cx="1033990" cy="2271444"/>
                <a:chOff x="7793199" y="3142045"/>
                <a:chExt cx="539126" cy="1184339"/>
              </a:xfrm>
            </p:grpSpPr>
            <p:sp>
              <p:nvSpPr>
                <p:cNvPr id="417" name="Google Shape;417;p4"/>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8" name="Google Shape;418;p4"/>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19" name="Google Shape;419;p4"/>
              <p:cNvGrpSpPr/>
              <p:nvPr/>
            </p:nvGrpSpPr>
            <p:grpSpPr>
              <a:xfrm>
                <a:off x="9051215" y="4945790"/>
                <a:ext cx="2217512" cy="2543594"/>
                <a:chOff x="6964378" y="3112518"/>
                <a:chExt cx="1156219" cy="1326239"/>
              </a:xfrm>
            </p:grpSpPr>
            <p:sp>
              <p:nvSpPr>
                <p:cNvPr id="420" name="Google Shape;420;p4"/>
                <p:cNvSpPr/>
                <p:nvPr/>
              </p:nvSpPr>
              <p:spPr>
                <a:xfrm>
                  <a:off x="6964378" y="3113470"/>
                  <a:ext cx="1156219" cy="1325287"/>
                </a:xfrm>
                <a:custGeom>
                  <a:avLst/>
                  <a:gdLst/>
                  <a:ahLst/>
                  <a:cxnLst/>
                  <a:rect l="l" t="t" r="r" b="b"/>
                  <a:pathLst>
                    <a:path w="1156219" h="1325287" extrusionOk="0">
                      <a:moveTo>
                        <a:pt x="1148715" y="907733"/>
                      </a:moveTo>
                      <a:cubicBezTo>
                        <a:pt x="1148715" y="906780"/>
                        <a:pt x="1148715" y="905828"/>
                        <a:pt x="1147763" y="904875"/>
                      </a:cubicBezTo>
                      <a:cubicBezTo>
                        <a:pt x="1141095" y="905828"/>
                        <a:pt x="1134428" y="905828"/>
                        <a:pt x="1127760" y="905828"/>
                      </a:cubicBezTo>
                      <a:cubicBezTo>
                        <a:pt x="1020128" y="902018"/>
                        <a:pt x="921068" y="845820"/>
                        <a:pt x="827723" y="791528"/>
                      </a:cubicBezTo>
                      <a:cubicBezTo>
                        <a:pt x="919163" y="825818"/>
                        <a:pt x="1022985" y="824865"/>
                        <a:pt x="1114425" y="792480"/>
                      </a:cubicBezTo>
                      <a:cubicBezTo>
                        <a:pt x="1080135" y="706755"/>
                        <a:pt x="1030605" y="626745"/>
                        <a:pt x="980123" y="548640"/>
                      </a:cubicBezTo>
                      <a:cubicBezTo>
                        <a:pt x="956310" y="512445"/>
                        <a:pt x="932498" y="477203"/>
                        <a:pt x="908685" y="441008"/>
                      </a:cubicBezTo>
                      <a:cubicBezTo>
                        <a:pt x="886778" y="446722"/>
                        <a:pt x="862965" y="447675"/>
                        <a:pt x="840105" y="444818"/>
                      </a:cubicBezTo>
                      <a:cubicBezTo>
                        <a:pt x="784860" y="438150"/>
                        <a:pt x="733425" y="410528"/>
                        <a:pt x="686753" y="379095"/>
                      </a:cubicBezTo>
                      <a:cubicBezTo>
                        <a:pt x="738188" y="373380"/>
                        <a:pt x="790575" y="366713"/>
                        <a:pt x="837248" y="344805"/>
                      </a:cubicBezTo>
                      <a:cubicBezTo>
                        <a:pt x="838200" y="343853"/>
                        <a:pt x="840105" y="343853"/>
                        <a:pt x="841057" y="342900"/>
                      </a:cubicBezTo>
                      <a:cubicBezTo>
                        <a:pt x="760095" y="226695"/>
                        <a:pt x="677228" y="112395"/>
                        <a:pt x="590550" y="0"/>
                      </a:cubicBezTo>
                      <a:cubicBezTo>
                        <a:pt x="588645" y="2858"/>
                        <a:pt x="587693" y="4763"/>
                        <a:pt x="585788" y="7620"/>
                      </a:cubicBezTo>
                      <a:cubicBezTo>
                        <a:pt x="534353" y="90488"/>
                        <a:pt x="448628" y="142875"/>
                        <a:pt x="363855" y="195263"/>
                      </a:cubicBezTo>
                      <a:cubicBezTo>
                        <a:pt x="411480" y="246697"/>
                        <a:pt x="463868" y="294322"/>
                        <a:pt x="521018" y="334328"/>
                      </a:cubicBezTo>
                      <a:cubicBezTo>
                        <a:pt x="449580" y="331470"/>
                        <a:pt x="383857" y="298133"/>
                        <a:pt x="320993" y="265747"/>
                      </a:cubicBezTo>
                      <a:cubicBezTo>
                        <a:pt x="309563" y="260033"/>
                        <a:pt x="297180" y="253365"/>
                        <a:pt x="285750" y="245745"/>
                      </a:cubicBezTo>
                      <a:cubicBezTo>
                        <a:pt x="279082" y="250508"/>
                        <a:pt x="272415" y="255270"/>
                        <a:pt x="265748" y="260033"/>
                      </a:cubicBezTo>
                      <a:cubicBezTo>
                        <a:pt x="214313" y="299085"/>
                        <a:pt x="170498" y="345758"/>
                        <a:pt x="133350" y="397193"/>
                      </a:cubicBezTo>
                      <a:cubicBezTo>
                        <a:pt x="229553" y="457200"/>
                        <a:pt x="342900" y="490538"/>
                        <a:pt x="456248" y="489585"/>
                      </a:cubicBezTo>
                      <a:cubicBezTo>
                        <a:pt x="402907" y="536258"/>
                        <a:pt x="324803" y="537210"/>
                        <a:pt x="253365" y="535305"/>
                      </a:cubicBezTo>
                      <a:cubicBezTo>
                        <a:pt x="203835" y="534353"/>
                        <a:pt x="154305" y="533400"/>
                        <a:pt x="104775" y="532447"/>
                      </a:cubicBezTo>
                      <a:cubicBezTo>
                        <a:pt x="89535" y="532447"/>
                        <a:pt x="73343" y="531495"/>
                        <a:pt x="58103" y="528638"/>
                      </a:cubicBezTo>
                      <a:cubicBezTo>
                        <a:pt x="22860" y="611505"/>
                        <a:pt x="2858" y="700088"/>
                        <a:pt x="0" y="790575"/>
                      </a:cubicBezTo>
                      <a:cubicBezTo>
                        <a:pt x="91440" y="799147"/>
                        <a:pt x="185738" y="784860"/>
                        <a:pt x="277178" y="770572"/>
                      </a:cubicBezTo>
                      <a:cubicBezTo>
                        <a:pt x="215265" y="836295"/>
                        <a:pt x="140018" y="888683"/>
                        <a:pt x="57150" y="925830"/>
                      </a:cubicBezTo>
                      <a:cubicBezTo>
                        <a:pt x="42863" y="931545"/>
                        <a:pt x="28575" y="938213"/>
                        <a:pt x="13335" y="940118"/>
                      </a:cubicBezTo>
                      <a:cubicBezTo>
                        <a:pt x="14288" y="945833"/>
                        <a:pt x="16193" y="951547"/>
                        <a:pt x="17145" y="958215"/>
                      </a:cubicBezTo>
                      <a:cubicBezTo>
                        <a:pt x="40958" y="1056323"/>
                        <a:pt x="89535" y="1150620"/>
                        <a:pt x="161925" y="1219200"/>
                      </a:cubicBezTo>
                      <a:cubicBezTo>
                        <a:pt x="223838" y="1190625"/>
                        <a:pt x="286703" y="1161098"/>
                        <a:pt x="348615" y="1132523"/>
                      </a:cubicBezTo>
                      <a:cubicBezTo>
                        <a:pt x="338138" y="1171575"/>
                        <a:pt x="325755" y="1209675"/>
                        <a:pt x="302895" y="1243013"/>
                      </a:cubicBezTo>
                      <a:cubicBezTo>
                        <a:pt x="291465" y="1260158"/>
                        <a:pt x="276225" y="1275398"/>
                        <a:pt x="259080" y="1286828"/>
                      </a:cubicBezTo>
                      <a:cubicBezTo>
                        <a:pt x="261938" y="1287780"/>
                        <a:pt x="263843" y="1289685"/>
                        <a:pt x="266700" y="1290638"/>
                      </a:cubicBezTo>
                      <a:cubicBezTo>
                        <a:pt x="392430" y="1346835"/>
                        <a:pt x="559118" y="1316355"/>
                        <a:pt x="637223" y="1204913"/>
                      </a:cubicBezTo>
                      <a:cubicBezTo>
                        <a:pt x="641032" y="1210628"/>
                        <a:pt x="644843" y="1215390"/>
                        <a:pt x="648653" y="1221105"/>
                      </a:cubicBezTo>
                      <a:cubicBezTo>
                        <a:pt x="689610" y="1273493"/>
                        <a:pt x="750570" y="1309688"/>
                        <a:pt x="816293" y="1321118"/>
                      </a:cubicBezTo>
                      <a:cubicBezTo>
                        <a:pt x="890588" y="1334453"/>
                        <a:pt x="969645" y="1315403"/>
                        <a:pt x="1029653" y="1269683"/>
                      </a:cubicBezTo>
                      <a:cubicBezTo>
                        <a:pt x="1031557" y="1268730"/>
                        <a:pt x="1032510" y="1266825"/>
                        <a:pt x="1034415" y="1265873"/>
                      </a:cubicBezTo>
                      <a:cubicBezTo>
                        <a:pt x="1007745" y="1251585"/>
                        <a:pt x="986790" y="1230630"/>
                        <a:pt x="967740" y="1206818"/>
                      </a:cubicBezTo>
                      <a:cubicBezTo>
                        <a:pt x="929640" y="1161098"/>
                        <a:pt x="900113" y="1107758"/>
                        <a:pt x="879157" y="1052513"/>
                      </a:cubicBezTo>
                      <a:cubicBezTo>
                        <a:pt x="943928" y="1112520"/>
                        <a:pt x="1027748" y="1150620"/>
                        <a:pt x="1115378" y="1162050"/>
                      </a:cubicBezTo>
                      <a:cubicBezTo>
                        <a:pt x="1155382" y="1084898"/>
                        <a:pt x="1164907" y="992505"/>
                        <a:pt x="1148715" y="90773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1" name="Google Shape;421;p4"/>
                <p:cNvSpPr/>
                <p:nvPr/>
              </p:nvSpPr>
              <p:spPr>
                <a:xfrm>
                  <a:off x="7527095" y="3112518"/>
                  <a:ext cx="593165" cy="1325287"/>
                </a:xfrm>
                <a:custGeom>
                  <a:avLst/>
                  <a:gdLst/>
                  <a:ahLst/>
                  <a:cxnLst/>
                  <a:rect l="l" t="t" r="r" b="b"/>
                  <a:pathLst>
                    <a:path w="593165" h="1325287" extrusionOk="0">
                      <a:moveTo>
                        <a:pt x="140229" y="1269683"/>
                      </a:moveTo>
                      <a:cubicBezTo>
                        <a:pt x="174519" y="1295400"/>
                        <a:pt x="214524" y="1313498"/>
                        <a:pt x="256434" y="1321118"/>
                      </a:cubicBezTo>
                      <a:cubicBezTo>
                        <a:pt x="330729" y="1334453"/>
                        <a:pt x="409787" y="1315403"/>
                        <a:pt x="469794" y="1269683"/>
                      </a:cubicBezTo>
                      <a:cubicBezTo>
                        <a:pt x="471699" y="1268730"/>
                        <a:pt x="472651" y="1266825"/>
                        <a:pt x="474557" y="1265873"/>
                      </a:cubicBezTo>
                      <a:cubicBezTo>
                        <a:pt x="447887" y="1251585"/>
                        <a:pt x="426932" y="1230630"/>
                        <a:pt x="407882" y="1206818"/>
                      </a:cubicBezTo>
                      <a:cubicBezTo>
                        <a:pt x="369782" y="1161098"/>
                        <a:pt x="340254" y="1107758"/>
                        <a:pt x="319299" y="1052513"/>
                      </a:cubicBezTo>
                      <a:cubicBezTo>
                        <a:pt x="384069" y="1112520"/>
                        <a:pt x="467889" y="1150620"/>
                        <a:pt x="555519" y="1162050"/>
                      </a:cubicBezTo>
                      <a:cubicBezTo>
                        <a:pt x="592666" y="1085850"/>
                        <a:pt x="601239" y="992505"/>
                        <a:pt x="585999" y="907733"/>
                      </a:cubicBezTo>
                      <a:cubicBezTo>
                        <a:pt x="585999" y="906780"/>
                        <a:pt x="585999" y="905828"/>
                        <a:pt x="585046" y="904875"/>
                      </a:cubicBezTo>
                      <a:cubicBezTo>
                        <a:pt x="578379" y="905828"/>
                        <a:pt x="571712" y="905828"/>
                        <a:pt x="565044" y="905828"/>
                      </a:cubicBezTo>
                      <a:cubicBezTo>
                        <a:pt x="457412" y="902018"/>
                        <a:pt x="358351" y="845820"/>
                        <a:pt x="265007" y="791528"/>
                      </a:cubicBezTo>
                      <a:cubicBezTo>
                        <a:pt x="356446" y="825818"/>
                        <a:pt x="460269" y="824865"/>
                        <a:pt x="551709" y="792480"/>
                      </a:cubicBezTo>
                      <a:cubicBezTo>
                        <a:pt x="517419" y="706755"/>
                        <a:pt x="467889" y="626745"/>
                        <a:pt x="417407" y="548640"/>
                      </a:cubicBezTo>
                      <a:cubicBezTo>
                        <a:pt x="393594" y="512445"/>
                        <a:pt x="369782" y="477203"/>
                        <a:pt x="345969" y="441008"/>
                      </a:cubicBezTo>
                      <a:cubicBezTo>
                        <a:pt x="324062" y="446723"/>
                        <a:pt x="300249" y="447675"/>
                        <a:pt x="277389" y="444818"/>
                      </a:cubicBezTo>
                      <a:cubicBezTo>
                        <a:pt x="222144" y="438150"/>
                        <a:pt x="170709" y="410528"/>
                        <a:pt x="124037" y="379095"/>
                      </a:cubicBezTo>
                      <a:cubicBezTo>
                        <a:pt x="175471" y="373380"/>
                        <a:pt x="227859" y="366713"/>
                        <a:pt x="274532" y="344805"/>
                      </a:cubicBezTo>
                      <a:cubicBezTo>
                        <a:pt x="275484" y="343853"/>
                        <a:pt x="277389" y="343853"/>
                        <a:pt x="278341" y="342900"/>
                      </a:cubicBezTo>
                      <a:cubicBezTo>
                        <a:pt x="197379" y="226695"/>
                        <a:pt x="114512" y="112395"/>
                        <a:pt x="27834" y="0"/>
                      </a:cubicBezTo>
                      <a:cubicBezTo>
                        <a:pt x="25929" y="2858"/>
                        <a:pt x="24976" y="4763"/>
                        <a:pt x="23071" y="7620"/>
                      </a:cubicBezTo>
                      <a:cubicBezTo>
                        <a:pt x="16404" y="51435"/>
                        <a:pt x="-37888" y="387668"/>
                        <a:pt x="47837" y="694373"/>
                      </a:cubicBezTo>
                      <a:cubicBezTo>
                        <a:pt x="133562" y="1001078"/>
                        <a:pt x="76412" y="1203960"/>
                        <a:pt x="76412" y="1203960"/>
                      </a:cubicBezTo>
                      <a:lnTo>
                        <a:pt x="140229" y="1269683"/>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22" name="Google Shape;422;p4"/>
              <p:cNvGrpSpPr/>
              <p:nvPr/>
            </p:nvGrpSpPr>
            <p:grpSpPr>
              <a:xfrm>
                <a:off x="6598047" y="4468995"/>
                <a:ext cx="1740716" cy="3777822"/>
                <a:chOff x="5685287" y="2863915"/>
                <a:chExt cx="907616" cy="1969770"/>
              </a:xfrm>
            </p:grpSpPr>
            <p:sp>
              <p:nvSpPr>
                <p:cNvPr id="423" name="Google Shape;423;p4"/>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4" name="Google Shape;424;p4"/>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5" name="Google Shape;425;p4"/>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26" name="Google Shape;426;p4"/>
              <p:cNvGrpSpPr/>
              <p:nvPr/>
            </p:nvGrpSpPr>
            <p:grpSpPr>
              <a:xfrm>
                <a:off x="7914676" y="4476304"/>
                <a:ext cx="1660410" cy="3655423"/>
                <a:chOff x="6371781" y="2867726"/>
                <a:chExt cx="865744" cy="1905951"/>
              </a:xfrm>
            </p:grpSpPr>
            <p:sp>
              <p:nvSpPr>
                <p:cNvPr id="427" name="Google Shape;427;p4"/>
                <p:cNvSpPr/>
                <p:nvPr/>
              </p:nvSpPr>
              <p:spPr>
                <a:xfrm>
                  <a:off x="6371781" y="2867726"/>
                  <a:ext cx="736425" cy="1790700"/>
                </a:xfrm>
                <a:custGeom>
                  <a:avLst/>
                  <a:gdLst/>
                  <a:ahLst/>
                  <a:cxnLst/>
                  <a:rect l="l" t="t" r="r" b="b"/>
                  <a:pathLst>
                    <a:path w="736425" h="1790700" extrusionOk="0">
                      <a:moveTo>
                        <a:pt x="736425" y="0"/>
                      </a:moveTo>
                      <a:cubicBezTo>
                        <a:pt x="622125" y="66675"/>
                        <a:pt x="519255" y="145732"/>
                        <a:pt x="428768" y="234315"/>
                      </a:cubicBezTo>
                      <a:cubicBezTo>
                        <a:pt x="463058" y="277178"/>
                        <a:pt x="499253" y="318135"/>
                        <a:pt x="526875" y="340042"/>
                      </a:cubicBezTo>
                      <a:cubicBezTo>
                        <a:pt x="526875" y="340042"/>
                        <a:pt x="449723" y="317182"/>
                        <a:pt x="379238" y="284797"/>
                      </a:cubicBezTo>
                      <a:cubicBezTo>
                        <a:pt x="295418" y="374332"/>
                        <a:pt x="223980" y="473392"/>
                        <a:pt x="166830" y="579120"/>
                      </a:cubicBezTo>
                      <a:cubicBezTo>
                        <a:pt x="229695" y="633413"/>
                        <a:pt x="299228" y="690563"/>
                        <a:pt x="341138" y="718185"/>
                      </a:cubicBezTo>
                      <a:cubicBezTo>
                        <a:pt x="399240" y="755332"/>
                        <a:pt x="250650" y="713422"/>
                        <a:pt x="123968" y="665797"/>
                      </a:cubicBezTo>
                      <a:cubicBezTo>
                        <a:pt x="106823" y="703897"/>
                        <a:pt x="91583" y="741997"/>
                        <a:pt x="78248" y="782003"/>
                      </a:cubicBezTo>
                      <a:cubicBezTo>
                        <a:pt x="50625" y="860107"/>
                        <a:pt x="30623" y="942022"/>
                        <a:pt x="18240" y="1024890"/>
                      </a:cubicBezTo>
                      <a:cubicBezTo>
                        <a:pt x="104918" y="1069657"/>
                        <a:pt x="193500" y="1113473"/>
                        <a:pt x="214455" y="1117282"/>
                      </a:cubicBezTo>
                      <a:cubicBezTo>
                        <a:pt x="242078" y="1122998"/>
                        <a:pt x="120158" y="1123950"/>
                        <a:pt x="6810" y="1111567"/>
                      </a:cubicBezTo>
                      <a:cubicBezTo>
                        <a:pt x="3000" y="1154430"/>
                        <a:pt x="143" y="1197292"/>
                        <a:pt x="143" y="1241107"/>
                      </a:cubicBezTo>
                      <a:cubicBezTo>
                        <a:pt x="-810" y="1311592"/>
                        <a:pt x="3000" y="1383982"/>
                        <a:pt x="11573" y="1456373"/>
                      </a:cubicBezTo>
                      <a:cubicBezTo>
                        <a:pt x="43958" y="1461135"/>
                        <a:pt x="73485" y="1465898"/>
                        <a:pt x="84915" y="1464945"/>
                      </a:cubicBezTo>
                      <a:cubicBezTo>
                        <a:pt x="103965" y="1463992"/>
                        <a:pt x="64913" y="1504950"/>
                        <a:pt x="21098" y="1524953"/>
                      </a:cubicBezTo>
                      <a:cubicBezTo>
                        <a:pt x="28718" y="1573530"/>
                        <a:pt x="40148" y="1622107"/>
                        <a:pt x="53483" y="1669732"/>
                      </a:cubicBezTo>
                      <a:cubicBezTo>
                        <a:pt x="71580" y="1733550"/>
                        <a:pt x="96345" y="1771650"/>
                        <a:pt x="124920" y="1790700"/>
                      </a:cubicBezTo>
                      <a:cubicBezTo>
                        <a:pt x="299228" y="1196340"/>
                        <a:pt x="506873" y="569595"/>
                        <a:pt x="736425" y="0"/>
                      </a:cubicBezTo>
                      <a:cubicBezTo>
                        <a:pt x="736425" y="952"/>
                        <a:pt x="736425" y="0"/>
                        <a:pt x="736425"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8" name="Google Shape;428;p4"/>
                <p:cNvSpPr/>
                <p:nvPr/>
              </p:nvSpPr>
              <p:spPr>
                <a:xfrm>
                  <a:off x="6488181" y="2872788"/>
                  <a:ext cx="749344" cy="1806113"/>
                </a:xfrm>
                <a:custGeom>
                  <a:avLst/>
                  <a:gdLst/>
                  <a:ahLst/>
                  <a:cxnLst/>
                  <a:rect l="l" t="t" r="r" b="b"/>
                  <a:pathLst>
                    <a:path w="749344" h="1806113" extrusionOk="0">
                      <a:moveTo>
                        <a:pt x="360998" y="1284923"/>
                      </a:moveTo>
                      <a:cubicBezTo>
                        <a:pt x="394335" y="1312545"/>
                        <a:pt x="464820" y="1352550"/>
                        <a:pt x="532448" y="1387793"/>
                      </a:cubicBezTo>
                      <a:cubicBezTo>
                        <a:pt x="596265" y="1290637"/>
                        <a:pt x="646748" y="1186815"/>
                        <a:pt x="682943" y="1077277"/>
                      </a:cubicBezTo>
                      <a:cubicBezTo>
                        <a:pt x="688658" y="1060133"/>
                        <a:pt x="693420" y="1043940"/>
                        <a:pt x="698183" y="1026795"/>
                      </a:cubicBezTo>
                      <a:cubicBezTo>
                        <a:pt x="609600" y="1008698"/>
                        <a:pt x="501015" y="978218"/>
                        <a:pt x="544830" y="977265"/>
                      </a:cubicBezTo>
                      <a:cubicBezTo>
                        <a:pt x="576263" y="977265"/>
                        <a:pt x="649605" y="970598"/>
                        <a:pt x="714375" y="964883"/>
                      </a:cubicBezTo>
                      <a:cubicBezTo>
                        <a:pt x="745807" y="827723"/>
                        <a:pt x="756285" y="684848"/>
                        <a:pt x="744855" y="539115"/>
                      </a:cubicBezTo>
                      <a:cubicBezTo>
                        <a:pt x="658178" y="530543"/>
                        <a:pt x="552450" y="505777"/>
                        <a:pt x="591503" y="508635"/>
                      </a:cubicBezTo>
                      <a:cubicBezTo>
                        <a:pt x="621983" y="510540"/>
                        <a:pt x="683895" y="483870"/>
                        <a:pt x="736282" y="458152"/>
                      </a:cubicBezTo>
                      <a:cubicBezTo>
                        <a:pt x="717232" y="305752"/>
                        <a:pt x="675323" y="151448"/>
                        <a:pt x="610553" y="0"/>
                      </a:cubicBezTo>
                      <a:cubicBezTo>
                        <a:pt x="381000" y="568643"/>
                        <a:pt x="173355" y="1195387"/>
                        <a:pt x="0" y="1790700"/>
                      </a:cubicBezTo>
                      <a:cubicBezTo>
                        <a:pt x="53340" y="1825943"/>
                        <a:pt x="122873" y="1797368"/>
                        <a:pt x="200025" y="1739265"/>
                      </a:cubicBezTo>
                      <a:cubicBezTo>
                        <a:pt x="219075" y="1724977"/>
                        <a:pt x="238125" y="1709737"/>
                        <a:pt x="256223" y="1694498"/>
                      </a:cubicBezTo>
                      <a:cubicBezTo>
                        <a:pt x="222885" y="1642110"/>
                        <a:pt x="199073" y="1542098"/>
                        <a:pt x="220028" y="1564005"/>
                      </a:cubicBezTo>
                      <a:cubicBezTo>
                        <a:pt x="232410" y="1577340"/>
                        <a:pt x="273368" y="1612583"/>
                        <a:pt x="311468" y="1645920"/>
                      </a:cubicBezTo>
                      <a:cubicBezTo>
                        <a:pt x="375285" y="1586865"/>
                        <a:pt x="433388" y="1523048"/>
                        <a:pt x="483870" y="1455420"/>
                      </a:cubicBezTo>
                      <a:cubicBezTo>
                        <a:pt x="397193" y="1366837"/>
                        <a:pt x="312420" y="1243965"/>
                        <a:pt x="360998" y="1284923"/>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9" name="Google Shape;429;p4"/>
                <p:cNvSpPr/>
                <p:nvPr/>
              </p:nvSpPr>
              <p:spPr>
                <a:xfrm>
                  <a:off x="6459553" y="2932495"/>
                  <a:ext cx="629602" cy="1841182"/>
                </a:xfrm>
                <a:custGeom>
                  <a:avLst/>
                  <a:gdLst/>
                  <a:ahLst/>
                  <a:cxnLst/>
                  <a:rect l="l" t="t" r="r" b="b"/>
                  <a:pathLst>
                    <a:path w="629602" h="1841182" extrusionOk="0">
                      <a:moveTo>
                        <a:pt x="629603" y="1905"/>
                      </a:moveTo>
                      <a:cubicBezTo>
                        <a:pt x="507683" y="300990"/>
                        <a:pt x="396240" y="603885"/>
                        <a:pt x="294323" y="911543"/>
                      </a:cubicBezTo>
                      <a:cubicBezTo>
                        <a:pt x="192405" y="1218248"/>
                        <a:pt x="100013" y="1529715"/>
                        <a:pt x="11430" y="1841183"/>
                      </a:cubicBezTo>
                      <a:lnTo>
                        <a:pt x="0" y="1837373"/>
                      </a:lnTo>
                      <a:cubicBezTo>
                        <a:pt x="89535" y="1525905"/>
                        <a:pt x="182880" y="1215390"/>
                        <a:pt x="284798" y="908685"/>
                      </a:cubicBezTo>
                      <a:cubicBezTo>
                        <a:pt x="387668" y="601980"/>
                        <a:pt x="499110" y="298133"/>
                        <a:pt x="621983" y="0"/>
                      </a:cubicBezTo>
                      <a:lnTo>
                        <a:pt x="629603" y="190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30" name="Google Shape;430;p4"/>
              <p:cNvGrpSpPr/>
              <p:nvPr/>
            </p:nvGrpSpPr>
            <p:grpSpPr>
              <a:xfrm>
                <a:off x="5279419" y="4979956"/>
                <a:ext cx="2126832" cy="2971527"/>
                <a:chOff x="4997749" y="3130332"/>
                <a:chExt cx="1108938" cy="1549365"/>
              </a:xfrm>
            </p:grpSpPr>
            <p:sp>
              <p:nvSpPr>
                <p:cNvPr id="431" name="Google Shape;431;p4"/>
                <p:cNvSpPr/>
                <p:nvPr/>
              </p:nvSpPr>
              <p:spPr>
                <a:xfrm>
                  <a:off x="4997749" y="3130332"/>
                  <a:ext cx="1108938" cy="1471784"/>
                </a:xfrm>
                <a:custGeom>
                  <a:avLst/>
                  <a:gdLst/>
                  <a:ahLst/>
                  <a:cxnLst/>
                  <a:rect l="l" t="t" r="r" b="b"/>
                  <a:pathLst>
                    <a:path w="1108938" h="1471784" extrusionOk="0">
                      <a:moveTo>
                        <a:pt x="476920" y="1201386"/>
                      </a:moveTo>
                      <a:cubicBezTo>
                        <a:pt x="399767" y="1179478"/>
                        <a:pt x="320710" y="1164238"/>
                        <a:pt x="250225" y="1126138"/>
                      </a:cubicBezTo>
                      <a:cubicBezTo>
                        <a:pt x="179740" y="1088038"/>
                        <a:pt x="119732" y="1020411"/>
                        <a:pt x="116875" y="940401"/>
                      </a:cubicBezTo>
                      <a:cubicBezTo>
                        <a:pt x="114017" y="860391"/>
                        <a:pt x="191170" y="780381"/>
                        <a:pt x="268322" y="800384"/>
                      </a:cubicBezTo>
                      <a:cubicBezTo>
                        <a:pt x="299755" y="808956"/>
                        <a:pt x="337855" y="828959"/>
                        <a:pt x="358810" y="805146"/>
                      </a:cubicBezTo>
                      <a:cubicBezTo>
                        <a:pt x="378812" y="782286"/>
                        <a:pt x="356905" y="746091"/>
                        <a:pt x="332140" y="729898"/>
                      </a:cubicBezTo>
                      <a:cubicBezTo>
                        <a:pt x="290230" y="702276"/>
                        <a:pt x="240700" y="692751"/>
                        <a:pt x="192122" y="680368"/>
                      </a:cubicBezTo>
                      <a:cubicBezTo>
                        <a:pt x="144497" y="667034"/>
                        <a:pt x="94967" y="647984"/>
                        <a:pt x="64487" y="607978"/>
                      </a:cubicBezTo>
                      <a:cubicBezTo>
                        <a:pt x="34960" y="567973"/>
                        <a:pt x="34960" y="502251"/>
                        <a:pt x="76870" y="475581"/>
                      </a:cubicBezTo>
                      <a:cubicBezTo>
                        <a:pt x="92110" y="465103"/>
                        <a:pt x="112112" y="461293"/>
                        <a:pt x="125447" y="447958"/>
                      </a:cubicBezTo>
                      <a:cubicBezTo>
                        <a:pt x="147355" y="425098"/>
                        <a:pt x="138782" y="386998"/>
                        <a:pt x="119732" y="362233"/>
                      </a:cubicBezTo>
                      <a:cubicBezTo>
                        <a:pt x="99730" y="337468"/>
                        <a:pt x="72107" y="322228"/>
                        <a:pt x="49247" y="300321"/>
                      </a:cubicBezTo>
                      <a:cubicBezTo>
                        <a:pt x="-29810" y="224121"/>
                        <a:pt x="-10760" y="72673"/>
                        <a:pt x="85442" y="19333"/>
                      </a:cubicBezTo>
                      <a:cubicBezTo>
                        <a:pt x="181645" y="-34007"/>
                        <a:pt x="320710" y="28858"/>
                        <a:pt x="343570" y="136491"/>
                      </a:cubicBezTo>
                      <a:cubicBezTo>
                        <a:pt x="350237" y="169828"/>
                        <a:pt x="348332" y="205071"/>
                        <a:pt x="360715" y="236503"/>
                      </a:cubicBezTo>
                      <a:cubicBezTo>
                        <a:pt x="373097" y="267936"/>
                        <a:pt x="410245" y="294606"/>
                        <a:pt x="440725" y="279366"/>
                      </a:cubicBezTo>
                      <a:cubicBezTo>
                        <a:pt x="471205" y="264126"/>
                        <a:pt x="472157" y="220311"/>
                        <a:pt x="491207" y="191736"/>
                      </a:cubicBezTo>
                      <a:cubicBezTo>
                        <a:pt x="521687" y="143158"/>
                        <a:pt x="598840" y="145063"/>
                        <a:pt x="641703" y="183163"/>
                      </a:cubicBezTo>
                      <a:cubicBezTo>
                        <a:pt x="684565" y="221263"/>
                        <a:pt x="697900" y="282223"/>
                        <a:pt x="699805" y="339373"/>
                      </a:cubicBezTo>
                      <a:cubicBezTo>
                        <a:pt x="701710" y="396523"/>
                        <a:pt x="693137" y="454626"/>
                        <a:pt x="701710" y="510823"/>
                      </a:cubicBezTo>
                      <a:cubicBezTo>
                        <a:pt x="704567" y="530826"/>
                        <a:pt x="713140" y="553686"/>
                        <a:pt x="732190" y="558448"/>
                      </a:cubicBezTo>
                      <a:cubicBezTo>
                        <a:pt x="763622" y="566068"/>
                        <a:pt x="779815" y="524158"/>
                        <a:pt x="796007" y="496536"/>
                      </a:cubicBezTo>
                      <a:cubicBezTo>
                        <a:pt x="834107" y="429861"/>
                        <a:pt x="936978" y="425098"/>
                        <a:pt x="998890" y="469866"/>
                      </a:cubicBezTo>
                      <a:cubicBezTo>
                        <a:pt x="1060803" y="515586"/>
                        <a:pt x="1089378" y="594643"/>
                        <a:pt x="1100807" y="670843"/>
                      </a:cubicBezTo>
                      <a:cubicBezTo>
                        <a:pt x="1100807" y="670843"/>
                        <a:pt x="1100807" y="670843"/>
                        <a:pt x="1100807" y="670843"/>
                      </a:cubicBezTo>
                      <a:cubicBezTo>
                        <a:pt x="1118905" y="793716"/>
                        <a:pt x="1103665" y="917541"/>
                        <a:pt x="1085567" y="1039461"/>
                      </a:cubicBezTo>
                      <a:cubicBezTo>
                        <a:pt x="1067470" y="1157571"/>
                        <a:pt x="1068422" y="1284253"/>
                        <a:pt x="1046515" y="1399506"/>
                      </a:cubicBezTo>
                      <a:cubicBezTo>
                        <a:pt x="1015082" y="1562384"/>
                        <a:pt x="892210" y="1406173"/>
                        <a:pt x="816010" y="1355691"/>
                      </a:cubicBezTo>
                      <a:cubicBezTo>
                        <a:pt x="710282" y="1289016"/>
                        <a:pt x="595982" y="1235676"/>
                        <a:pt x="476920" y="1201386"/>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2" name="Google Shape;432;p4"/>
                <p:cNvSpPr/>
                <p:nvPr/>
              </p:nvSpPr>
              <p:spPr>
                <a:xfrm>
                  <a:off x="5203012" y="3417822"/>
                  <a:ext cx="850127" cy="1261875"/>
                </a:xfrm>
                <a:custGeom>
                  <a:avLst/>
                  <a:gdLst/>
                  <a:ahLst/>
                  <a:cxnLst/>
                  <a:rect l="l" t="t" r="r" b="b"/>
                  <a:pathLst>
                    <a:path w="850127" h="1261875" extrusionOk="0">
                      <a:moveTo>
                        <a:pt x="642179" y="384306"/>
                      </a:moveTo>
                      <a:cubicBezTo>
                        <a:pt x="642179" y="379543"/>
                        <a:pt x="634559" y="380496"/>
                        <a:pt x="634559" y="385258"/>
                      </a:cubicBezTo>
                      <a:cubicBezTo>
                        <a:pt x="647894" y="637671"/>
                        <a:pt x="692662" y="885321"/>
                        <a:pt x="778387" y="1122493"/>
                      </a:cubicBezTo>
                      <a:cubicBezTo>
                        <a:pt x="643132" y="880558"/>
                        <a:pt x="494541" y="647196"/>
                        <a:pt x="332616" y="422406"/>
                      </a:cubicBezTo>
                      <a:cubicBezTo>
                        <a:pt x="332616" y="422406"/>
                        <a:pt x="332616" y="422406"/>
                        <a:pt x="332616" y="421453"/>
                      </a:cubicBezTo>
                      <a:cubicBezTo>
                        <a:pt x="316424" y="321441"/>
                        <a:pt x="311662" y="220476"/>
                        <a:pt x="317377" y="119511"/>
                      </a:cubicBezTo>
                      <a:cubicBezTo>
                        <a:pt x="317377" y="114748"/>
                        <a:pt x="309757" y="113796"/>
                        <a:pt x="309757" y="118558"/>
                      </a:cubicBezTo>
                      <a:cubicBezTo>
                        <a:pt x="304041" y="215713"/>
                        <a:pt x="308804" y="312868"/>
                        <a:pt x="323091" y="408118"/>
                      </a:cubicBezTo>
                      <a:cubicBezTo>
                        <a:pt x="287849" y="359541"/>
                        <a:pt x="251654" y="310963"/>
                        <a:pt x="215459" y="263338"/>
                      </a:cubicBezTo>
                      <a:cubicBezTo>
                        <a:pt x="147832" y="174756"/>
                        <a:pt x="78299" y="87126"/>
                        <a:pt x="6862" y="1401"/>
                      </a:cubicBezTo>
                      <a:cubicBezTo>
                        <a:pt x="4004" y="-2409"/>
                        <a:pt x="-2663" y="2353"/>
                        <a:pt x="1147" y="6163"/>
                      </a:cubicBezTo>
                      <a:cubicBezTo>
                        <a:pt x="75441" y="95698"/>
                        <a:pt x="147832" y="187138"/>
                        <a:pt x="218316" y="279531"/>
                      </a:cubicBezTo>
                      <a:cubicBezTo>
                        <a:pt x="163072" y="261433"/>
                        <a:pt x="107827" y="243336"/>
                        <a:pt x="52582" y="226191"/>
                      </a:cubicBezTo>
                      <a:cubicBezTo>
                        <a:pt x="47819" y="224286"/>
                        <a:pt x="44962" y="231906"/>
                        <a:pt x="49724" y="233811"/>
                      </a:cubicBezTo>
                      <a:cubicBezTo>
                        <a:pt x="107827" y="252861"/>
                        <a:pt x="166882" y="271911"/>
                        <a:pt x="224984" y="290961"/>
                      </a:cubicBezTo>
                      <a:cubicBezTo>
                        <a:pt x="224984" y="290961"/>
                        <a:pt x="225937" y="290961"/>
                        <a:pt x="225937" y="290961"/>
                      </a:cubicBezTo>
                      <a:cubicBezTo>
                        <a:pt x="349762" y="455743"/>
                        <a:pt x="466919" y="625288"/>
                        <a:pt x="576457" y="799596"/>
                      </a:cubicBezTo>
                      <a:cubicBezTo>
                        <a:pt x="441202" y="730063"/>
                        <a:pt x="299279" y="672913"/>
                        <a:pt x="152594" y="630051"/>
                      </a:cubicBezTo>
                      <a:cubicBezTo>
                        <a:pt x="147832" y="629098"/>
                        <a:pt x="144974" y="635766"/>
                        <a:pt x="149737" y="637671"/>
                      </a:cubicBezTo>
                      <a:cubicBezTo>
                        <a:pt x="300232" y="681486"/>
                        <a:pt x="445964" y="740541"/>
                        <a:pt x="584077" y="812931"/>
                      </a:cubicBezTo>
                      <a:cubicBezTo>
                        <a:pt x="616462" y="865318"/>
                        <a:pt x="648847" y="917706"/>
                        <a:pt x="680279" y="971046"/>
                      </a:cubicBezTo>
                      <a:cubicBezTo>
                        <a:pt x="736477" y="1066296"/>
                        <a:pt x="790769" y="1162498"/>
                        <a:pt x="842204" y="1259653"/>
                      </a:cubicBezTo>
                      <a:cubicBezTo>
                        <a:pt x="844109" y="1264416"/>
                        <a:pt x="851729" y="1260606"/>
                        <a:pt x="849824" y="1256796"/>
                      </a:cubicBezTo>
                      <a:cubicBezTo>
                        <a:pt x="833632" y="1226316"/>
                        <a:pt x="817439" y="1196788"/>
                        <a:pt x="800294" y="1166308"/>
                      </a:cubicBezTo>
                      <a:cubicBezTo>
                        <a:pt x="800294" y="1165356"/>
                        <a:pt x="800294" y="1165356"/>
                        <a:pt x="800294" y="1164403"/>
                      </a:cubicBezTo>
                      <a:cubicBezTo>
                        <a:pt x="705044" y="912943"/>
                        <a:pt x="655514" y="651958"/>
                        <a:pt x="642179" y="384306"/>
                      </a:cubicBezTo>
                      <a:close/>
                    </a:path>
                  </a:pathLst>
                </a:custGeom>
                <a:solidFill>
                  <a:srgbClr val="317A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33" name="Google Shape;433;p4"/>
              <p:cNvSpPr/>
              <p:nvPr/>
            </p:nvSpPr>
            <p:spPr>
              <a:xfrm>
                <a:off x="9040289" y="3256012"/>
                <a:ext cx="175334" cy="175334"/>
              </a:xfrm>
              <a:custGeom>
                <a:avLst/>
                <a:gdLst/>
                <a:ahLst/>
                <a:cxnLst/>
                <a:rect l="l" t="t" r="r" b="b"/>
                <a:pathLst>
                  <a:path w="91439" h="91439" extrusionOk="0">
                    <a:moveTo>
                      <a:pt x="91440" y="45720"/>
                    </a:moveTo>
                    <a:cubicBezTo>
                      <a:pt x="91440" y="70485"/>
                      <a:pt x="71438" y="91440"/>
                      <a:pt x="45720" y="91440"/>
                    </a:cubicBezTo>
                    <a:cubicBezTo>
                      <a:pt x="20955" y="91440"/>
                      <a:pt x="0" y="71438"/>
                      <a:pt x="0" y="45720"/>
                    </a:cubicBezTo>
                    <a:cubicBezTo>
                      <a:pt x="0" y="20955"/>
                      <a:pt x="20002" y="0"/>
                      <a:pt x="45720" y="0"/>
                    </a:cubicBezTo>
                    <a:cubicBezTo>
                      <a:pt x="71438" y="0"/>
                      <a:pt x="91440" y="20002"/>
                      <a:pt x="91440" y="4572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4" name="Google Shape;434;p4"/>
              <p:cNvSpPr/>
              <p:nvPr/>
            </p:nvSpPr>
            <p:spPr>
              <a:xfrm>
                <a:off x="9771010" y="2876037"/>
                <a:ext cx="164378" cy="164378"/>
              </a:xfrm>
              <a:custGeom>
                <a:avLst/>
                <a:gdLst/>
                <a:ahLst/>
                <a:cxnLst/>
                <a:rect l="l" t="t" r="r" b="b"/>
                <a:pathLst>
                  <a:path w="85725" h="85725" extrusionOk="0">
                    <a:moveTo>
                      <a:pt x="85725" y="42863"/>
                    </a:moveTo>
                    <a:cubicBezTo>
                      <a:pt x="85725" y="66675"/>
                      <a:pt x="66675" y="85725"/>
                      <a:pt x="42863" y="85725"/>
                    </a:cubicBezTo>
                    <a:cubicBezTo>
                      <a:pt x="19050" y="85725"/>
                      <a:pt x="0" y="66675"/>
                      <a:pt x="0" y="42863"/>
                    </a:cubicBezTo>
                    <a:cubicBezTo>
                      <a:pt x="0" y="19050"/>
                      <a:pt x="19050" y="0"/>
                      <a:pt x="42863" y="0"/>
                    </a:cubicBezTo>
                    <a:cubicBezTo>
                      <a:pt x="66675" y="0"/>
                      <a:pt x="85725" y="19050"/>
                      <a:pt x="85725" y="42863"/>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5" name="Google Shape;435;p4"/>
              <p:cNvSpPr/>
              <p:nvPr/>
            </p:nvSpPr>
            <p:spPr>
              <a:xfrm>
                <a:off x="7301171" y="3089772"/>
                <a:ext cx="186295" cy="186293"/>
              </a:xfrm>
              <a:custGeom>
                <a:avLst/>
                <a:gdLst/>
                <a:ahLst/>
                <a:cxnLst/>
                <a:rect l="l" t="t" r="r" b="b"/>
                <a:pathLst>
                  <a:path w="97155" h="97154" extrusionOk="0">
                    <a:moveTo>
                      <a:pt x="97155" y="48578"/>
                    </a:moveTo>
                    <a:cubicBezTo>
                      <a:pt x="97155" y="75248"/>
                      <a:pt x="75247" y="97155"/>
                      <a:pt x="48578" y="97155"/>
                    </a:cubicBezTo>
                    <a:cubicBezTo>
                      <a:pt x="21907" y="97155"/>
                      <a:pt x="0" y="75248"/>
                      <a:pt x="0" y="48578"/>
                    </a:cubicBezTo>
                    <a:cubicBezTo>
                      <a:pt x="0" y="21908"/>
                      <a:pt x="21907" y="0"/>
                      <a:pt x="48578" y="0"/>
                    </a:cubicBezTo>
                    <a:cubicBezTo>
                      <a:pt x="75247" y="953"/>
                      <a:pt x="97155" y="22860"/>
                      <a:pt x="97155" y="4857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6" name="Google Shape;436;p4"/>
              <p:cNvSpPr/>
              <p:nvPr/>
            </p:nvSpPr>
            <p:spPr>
              <a:xfrm>
                <a:off x="10664317" y="3944716"/>
                <a:ext cx="84015" cy="84015"/>
              </a:xfrm>
              <a:custGeom>
                <a:avLst/>
                <a:gdLst/>
                <a:ahLst/>
                <a:cxnLst/>
                <a:rect l="l" t="t" r="r" b="b"/>
                <a:pathLst>
                  <a:path w="43815" h="43815" extrusionOk="0">
                    <a:moveTo>
                      <a:pt x="43815" y="21908"/>
                    </a:moveTo>
                    <a:cubicBezTo>
                      <a:pt x="43815" y="33338"/>
                      <a:pt x="34290" y="43815"/>
                      <a:pt x="21908" y="43815"/>
                    </a:cubicBezTo>
                    <a:cubicBezTo>
                      <a:pt x="10478" y="43815"/>
                      <a:pt x="0" y="34290"/>
                      <a:pt x="0" y="21908"/>
                    </a:cubicBezTo>
                    <a:cubicBezTo>
                      <a:pt x="0" y="9525"/>
                      <a:pt x="9525" y="0"/>
                      <a:pt x="21908" y="0"/>
                    </a:cubicBezTo>
                    <a:cubicBezTo>
                      <a:pt x="34290" y="0"/>
                      <a:pt x="43815" y="9525"/>
                      <a:pt x="43815" y="2190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7" name="Google Shape;437;p4"/>
              <p:cNvSpPr/>
              <p:nvPr/>
            </p:nvSpPr>
            <p:spPr>
              <a:xfrm>
                <a:off x="11367635" y="2547139"/>
                <a:ext cx="142461" cy="142532"/>
              </a:xfrm>
              <a:custGeom>
                <a:avLst/>
                <a:gdLst/>
                <a:ahLst/>
                <a:cxnLst/>
                <a:rect l="l" t="t" r="r" b="b"/>
                <a:pathLst>
                  <a:path w="74295" h="74332" extrusionOk="0">
                    <a:moveTo>
                      <a:pt x="74295" y="37185"/>
                    </a:moveTo>
                    <a:cubicBezTo>
                      <a:pt x="74295" y="58140"/>
                      <a:pt x="57150" y="74333"/>
                      <a:pt x="37148" y="74333"/>
                    </a:cubicBezTo>
                    <a:cubicBezTo>
                      <a:pt x="16193" y="74333"/>
                      <a:pt x="0" y="57188"/>
                      <a:pt x="0" y="37185"/>
                    </a:cubicBezTo>
                    <a:cubicBezTo>
                      <a:pt x="0" y="16230"/>
                      <a:pt x="17145" y="38"/>
                      <a:pt x="37148" y="38"/>
                    </a:cubicBezTo>
                    <a:cubicBezTo>
                      <a:pt x="57150" y="-915"/>
                      <a:pt x="74295" y="16230"/>
                      <a:pt x="74295" y="37185"/>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8" name="Google Shape;438;p4"/>
              <p:cNvSpPr/>
              <p:nvPr/>
            </p:nvSpPr>
            <p:spPr>
              <a:xfrm>
                <a:off x="12005191" y="2834019"/>
                <a:ext cx="204559" cy="204557"/>
              </a:xfrm>
              <a:custGeom>
                <a:avLst/>
                <a:gdLst/>
                <a:ahLst/>
                <a:cxnLst/>
                <a:rect l="l" t="t" r="r" b="b"/>
                <a:pathLst>
                  <a:path w="106680" h="106679" extrusionOk="0">
                    <a:moveTo>
                      <a:pt x="106680" y="53340"/>
                    </a:moveTo>
                    <a:cubicBezTo>
                      <a:pt x="106680" y="82799"/>
                      <a:pt x="82799" y="106680"/>
                      <a:pt x="53340" y="106680"/>
                    </a:cubicBezTo>
                    <a:cubicBezTo>
                      <a:pt x="23882" y="106680"/>
                      <a:pt x="1" y="82799"/>
                      <a:pt x="1" y="53340"/>
                    </a:cubicBezTo>
                    <a:cubicBezTo>
                      <a:pt x="1" y="23881"/>
                      <a:pt x="23882" y="0"/>
                      <a:pt x="53340" y="0"/>
                    </a:cubicBezTo>
                    <a:cubicBezTo>
                      <a:pt x="82799" y="0"/>
                      <a:pt x="106680" y="23881"/>
                      <a:pt x="106680" y="5334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9" name="Google Shape;439;p4"/>
              <p:cNvSpPr/>
              <p:nvPr/>
            </p:nvSpPr>
            <p:spPr>
              <a:xfrm>
                <a:off x="8906931" y="2678742"/>
                <a:ext cx="73057" cy="73057"/>
              </a:xfrm>
              <a:custGeom>
                <a:avLst/>
                <a:gdLst/>
                <a:ahLst/>
                <a:cxnLst/>
                <a:rect l="l" t="t" r="r" b="b"/>
                <a:pathLst>
                  <a:path w="38100" h="38100" extrusionOk="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0" name="Google Shape;440;p4"/>
              <p:cNvSpPr/>
              <p:nvPr/>
            </p:nvSpPr>
            <p:spPr>
              <a:xfrm>
                <a:off x="5583975" y="3718192"/>
                <a:ext cx="135153" cy="135153"/>
              </a:xfrm>
              <a:custGeom>
                <a:avLst/>
                <a:gdLst/>
                <a:ahLst/>
                <a:cxnLst/>
                <a:rect l="l" t="t" r="r" b="b"/>
                <a:pathLst>
                  <a:path w="70484" h="70484" extrusionOk="0">
                    <a:moveTo>
                      <a:pt x="70485" y="35242"/>
                    </a:moveTo>
                    <a:cubicBezTo>
                      <a:pt x="70485" y="54292"/>
                      <a:pt x="55245" y="70485"/>
                      <a:pt x="35243" y="70485"/>
                    </a:cubicBezTo>
                    <a:cubicBezTo>
                      <a:pt x="16193" y="70485"/>
                      <a:pt x="0" y="55245"/>
                      <a:pt x="0" y="35242"/>
                    </a:cubicBezTo>
                    <a:cubicBezTo>
                      <a:pt x="0" y="16192"/>
                      <a:pt x="15240" y="0"/>
                      <a:pt x="35243" y="0"/>
                    </a:cubicBezTo>
                    <a:cubicBezTo>
                      <a:pt x="54293" y="0"/>
                      <a:pt x="70485" y="16192"/>
                      <a:pt x="70485" y="35242"/>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1" name="Google Shape;441;p4"/>
              <p:cNvSpPr/>
              <p:nvPr/>
            </p:nvSpPr>
            <p:spPr>
              <a:xfrm>
                <a:off x="5028627" y="4017788"/>
                <a:ext cx="113236" cy="113236"/>
              </a:xfrm>
              <a:custGeom>
                <a:avLst/>
                <a:gdLst/>
                <a:ahLst/>
                <a:cxnLst/>
                <a:rect l="l" t="t" r="r" b="b"/>
                <a:pathLst>
                  <a:path w="59054" h="59054" extrusionOk="0">
                    <a:moveTo>
                      <a:pt x="59055" y="29528"/>
                    </a:moveTo>
                    <a:cubicBezTo>
                      <a:pt x="59055" y="45720"/>
                      <a:pt x="45720" y="59055"/>
                      <a:pt x="29528" y="59055"/>
                    </a:cubicBezTo>
                    <a:cubicBezTo>
                      <a:pt x="13335" y="59055"/>
                      <a:pt x="0" y="45720"/>
                      <a:pt x="0" y="29528"/>
                    </a:cubicBezTo>
                    <a:cubicBezTo>
                      <a:pt x="0" y="13335"/>
                      <a:pt x="13335" y="0"/>
                      <a:pt x="29528" y="0"/>
                    </a:cubicBezTo>
                    <a:cubicBezTo>
                      <a:pt x="45720" y="0"/>
                      <a:pt x="59055" y="12383"/>
                      <a:pt x="59055" y="2952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2" name="Google Shape;442;p4"/>
              <p:cNvSpPr/>
              <p:nvPr/>
            </p:nvSpPr>
            <p:spPr>
              <a:xfrm>
                <a:off x="10574802" y="2572787"/>
                <a:ext cx="76710" cy="76708"/>
              </a:xfrm>
              <a:custGeom>
                <a:avLst/>
                <a:gdLst/>
                <a:ahLst/>
                <a:cxnLst/>
                <a:rect l="l" t="t" r="r" b="b"/>
                <a:pathLst>
                  <a:path w="40005" h="40004" extrusionOk="0">
                    <a:moveTo>
                      <a:pt x="40005" y="20003"/>
                    </a:moveTo>
                    <a:cubicBezTo>
                      <a:pt x="40005" y="31050"/>
                      <a:pt x="31050" y="40005"/>
                      <a:pt x="20003" y="40005"/>
                    </a:cubicBezTo>
                    <a:cubicBezTo>
                      <a:pt x="8956" y="40005"/>
                      <a:pt x="1" y="31050"/>
                      <a:pt x="1" y="20003"/>
                    </a:cubicBezTo>
                    <a:cubicBezTo>
                      <a:pt x="1" y="8955"/>
                      <a:pt x="8956" y="0"/>
                      <a:pt x="20003" y="0"/>
                    </a:cubicBezTo>
                    <a:cubicBezTo>
                      <a:pt x="31050" y="0"/>
                      <a:pt x="40005" y="8955"/>
                      <a:pt x="40005" y="20003"/>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CUSTOM_3_1">
    <p:spTree>
      <p:nvGrpSpPr>
        <p:cNvPr id="1" name="Shape 458"/>
        <p:cNvGrpSpPr/>
        <p:nvPr/>
      </p:nvGrpSpPr>
      <p:grpSpPr>
        <a:xfrm>
          <a:off x="0" y="0"/>
          <a:ext cx="0" cy="0"/>
          <a:chOff x="0" y="0"/>
          <a:chExt cx="0" cy="0"/>
        </a:xfrm>
      </p:grpSpPr>
      <p:sp>
        <p:nvSpPr>
          <p:cNvPr id="459" name="Google Shape;459;p18"/>
          <p:cNvSpPr txBox="1">
            <a:spLocks noGrp="1"/>
          </p:cNvSpPr>
          <p:nvPr>
            <p:ph type="title"/>
          </p:nvPr>
        </p:nvSpPr>
        <p:spPr>
          <a:xfrm>
            <a:off x="1494767" y="4014884"/>
            <a:ext cx="2811600" cy="12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60" name="Google Shape;460;p18"/>
          <p:cNvSpPr txBox="1">
            <a:spLocks noGrp="1"/>
          </p:cNvSpPr>
          <p:nvPr>
            <p:ph type="subTitle" idx="1"/>
          </p:nvPr>
        </p:nvSpPr>
        <p:spPr>
          <a:xfrm>
            <a:off x="1313367" y="5257356"/>
            <a:ext cx="3174400" cy="8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61" name="Google Shape;461;p18"/>
          <p:cNvSpPr txBox="1">
            <a:spLocks noGrp="1"/>
          </p:cNvSpPr>
          <p:nvPr>
            <p:ph type="title" idx="2"/>
          </p:nvPr>
        </p:nvSpPr>
        <p:spPr>
          <a:xfrm>
            <a:off x="4690200" y="4014884"/>
            <a:ext cx="2811600" cy="12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62" name="Google Shape;462;p18"/>
          <p:cNvSpPr txBox="1">
            <a:spLocks noGrp="1"/>
          </p:cNvSpPr>
          <p:nvPr>
            <p:ph type="subTitle" idx="3"/>
          </p:nvPr>
        </p:nvSpPr>
        <p:spPr>
          <a:xfrm>
            <a:off x="4508800" y="5257356"/>
            <a:ext cx="3174400" cy="8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63" name="Google Shape;463;p18"/>
          <p:cNvSpPr txBox="1">
            <a:spLocks noGrp="1"/>
          </p:cNvSpPr>
          <p:nvPr>
            <p:ph type="title" idx="4"/>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4" name="Google Shape;464;p18"/>
          <p:cNvSpPr txBox="1">
            <a:spLocks noGrp="1"/>
          </p:cNvSpPr>
          <p:nvPr>
            <p:ph type="title" idx="5"/>
          </p:nvPr>
        </p:nvSpPr>
        <p:spPr>
          <a:xfrm>
            <a:off x="7885633" y="4014884"/>
            <a:ext cx="2811600" cy="12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65" name="Google Shape;465;p18"/>
          <p:cNvSpPr txBox="1">
            <a:spLocks noGrp="1"/>
          </p:cNvSpPr>
          <p:nvPr>
            <p:ph type="subTitle" idx="6"/>
          </p:nvPr>
        </p:nvSpPr>
        <p:spPr>
          <a:xfrm>
            <a:off x="7704233" y="5257356"/>
            <a:ext cx="3174400" cy="8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66" name="Google Shape;466;p18"/>
          <p:cNvSpPr/>
          <p:nvPr/>
        </p:nvSpPr>
        <p:spPr>
          <a:xfrm>
            <a:off x="5219989" y="-450508"/>
            <a:ext cx="9364235" cy="1769380"/>
          </a:xfrm>
          <a:custGeom>
            <a:avLst/>
            <a:gdLst/>
            <a:ahLst/>
            <a:cxnLst/>
            <a:rect l="l" t="t" r="r" b="b"/>
            <a:pathLst>
              <a:path w="67806" h="12812" extrusionOk="0">
                <a:moveTo>
                  <a:pt x="13563" y="0"/>
                </a:moveTo>
                <a:cubicBezTo>
                  <a:pt x="13048" y="0"/>
                  <a:pt x="12534" y="4"/>
                  <a:pt x="12019" y="8"/>
                </a:cubicBezTo>
                <a:cubicBezTo>
                  <a:pt x="10501" y="17"/>
                  <a:pt x="8965" y="34"/>
                  <a:pt x="7472" y="324"/>
                </a:cubicBezTo>
                <a:cubicBezTo>
                  <a:pt x="5980" y="622"/>
                  <a:pt x="4572" y="1535"/>
                  <a:pt x="3199" y="2209"/>
                </a:cubicBezTo>
                <a:cubicBezTo>
                  <a:pt x="2167" y="2704"/>
                  <a:pt x="1254" y="3420"/>
                  <a:pt x="520" y="4307"/>
                </a:cubicBezTo>
                <a:cubicBezTo>
                  <a:pt x="256" y="4623"/>
                  <a:pt x="0" y="4998"/>
                  <a:pt x="26" y="5408"/>
                </a:cubicBezTo>
                <a:cubicBezTo>
                  <a:pt x="56" y="6030"/>
                  <a:pt x="713" y="6442"/>
                  <a:pt x="1344" y="6442"/>
                </a:cubicBezTo>
                <a:cubicBezTo>
                  <a:pt x="1423" y="6442"/>
                  <a:pt x="1501" y="6436"/>
                  <a:pt x="1578" y="6423"/>
                </a:cubicBezTo>
                <a:cubicBezTo>
                  <a:pt x="2261" y="6312"/>
                  <a:pt x="2824" y="5826"/>
                  <a:pt x="3344" y="5365"/>
                </a:cubicBezTo>
                <a:lnTo>
                  <a:pt x="3344" y="5365"/>
                </a:lnTo>
                <a:cubicBezTo>
                  <a:pt x="2858" y="5979"/>
                  <a:pt x="2354" y="6628"/>
                  <a:pt x="2218" y="7404"/>
                </a:cubicBezTo>
                <a:cubicBezTo>
                  <a:pt x="2073" y="8180"/>
                  <a:pt x="2431" y="9101"/>
                  <a:pt x="3182" y="9323"/>
                </a:cubicBezTo>
                <a:cubicBezTo>
                  <a:pt x="3298" y="9357"/>
                  <a:pt x="3417" y="9372"/>
                  <a:pt x="3536" y="9372"/>
                </a:cubicBezTo>
                <a:cubicBezTo>
                  <a:pt x="3960" y="9372"/>
                  <a:pt x="4387" y="9174"/>
                  <a:pt x="4700" y="8888"/>
                </a:cubicBezTo>
                <a:cubicBezTo>
                  <a:pt x="5110" y="8513"/>
                  <a:pt x="5383" y="8018"/>
                  <a:pt x="5647" y="7532"/>
                </a:cubicBezTo>
                <a:lnTo>
                  <a:pt x="5647" y="7532"/>
                </a:lnTo>
                <a:cubicBezTo>
                  <a:pt x="5442" y="8086"/>
                  <a:pt x="5229" y="8675"/>
                  <a:pt x="5297" y="9263"/>
                </a:cubicBezTo>
                <a:cubicBezTo>
                  <a:pt x="5374" y="9860"/>
                  <a:pt x="5818" y="10449"/>
                  <a:pt x="6415" y="10475"/>
                </a:cubicBezTo>
                <a:cubicBezTo>
                  <a:pt x="6429" y="10475"/>
                  <a:pt x="6443" y="10476"/>
                  <a:pt x="6457" y="10476"/>
                </a:cubicBezTo>
                <a:cubicBezTo>
                  <a:pt x="7009" y="10476"/>
                  <a:pt x="7462" y="9993"/>
                  <a:pt x="7711" y="9494"/>
                </a:cubicBezTo>
                <a:cubicBezTo>
                  <a:pt x="7959" y="8973"/>
                  <a:pt x="8087" y="8393"/>
                  <a:pt x="8411" y="7924"/>
                </a:cubicBezTo>
                <a:lnTo>
                  <a:pt x="8411" y="7924"/>
                </a:lnTo>
                <a:cubicBezTo>
                  <a:pt x="8334" y="9024"/>
                  <a:pt x="8658" y="10116"/>
                  <a:pt x="9332" y="10995"/>
                </a:cubicBezTo>
                <a:cubicBezTo>
                  <a:pt x="9552" y="11285"/>
                  <a:pt x="9883" y="11570"/>
                  <a:pt x="10229" y="11570"/>
                </a:cubicBezTo>
                <a:cubicBezTo>
                  <a:pt x="10299" y="11570"/>
                  <a:pt x="10370" y="11558"/>
                  <a:pt x="10441" y="11532"/>
                </a:cubicBezTo>
                <a:cubicBezTo>
                  <a:pt x="10748" y="11430"/>
                  <a:pt x="10901" y="11089"/>
                  <a:pt x="11012" y="10782"/>
                </a:cubicBezTo>
                <a:cubicBezTo>
                  <a:pt x="11337" y="9843"/>
                  <a:pt x="11499" y="8854"/>
                  <a:pt x="11473" y="7856"/>
                </a:cubicBezTo>
                <a:lnTo>
                  <a:pt x="11473" y="7856"/>
                </a:lnTo>
                <a:cubicBezTo>
                  <a:pt x="11712" y="8436"/>
                  <a:pt x="12010" y="9101"/>
                  <a:pt x="12462" y="9536"/>
                </a:cubicBezTo>
                <a:cubicBezTo>
                  <a:pt x="12775" y="9832"/>
                  <a:pt x="13206" y="10025"/>
                  <a:pt x="13622" y="10025"/>
                </a:cubicBezTo>
                <a:cubicBezTo>
                  <a:pt x="13818" y="10025"/>
                  <a:pt x="14010" y="9982"/>
                  <a:pt x="14186" y="9886"/>
                </a:cubicBezTo>
                <a:cubicBezTo>
                  <a:pt x="14621" y="9639"/>
                  <a:pt x="14842" y="9127"/>
                  <a:pt x="14859" y="8632"/>
                </a:cubicBezTo>
                <a:cubicBezTo>
                  <a:pt x="14885" y="8137"/>
                  <a:pt x="14749" y="7651"/>
                  <a:pt x="14604" y="7173"/>
                </a:cubicBezTo>
                <a:lnTo>
                  <a:pt x="14604" y="7173"/>
                </a:lnTo>
                <a:cubicBezTo>
                  <a:pt x="14876" y="7660"/>
                  <a:pt x="15226" y="8095"/>
                  <a:pt x="15636" y="8470"/>
                </a:cubicBezTo>
                <a:cubicBezTo>
                  <a:pt x="15876" y="8688"/>
                  <a:pt x="16170" y="8900"/>
                  <a:pt x="16488" y="8900"/>
                </a:cubicBezTo>
                <a:cubicBezTo>
                  <a:pt x="16531" y="8900"/>
                  <a:pt x="16573" y="8896"/>
                  <a:pt x="16617" y="8888"/>
                </a:cubicBezTo>
                <a:cubicBezTo>
                  <a:pt x="17018" y="8803"/>
                  <a:pt x="17248" y="8385"/>
                  <a:pt x="17359" y="7984"/>
                </a:cubicBezTo>
                <a:cubicBezTo>
                  <a:pt x="17615" y="7054"/>
                  <a:pt x="17495" y="6056"/>
                  <a:pt x="17035" y="5203"/>
                </a:cubicBezTo>
                <a:lnTo>
                  <a:pt x="17035" y="5203"/>
                </a:lnTo>
                <a:cubicBezTo>
                  <a:pt x="17495" y="5962"/>
                  <a:pt x="18229" y="6517"/>
                  <a:pt x="19022" y="6918"/>
                </a:cubicBezTo>
                <a:cubicBezTo>
                  <a:pt x="19212" y="7015"/>
                  <a:pt x="19423" y="7096"/>
                  <a:pt x="19628" y="7096"/>
                </a:cubicBezTo>
                <a:cubicBezTo>
                  <a:pt x="19709" y="7096"/>
                  <a:pt x="19789" y="7083"/>
                  <a:pt x="19867" y="7054"/>
                </a:cubicBezTo>
                <a:cubicBezTo>
                  <a:pt x="20174" y="6926"/>
                  <a:pt x="20319" y="6585"/>
                  <a:pt x="20387" y="6261"/>
                </a:cubicBezTo>
                <a:cubicBezTo>
                  <a:pt x="20454" y="5923"/>
                  <a:pt x="20463" y="5577"/>
                  <a:pt x="20422" y="5231"/>
                </a:cubicBezTo>
                <a:lnTo>
                  <a:pt x="20422" y="5231"/>
                </a:lnTo>
                <a:cubicBezTo>
                  <a:pt x="20653" y="5605"/>
                  <a:pt x="21045" y="5902"/>
                  <a:pt x="21479" y="5902"/>
                </a:cubicBezTo>
                <a:cubicBezTo>
                  <a:pt x="22042" y="5902"/>
                  <a:pt x="22468" y="5425"/>
                  <a:pt x="22681" y="4879"/>
                </a:cubicBezTo>
                <a:cubicBezTo>
                  <a:pt x="22954" y="5305"/>
                  <a:pt x="23321" y="5664"/>
                  <a:pt x="23748" y="5937"/>
                </a:cubicBezTo>
                <a:cubicBezTo>
                  <a:pt x="23995" y="6077"/>
                  <a:pt x="24275" y="6147"/>
                  <a:pt x="24557" y="6147"/>
                </a:cubicBezTo>
                <a:cubicBezTo>
                  <a:pt x="24703" y="6147"/>
                  <a:pt x="24850" y="6128"/>
                  <a:pt x="24993" y="6090"/>
                </a:cubicBezTo>
                <a:lnTo>
                  <a:pt x="24993" y="6090"/>
                </a:lnTo>
                <a:cubicBezTo>
                  <a:pt x="24865" y="6261"/>
                  <a:pt x="24788" y="6457"/>
                  <a:pt x="24754" y="6670"/>
                </a:cubicBezTo>
                <a:cubicBezTo>
                  <a:pt x="24669" y="7250"/>
                  <a:pt x="25019" y="7881"/>
                  <a:pt x="25565" y="8069"/>
                </a:cubicBezTo>
                <a:cubicBezTo>
                  <a:pt x="25677" y="8103"/>
                  <a:pt x="25791" y="8120"/>
                  <a:pt x="25905" y="8120"/>
                </a:cubicBezTo>
                <a:cubicBezTo>
                  <a:pt x="26299" y="8120"/>
                  <a:pt x="26679" y="7921"/>
                  <a:pt x="26904" y="7583"/>
                </a:cubicBezTo>
                <a:lnTo>
                  <a:pt x="26904" y="7583"/>
                </a:lnTo>
                <a:cubicBezTo>
                  <a:pt x="26708" y="8009"/>
                  <a:pt x="26529" y="8461"/>
                  <a:pt x="26529" y="8939"/>
                </a:cubicBezTo>
                <a:cubicBezTo>
                  <a:pt x="26529" y="9477"/>
                  <a:pt x="26819" y="10065"/>
                  <a:pt x="27339" y="10227"/>
                </a:cubicBezTo>
                <a:cubicBezTo>
                  <a:pt x="27434" y="10257"/>
                  <a:pt x="27530" y="10271"/>
                  <a:pt x="27626" y="10271"/>
                </a:cubicBezTo>
                <a:cubicBezTo>
                  <a:pt x="28048" y="10271"/>
                  <a:pt x="28464" y="10003"/>
                  <a:pt x="28721" y="9656"/>
                </a:cubicBezTo>
                <a:cubicBezTo>
                  <a:pt x="29045" y="9229"/>
                  <a:pt x="29156" y="8700"/>
                  <a:pt x="29267" y="8171"/>
                </a:cubicBezTo>
                <a:cubicBezTo>
                  <a:pt x="29267" y="8862"/>
                  <a:pt x="29668" y="9553"/>
                  <a:pt x="30299" y="9835"/>
                </a:cubicBezTo>
                <a:cubicBezTo>
                  <a:pt x="30492" y="9922"/>
                  <a:pt x="30704" y="9964"/>
                  <a:pt x="30917" y="9964"/>
                </a:cubicBezTo>
                <a:cubicBezTo>
                  <a:pt x="31392" y="9964"/>
                  <a:pt x="31870" y="9754"/>
                  <a:pt x="32141" y="9366"/>
                </a:cubicBezTo>
                <a:cubicBezTo>
                  <a:pt x="32465" y="8871"/>
                  <a:pt x="32431" y="8231"/>
                  <a:pt x="32056" y="7779"/>
                </a:cubicBezTo>
                <a:lnTo>
                  <a:pt x="32056" y="7779"/>
                </a:lnTo>
                <a:cubicBezTo>
                  <a:pt x="32261" y="7950"/>
                  <a:pt x="32483" y="8095"/>
                  <a:pt x="32730" y="8206"/>
                </a:cubicBezTo>
                <a:cubicBezTo>
                  <a:pt x="32890" y="8268"/>
                  <a:pt x="33069" y="8306"/>
                  <a:pt x="33244" y="8306"/>
                </a:cubicBezTo>
                <a:cubicBezTo>
                  <a:pt x="33452" y="8306"/>
                  <a:pt x="33656" y="8253"/>
                  <a:pt x="33822" y="8129"/>
                </a:cubicBezTo>
                <a:cubicBezTo>
                  <a:pt x="34274" y="7796"/>
                  <a:pt x="34274" y="7131"/>
                  <a:pt x="34137" y="6576"/>
                </a:cubicBezTo>
                <a:cubicBezTo>
                  <a:pt x="34726" y="6269"/>
                  <a:pt x="35118" y="5800"/>
                  <a:pt x="35519" y="5263"/>
                </a:cubicBezTo>
                <a:lnTo>
                  <a:pt x="35519" y="5263"/>
                </a:lnTo>
                <a:cubicBezTo>
                  <a:pt x="35076" y="6431"/>
                  <a:pt x="35442" y="7796"/>
                  <a:pt x="36304" y="8709"/>
                </a:cubicBezTo>
                <a:cubicBezTo>
                  <a:pt x="37490" y="7771"/>
                  <a:pt x="38274" y="6508"/>
                  <a:pt x="38505" y="5007"/>
                </a:cubicBezTo>
                <a:cubicBezTo>
                  <a:pt x="38530" y="6056"/>
                  <a:pt x="38991" y="7054"/>
                  <a:pt x="39784" y="7651"/>
                </a:cubicBezTo>
                <a:cubicBezTo>
                  <a:pt x="39648" y="8086"/>
                  <a:pt x="39588" y="8538"/>
                  <a:pt x="39597" y="8990"/>
                </a:cubicBezTo>
                <a:cubicBezTo>
                  <a:pt x="39606" y="8990"/>
                  <a:pt x="39616" y="8990"/>
                  <a:pt x="39625" y="8990"/>
                </a:cubicBezTo>
                <a:cubicBezTo>
                  <a:pt x="40766" y="8990"/>
                  <a:pt x="41872" y="8480"/>
                  <a:pt x="42684" y="7677"/>
                </a:cubicBezTo>
                <a:lnTo>
                  <a:pt x="42684" y="7677"/>
                </a:lnTo>
                <a:cubicBezTo>
                  <a:pt x="42352" y="8572"/>
                  <a:pt x="42343" y="9545"/>
                  <a:pt x="42667" y="10440"/>
                </a:cubicBezTo>
                <a:cubicBezTo>
                  <a:pt x="43691" y="10014"/>
                  <a:pt x="44570" y="9374"/>
                  <a:pt x="45141" y="8427"/>
                </a:cubicBezTo>
                <a:cubicBezTo>
                  <a:pt x="45465" y="9204"/>
                  <a:pt x="46071" y="9860"/>
                  <a:pt x="46898" y="10040"/>
                </a:cubicBezTo>
                <a:cubicBezTo>
                  <a:pt x="47129" y="9306"/>
                  <a:pt x="47214" y="8547"/>
                  <a:pt x="47154" y="7779"/>
                </a:cubicBezTo>
                <a:lnTo>
                  <a:pt x="47154" y="7779"/>
                </a:lnTo>
                <a:cubicBezTo>
                  <a:pt x="47333" y="8419"/>
                  <a:pt x="47965" y="8897"/>
                  <a:pt x="48604" y="9084"/>
                </a:cubicBezTo>
                <a:cubicBezTo>
                  <a:pt x="49189" y="8157"/>
                  <a:pt x="49389" y="7116"/>
                  <a:pt x="49261" y="6024"/>
                </a:cubicBezTo>
                <a:lnTo>
                  <a:pt x="49261" y="6024"/>
                </a:lnTo>
                <a:cubicBezTo>
                  <a:pt x="49374" y="6848"/>
                  <a:pt x="49870" y="7577"/>
                  <a:pt x="50600" y="7984"/>
                </a:cubicBezTo>
                <a:cubicBezTo>
                  <a:pt x="51087" y="7378"/>
                  <a:pt x="51411" y="6662"/>
                  <a:pt x="51556" y="5894"/>
                </a:cubicBezTo>
                <a:cubicBezTo>
                  <a:pt x="51590" y="6465"/>
                  <a:pt x="51650" y="7037"/>
                  <a:pt x="51743" y="7600"/>
                </a:cubicBezTo>
                <a:cubicBezTo>
                  <a:pt x="51146" y="8683"/>
                  <a:pt x="50762" y="9869"/>
                  <a:pt x="50617" y="11097"/>
                </a:cubicBezTo>
                <a:cubicBezTo>
                  <a:pt x="51479" y="10867"/>
                  <a:pt x="52298" y="10483"/>
                  <a:pt x="53031" y="9963"/>
                </a:cubicBezTo>
                <a:cubicBezTo>
                  <a:pt x="53125" y="10961"/>
                  <a:pt x="53424" y="11933"/>
                  <a:pt x="53919" y="12812"/>
                </a:cubicBezTo>
                <a:cubicBezTo>
                  <a:pt x="54499" y="12036"/>
                  <a:pt x="54934" y="11157"/>
                  <a:pt x="55190" y="10227"/>
                </a:cubicBezTo>
                <a:cubicBezTo>
                  <a:pt x="55608" y="11345"/>
                  <a:pt x="56529" y="12198"/>
                  <a:pt x="57629" y="12692"/>
                </a:cubicBezTo>
                <a:cubicBezTo>
                  <a:pt x="57902" y="11592"/>
                  <a:pt x="57885" y="10347"/>
                  <a:pt x="57655" y="9229"/>
                </a:cubicBezTo>
                <a:lnTo>
                  <a:pt x="57655" y="9229"/>
                </a:lnTo>
                <a:cubicBezTo>
                  <a:pt x="58431" y="9801"/>
                  <a:pt x="59335" y="10176"/>
                  <a:pt x="60248" y="10492"/>
                </a:cubicBezTo>
                <a:cubicBezTo>
                  <a:pt x="60282" y="9698"/>
                  <a:pt x="60111" y="8897"/>
                  <a:pt x="59745" y="8189"/>
                </a:cubicBezTo>
                <a:lnTo>
                  <a:pt x="59745" y="8189"/>
                </a:lnTo>
                <a:cubicBezTo>
                  <a:pt x="60111" y="8709"/>
                  <a:pt x="60529" y="9204"/>
                  <a:pt x="60990" y="9647"/>
                </a:cubicBezTo>
                <a:cubicBezTo>
                  <a:pt x="61544" y="10142"/>
                  <a:pt x="62218" y="10534"/>
                  <a:pt x="62952" y="10628"/>
                </a:cubicBezTo>
                <a:cubicBezTo>
                  <a:pt x="63225" y="9391"/>
                  <a:pt x="63242" y="8112"/>
                  <a:pt x="63003" y="6866"/>
                </a:cubicBezTo>
                <a:lnTo>
                  <a:pt x="63003" y="6866"/>
                </a:lnTo>
                <a:cubicBezTo>
                  <a:pt x="63336" y="7404"/>
                  <a:pt x="63720" y="7916"/>
                  <a:pt x="64163" y="8376"/>
                </a:cubicBezTo>
                <a:cubicBezTo>
                  <a:pt x="64590" y="8845"/>
                  <a:pt x="65136" y="9238"/>
                  <a:pt x="65767" y="9357"/>
                </a:cubicBezTo>
                <a:cubicBezTo>
                  <a:pt x="65724" y="8803"/>
                  <a:pt x="65639" y="8248"/>
                  <a:pt x="65511" y="7711"/>
                </a:cubicBezTo>
                <a:cubicBezTo>
                  <a:pt x="65409" y="7165"/>
                  <a:pt x="65178" y="6662"/>
                  <a:pt x="64846" y="6227"/>
                </a:cubicBezTo>
                <a:lnTo>
                  <a:pt x="64846" y="6227"/>
                </a:lnTo>
                <a:cubicBezTo>
                  <a:pt x="65451" y="6295"/>
                  <a:pt x="66014" y="6312"/>
                  <a:pt x="66620" y="6380"/>
                </a:cubicBezTo>
                <a:cubicBezTo>
                  <a:pt x="66743" y="6397"/>
                  <a:pt x="66869" y="6411"/>
                  <a:pt x="66992" y="6411"/>
                </a:cubicBezTo>
                <a:cubicBezTo>
                  <a:pt x="67123" y="6411"/>
                  <a:pt x="67251" y="6395"/>
                  <a:pt x="67370" y="6346"/>
                </a:cubicBezTo>
                <a:cubicBezTo>
                  <a:pt x="67601" y="6261"/>
                  <a:pt x="67806" y="6022"/>
                  <a:pt x="67754" y="5775"/>
                </a:cubicBezTo>
                <a:cubicBezTo>
                  <a:pt x="67652" y="5212"/>
                  <a:pt x="67771" y="4529"/>
                  <a:pt x="67652" y="3975"/>
                </a:cubicBezTo>
                <a:cubicBezTo>
                  <a:pt x="67533" y="3412"/>
                  <a:pt x="67225" y="2866"/>
                  <a:pt x="66722" y="2584"/>
                </a:cubicBezTo>
                <a:cubicBezTo>
                  <a:pt x="66362" y="2378"/>
                  <a:pt x="65940" y="2327"/>
                  <a:pt x="65521" y="2327"/>
                </a:cubicBezTo>
                <a:cubicBezTo>
                  <a:pt x="65403" y="2327"/>
                  <a:pt x="65286" y="2331"/>
                  <a:pt x="65170" y="2337"/>
                </a:cubicBezTo>
                <a:cubicBezTo>
                  <a:pt x="63711" y="2388"/>
                  <a:pt x="62261" y="2593"/>
                  <a:pt x="60836" y="2943"/>
                </a:cubicBezTo>
                <a:cubicBezTo>
                  <a:pt x="60751" y="2968"/>
                  <a:pt x="60657" y="2985"/>
                  <a:pt x="60563" y="3011"/>
                </a:cubicBezTo>
                <a:cubicBezTo>
                  <a:pt x="60094" y="2550"/>
                  <a:pt x="59395" y="2226"/>
                  <a:pt x="58781" y="2013"/>
                </a:cubicBezTo>
                <a:cubicBezTo>
                  <a:pt x="58186" y="1817"/>
                  <a:pt x="57549" y="1776"/>
                  <a:pt x="56915" y="1776"/>
                </a:cubicBezTo>
                <a:cubicBezTo>
                  <a:pt x="56749" y="1776"/>
                  <a:pt x="56583" y="1779"/>
                  <a:pt x="56418" y="1782"/>
                </a:cubicBezTo>
                <a:cubicBezTo>
                  <a:pt x="55573" y="1799"/>
                  <a:pt x="54720" y="1817"/>
                  <a:pt x="53893" y="1996"/>
                </a:cubicBezTo>
                <a:cubicBezTo>
                  <a:pt x="53287" y="2132"/>
                  <a:pt x="52707" y="2380"/>
                  <a:pt x="52187" y="2729"/>
                </a:cubicBezTo>
                <a:cubicBezTo>
                  <a:pt x="51368" y="2098"/>
                  <a:pt x="50447" y="1620"/>
                  <a:pt x="49457" y="1322"/>
                </a:cubicBezTo>
                <a:cubicBezTo>
                  <a:pt x="47376" y="682"/>
                  <a:pt x="45158" y="682"/>
                  <a:pt x="42975" y="682"/>
                </a:cubicBezTo>
                <a:lnTo>
                  <a:pt x="42548" y="682"/>
                </a:lnTo>
                <a:cubicBezTo>
                  <a:pt x="41235" y="474"/>
                  <a:pt x="39851" y="301"/>
                  <a:pt x="38519" y="301"/>
                </a:cubicBezTo>
                <a:cubicBezTo>
                  <a:pt x="36581" y="301"/>
                  <a:pt x="34752" y="667"/>
                  <a:pt x="33412" y="1825"/>
                </a:cubicBezTo>
                <a:cubicBezTo>
                  <a:pt x="32892" y="2277"/>
                  <a:pt x="32457" y="2815"/>
                  <a:pt x="32107" y="3412"/>
                </a:cubicBezTo>
                <a:cubicBezTo>
                  <a:pt x="31638" y="3002"/>
                  <a:pt x="31109" y="2670"/>
                  <a:pt x="30538" y="2422"/>
                </a:cubicBezTo>
                <a:cubicBezTo>
                  <a:pt x="29707" y="2055"/>
                  <a:pt x="28808" y="1868"/>
                  <a:pt x="27908" y="1868"/>
                </a:cubicBezTo>
                <a:cubicBezTo>
                  <a:pt x="27615" y="1868"/>
                  <a:pt x="27322" y="1888"/>
                  <a:pt x="27032" y="1927"/>
                </a:cubicBezTo>
                <a:cubicBezTo>
                  <a:pt x="26094" y="2072"/>
                  <a:pt x="25172" y="2328"/>
                  <a:pt x="24302" y="2704"/>
                </a:cubicBezTo>
                <a:cubicBezTo>
                  <a:pt x="23910" y="2866"/>
                  <a:pt x="23202" y="2917"/>
                  <a:pt x="22733" y="3130"/>
                </a:cubicBezTo>
                <a:cubicBezTo>
                  <a:pt x="22588" y="2533"/>
                  <a:pt x="22281" y="1979"/>
                  <a:pt x="21837" y="1552"/>
                </a:cubicBezTo>
                <a:cubicBezTo>
                  <a:pt x="20975" y="725"/>
                  <a:pt x="19730" y="435"/>
                  <a:pt x="18544" y="264"/>
                </a:cubicBezTo>
                <a:cubicBezTo>
                  <a:pt x="16895" y="42"/>
                  <a:pt x="15231" y="0"/>
                  <a:pt x="135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7" name="Google Shape;467;p18"/>
          <p:cNvSpPr/>
          <p:nvPr/>
        </p:nvSpPr>
        <p:spPr>
          <a:xfrm flipH="1">
            <a:off x="10486827" y="1707533"/>
            <a:ext cx="1014359" cy="6131784"/>
          </a:xfrm>
          <a:custGeom>
            <a:avLst/>
            <a:gdLst/>
            <a:ahLst/>
            <a:cxnLst/>
            <a:rect l="l" t="t" r="r" b="b"/>
            <a:pathLst>
              <a:path w="9137" h="55233" extrusionOk="0">
                <a:moveTo>
                  <a:pt x="7157" y="0"/>
                </a:moveTo>
                <a:cubicBezTo>
                  <a:pt x="5963" y="2935"/>
                  <a:pt x="4504" y="5749"/>
                  <a:pt x="2815" y="8428"/>
                </a:cubicBezTo>
                <a:cubicBezTo>
                  <a:pt x="2935" y="6236"/>
                  <a:pt x="3097" y="4043"/>
                  <a:pt x="3285" y="1868"/>
                </a:cubicBezTo>
                <a:lnTo>
                  <a:pt x="1161" y="1681"/>
                </a:lnTo>
                <a:cubicBezTo>
                  <a:pt x="111" y="13870"/>
                  <a:pt x="0" y="26128"/>
                  <a:pt x="836" y="38343"/>
                </a:cubicBezTo>
                <a:cubicBezTo>
                  <a:pt x="1203" y="43606"/>
                  <a:pt x="1118" y="48869"/>
                  <a:pt x="871" y="55147"/>
                </a:cubicBezTo>
                <a:lnTo>
                  <a:pt x="3003" y="55232"/>
                </a:lnTo>
                <a:cubicBezTo>
                  <a:pt x="3250" y="48878"/>
                  <a:pt x="3336" y="43555"/>
                  <a:pt x="2969" y="38189"/>
                </a:cubicBezTo>
                <a:cubicBezTo>
                  <a:pt x="2380" y="29651"/>
                  <a:pt x="2269" y="21087"/>
                  <a:pt x="2619" y="12531"/>
                </a:cubicBezTo>
                <a:cubicBezTo>
                  <a:pt x="5246" y="8897"/>
                  <a:pt x="7439" y="4965"/>
                  <a:pt x="9136" y="811"/>
                </a:cubicBezTo>
                <a:lnTo>
                  <a:pt x="715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8" name="Google Shape;468;p18"/>
          <p:cNvSpPr/>
          <p:nvPr/>
        </p:nvSpPr>
        <p:spPr>
          <a:xfrm flipH="1">
            <a:off x="11592121" y="1006135"/>
            <a:ext cx="445204" cy="6944508"/>
          </a:xfrm>
          <a:custGeom>
            <a:avLst/>
            <a:gdLst/>
            <a:ahLst/>
            <a:cxnLst/>
            <a:rect l="l" t="t" r="r" b="b"/>
            <a:pathLst>
              <a:path w="4010" h="55156" extrusionOk="0">
                <a:moveTo>
                  <a:pt x="1877" y="0"/>
                </a:moveTo>
                <a:cubicBezTo>
                  <a:pt x="1093" y="12633"/>
                  <a:pt x="1007" y="25301"/>
                  <a:pt x="1630" y="37942"/>
                </a:cubicBezTo>
                <a:cubicBezTo>
                  <a:pt x="1843" y="42301"/>
                  <a:pt x="1169" y="46805"/>
                  <a:pt x="530" y="51155"/>
                </a:cubicBezTo>
                <a:cubicBezTo>
                  <a:pt x="351" y="52375"/>
                  <a:pt x="163" y="53638"/>
                  <a:pt x="1" y="54874"/>
                </a:cubicBezTo>
                <a:lnTo>
                  <a:pt x="2116" y="55156"/>
                </a:lnTo>
                <a:cubicBezTo>
                  <a:pt x="2278" y="53936"/>
                  <a:pt x="2466" y="52682"/>
                  <a:pt x="2645" y="51462"/>
                </a:cubicBezTo>
                <a:cubicBezTo>
                  <a:pt x="3311" y="47018"/>
                  <a:pt x="3993" y="42412"/>
                  <a:pt x="3763" y="37840"/>
                </a:cubicBezTo>
                <a:cubicBezTo>
                  <a:pt x="3148" y="25275"/>
                  <a:pt x="3225" y="12685"/>
                  <a:pt x="4010" y="137"/>
                </a:cubicBezTo>
                <a:lnTo>
                  <a:pt x="187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9" name="Google Shape;469;p18"/>
          <p:cNvSpPr/>
          <p:nvPr/>
        </p:nvSpPr>
        <p:spPr>
          <a:xfrm flipH="1">
            <a:off x="625253" y="6229604"/>
            <a:ext cx="104" cy="350172"/>
          </a:xfrm>
          <a:custGeom>
            <a:avLst/>
            <a:gdLst/>
            <a:ahLst/>
            <a:cxnLst/>
            <a:rect l="l" t="t" r="r" b="b"/>
            <a:pathLst>
              <a:path w="1" h="3388" fill="none" extrusionOk="0">
                <a:moveTo>
                  <a:pt x="0" y="1"/>
                </a:moveTo>
                <a:lnTo>
                  <a:pt x="0" y="3387"/>
                </a:lnTo>
              </a:path>
            </a:pathLst>
          </a:custGeom>
          <a:noFill/>
          <a:ln w="2775" cap="flat" cmpd="sng">
            <a:solidFill>
              <a:srgbClr val="000000"/>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0" name="Google Shape;470;p18"/>
          <p:cNvSpPr/>
          <p:nvPr/>
        </p:nvSpPr>
        <p:spPr>
          <a:xfrm flipH="1">
            <a:off x="-363897" y="5568921"/>
            <a:ext cx="1858663" cy="1289064"/>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1" name="Google Shape;471;p18"/>
          <p:cNvSpPr/>
          <p:nvPr/>
        </p:nvSpPr>
        <p:spPr>
          <a:xfrm flipH="1">
            <a:off x="-198552" y="5220497"/>
            <a:ext cx="1527980" cy="1796420"/>
          </a:xfrm>
          <a:custGeom>
            <a:avLst/>
            <a:gdLst/>
            <a:ahLst/>
            <a:cxnLst/>
            <a:rect l="l" t="t" r="r" b="b"/>
            <a:pathLst>
              <a:path w="12847" h="15104" extrusionOk="0">
                <a:moveTo>
                  <a:pt x="0" y="0"/>
                </a:moveTo>
                <a:cubicBezTo>
                  <a:pt x="0" y="0"/>
                  <a:pt x="751" y="5545"/>
                  <a:pt x="1340" y="6577"/>
                </a:cubicBezTo>
                <a:cubicBezTo>
                  <a:pt x="1899" y="7557"/>
                  <a:pt x="7330" y="15104"/>
                  <a:pt x="9986" y="15104"/>
                </a:cubicBezTo>
                <a:cubicBezTo>
                  <a:pt x="10126" y="15104"/>
                  <a:pt x="10258" y="15083"/>
                  <a:pt x="10381" y="15039"/>
                </a:cubicBezTo>
                <a:cubicBezTo>
                  <a:pt x="12847" y="14151"/>
                  <a:pt x="11166" y="9349"/>
                  <a:pt x="11166" y="9349"/>
                </a:cubicBezTo>
                <a:cubicBezTo>
                  <a:pt x="10288" y="7182"/>
                  <a:pt x="7311" y="3284"/>
                  <a:pt x="5263" y="2064"/>
                </a:cubicBezTo>
                <a:cubicBezTo>
                  <a:pt x="3216" y="845"/>
                  <a:pt x="1" y="0"/>
                  <a:pt x="0"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2" name="Google Shape;472;p18"/>
          <p:cNvSpPr/>
          <p:nvPr/>
        </p:nvSpPr>
        <p:spPr>
          <a:xfrm flipH="1">
            <a:off x="-18951" y="5252961"/>
            <a:ext cx="1318607" cy="1660841"/>
          </a:xfrm>
          <a:custGeom>
            <a:avLst/>
            <a:gdLst/>
            <a:ahLst/>
            <a:cxnLst/>
            <a:rect l="l" t="t" r="r" b="b"/>
            <a:pathLst>
              <a:path w="11337" h="14237" fill="none" extrusionOk="0">
                <a:moveTo>
                  <a:pt x="11337" y="14237"/>
                </a:moveTo>
                <a:cubicBezTo>
                  <a:pt x="11337" y="14237"/>
                  <a:pt x="7038" y="5331"/>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CUSTOM_4_1_1_1_2_2">
    <p:spTree>
      <p:nvGrpSpPr>
        <p:cNvPr id="1" name="Shape 473"/>
        <p:cNvGrpSpPr/>
        <p:nvPr/>
      </p:nvGrpSpPr>
      <p:grpSpPr>
        <a:xfrm>
          <a:off x="0" y="0"/>
          <a:ext cx="0" cy="0"/>
          <a:chOff x="0" y="0"/>
          <a:chExt cx="0" cy="0"/>
        </a:xfrm>
      </p:grpSpPr>
      <p:sp>
        <p:nvSpPr>
          <p:cNvPr id="474" name="Google Shape;474;p19"/>
          <p:cNvSpPr txBox="1">
            <a:spLocks noGrp="1"/>
          </p:cNvSpPr>
          <p:nvPr>
            <p:ph type="title"/>
          </p:nvPr>
        </p:nvSpPr>
        <p:spPr>
          <a:xfrm>
            <a:off x="2336200" y="2187833"/>
            <a:ext cx="7926000" cy="1986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latin typeface="Cabin"/>
                <a:ea typeface="Cabin"/>
                <a:cs typeface="Cabin"/>
                <a:sym typeface="Cabin"/>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5" name="Google Shape;475;p19"/>
          <p:cNvSpPr txBox="1">
            <a:spLocks noGrp="1"/>
          </p:cNvSpPr>
          <p:nvPr>
            <p:ph type="subTitle" idx="1"/>
          </p:nvPr>
        </p:nvSpPr>
        <p:spPr>
          <a:xfrm>
            <a:off x="2336200" y="4379667"/>
            <a:ext cx="5777200" cy="39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3465">
                <a:latin typeface="Gorditas" panose="02090500040000000000"/>
                <a:ea typeface="Gorditas" panose="02090500040000000000"/>
                <a:cs typeface="Gorditas" panose="02090500040000000000"/>
                <a:sym typeface="Gorditas" panose="0209050004000000000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6" name="Google Shape;476;p19"/>
          <p:cNvSpPr/>
          <p:nvPr/>
        </p:nvSpPr>
        <p:spPr>
          <a:xfrm>
            <a:off x="11015051" y="1230416"/>
            <a:ext cx="1471935" cy="4087027"/>
          </a:xfrm>
          <a:custGeom>
            <a:avLst/>
            <a:gdLst/>
            <a:ahLst/>
            <a:cxnLst/>
            <a:rect l="l" t="t" r="r" b="b"/>
            <a:pathLst>
              <a:path w="14980" h="41594" extrusionOk="0">
                <a:moveTo>
                  <a:pt x="8940" y="1"/>
                </a:moveTo>
                <a:cubicBezTo>
                  <a:pt x="9401" y="3259"/>
                  <a:pt x="9469" y="6569"/>
                  <a:pt x="9128" y="9853"/>
                </a:cubicBezTo>
                <a:cubicBezTo>
                  <a:pt x="7934" y="6918"/>
                  <a:pt x="7123" y="3771"/>
                  <a:pt x="6364" y="700"/>
                </a:cubicBezTo>
                <a:cubicBezTo>
                  <a:pt x="5358" y="1058"/>
                  <a:pt x="4308" y="1323"/>
                  <a:pt x="3242" y="1468"/>
                </a:cubicBezTo>
                <a:cubicBezTo>
                  <a:pt x="4752" y="6355"/>
                  <a:pt x="5520" y="11311"/>
                  <a:pt x="5776" y="16421"/>
                </a:cubicBezTo>
                <a:cubicBezTo>
                  <a:pt x="4411" y="12454"/>
                  <a:pt x="3020" y="8437"/>
                  <a:pt x="1664" y="4470"/>
                </a:cubicBezTo>
                <a:cubicBezTo>
                  <a:pt x="1059" y="4667"/>
                  <a:pt x="606" y="4880"/>
                  <a:pt x="1" y="5084"/>
                </a:cubicBezTo>
                <a:cubicBezTo>
                  <a:pt x="1229" y="11038"/>
                  <a:pt x="3370" y="16762"/>
                  <a:pt x="4769" y="22674"/>
                </a:cubicBezTo>
                <a:cubicBezTo>
                  <a:pt x="5622" y="26316"/>
                  <a:pt x="6211" y="30044"/>
                  <a:pt x="7644" y="33498"/>
                </a:cubicBezTo>
                <a:cubicBezTo>
                  <a:pt x="9077" y="36953"/>
                  <a:pt x="11516" y="40194"/>
                  <a:pt x="14980" y="41593"/>
                </a:cubicBezTo>
                <a:cubicBezTo>
                  <a:pt x="14272" y="39418"/>
                  <a:pt x="14400" y="37183"/>
                  <a:pt x="14024" y="34914"/>
                </a:cubicBezTo>
                <a:cubicBezTo>
                  <a:pt x="12131" y="23501"/>
                  <a:pt x="14468" y="11943"/>
                  <a:pt x="14058" y="367"/>
                </a:cubicBezTo>
                <a:cubicBezTo>
                  <a:pt x="12335" y="111"/>
                  <a:pt x="10672" y="60"/>
                  <a:pt x="894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7" name="Google Shape;477;p19"/>
          <p:cNvSpPr/>
          <p:nvPr/>
        </p:nvSpPr>
        <p:spPr>
          <a:xfrm>
            <a:off x="457100" y="1417201"/>
            <a:ext cx="1126240" cy="5486937"/>
          </a:xfrm>
          <a:custGeom>
            <a:avLst/>
            <a:gdLst/>
            <a:ahLst/>
            <a:cxnLst/>
            <a:rect l="l" t="t" r="r" b="b"/>
            <a:pathLst>
              <a:path w="10945" h="53323" extrusionOk="0">
                <a:moveTo>
                  <a:pt x="8710" y="1"/>
                </a:moveTo>
                <a:cubicBezTo>
                  <a:pt x="8710" y="1"/>
                  <a:pt x="6360" y="16728"/>
                  <a:pt x="3515" y="16728"/>
                </a:cubicBezTo>
                <a:cubicBezTo>
                  <a:pt x="3512" y="16728"/>
                  <a:pt x="3509" y="16728"/>
                  <a:pt x="3506" y="16728"/>
                </a:cubicBezTo>
                <a:cubicBezTo>
                  <a:pt x="666" y="16694"/>
                  <a:pt x="2295" y="248"/>
                  <a:pt x="2295" y="248"/>
                </a:cubicBezTo>
                <a:lnTo>
                  <a:pt x="1101" y="9"/>
                </a:lnTo>
                <a:cubicBezTo>
                  <a:pt x="1101" y="9"/>
                  <a:pt x="0" y="13095"/>
                  <a:pt x="700" y="23595"/>
                </a:cubicBezTo>
                <a:cubicBezTo>
                  <a:pt x="1126" y="30078"/>
                  <a:pt x="1246" y="53322"/>
                  <a:pt x="1246" y="53322"/>
                </a:cubicBezTo>
                <a:lnTo>
                  <a:pt x="10945" y="53322"/>
                </a:lnTo>
                <a:cubicBezTo>
                  <a:pt x="10945" y="53322"/>
                  <a:pt x="6262" y="34855"/>
                  <a:pt x="6065" y="27203"/>
                </a:cubicBezTo>
                <a:cubicBezTo>
                  <a:pt x="5869" y="19552"/>
                  <a:pt x="8846" y="2850"/>
                  <a:pt x="8846" y="2850"/>
                </a:cubicBezTo>
                <a:lnTo>
                  <a:pt x="8710"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8" name="Google Shape;478;p19"/>
          <p:cNvSpPr/>
          <p:nvPr/>
        </p:nvSpPr>
        <p:spPr>
          <a:xfrm flipH="1">
            <a:off x="-262248" y="408495"/>
            <a:ext cx="1372461" cy="1787441"/>
          </a:xfrm>
          <a:custGeom>
            <a:avLst/>
            <a:gdLst/>
            <a:ahLst/>
            <a:cxnLst/>
            <a:rect l="l" t="t" r="r" b="b"/>
            <a:pathLst>
              <a:path w="13896" h="18097" extrusionOk="0">
                <a:moveTo>
                  <a:pt x="7693" y="1"/>
                </a:moveTo>
                <a:cubicBezTo>
                  <a:pt x="4885" y="1"/>
                  <a:pt x="1999" y="1083"/>
                  <a:pt x="0" y="2956"/>
                </a:cubicBezTo>
                <a:cubicBezTo>
                  <a:pt x="0" y="6163"/>
                  <a:pt x="1493" y="9225"/>
                  <a:pt x="3523" y="11699"/>
                </a:cubicBezTo>
                <a:cubicBezTo>
                  <a:pt x="5553" y="14181"/>
                  <a:pt x="8130" y="16152"/>
                  <a:pt x="10680" y="18096"/>
                </a:cubicBezTo>
                <a:cubicBezTo>
                  <a:pt x="10961" y="14335"/>
                  <a:pt x="10595" y="10556"/>
                  <a:pt x="9614" y="6913"/>
                </a:cubicBezTo>
                <a:lnTo>
                  <a:pt x="9614" y="6913"/>
                </a:lnTo>
                <a:cubicBezTo>
                  <a:pt x="10723" y="8474"/>
                  <a:pt x="11874" y="9822"/>
                  <a:pt x="13427" y="10948"/>
                </a:cubicBezTo>
                <a:cubicBezTo>
                  <a:pt x="13896" y="8756"/>
                  <a:pt x="13853" y="6606"/>
                  <a:pt x="13666" y="4363"/>
                </a:cubicBezTo>
                <a:cubicBezTo>
                  <a:pt x="13597" y="3493"/>
                  <a:pt x="13452" y="2580"/>
                  <a:pt x="12949" y="1872"/>
                </a:cubicBezTo>
                <a:cubicBezTo>
                  <a:pt x="12412" y="1130"/>
                  <a:pt x="11533" y="712"/>
                  <a:pt x="10663" y="439"/>
                </a:cubicBezTo>
                <a:cubicBezTo>
                  <a:pt x="9714" y="142"/>
                  <a:pt x="8708" y="1"/>
                  <a:pt x="7693"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9" name="Google Shape;479;p19"/>
          <p:cNvSpPr/>
          <p:nvPr/>
        </p:nvSpPr>
        <p:spPr>
          <a:xfrm flipH="1">
            <a:off x="524419" y="214500"/>
            <a:ext cx="2275683" cy="1981425"/>
          </a:xfrm>
          <a:custGeom>
            <a:avLst/>
            <a:gdLst/>
            <a:ahLst/>
            <a:cxnLst/>
            <a:rect l="l" t="t" r="r" b="b"/>
            <a:pathLst>
              <a:path w="23041" h="20061" extrusionOk="0">
                <a:moveTo>
                  <a:pt x="12615" y="1"/>
                </a:moveTo>
                <a:cubicBezTo>
                  <a:pt x="11335" y="1"/>
                  <a:pt x="10061" y="78"/>
                  <a:pt x="8812" y="330"/>
                </a:cubicBezTo>
                <a:cubicBezTo>
                  <a:pt x="6782" y="731"/>
                  <a:pt x="4931" y="1764"/>
                  <a:pt x="3618" y="3359"/>
                </a:cubicBezTo>
                <a:cubicBezTo>
                  <a:pt x="1178" y="6336"/>
                  <a:pt x="1" y="10149"/>
                  <a:pt x="351" y="13979"/>
                </a:cubicBezTo>
                <a:cubicBezTo>
                  <a:pt x="5400" y="12597"/>
                  <a:pt x="7465" y="12401"/>
                  <a:pt x="11346" y="8886"/>
                </a:cubicBezTo>
                <a:lnTo>
                  <a:pt x="11346" y="8886"/>
                </a:lnTo>
                <a:cubicBezTo>
                  <a:pt x="8667" y="12861"/>
                  <a:pt x="10118" y="15395"/>
                  <a:pt x="11184" y="20061"/>
                </a:cubicBezTo>
                <a:cubicBezTo>
                  <a:pt x="15167" y="17698"/>
                  <a:pt x="18230" y="14047"/>
                  <a:pt x="19867" y="9722"/>
                </a:cubicBezTo>
                <a:cubicBezTo>
                  <a:pt x="20200" y="11155"/>
                  <a:pt x="21155" y="12366"/>
                  <a:pt x="22478" y="13023"/>
                </a:cubicBezTo>
                <a:cubicBezTo>
                  <a:pt x="22904" y="10891"/>
                  <a:pt x="23041" y="8588"/>
                  <a:pt x="22785" y="6430"/>
                </a:cubicBezTo>
                <a:cubicBezTo>
                  <a:pt x="22529" y="4263"/>
                  <a:pt x="21480" y="2079"/>
                  <a:pt x="19577" y="1013"/>
                </a:cubicBezTo>
                <a:cubicBezTo>
                  <a:pt x="18204" y="245"/>
                  <a:pt x="16566" y="134"/>
                  <a:pt x="14997" y="66"/>
                </a:cubicBezTo>
                <a:cubicBezTo>
                  <a:pt x="14204" y="30"/>
                  <a:pt x="13408" y="1"/>
                  <a:pt x="1261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0" name="Google Shape;480;p19"/>
          <p:cNvSpPr/>
          <p:nvPr/>
        </p:nvSpPr>
        <p:spPr>
          <a:xfrm>
            <a:off x="10884904" y="6386711"/>
            <a:ext cx="143" cy="482981"/>
          </a:xfrm>
          <a:custGeom>
            <a:avLst/>
            <a:gdLst/>
            <a:ahLst/>
            <a:cxnLst/>
            <a:rect l="l" t="t" r="r" b="b"/>
            <a:pathLst>
              <a:path w="1" h="3388" fill="none" extrusionOk="0">
                <a:moveTo>
                  <a:pt x="0" y="1"/>
                </a:moveTo>
                <a:lnTo>
                  <a:pt x="0" y="3387"/>
                </a:lnTo>
              </a:path>
            </a:pathLst>
          </a:custGeom>
          <a:noFill/>
          <a:ln w="2775" cap="flat" cmpd="sng">
            <a:solidFill>
              <a:srgbClr val="000000"/>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1" name="Google Shape;481;p19"/>
          <p:cNvSpPr/>
          <p:nvPr/>
        </p:nvSpPr>
        <p:spPr>
          <a:xfrm>
            <a:off x="9685744" y="5475451"/>
            <a:ext cx="2563596" cy="1777967"/>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2" name="Google Shape;482;p19"/>
          <p:cNvSpPr/>
          <p:nvPr/>
        </p:nvSpPr>
        <p:spPr>
          <a:xfrm>
            <a:off x="9858505" y="4775668"/>
            <a:ext cx="2107551" cy="2477761"/>
          </a:xfrm>
          <a:custGeom>
            <a:avLst/>
            <a:gdLst/>
            <a:ahLst/>
            <a:cxnLst/>
            <a:rect l="l" t="t" r="r" b="b"/>
            <a:pathLst>
              <a:path w="12847" h="15104" extrusionOk="0">
                <a:moveTo>
                  <a:pt x="0" y="0"/>
                </a:moveTo>
                <a:cubicBezTo>
                  <a:pt x="0" y="0"/>
                  <a:pt x="751" y="5545"/>
                  <a:pt x="1340" y="6577"/>
                </a:cubicBezTo>
                <a:cubicBezTo>
                  <a:pt x="1899" y="7557"/>
                  <a:pt x="7330" y="15104"/>
                  <a:pt x="9986" y="15104"/>
                </a:cubicBezTo>
                <a:cubicBezTo>
                  <a:pt x="10126" y="15104"/>
                  <a:pt x="10258" y="15083"/>
                  <a:pt x="10381" y="15039"/>
                </a:cubicBezTo>
                <a:cubicBezTo>
                  <a:pt x="12847" y="14151"/>
                  <a:pt x="11166" y="9349"/>
                  <a:pt x="11166" y="9349"/>
                </a:cubicBezTo>
                <a:cubicBezTo>
                  <a:pt x="10288" y="7182"/>
                  <a:pt x="7311" y="3284"/>
                  <a:pt x="5263" y="2064"/>
                </a:cubicBezTo>
                <a:cubicBezTo>
                  <a:pt x="3216" y="845"/>
                  <a:pt x="1" y="0"/>
                  <a:pt x="0"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3" name="Google Shape;483;p19"/>
          <p:cNvSpPr/>
          <p:nvPr/>
        </p:nvSpPr>
        <p:spPr>
          <a:xfrm>
            <a:off x="9899569" y="4820445"/>
            <a:ext cx="1818757" cy="2290733"/>
          </a:xfrm>
          <a:custGeom>
            <a:avLst/>
            <a:gdLst/>
            <a:ahLst/>
            <a:cxnLst/>
            <a:rect l="l" t="t" r="r" b="b"/>
            <a:pathLst>
              <a:path w="11337" h="14237" fill="none" extrusionOk="0">
                <a:moveTo>
                  <a:pt x="11337" y="14237"/>
                </a:moveTo>
                <a:cubicBezTo>
                  <a:pt x="11337" y="14237"/>
                  <a:pt x="7038" y="5331"/>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84"/>
        <p:cNvGrpSpPr/>
        <p:nvPr/>
      </p:nvGrpSpPr>
      <p:grpSpPr>
        <a:xfrm>
          <a:off x="0" y="0"/>
          <a:ext cx="0" cy="0"/>
          <a:chOff x="0" y="0"/>
          <a:chExt cx="0" cy="0"/>
        </a:xfrm>
      </p:grpSpPr>
      <p:sp>
        <p:nvSpPr>
          <p:cNvPr id="485" name="Google Shape;485;p20"/>
          <p:cNvSpPr/>
          <p:nvPr/>
        </p:nvSpPr>
        <p:spPr>
          <a:xfrm>
            <a:off x="-45833" y="-63767"/>
            <a:ext cx="6240400" cy="6946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6" name="Google Shape;486;p20"/>
          <p:cNvSpPr/>
          <p:nvPr/>
        </p:nvSpPr>
        <p:spPr>
          <a:xfrm rot="5400000">
            <a:off x="2847328" y="2452639"/>
            <a:ext cx="7009829" cy="1849819"/>
          </a:xfrm>
          <a:custGeom>
            <a:avLst/>
            <a:gdLst/>
            <a:ahLst/>
            <a:cxnLst/>
            <a:rect l="l" t="t" r="r" b="b"/>
            <a:pathLst>
              <a:path w="80746" h="34443" extrusionOk="0">
                <a:moveTo>
                  <a:pt x="4267" y="0"/>
                </a:moveTo>
                <a:cubicBezTo>
                  <a:pt x="4172" y="0"/>
                  <a:pt x="4076" y="17"/>
                  <a:pt x="3984" y="49"/>
                </a:cubicBezTo>
                <a:cubicBezTo>
                  <a:pt x="3728" y="143"/>
                  <a:pt x="3489" y="297"/>
                  <a:pt x="3301" y="493"/>
                </a:cubicBezTo>
                <a:cubicBezTo>
                  <a:pt x="2312" y="1423"/>
                  <a:pt x="1672" y="2804"/>
                  <a:pt x="1135" y="4050"/>
                </a:cubicBezTo>
                <a:cubicBezTo>
                  <a:pt x="887" y="3555"/>
                  <a:pt x="495" y="3154"/>
                  <a:pt x="0" y="2907"/>
                </a:cubicBezTo>
                <a:lnTo>
                  <a:pt x="0" y="2907"/>
                </a:lnTo>
                <a:lnTo>
                  <a:pt x="904" y="34442"/>
                </a:lnTo>
                <a:lnTo>
                  <a:pt x="80746" y="34442"/>
                </a:lnTo>
                <a:lnTo>
                  <a:pt x="80746" y="6609"/>
                </a:lnTo>
                <a:cubicBezTo>
                  <a:pt x="80417" y="6257"/>
                  <a:pt x="79959" y="6063"/>
                  <a:pt x="79487" y="6063"/>
                </a:cubicBezTo>
                <a:cubicBezTo>
                  <a:pt x="79432" y="6063"/>
                  <a:pt x="79376" y="6066"/>
                  <a:pt x="79321" y="6071"/>
                </a:cubicBezTo>
                <a:cubicBezTo>
                  <a:pt x="78698" y="4314"/>
                  <a:pt x="77445" y="2847"/>
                  <a:pt x="75807" y="1960"/>
                </a:cubicBezTo>
                <a:cubicBezTo>
                  <a:pt x="75279" y="1677"/>
                  <a:pt x="74678" y="1459"/>
                  <a:pt x="74088" y="1459"/>
                </a:cubicBezTo>
                <a:cubicBezTo>
                  <a:pt x="73876" y="1459"/>
                  <a:pt x="73666" y="1487"/>
                  <a:pt x="73461" y="1550"/>
                </a:cubicBezTo>
                <a:cubicBezTo>
                  <a:pt x="72463" y="1858"/>
                  <a:pt x="71866" y="2915"/>
                  <a:pt x="71670" y="3947"/>
                </a:cubicBezTo>
                <a:cubicBezTo>
                  <a:pt x="71465" y="4971"/>
                  <a:pt x="71678" y="5850"/>
                  <a:pt x="71516" y="6882"/>
                </a:cubicBezTo>
                <a:cubicBezTo>
                  <a:pt x="70970" y="6438"/>
                  <a:pt x="70365" y="6080"/>
                  <a:pt x="69716" y="5816"/>
                </a:cubicBezTo>
                <a:cubicBezTo>
                  <a:pt x="69561" y="5753"/>
                  <a:pt x="69387" y="5698"/>
                  <a:pt x="69223" y="5698"/>
                </a:cubicBezTo>
                <a:cubicBezTo>
                  <a:pt x="69116" y="5698"/>
                  <a:pt x="69014" y="5721"/>
                  <a:pt x="68923" y="5781"/>
                </a:cubicBezTo>
                <a:cubicBezTo>
                  <a:pt x="68727" y="5909"/>
                  <a:pt x="68659" y="6165"/>
                  <a:pt x="68624" y="6404"/>
                </a:cubicBezTo>
                <a:cubicBezTo>
                  <a:pt x="68386" y="7692"/>
                  <a:pt x="68488" y="9236"/>
                  <a:pt x="68727" y="10516"/>
                </a:cubicBezTo>
                <a:lnTo>
                  <a:pt x="66270" y="7257"/>
                </a:lnTo>
                <a:cubicBezTo>
                  <a:pt x="66108" y="7027"/>
                  <a:pt x="65912" y="6814"/>
                  <a:pt x="65690" y="6643"/>
                </a:cubicBezTo>
                <a:cubicBezTo>
                  <a:pt x="65533" y="6527"/>
                  <a:pt x="65345" y="6466"/>
                  <a:pt x="65154" y="6466"/>
                </a:cubicBezTo>
                <a:cubicBezTo>
                  <a:pt x="65065" y="6466"/>
                  <a:pt x="64975" y="6479"/>
                  <a:pt x="64888" y="6506"/>
                </a:cubicBezTo>
                <a:cubicBezTo>
                  <a:pt x="64462" y="6669"/>
                  <a:pt x="64334" y="7197"/>
                  <a:pt x="64300" y="7650"/>
                </a:cubicBezTo>
                <a:cubicBezTo>
                  <a:pt x="64138" y="9424"/>
                  <a:pt x="64487" y="11053"/>
                  <a:pt x="64846" y="12802"/>
                </a:cubicBezTo>
                <a:cubicBezTo>
                  <a:pt x="64462" y="12486"/>
                  <a:pt x="64061" y="12170"/>
                  <a:pt x="63660" y="11872"/>
                </a:cubicBezTo>
                <a:cubicBezTo>
                  <a:pt x="63499" y="11755"/>
                  <a:pt x="63312" y="11631"/>
                  <a:pt x="63117" y="11631"/>
                </a:cubicBezTo>
                <a:cubicBezTo>
                  <a:pt x="63085" y="11631"/>
                  <a:pt x="63053" y="11634"/>
                  <a:pt x="63020" y="11642"/>
                </a:cubicBezTo>
                <a:cubicBezTo>
                  <a:pt x="62747" y="11710"/>
                  <a:pt x="62611" y="12008"/>
                  <a:pt x="62534" y="12281"/>
                </a:cubicBezTo>
                <a:cubicBezTo>
                  <a:pt x="62142" y="13518"/>
                  <a:pt x="61920" y="14806"/>
                  <a:pt x="61869" y="16103"/>
                </a:cubicBezTo>
                <a:lnTo>
                  <a:pt x="60982" y="13774"/>
                </a:lnTo>
                <a:cubicBezTo>
                  <a:pt x="60871" y="13501"/>
                  <a:pt x="60717" y="13186"/>
                  <a:pt x="60419" y="13151"/>
                </a:cubicBezTo>
                <a:cubicBezTo>
                  <a:pt x="60407" y="13151"/>
                  <a:pt x="60396" y="13150"/>
                  <a:pt x="60385" y="13150"/>
                </a:cubicBezTo>
                <a:cubicBezTo>
                  <a:pt x="60071" y="13150"/>
                  <a:pt x="59868" y="13495"/>
                  <a:pt x="59745" y="13791"/>
                </a:cubicBezTo>
                <a:cubicBezTo>
                  <a:pt x="58678" y="16333"/>
                  <a:pt x="57706" y="18875"/>
                  <a:pt x="56998" y="21545"/>
                </a:cubicBezTo>
                <a:cubicBezTo>
                  <a:pt x="56989" y="18542"/>
                  <a:pt x="56981" y="15523"/>
                  <a:pt x="56478" y="12571"/>
                </a:cubicBezTo>
                <a:cubicBezTo>
                  <a:pt x="56444" y="12290"/>
                  <a:pt x="56358" y="12017"/>
                  <a:pt x="56230" y="11770"/>
                </a:cubicBezTo>
                <a:cubicBezTo>
                  <a:pt x="56080" y="11528"/>
                  <a:pt x="55832" y="11343"/>
                  <a:pt x="55566" y="11343"/>
                </a:cubicBezTo>
                <a:cubicBezTo>
                  <a:pt x="55560" y="11343"/>
                  <a:pt x="55554" y="11343"/>
                  <a:pt x="55548" y="11343"/>
                </a:cubicBezTo>
                <a:cubicBezTo>
                  <a:pt x="55130" y="11352"/>
                  <a:pt x="54857" y="11778"/>
                  <a:pt x="54661" y="12145"/>
                </a:cubicBezTo>
                <a:cubicBezTo>
                  <a:pt x="53057" y="15301"/>
                  <a:pt x="51931" y="18670"/>
                  <a:pt x="51308" y="22151"/>
                </a:cubicBezTo>
                <a:cubicBezTo>
                  <a:pt x="50959" y="18969"/>
                  <a:pt x="50063" y="15881"/>
                  <a:pt x="48647" y="13006"/>
                </a:cubicBezTo>
                <a:cubicBezTo>
                  <a:pt x="48496" y="12713"/>
                  <a:pt x="48250" y="12360"/>
                  <a:pt x="47928" y="12360"/>
                </a:cubicBezTo>
                <a:cubicBezTo>
                  <a:pt x="47904" y="12360"/>
                  <a:pt x="47879" y="12362"/>
                  <a:pt x="47854" y="12367"/>
                </a:cubicBezTo>
                <a:cubicBezTo>
                  <a:pt x="47547" y="12418"/>
                  <a:pt x="47393" y="12776"/>
                  <a:pt x="47299" y="13075"/>
                </a:cubicBezTo>
                <a:cubicBezTo>
                  <a:pt x="46711" y="15088"/>
                  <a:pt x="46173" y="17169"/>
                  <a:pt x="46071" y="19259"/>
                </a:cubicBezTo>
                <a:cubicBezTo>
                  <a:pt x="45269" y="17178"/>
                  <a:pt x="44058" y="15284"/>
                  <a:pt x="42505" y="13680"/>
                </a:cubicBezTo>
                <a:cubicBezTo>
                  <a:pt x="42300" y="13475"/>
                  <a:pt x="42039" y="13251"/>
                  <a:pt x="41759" y="13251"/>
                </a:cubicBezTo>
                <a:cubicBezTo>
                  <a:pt x="41712" y="13251"/>
                  <a:pt x="41665" y="13258"/>
                  <a:pt x="41618" y="13271"/>
                </a:cubicBezTo>
                <a:cubicBezTo>
                  <a:pt x="41260" y="13373"/>
                  <a:pt x="41141" y="13808"/>
                  <a:pt x="41089" y="14175"/>
                </a:cubicBezTo>
                <a:cubicBezTo>
                  <a:pt x="40936" y="15275"/>
                  <a:pt x="40944" y="16384"/>
                  <a:pt x="40979" y="17502"/>
                </a:cubicBezTo>
                <a:cubicBezTo>
                  <a:pt x="39989" y="18525"/>
                  <a:pt x="39179" y="19720"/>
                  <a:pt x="38599" y="21016"/>
                </a:cubicBezTo>
                <a:cubicBezTo>
                  <a:pt x="38462" y="20274"/>
                  <a:pt x="38317" y="19617"/>
                  <a:pt x="38181" y="18867"/>
                </a:cubicBezTo>
                <a:cubicBezTo>
                  <a:pt x="38863" y="18193"/>
                  <a:pt x="39298" y="17306"/>
                  <a:pt x="39409" y="16350"/>
                </a:cubicBezTo>
                <a:cubicBezTo>
                  <a:pt x="39435" y="16128"/>
                  <a:pt x="39426" y="15864"/>
                  <a:pt x="39264" y="15719"/>
                </a:cubicBezTo>
                <a:cubicBezTo>
                  <a:pt x="39157" y="15624"/>
                  <a:pt x="39016" y="15595"/>
                  <a:pt x="38872" y="15595"/>
                </a:cubicBezTo>
                <a:cubicBezTo>
                  <a:pt x="38809" y="15595"/>
                  <a:pt x="38746" y="15600"/>
                  <a:pt x="38684" y="15608"/>
                </a:cubicBezTo>
                <a:cubicBezTo>
                  <a:pt x="38112" y="15668"/>
                  <a:pt x="37515" y="15753"/>
                  <a:pt x="37004" y="16018"/>
                </a:cubicBezTo>
                <a:cubicBezTo>
                  <a:pt x="36603" y="15165"/>
                  <a:pt x="36202" y="14311"/>
                  <a:pt x="35809" y="13458"/>
                </a:cubicBezTo>
                <a:cubicBezTo>
                  <a:pt x="35733" y="13288"/>
                  <a:pt x="35639" y="13134"/>
                  <a:pt x="35528" y="12989"/>
                </a:cubicBezTo>
                <a:cubicBezTo>
                  <a:pt x="35414" y="12859"/>
                  <a:pt x="35246" y="12775"/>
                  <a:pt x="35067" y="12775"/>
                </a:cubicBezTo>
                <a:cubicBezTo>
                  <a:pt x="35059" y="12775"/>
                  <a:pt x="35050" y="12776"/>
                  <a:pt x="35042" y="12776"/>
                </a:cubicBezTo>
                <a:cubicBezTo>
                  <a:pt x="34683" y="12810"/>
                  <a:pt x="34513" y="13220"/>
                  <a:pt x="34427" y="13569"/>
                </a:cubicBezTo>
                <a:cubicBezTo>
                  <a:pt x="34223" y="14457"/>
                  <a:pt x="34086" y="15361"/>
                  <a:pt x="34035" y="16273"/>
                </a:cubicBezTo>
                <a:cubicBezTo>
                  <a:pt x="33702" y="15779"/>
                  <a:pt x="33336" y="15301"/>
                  <a:pt x="32926" y="14866"/>
                </a:cubicBezTo>
                <a:cubicBezTo>
                  <a:pt x="33574" y="12819"/>
                  <a:pt x="34172" y="10763"/>
                  <a:pt x="34726" y="8682"/>
                </a:cubicBezTo>
                <a:cubicBezTo>
                  <a:pt x="34794" y="8494"/>
                  <a:pt x="34820" y="8281"/>
                  <a:pt x="34794" y="8076"/>
                </a:cubicBezTo>
                <a:cubicBezTo>
                  <a:pt x="34760" y="7871"/>
                  <a:pt x="34598" y="7684"/>
                  <a:pt x="34393" y="7675"/>
                </a:cubicBezTo>
                <a:cubicBezTo>
                  <a:pt x="34389" y="7675"/>
                  <a:pt x="34384" y="7675"/>
                  <a:pt x="34379" y="7675"/>
                </a:cubicBezTo>
                <a:cubicBezTo>
                  <a:pt x="34156" y="7675"/>
                  <a:pt x="33990" y="7875"/>
                  <a:pt x="33856" y="8059"/>
                </a:cubicBezTo>
                <a:cubicBezTo>
                  <a:pt x="32730" y="9663"/>
                  <a:pt x="31740" y="11360"/>
                  <a:pt x="30777" y="13066"/>
                </a:cubicBezTo>
                <a:cubicBezTo>
                  <a:pt x="30260" y="12144"/>
                  <a:pt x="29284" y="11592"/>
                  <a:pt x="28252" y="11592"/>
                </a:cubicBezTo>
                <a:cubicBezTo>
                  <a:pt x="28091" y="11592"/>
                  <a:pt x="27928" y="11605"/>
                  <a:pt x="27765" y="11633"/>
                </a:cubicBezTo>
                <a:cubicBezTo>
                  <a:pt x="27330" y="10021"/>
                  <a:pt x="26742" y="8451"/>
                  <a:pt x="26008" y="6959"/>
                </a:cubicBezTo>
                <a:cubicBezTo>
                  <a:pt x="25889" y="6677"/>
                  <a:pt x="25718" y="6421"/>
                  <a:pt x="25514" y="6199"/>
                </a:cubicBezTo>
                <a:cubicBezTo>
                  <a:pt x="25334" y="6034"/>
                  <a:pt x="25100" y="5913"/>
                  <a:pt x="24859" y="5913"/>
                </a:cubicBezTo>
                <a:cubicBezTo>
                  <a:pt x="24801" y="5913"/>
                  <a:pt x="24744" y="5920"/>
                  <a:pt x="24686" y="5935"/>
                </a:cubicBezTo>
                <a:cubicBezTo>
                  <a:pt x="24166" y="6054"/>
                  <a:pt x="23987" y="6694"/>
                  <a:pt x="23910" y="7214"/>
                </a:cubicBezTo>
                <a:cubicBezTo>
                  <a:pt x="23552" y="9560"/>
                  <a:pt x="23338" y="11761"/>
                  <a:pt x="23449" y="14124"/>
                </a:cubicBezTo>
                <a:cubicBezTo>
                  <a:pt x="22323" y="14329"/>
                  <a:pt x="21240" y="14934"/>
                  <a:pt x="20549" y="15847"/>
                </a:cubicBezTo>
                <a:cubicBezTo>
                  <a:pt x="21359" y="12896"/>
                  <a:pt x="21419" y="9791"/>
                  <a:pt x="20720" y="6814"/>
                </a:cubicBezTo>
                <a:cubicBezTo>
                  <a:pt x="20617" y="6379"/>
                  <a:pt x="20404" y="5858"/>
                  <a:pt x="19960" y="5824"/>
                </a:cubicBezTo>
                <a:cubicBezTo>
                  <a:pt x="19945" y="5823"/>
                  <a:pt x="19929" y="5822"/>
                  <a:pt x="19914" y="5822"/>
                </a:cubicBezTo>
                <a:cubicBezTo>
                  <a:pt x="19610" y="5822"/>
                  <a:pt x="19353" y="6057"/>
                  <a:pt x="19150" y="6285"/>
                </a:cubicBezTo>
                <a:cubicBezTo>
                  <a:pt x="18340" y="7180"/>
                  <a:pt x="17538" y="8025"/>
                  <a:pt x="17043" y="9125"/>
                </a:cubicBezTo>
                <a:cubicBezTo>
                  <a:pt x="16932" y="8093"/>
                  <a:pt x="16625" y="7087"/>
                  <a:pt x="16130" y="6165"/>
                </a:cubicBezTo>
                <a:cubicBezTo>
                  <a:pt x="15815" y="5585"/>
                  <a:pt x="15405" y="5022"/>
                  <a:pt x="14808" y="4741"/>
                </a:cubicBezTo>
                <a:cubicBezTo>
                  <a:pt x="14530" y="4611"/>
                  <a:pt x="14228" y="4553"/>
                  <a:pt x="13923" y="4553"/>
                </a:cubicBezTo>
                <a:cubicBezTo>
                  <a:pt x="13387" y="4553"/>
                  <a:pt x="12839" y="4731"/>
                  <a:pt x="12377" y="5014"/>
                </a:cubicBezTo>
                <a:cubicBezTo>
                  <a:pt x="11652" y="5457"/>
                  <a:pt x="10910" y="5961"/>
                  <a:pt x="10364" y="6617"/>
                </a:cubicBezTo>
                <a:cubicBezTo>
                  <a:pt x="10296" y="6285"/>
                  <a:pt x="10168" y="5969"/>
                  <a:pt x="10006" y="5679"/>
                </a:cubicBezTo>
                <a:cubicBezTo>
                  <a:pt x="9818" y="5389"/>
                  <a:pt x="9537" y="5159"/>
                  <a:pt x="9196" y="5125"/>
                </a:cubicBezTo>
                <a:cubicBezTo>
                  <a:pt x="9166" y="5121"/>
                  <a:pt x="9136" y="5120"/>
                  <a:pt x="9106" y="5120"/>
                </a:cubicBezTo>
                <a:cubicBezTo>
                  <a:pt x="8754" y="5120"/>
                  <a:pt x="8418" y="5345"/>
                  <a:pt x="8206" y="5636"/>
                </a:cubicBezTo>
                <a:cubicBezTo>
                  <a:pt x="7976" y="5961"/>
                  <a:pt x="7797" y="6327"/>
                  <a:pt x="7686" y="6711"/>
                </a:cubicBezTo>
                <a:cubicBezTo>
                  <a:pt x="7643" y="6131"/>
                  <a:pt x="7532" y="5560"/>
                  <a:pt x="7336" y="5014"/>
                </a:cubicBezTo>
                <a:cubicBezTo>
                  <a:pt x="7225" y="4698"/>
                  <a:pt x="7046" y="4348"/>
                  <a:pt x="6722" y="4289"/>
                </a:cubicBezTo>
                <a:cubicBezTo>
                  <a:pt x="6682" y="4280"/>
                  <a:pt x="6643" y="4276"/>
                  <a:pt x="6604" y="4276"/>
                </a:cubicBezTo>
                <a:cubicBezTo>
                  <a:pt x="6414" y="4276"/>
                  <a:pt x="6228" y="4370"/>
                  <a:pt x="6065" y="4476"/>
                </a:cubicBezTo>
                <a:cubicBezTo>
                  <a:pt x="5493" y="4852"/>
                  <a:pt x="5024" y="5312"/>
                  <a:pt x="4777" y="5952"/>
                </a:cubicBezTo>
                <a:cubicBezTo>
                  <a:pt x="4973" y="4365"/>
                  <a:pt x="5067" y="2770"/>
                  <a:pt x="5067" y="1175"/>
                </a:cubicBezTo>
                <a:cubicBezTo>
                  <a:pt x="5067" y="808"/>
                  <a:pt x="5041" y="407"/>
                  <a:pt x="4768" y="169"/>
                </a:cubicBezTo>
                <a:cubicBezTo>
                  <a:pt x="4624" y="57"/>
                  <a:pt x="4446" y="0"/>
                  <a:pt x="426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7" name="Google Shape;487;p20"/>
          <p:cNvSpPr txBox="1">
            <a:spLocks noGrp="1"/>
          </p:cNvSpPr>
          <p:nvPr>
            <p:ph type="title"/>
          </p:nvPr>
        </p:nvSpPr>
        <p:spPr>
          <a:xfrm>
            <a:off x="881567" y="1022633"/>
            <a:ext cx="5275600" cy="289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8" name="Google Shape;488;p20"/>
          <p:cNvSpPr txBox="1">
            <a:spLocks noGrp="1"/>
          </p:cNvSpPr>
          <p:nvPr>
            <p:ph type="subTitle" idx="1"/>
          </p:nvPr>
        </p:nvSpPr>
        <p:spPr>
          <a:xfrm>
            <a:off x="881567" y="4056407"/>
            <a:ext cx="5275600" cy="107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9" name="Google Shape;489;p20"/>
          <p:cNvSpPr/>
          <p:nvPr/>
        </p:nvSpPr>
        <p:spPr>
          <a:xfrm rot="-3244999" flipH="1">
            <a:off x="-845169" y="5970567"/>
            <a:ext cx="2339276" cy="841877"/>
          </a:xfrm>
          <a:custGeom>
            <a:avLst/>
            <a:gdLst/>
            <a:ahLst/>
            <a:cxnLst/>
            <a:rect l="l" t="t" r="r" b="b"/>
            <a:pathLst>
              <a:path w="6927" h="2493" extrusionOk="0">
                <a:moveTo>
                  <a:pt x="2945" y="1"/>
                </a:moveTo>
                <a:cubicBezTo>
                  <a:pt x="2105" y="1"/>
                  <a:pt x="1125" y="157"/>
                  <a:pt x="0" y="567"/>
                </a:cubicBezTo>
                <a:cubicBezTo>
                  <a:pt x="0" y="567"/>
                  <a:pt x="1676" y="2493"/>
                  <a:pt x="4138" y="2493"/>
                </a:cubicBezTo>
                <a:cubicBezTo>
                  <a:pt x="4987" y="2493"/>
                  <a:pt x="5928" y="2264"/>
                  <a:pt x="6927" y="1651"/>
                </a:cubicBezTo>
                <a:cubicBezTo>
                  <a:pt x="6927" y="1651"/>
                  <a:pt x="5670" y="1"/>
                  <a:pt x="294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0" name="Google Shape;490;p20"/>
          <p:cNvSpPr/>
          <p:nvPr/>
        </p:nvSpPr>
        <p:spPr>
          <a:xfrm flipH="1">
            <a:off x="2663892" y="6409255"/>
            <a:ext cx="735376" cy="556216"/>
          </a:xfrm>
          <a:custGeom>
            <a:avLst/>
            <a:gdLst/>
            <a:ahLst/>
            <a:cxnLst/>
            <a:rect l="l" t="t" r="r" b="b"/>
            <a:pathLst>
              <a:path w="4659" h="3524" extrusionOk="0">
                <a:moveTo>
                  <a:pt x="1" y="1"/>
                </a:moveTo>
                <a:cubicBezTo>
                  <a:pt x="1" y="1"/>
                  <a:pt x="146" y="3080"/>
                  <a:pt x="1093" y="3387"/>
                </a:cubicBezTo>
                <a:cubicBezTo>
                  <a:pt x="1411" y="3489"/>
                  <a:pt x="1914" y="3524"/>
                  <a:pt x="2442" y="3524"/>
                </a:cubicBezTo>
                <a:cubicBezTo>
                  <a:pt x="3498" y="3524"/>
                  <a:pt x="4658" y="3387"/>
                  <a:pt x="4658" y="3387"/>
                </a:cubicBezTo>
                <a:cubicBezTo>
                  <a:pt x="4658" y="3387"/>
                  <a:pt x="4129" y="2312"/>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1" name="Google Shape;491;p20"/>
          <p:cNvSpPr/>
          <p:nvPr/>
        </p:nvSpPr>
        <p:spPr>
          <a:xfrm flipH="1">
            <a:off x="1278529" y="5310667"/>
            <a:ext cx="2119317" cy="1728627"/>
          </a:xfrm>
          <a:custGeom>
            <a:avLst/>
            <a:gdLst/>
            <a:ahLst/>
            <a:cxnLst/>
            <a:rect l="l" t="t" r="r" b="b"/>
            <a:pathLst>
              <a:path w="13427" h="10952" extrusionOk="0">
                <a:moveTo>
                  <a:pt x="0" y="0"/>
                </a:moveTo>
                <a:cubicBezTo>
                  <a:pt x="1" y="0"/>
                  <a:pt x="1613" y="3557"/>
                  <a:pt x="1800" y="5212"/>
                </a:cubicBezTo>
                <a:cubicBezTo>
                  <a:pt x="1996" y="6875"/>
                  <a:pt x="2611" y="10569"/>
                  <a:pt x="3421" y="10902"/>
                </a:cubicBezTo>
                <a:cubicBezTo>
                  <a:pt x="3504" y="10936"/>
                  <a:pt x="3675" y="10951"/>
                  <a:pt x="3916" y="10951"/>
                </a:cubicBezTo>
                <a:cubicBezTo>
                  <a:pt x="6020" y="10951"/>
                  <a:pt x="13427" y="9784"/>
                  <a:pt x="13427" y="9784"/>
                </a:cubicBezTo>
                <a:cubicBezTo>
                  <a:pt x="13043" y="8778"/>
                  <a:pt x="11004" y="6730"/>
                  <a:pt x="9162" y="6159"/>
                </a:cubicBezTo>
                <a:cubicBezTo>
                  <a:pt x="7311" y="5596"/>
                  <a:pt x="3319" y="3037"/>
                  <a:pt x="2184" y="1894"/>
                </a:cubicBezTo>
                <a:cubicBezTo>
                  <a:pt x="1502" y="1211"/>
                  <a:pt x="768" y="580"/>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2" name="Google Shape;492;p20"/>
          <p:cNvSpPr/>
          <p:nvPr/>
        </p:nvSpPr>
        <p:spPr>
          <a:xfrm flipH="1">
            <a:off x="2146985" y="5488153"/>
            <a:ext cx="1146463" cy="1490757"/>
          </a:xfrm>
          <a:custGeom>
            <a:avLst/>
            <a:gdLst/>
            <a:ahLst/>
            <a:cxnLst/>
            <a:rect l="l" t="t" r="r" b="b"/>
            <a:pathLst>
              <a:path w="7934" h="10569" fill="none" extrusionOk="0">
                <a:moveTo>
                  <a:pt x="7934" y="10569"/>
                </a:moveTo>
                <a:cubicBezTo>
                  <a:pt x="7934" y="10569"/>
                  <a:pt x="3703" y="3881"/>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3" name="Google Shape;493;p20"/>
          <p:cNvSpPr/>
          <p:nvPr/>
        </p:nvSpPr>
        <p:spPr>
          <a:xfrm>
            <a:off x="2587608" y="6053483"/>
            <a:ext cx="5747" cy="265780"/>
          </a:xfrm>
          <a:custGeom>
            <a:avLst/>
            <a:gdLst/>
            <a:ahLst/>
            <a:cxnLst/>
            <a:rect l="l" t="t" r="r" b="b"/>
            <a:pathLst>
              <a:path w="1" h="2339" fill="none" extrusionOk="0">
                <a:moveTo>
                  <a:pt x="0" y="1"/>
                </a:moveTo>
                <a:lnTo>
                  <a:pt x="0" y="2338"/>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4" name="Google Shape;494;p20"/>
          <p:cNvSpPr/>
          <p:nvPr/>
        </p:nvSpPr>
        <p:spPr>
          <a:xfrm flipH="1">
            <a:off x="2390651" y="6416021"/>
            <a:ext cx="585735" cy="194009"/>
          </a:xfrm>
          <a:custGeom>
            <a:avLst/>
            <a:gdLst/>
            <a:ahLst/>
            <a:cxnLst/>
            <a:rect l="l" t="t" r="r" b="b"/>
            <a:pathLst>
              <a:path w="4325" h="1229" fill="none" extrusionOk="0">
                <a:moveTo>
                  <a:pt x="4325" y="1229"/>
                </a:moveTo>
                <a:cubicBezTo>
                  <a:pt x="4325" y="1229"/>
                  <a:pt x="1544" y="742"/>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5" name="Google Shape;495;p20"/>
          <p:cNvSpPr/>
          <p:nvPr/>
        </p:nvSpPr>
        <p:spPr>
          <a:xfrm flipH="1">
            <a:off x="1690472" y="6416027"/>
            <a:ext cx="299107" cy="542643"/>
          </a:xfrm>
          <a:custGeom>
            <a:avLst/>
            <a:gdLst/>
            <a:ahLst/>
            <a:cxnLst/>
            <a:rect l="l" t="t" r="r" b="b"/>
            <a:pathLst>
              <a:path w="1895" h="3438" fill="none" extrusionOk="0">
                <a:moveTo>
                  <a:pt x="1895" y="0"/>
                </a:moveTo>
                <a:cubicBezTo>
                  <a:pt x="1895" y="0"/>
                  <a:pt x="487" y="2926"/>
                  <a:pt x="1"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6" name="Google Shape;496;p20"/>
          <p:cNvSpPr/>
          <p:nvPr/>
        </p:nvSpPr>
        <p:spPr>
          <a:xfrm flipH="1">
            <a:off x="333363" y="5659337"/>
            <a:ext cx="1498691" cy="1415637"/>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7" name="Google Shape;497;p20"/>
          <p:cNvSpPr/>
          <p:nvPr/>
        </p:nvSpPr>
        <p:spPr>
          <a:xfrm flipH="1">
            <a:off x="895571" y="5820575"/>
            <a:ext cx="875380" cy="1229336"/>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8" name="Google Shape;498;p20"/>
          <p:cNvSpPr/>
          <p:nvPr/>
        </p:nvSpPr>
        <p:spPr>
          <a:xfrm rot="-485932" flipH="1">
            <a:off x="-1249568" y="-611557"/>
            <a:ext cx="6791660" cy="1443580"/>
          </a:xfrm>
          <a:custGeom>
            <a:avLst/>
            <a:gdLst/>
            <a:ahLst/>
            <a:cxnLst/>
            <a:rect l="l" t="t" r="r" b="b"/>
            <a:pathLst>
              <a:path w="74810" h="15901" extrusionOk="0">
                <a:moveTo>
                  <a:pt x="598" y="1"/>
                </a:moveTo>
                <a:lnTo>
                  <a:pt x="1" y="606"/>
                </a:lnTo>
                <a:cubicBezTo>
                  <a:pt x="129" y="743"/>
                  <a:pt x="3370" y="3942"/>
                  <a:pt x="9682" y="7430"/>
                </a:cubicBezTo>
                <a:cubicBezTo>
                  <a:pt x="15491" y="10646"/>
                  <a:pt x="25096" y="14698"/>
                  <a:pt x="37857" y="15739"/>
                </a:cubicBezTo>
                <a:cubicBezTo>
                  <a:pt x="39205" y="15850"/>
                  <a:pt x="40553" y="15901"/>
                  <a:pt x="41892" y="15901"/>
                </a:cubicBezTo>
                <a:cubicBezTo>
                  <a:pt x="50192" y="15901"/>
                  <a:pt x="58005" y="13939"/>
                  <a:pt x="63413" y="12139"/>
                </a:cubicBezTo>
                <a:cubicBezTo>
                  <a:pt x="70203" y="9887"/>
                  <a:pt x="74767" y="7405"/>
                  <a:pt x="74809" y="7379"/>
                </a:cubicBezTo>
                <a:lnTo>
                  <a:pt x="74400" y="6637"/>
                </a:lnTo>
                <a:cubicBezTo>
                  <a:pt x="74357" y="6663"/>
                  <a:pt x="69853" y="9111"/>
                  <a:pt x="63123" y="11337"/>
                </a:cubicBezTo>
                <a:cubicBezTo>
                  <a:pt x="57787" y="13108"/>
                  <a:pt x="50071" y="15044"/>
                  <a:pt x="41894" y="15044"/>
                </a:cubicBezTo>
                <a:cubicBezTo>
                  <a:pt x="40580" y="15044"/>
                  <a:pt x="39255" y="14994"/>
                  <a:pt x="37925" y="14886"/>
                </a:cubicBezTo>
                <a:cubicBezTo>
                  <a:pt x="25335" y="13854"/>
                  <a:pt x="15858" y="9861"/>
                  <a:pt x="10126" y="6697"/>
                </a:cubicBezTo>
                <a:cubicBezTo>
                  <a:pt x="3907" y="3268"/>
                  <a:pt x="632" y="35"/>
                  <a:pt x="59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9" name="Google Shape;499;p20"/>
          <p:cNvSpPr/>
          <p:nvPr/>
        </p:nvSpPr>
        <p:spPr>
          <a:xfrm rot="-3451699" flipH="1">
            <a:off x="-3793425" y="1746856"/>
            <a:ext cx="6791503" cy="1443545"/>
          </a:xfrm>
          <a:custGeom>
            <a:avLst/>
            <a:gdLst/>
            <a:ahLst/>
            <a:cxnLst/>
            <a:rect l="l" t="t" r="r" b="b"/>
            <a:pathLst>
              <a:path w="74810" h="15901" extrusionOk="0">
                <a:moveTo>
                  <a:pt x="598" y="1"/>
                </a:moveTo>
                <a:lnTo>
                  <a:pt x="1" y="606"/>
                </a:lnTo>
                <a:cubicBezTo>
                  <a:pt x="129" y="743"/>
                  <a:pt x="3370" y="3942"/>
                  <a:pt x="9682" y="7430"/>
                </a:cubicBezTo>
                <a:cubicBezTo>
                  <a:pt x="15491" y="10646"/>
                  <a:pt x="25096" y="14698"/>
                  <a:pt x="37857" y="15739"/>
                </a:cubicBezTo>
                <a:cubicBezTo>
                  <a:pt x="39205" y="15850"/>
                  <a:pt x="40553" y="15901"/>
                  <a:pt x="41892" y="15901"/>
                </a:cubicBezTo>
                <a:cubicBezTo>
                  <a:pt x="50192" y="15901"/>
                  <a:pt x="58005" y="13939"/>
                  <a:pt x="63413" y="12139"/>
                </a:cubicBezTo>
                <a:cubicBezTo>
                  <a:pt x="70203" y="9887"/>
                  <a:pt x="74767" y="7405"/>
                  <a:pt x="74809" y="7379"/>
                </a:cubicBezTo>
                <a:lnTo>
                  <a:pt x="74400" y="6637"/>
                </a:lnTo>
                <a:cubicBezTo>
                  <a:pt x="74357" y="6663"/>
                  <a:pt x="69853" y="9111"/>
                  <a:pt x="63123" y="11337"/>
                </a:cubicBezTo>
                <a:cubicBezTo>
                  <a:pt x="57787" y="13108"/>
                  <a:pt x="50071" y="15044"/>
                  <a:pt x="41894" y="15044"/>
                </a:cubicBezTo>
                <a:cubicBezTo>
                  <a:pt x="40580" y="15044"/>
                  <a:pt x="39255" y="14994"/>
                  <a:pt x="37925" y="14886"/>
                </a:cubicBezTo>
                <a:cubicBezTo>
                  <a:pt x="25335" y="13854"/>
                  <a:pt x="15858" y="9861"/>
                  <a:pt x="10126" y="6697"/>
                </a:cubicBezTo>
                <a:cubicBezTo>
                  <a:pt x="3907" y="3268"/>
                  <a:pt x="632" y="35"/>
                  <a:pt x="59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500"/>
        <p:cNvGrpSpPr/>
        <p:nvPr/>
      </p:nvGrpSpPr>
      <p:grpSpPr>
        <a:xfrm>
          <a:off x="0" y="0"/>
          <a:ext cx="0" cy="0"/>
          <a:chOff x="0" y="0"/>
          <a:chExt cx="0" cy="0"/>
        </a:xfrm>
      </p:grpSpPr>
      <p:sp>
        <p:nvSpPr>
          <p:cNvPr id="501" name="Google Shape;501;p21"/>
          <p:cNvSpPr/>
          <p:nvPr/>
        </p:nvSpPr>
        <p:spPr>
          <a:xfrm>
            <a:off x="0" y="3722300"/>
            <a:ext cx="12439769" cy="3241545"/>
          </a:xfrm>
          <a:custGeom>
            <a:avLst/>
            <a:gdLst/>
            <a:ahLst/>
            <a:cxnLst/>
            <a:rect l="l" t="t" r="r" b="b"/>
            <a:pathLst>
              <a:path w="80755" h="34443" extrusionOk="0">
                <a:moveTo>
                  <a:pt x="76479" y="1"/>
                </a:moveTo>
                <a:cubicBezTo>
                  <a:pt x="76300" y="1"/>
                  <a:pt x="76122" y="58"/>
                  <a:pt x="75978" y="169"/>
                </a:cubicBezTo>
                <a:cubicBezTo>
                  <a:pt x="75705" y="408"/>
                  <a:pt x="75679" y="809"/>
                  <a:pt x="75679" y="1176"/>
                </a:cubicBezTo>
                <a:cubicBezTo>
                  <a:pt x="75679" y="2771"/>
                  <a:pt x="75781" y="4366"/>
                  <a:pt x="75978" y="5952"/>
                </a:cubicBezTo>
                <a:cubicBezTo>
                  <a:pt x="75722" y="5313"/>
                  <a:pt x="75261" y="4852"/>
                  <a:pt x="74681" y="4477"/>
                </a:cubicBezTo>
                <a:cubicBezTo>
                  <a:pt x="74517" y="4377"/>
                  <a:pt x="74329" y="4277"/>
                  <a:pt x="74142" y="4277"/>
                </a:cubicBezTo>
                <a:cubicBezTo>
                  <a:pt x="74105" y="4277"/>
                  <a:pt x="74069" y="4281"/>
                  <a:pt x="74033" y="4289"/>
                </a:cubicBezTo>
                <a:cubicBezTo>
                  <a:pt x="73700" y="4357"/>
                  <a:pt x="73521" y="4699"/>
                  <a:pt x="73410" y="5014"/>
                </a:cubicBezTo>
                <a:cubicBezTo>
                  <a:pt x="73222" y="5560"/>
                  <a:pt x="73103" y="6132"/>
                  <a:pt x="73069" y="6712"/>
                </a:cubicBezTo>
                <a:cubicBezTo>
                  <a:pt x="72949" y="6328"/>
                  <a:pt x="72779" y="5961"/>
                  <a:pt x="72540" y="5637"/>
                </a:cubicBezTo>
                <a:cubicBezTo>
                  <a:pt x="72328" y="5346"/>
                  <a:pt x="71999" y="5120"/>
                  <a:pt x="71642" y="5120"/>
                </a:cubicBezTo>
                <a:cubicBezTo>
                  <a:pt x="71611" y="5120"/>
                  <a:pt x="71581" y="5122"/>
                  <a:pt x="71550" y="5125"/>
                </a:cubicBezTo>
                <a:cubicBezTo>
                  <a:pt x="71218" y="5159"/>
                  <a:pt x="70928" y="5398"/>
                  <a:pt x="70749" y="5679"/>
                </a:cubicBezTo>
                <a:cubicBezTo>
                  <a:pt x="70578" y="5969"/>
                  <a:pt x="70459" y="6285"/>
                  <a:pt x="70382" y="6618"/>
                </a:cubicBezTo>
                <a:cubicBezTo>
                  <a:pt x="69844" y="5961"/>
                  <a:pt x="69102" y="5458"/>
                  <a:pt x="68377" y="5014"/>
                </a:cubicBezTo>
                <a:cubicBezTo>
                  <a:pt x="67910" y="4732"/>
                  <a:pt x="67363" y="4553"/>
                  <a:pt x="66827" y="4553"/>
                </a:cubicBezTo>
                <a:cubicBezTo>
                  <a:pt x="66522" y="4553"/>
                  <a:pt x="66220" y="4611"/>
                  <a:pt x="65938" y="4741"/>
                </a:cubicBezTo>
                <a:cubicBezTo>
                  <a:pt x="65349" y="5023"/>
                  <a:pt x="64931" y="5594"/>
                  <a:pt x="64624" y="6174"/>
                </a:cubicBezTo>
                <a:cubicBezTo>
                  <a:pt x="64129" y="7087"/>
                  <a:pt x="63814" y="8093"/>
                  <a:pt x="63703" y="9126"/>
                </a:cubicBezTo>
                <a:cubicBezTo>
                  <a:pt x="63208" y="8025"/>
                  <a:pt x="62406" y="7189"/>
                  <a:pt x="61604" y="6285"/>
                </a:cubicBezTo>
                <a:cubicBezTo>
                  <a:pt x="61401" y="6058"/>
                  <a:pt x="61137" y="5823"/>
                  <a:pt x="60839" y="5823"/>
                </a:cubicBezTo>
                <a:cubicBezTo>
                  <a:pt x="60824" y="5823"/>
                  <a:pt x="60809" y="5823"/>
                  <a:pt x="60794" y="5824"/>
                </a:cubicBezTo>
                <a:cubicBezTo>
                  <a:pt x="60342" y="5859"/>
                  <a:pt x="60129" y="6379"/>
                  <a:pt x="60026" y="6814"/>
                </a:cubicBezTo>
                <a:cubicBezTo>
                  <a:pt x="59327" y="9800"/>
                  <a:pt x="59387" y="12904"/>
                  <a:pt x="60197" y="15856"/>
                </a:cubicBezTo>
                <a:cubicBezTo>
                  <a:pt x="59506" y="14935"/>
                  <a:pt x="58423" y="14338"/>
                  <a:pt x="57297" y="14124"/>
                </a:cubicBezTo>
                <a:cubicBezTo>
                  <a:pt x="57408" y="11770"/>
                  <a:pt x="57194" y="9561"/>
                  <a:pt x="56845" y="7223"/>
                </a:cubicBezTo>
                <a:cubicBezTo>
                  <a:pt x="56768" y="6686"/>
                  <a:pt x="56580" y="6063"/>
                  <a:pt x="56060" y="5935"/>
                </a:cubicBezTo>
                <a:cubicBezTo>
                  <a:pt x="56007" y="5923"/>
                  <a:pt x="55953" y="5917"/>
                  <a:pt x="55898" y="5917"/>
                </a:cubicBezTo>
                <a:cubicBezTo>
                  <a:pt x="55657" y="5917"/>
                  <a:pt x="55415" y="6034"/>
                  <a:pt x="55241" y="6208"/>
                </a:cubicBezTo>
                <a:cubicBezTo>
                  <a:pt x="55028" y="6422"/>
                  <a:pt x="54866" y="6677"/>
                  <a:pt x="54746" y="6959"/>
                </a:cubicBezTo>
                <a:cubicBezTo>
                  <a:pt x="54013" y="8460"/>
                  <a:pt x="53424" y="10030"/>
                  <a:pt x="52989" y="11642"/>
                </a:cubicBezTo>
                <a:cubicBezTo>
                  <a:pt x="52820" y="11612"/>
                  <a:pt x="52651" y="11598"/>
                  <a:pt x="52484" y="11598"/>
                </a:cubicBezTo>
                <a:cubicBezTo>
                  <a:pt x="51452" y="11598"/>
                  <a:pt x="50483" y="12150"/>
                  <a:pt x="49969" y="13075"/>
                </a:cubicBezTo>
                <a:cubicBezTo>
                  <a:pt x="49005" y="11369"/>
                  <a:pt x="48025" y="9663"/>
                  <a:pt x="46890" y="8059"/>
                </a:cubicBezTo>
                <a:cubicBezTo>
                  <a:pt x="46765" y="7875"/>
                  <a:pt x="46598" y="7675"/>
                  <a:pt x="46375" y="7675"/>
                </a:cubicBezTo>
                <a:cubicBezTo>
                  <a:pt x="46370" y="7675"/>
                  <a:pt x="46366" y="7675"/>
                  <a:pt x="46361" y="7676"/>
                </a:cubicBezTo>
                <a:cubicBezTo>
                  <a:pt x="46156" y="7684"/>
                  <a:pt x="45994" y="7880"/>
                  <a:pt x="45952" y="8076"/>
                </a:cubicBezTo>
                <a:cubicBezTo>
                  <a:pt x="45935" y="8281"/>
                  <a:pt x="45952" y="8494"/>
                  <a:pt x="46020" y="8691"/>
                </a:cubicBezTo>
                <a:cubicBezTo>
                  <a:pt x="46574" y="10763"/>
                  <a:pt x="47180" y="12828"/>
                  <a:pt x="47828" y="14875"/>
                </a:cubicBezTo>
                <a:cubicBezTo>
                  <a:pt x="47419" y="15310"/>
                  <a:pt x="47044" y="15779"/>
                  <a:pt x="46719" y="16274"/>
                </a:cubicBezTo>
                <a:cubicBezTo>
                  <a:pt x="46660" y="15361"/>
                  <a:pt x="46532" y="14457"/>
                  <a:pt x="46327" y="13570"/>
                </a:cubicBezTo>
                <a:cubicBezTo>
                  <a:pt x="46242" y="13220"/>
                  <a:pt x="46063" y="12811"/>
                  <a:pt x="45713" y="12777"/>
                </a:cubicBezTo>
                <a:cubicBezTo>
                  <a:pt x="45525" y="12777"/>
                  <a:pt x="45346" y="12853"/>
                  <a:pt x="45227" y="12990"/>
                </a:cubicBezTo>
                <a:cubicBezTo>
                  <a:pt x="45107" y="13135"/>
                  <a:pt x="45013" y="13288"/>
                  <a:pt x="44945" y="13459"/>
                </a:cubicBezTo>
                <a:cubicBezTo>
                  <a:pt x="44544" y="14312"/>
                  <a:pt x="44143" y="15165"/>
                  <a:pt x="43751" y="16018"/>
                </a:cubicBezTo>
                <a:cubicBezTo>
                  <a:pt x="43239" y="15753"/>
                  <a:pt x="42634" y="15668"/>
                  <a:pt x="42062" y="15608"/>
                </a:cubicBezTo>
                <a:cubicBezTo>
                  <a:pt x="42003" y="15601"/>
                  <a:pt x="41940" y="15595"/>
                  <a:pt x="41878" y="15595"/>
                </a:cubicBezTo>
                <a:cubicBezTo>
                  <a:pt x="41734" y="15595"/>
                  <a:pt x="41592" y="15624"/>
                  <a:pt x="41490" y="15719"/>
                </a:cubicBezTo>
                <a:cubicBezTo>
                  <a:pt x="41320" y="15864"/>
                  <a:pt x="41311" y="16120"/>
                  <a:pt x="41337" y="16351"/>
                </a:cubicBezTo>
                <a:cubicBezTo>
                  <a:pt x="41448" y="17306"/>
                  <a:pt x="41883" y="18193"/>
                  <a:pt x="42565" y="18867"/>
                </a:cubicBezTo>
                <a:cubicBezTo>
                  <a:pt x="42429" y="19609"/>
                  <a:pt x="42292" y="20266"/>
                  <a:pt x="42156" y="21017"/>
                </a:cubicBezTo>
                <a:cubicBezTo>
                  <a:pt x="41567" y="19711"/>
                  <a:pt x="40765" y="18526"/>
                  <a:pt x="39767" y="17494"/>
                </a:cubicBezTo>
                <a:cubicBezTo>
                  <a:pt x="39810" y="16385"/>
                  <a:pt x="39810" y="15276"/>
                  <a:pt x="39665" y="14175"/>
                </a:cubicBezTo>
                <a:cubicBezTo>
                  <a:pt x="39614" y="13809"/>
                  <a:pt x="39494" y="13374"/>
                  <a:pt x="39136" y="13271"/>
                </a:cubicBezTo>
                <a:cubicBezTo>
                  <a:pt x="39088" y="13258"/>
                  <a:pt x="39040" y="13251"/>
                  <a:pt x="38993" y="13251"/>
                </a:cubicBezTo>
                <a:cubicBezTo>
                  <a:pt x="38714" y="13251"/>
                  <a:pt x="38453" y="13469"/>
                  <a:pt x="38249" y="13681"/>
                </a:cubicBezTo>
                <a:cubicBezTo>
                  <a:pt x="36697" y="15276"/>
                  <a:pt x="35485" y="17178"/>
                  <a:pt x="34684" y="19259"/>
                </a:cubicBezTo>
                <a:cubicBezTo>
                  <a:pt x="34581" y="17161"/>
                  <a:pt x="34044" y="15088"/>
                  <a:pt x="33455" y="13075"/>
                </a:cubicBezTo>
                <a:cubicBezTo>
                  <a:pt x="33361" y="12768"/>
                  <a:pt x="33216" y="12418"/>
                  <a:pt x="32901" y="12367"/>
                </a:cubicBezTo>
                <a:cubicBezTo>
                  <a:pt x="32872" y="12362"/>
                  <a:pt x="32845" y="12359"/>
                  <a:pt x="32817" y="12359"/>
                </a:cubicBezTo>
                <a:cubicBezTo>
                  <a:pt x="32500" y="12359"/>
                  <a:pt x="32257" y="12708"/>
                  <a:pt x="32107" y="13007"/>
                </a:cubicBezTo>
                <a:cubicBezTo>
                  <a:pt x="30691" y="15873"/>
                  <a:pt x="29796" y="18969"/>
                  <a:pt x="29446" y="22151"/>
                </a:cubicBezTo>
                <a:cubicBezTo>
                  <a:pt x="28823" y="18671"/>
                  <a:pt x="27697" y="15301"/>
                  <a:pt x="26094" y="12154"/>
                </a:cubicBezTo>
                <a:cubicBezTo>
                  <a:pt x="25898" y="11778"/>
                  <a:pt x="25633" y="11361"/>
                  <a:pt x="25215" y="11343"/>
                </a:cubicBezTo>
                <a:cubicBezTo>
                  <a:pt x="25209" y="11343"/>
                  <a:pt x="25203" y="11343"/>
                  <a:pt x="25197" y="11343"/>
                </a:cubicBezTo>
                <a:cubicBezTo>
                  <a:pt x="24922" y="11343"/>
                  <a:pt x="24674" y="11528"/>
                  <a:pt x="24524" y="11770"/>
                </a:cubicBezTo>
                <a:cubicBezTo>
                  <a:pt x="24396" y="12017"/>
                  <a:pt x="24311" y="12290"/>
                  <a:pt x="24285" y="12572"/>
                </a:cubicBezTo>
                <a:cubicBezTo>
                  <a:pt x="23774" y="15523"/>
                  <a:pt x="23765" y="18543"/>
                  <a:pt x="23756" y="21545"/>
                </a:cubicBezTo>
                <a:cubicBezTo>
                  <a:pt x="23048" y="18876"/>
                  <a:pt x="22085" y="16334"/>
                  <a:pt x="21018" y="13792"/>
                </a:cubicBezTo>
                <a:cubicBezTo>
                  <a:pt x="20887" y="13495"/>
                  <a:pt x="20683" y="13151"/>
                  <a:pt x="20369" y="13151"/>
                </a:cubicBezTo>
                <a:cubicBezTo>
                  <a:pt x="20358" y="13151"/>
                  <a:pt x="20347" y="13151"/>
                  <a:pt x="20336" y="13152"/>
                </a:cubicBezTo>
                <a:cubicBezTo>
                  <a:pt x="20037" y="13186"/>
                  <a:pt x="19884" y="13502"/>
                  <a:pt x="19781" y="13775"/>
                </a:cubicBezTo>
                <a:lnTo>
                  <a:pt x="18886" y="16103"/>
                </a:lnTo>
                <a:cubicBezTo>
                  <a:pt x="18835" y="14807"/>
                  <a:pt x="18613" y="13519"/>
                  <a:pt x="18229" y="12282"/>
                </a:cubicBezTo>
                <a:cubicBezTo>
                  <a:pt x="18144" y="12017"/>
                  <a:pt x="18016" y="11710"/>
                  <a:pt x="17734" y="11642"/>
                </a:cubicBezTo>
                <a:cubicBezTo>
                  <a:pt x="17703" y="11635"/>
                  <a:pt x="17672" y="11631"/>
                  <a:pt x="17640" y="11631"/>
                </a:cubicBezTo>
                <a:cubicBezTo>
                  <a:pt x="17448" y="11631"/>
                  <a:pt x="17256" y="11755"/>
                  <a:pt x="17095" y="11872"/>
                </a:cubicBezTo>
                <a:cubicBezTo>
                  <a:pt x="16694" y="12179"/>
                  <a:pt x="16293" y="12486"/>
                  <a:pt x="15909" y="12811"/>
                </a:cubicBezTo>
                <a:cubicBezTo>
                  <a:pt x="16267" y="11062"/>
                  <a:pt x="16617" y="9433"/>
                  <a:pt x="16455" y="7650"/>
                </a:cubicBezTo>
                <a:cubicBezTo>
                  <a:pt x="16421" y="7198"/>
                  <a:pt x="16293" y="6677"/>
                  <a:pt x="15866" y="6507"/>
                </a:cubicBezTo>
                <a:cubicBezTo>
                  <a:pt x="15779" y="6480"/>
                  <a:pt x="15690" y="6466"/>
                  <a:pt x="15600" y="6466"/>
                </a:cubicBezTo>
                <a:cubicBezTo>
                  <a:pt x="15410" y="6466"/>
                  <a:pt x="15221" y="6527"/>
                  <a:pt x="15064" y="6643"/>
                </a:cubicBezTo>
                <a:cubicBezTo>
                  <a:pt x="14843" y="6814"/>
                  <a:pt x="14646" y="7027"/>
                  <a:pt x="14484" y="7258"/>
                </a:cubicBezTo>
                <a:lnTo>
                  <a:pt x="12019" y="10516"/>
                </a:lnTo>
                <a:cubicBezTo>
                  <a:pt x="12258" y="9237"/>
                  <a:pt x="12360" y="7693"/>
                  <a:pt x="12130" y="6405"/>
                </a:cubicBezTo>
                <a:cubicBezTo>
                  <a:pt x="12087" y="6166"/>
                  <a:pt x="12019" y="5910"/>
                  <a:pt x="11823" y="5782"/>
                </a:cubicBezTo>
                <a:cubicBezTo>
                  <a:pt x="11732" y="5721"/>
                  <a:pt x="11630" y="5698"/>
                  <a:pt x="11523" y="5698"/>
                </a:cubicBezTo>
                <a:cubicBezTo>
                  <a:pt x="11359" y="5698"/>
                  <a:pt x="11185" y="5754"/>
                  <a:pt x="11030" y="5816"/>
                </a:cubicBezTo>
                <a:cubicBezTo>
                  <a:pt x="10381" y="6080"/>
                  <a:pt x="9776" y="6439"/>
                  <a:pt x="9238" y="6882"/>
                </a:cubicBezTo>
                <a:cubicBezTo>
                  <a:pt x="9068" y="5850"/>
                  <a:pt x="9272" y="4980"/>
                  <a:pt x="9076" y="3948"/>
                </a:cubicBezTo>
                <a:cubicBezTo>
                  <a:pt x="8880" y="2916"/>
                  <a:pt x="8283" y="1858"/>
                  <a:pt x="7285" y="1551"/>
                </a:cubicBezTo>
                <a:cubicBezTo>
                  <a:pt x="7080" y="1488"/>
                  <a:pt x="6871" y="1460"/>
                  <a:pt x="6660" y="1460"/>
                </a:cubicBezTo>
                <a:cubicBezTo>
                  <a:pt x="6072" y="1460"/>
                  <a:pt x="5475" y="1678"/>
                  <a:pt x="4948" y="1960"/>
                </a:cubicBezTo>
                <a:cubicBezTo>
                  <a:pt x="3301" y="2847"/>
                  <a:pt x="2047" y="4315"/>
                  <a:pt x="1425" y="6072"/>
                </a:cubicBezTo>
                <a:cubicBezTo>
                  <a:pt x="1369" y="6067"/>
                  <a:pt x="1314" y="6064"/>
                  <a:pt x="1259" y="6064"/>
                </a:cubicBezTo>
                <a:cubicBezTo>
                  <a:pt x="787" y="6064"/>
                  <a:pt x="329" y="6258"/>
                  <a:pt x="0" y="6609"/>
                </a:cubicBezTo>
                <a:lnTo>
                  <a:pt x="0" y="34443"/>
                </a:lnTo>
                <a:lnTo>
                  <a:pt x="79842" y="34443"/>
                </a:lnTo>
                <a:lnTo>
                  <a:pt x="80754" y="2907"/>
                </a:lnTo>
                <a:lnTo>
                  <a:pt x="80754" y="2907"/>
                </a:lnTo>
                <a:cubicBezTo>
                  <a:pt x="80260" y="3155"/>
                  <a:pt x="79859" y="3564"/>
                  <a:pt x="79611" y="4059"/>
                </a:cubicBezTo>
                <a:cubicBezTo>
                  <a:pt x="79082" y="2805"/>
                  <a:pt x="78443" y="1431"/>
                  <a:pt x="77453" y="502"/>
                </a:cubicBezTo>
                <a:cubicBezTo>
                  <a:pt x="77257" y="297"/>
                  <a:pt x="77018" y="143"/>
                  <a:pt x="76762" y="50"/>
                </a:cubicBezTo>
                <a:cubicBezTo>
                  <a:pt x="76670" y="17"/>
                  <a:pt x="76574" y="1"/>
                  <a:pt x="76479" y="1"/>
                </a:cubicBezTo>
                <a:close/>
              </a:path>
            </a:pathLst>
          </a:custGeom>
          <a:solidFill>
            <a:srgbClr val="E9EF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2" name="Google Shape;502;p21"/>
          <p:cNvSpPr/>
          <p:nvPr/>
        </p:nvSpPr>
        <p:spPr>
          <a:xfrm>
            <a:off x="-641141" y="-618400"/>
            <a:ext cx="13457871" cy="6292084"/>
          </a:xfrm>
          <a:custGeom>
            <a:avLst/>
            <a:gdLst/>
            <a:ahLst/>
            <a:cxnLst/>
            <a:rect l="l" t="t" r="r" b="b"/>
            <a:pathLst>
              <a:path w="84872" h="39681" extrusionOk="0">
                <a:moveTo>
                  <a:pt x="36395" y="6848"/>
                </a:moveTo>
                <a:cubicBezTo>
                  <a:pt x="36480" y="6959"/>
                  <a:pt x="36566" y="7061"/>
                  <a:pt x="36651" y="7172"/>
                </a:cubicBezTo>
                <a:cubicBezTo>
                  <a:pt x="36873" y="7436"/>
                  <a:pt x="37094" y="7701"/>
                  <a:pt x="37325" y="7974"/>
                </a:cubicBezTo>
                <a:cubicBezTo>
                  <a:pt x="36037" y="8485"/>
                  <a:pt x="34749" y="8989"/>
                  <a:pt x="33444" y="9458"/>
                </a:cubicBezTo>
                <a:cubicBezTo>
                  <a:pt x="34442" y="8605"/>
                  <a:pt x="35431" y="7735"/>
                  <a:pt x="36395" y="6848"/>
                </a:cubicBezTo>
                <a:close/>
                <a:moveTo>
                  <a:pt x="41897" y="6447"/>
                </a:moveTo>
                <a:cubicBezTo>
                  <a:pt x="41709" y="8136"/>
                  <a:pt x="41530" y="9825"/>
                  <a:pt x="41377" y="11505"/>
                </a:cubicBezTo>
                <a:cubicBezTo>
                  <a:pt x="41172" y="11326"/>
                  <a:pt x="40976" y="11147"/>
                  <a:pt x="40779" y="10959"/>
                </a:cubicBezTo>
                <a:cubicBezTo>
                  <a:pt x="39816" y="10064"/>
                  <a:pt x="38903" y="9117"/>
                  <a:pt x="38033" y="8127"/>
                </a:cubicBezTo>
                <a:cubicBezTo>
                  <a:pt x="38596" y="7897"/>
                  <a:pt x="39159" y="7658"/>
                  <a:pt x="39722" y="7419"/>
                </a:cubicBezTo>
                <a:cubicBezTo>
                  <a:pt x="40447" y="7104"/>
                  <a:pt x="41180" y="6779"/>
                  <a:pt x="41897" y="6447"/>
                </a:cubicBezTo>
                <a:close/>
                <a:moveTo>
                  <a:pt x="26202" y="12281"/>
                </a:moveTo>
                <a:lnTo>
                  <a:pt x="26202" y="12281"/>
                </a:lnTo>
                <a:cubicBezTo>
                  <a:pt x="26116" y="12853"/>
                  <a:pt x="26039" y="13424"/>
                  <a:pt x="25963" y="14004"/>
                </a:cubicBezTo>
                <a:cubicBezTo>
                  <a:pt x="25801" y="13501"/>
                  <a:pt x="25647" y="12989"/>
                  <a:pt x="25502" y="12478"/>
                </a:cubicBezTo>
                <a:lnTo>
                  <a:pt x="26202" y="12281"/>
                </a:lnTo>
                <a:close/>
                <a:moveTo>
                  <a:pt x="31337" y="10652"/>
                </a:moveTo>
                <a:lnTo>
                  <a:pt x="31337" y="10652"/>
                </a:lnTo>
                <a:cubicBezTo>
                  <a:pt x="29742" y="11940"/>
                  <a:pt x="28112" y="13177"/>
                  <a:pt x="26449" y="14371"/>
                </a:cubicBezTo>
                <a:cubicBezTo>
                  <a:pt x="26543" y="13612"/>
                  <a:pt x="26645" y="12861"/>
                  <a:pt x="26765" y="12111"/>
                </a:cubicBezTo>
                <a:cubicBezTo>
                  <a:pt x="28163" y="11701"/>
                  <a:pt x="29562" y="11258"/>
                  <a:pt x="30944" y="10789"/>
                </a:cubicBezTo>
                <a:lnTo>
                  <a:pt x="31337" y="10652"/>
                </a:lnTo>
                <a:close/>
                <a:moveTo>
                  <a:pt x="24973" y="12623"/>
                </a:moveTo>
                <a:cubicBezTo>
                  <a:pt x="24990" y="12657"/>
                  <a:pt x="24999" y="12699"/>
                  <a:pt x="25007" y="12733"/>
                </a:cubicBezTo>
                <a:cubicBezTo>
                  <a:pt x="25221" y="13459"/>
                  <a:pt x="25459" y="14184"/>
                  <a:pt x="25690" y="14909"/>
                </a:cubicBezTo>
                <a:cubicBezTo>
                  <a:pt x="25604" y="14968"/>
                  <a:pt x="25519" y="15028"/>
                  <a:pt x="25434" y="15088"/>
                </a:cubicBezTo>
                <a:cubicBezTo>
                  <a:pt x="24939" y="15437"/>
                  <a:pt x="24444" y="15770"/>
                  <a:pt x="23941" y="16111"/>
                </a:cubicBezTo>
                <a:cubicBezTo>
                  <a:pt x="23890" y="15335"/>
                  <a:pt x="23839" y="14559"/>
                  <a:pt x="23788" y="13783"/>
                </a:cubicBezTo>
                <a:cubicBezTo>
                  <a:pt x="23779" y="13510"/>
                  <a:pt x="23762" y="13237"/>
                  <a:pt x="23745" y="12964"/>
                </a:cubicBezTo>
                <a:cubicBezTo>
                  <a:pt x="24163" y="12853"/>
                  <a:pt x="24572" y="12742"/>
                  <a:pt x="24973" y="12623"/>
                </a:cubicBezTo>
                <a:close/>
                <a:moveTo>
                  <a:pt x="23225" y="13100"/>
                </a:moveTo>
                <a:cubicBezTo>
                  <a:pt x="23276" y="14218"/>
                  <a:pt x="23353" y="15344"/>
                  <a:pt x="23438" y="16453"/>
                </a:cubicBezTo>
                <a:cubicBezTo>
                  <a:pt x="21553" y="17706"/>
                  <a:pt x="19642" y="18901"/>
                  <a:pt x="17697" y="20044"/>
                </a:cubicBezTo>
                <a:lnTo>
                  <a:pt x="17578" y="20121"/>
                </a:lnTo>
                <a:cubicBezTo>
                  <a:pt x="17288" y="18397"/>
                  <a:pt x="16998" y="16683"/>
                  <a:pt x="16699" y="14960"/>
                </a:cubicBezTo>
                <a:cubicBezTo>
                  <a:pt x="16682" y="14849"/>
                  <a:pt x="16656" y="14730"/>
                  <a:pt x="16639" y="14610"/>
                </a:cubicBezTo>
                <a:cubicBezTo>
                  <a:pt x="18405" y="14260"/>
                  <a:pt x="20154" y="13868"/>
                  <a:pt x="21894" y="13441"/>
                </a:cubicBezTo>
                <a:cubicBezTo>
                  <a:pt x="22337" y="13331"/>
                  <a:pt x="22781" y="13220"/>
                  <a:pt x="23225" y="13100"/>
                </a:cubicBezTo>
                <a:close/>
                <a:moveTo>
                  <a:pt x="56185" y="8912"/>
                </a:moveTo>
                <a:cubicBezTo>
                  <a:pt x="56526" y="9731"/>
                  <a:pt x="56927" y="10516"/>
                  <a:pt x="57396" y="11275"/>
                </a:cubicBezTo>
                <a:cubicBezTo>
                  <a:pt x="58061" y="12341"/>
                  <a:pt x="58795" y="13356"/>
                  <a:pt x="59605" y="14329"/>
                </a:cubicBezTo>
                <a:cubicBezTo>
                  <a:pt x="60399" y="15292"/>
                  <a:pt x="61235" y="16231"/>
                  <a:pt x="62105" y="17126"/>
                </a:cubicBezTo>
                <a:cubicBezTo>
                  <a:pt x="62966" y="18022"/>
                  <a:pt x="63904" y="18824"/>
                  <a:pt x="64919" y="19540"/>
                </a:cubicBezTo>
                <a:cubicBezTo>
                  <a:pt x="65926" y="20214"/>
                  <a:pt x="67009" y="20777"/>
                  <a:pt x="68144" y="21212"/>
                </a:cubicBezTo>
                <a:cubicBezTo>
                  <a:pt x="69372" y="21682"/>
                  <a:pt x="70635" y="22040"/>
                  <a:pt x="71931" y="22279"/>
                </a:cubicBezTo>
                <a:cubicBezTo>
                  <a:pt x="71127" y="22324"/>
                  <a:pt x="70323" y="22347"/>
                  <a:pt x="69519" y="22347"/>
                </a:cubicBezTo>
                <a:cubicBezTo>
                  <a:pt x="68073" y="22347"/>
                  <a:pt x="66629" y="22273"/>
                  <a:pt x="65192" y="22125"/>
                </a:cubicBezTo>
                <a:cubicBezTo>
                  <a:pt x="61985" y="21792"/>
                  <a:pt x="58820" y="21093"/>
                  <a:pt x="55775" y="20035"/>
                </a:cubicBezTo>
                <a:cubicBezTo>
                  <a:pt x="55920" y="17459"/>
                  <a:pt x="56065" y="14883"/>
                  <a:pt x="56142" y="12298"/>
                </a:cubicBezTo>
                <a:cubicBezTo>
                  <a:pt x="56168" y="11172"/>
                  <a:pt x="56185" y="10046"/>
                  <a:pt x="56185" y="8912"/>
                </a:cubicBezTo>
                <a:close/>
                <a:moveTo>
                  <a:pt x="41820" y="12469"/>
                </a:moveTo>
                <a:cubicBezTo>
                  <a:pt x="42903" y="13399"/>
                  <a:pt x="44029" y="14277"/>
                  <a:pt x="45198" y="15096"/>
                </a:cubicBezTo>
                <a:cubicBezTo>
                  <a:pt x="44626" y="16845"/>
                  <a:pt x="44123" y="18611"/>
                  <a:pt x="43688" y="20402"/>
                </a:cubicBezTo>
                <a:cubicBezTo>
                  <a:pt x="43228" y="22253"/>
                  <a:pt x="42835" y="24121"/>
                  <a:pt x="42502" y="26006"/>
                </a:cubicBezTo>
                <a:cubicBezTo>
                  <a:pt x="42161" y="27926"/>
                  <a:pt x="41888" y="29853"/>
                  <a:pt x="41684" y="31790"/>
                </a:cubicBezTo>
                <a:cubicBezTo>
                  <a:pt x="41487" y="33692"/>
                  <a:pt x="41351" y="35603"/>
                  <a:pt x="41300" y="37505"/>
                </a:cubicBezTo>
                <a:cubicBezTo>
                  <a:pt x="41300" y="37650"/>
                  <a:pt x="41291" y="37795"/>
                  <a:pt x="41291" y="37931"/>
                </a:cubicBezTo>
                <a:cubicBezTo>
                  <a:pt x="40626" y="34153"/>
                  <a:pt x="40720" y="30280"/>
                  <a:pt x="40890" y="26458"/>
                </a:cubicBezTo>
                <a:cubicBezTo>
                  <a:pt x="41087" y="22031"/>
                  <a:pt x="41368" y="17604"/>
                  <a:pt x="41752" y="13186"/>
                </a:cubicBezTo>
                <a:cubicBezTo>
                  <a:pt x="41777" y="12947"/>
                  <a:pt x="41794" y="12708"/>
                  <a:pt x="41820" y="12469"/>
                </a:cubicBezTo>
                <a:close/>
                <a:moveTo>
                  <a:pt x="13221" y="1"/>
                </a:moveTo>
                <a:cubicBezTo>
                  <a:pt x="13061" y="1"/>
                  <a:pt x="12898" y="130"/>
                  <a:pt x="12954" y="331"/>
                </a:cubicBezTo>
                <a:cubicBezTo>
                  <a:pt x="13603" y="2617"/>
                  <a:pt x="14166" y="4911"/>
                  <a:pt x="14669" y="7240"/>
                </a:cubicBezTo>
                <a:cubicBezTo>
                  <a:pt x="15172" y="9560"/>
                  <a:pt x="15616" y="11898"/>
                  <a:pt x="16025" y="14235"/>
                </a:cubicBezTo>
                <a:lnTo>
                  <a:pt x="16042" y="14303"/>
                </a:lnTo>
                <a:cubicBezTo>
                  <a:pt x="15283" y="14457"/>
                  <a:pt x="14524" y="14593"/>
                  <a:pt x="13773" y="14721"/>
                </a:cubicBezTo>
                <a:cubicBezTo>
                  <a:pt x="10694" y="15258"/>
                  <a:pt x="7597" y="15668"/>
                  <a:pt x="4484" y="15949"/>
                </a:cubicBezTo>
                <a:cubicBezTo>
                  <a:pt x="4100" y="15983"/>
                  <a:pt x="3716" y="16009"/>
                  <a:pt x="3324" y="16043"/>
                </a:cubicBezTo>
                <a:cubicBezTo>
                  <a:pt x="3067" y="16068"/>
                  <a:pt x="3052" y="16471"/>
                  <a:pt x="3301" y="16471"/>
                </a:cubicBezTo>
                <a:cubicBezTo>
                  <a:pt x="3308" y="16471"/>
                  <a:pt x="3316" y="16470"/>
                  <a:pt x="3324" y="16470"/>
                </a:cubicBezTo>
                <a:cubicBezTo>
                  <a:pt x="6454" y="16222"/>
                  <a:pt x="9568" y="15847"/>
                  <a:pt x="12656" y="15344"/>
                </a:cubicBezTo>
                <a:cubicBezTo>
                  <a:pt x="13816" y="15156"/>
                  <a:pt x="14967" y="14951"/>
                  <a:pt x="16110" y="14721"/>
                </a:cubicBezTo>
                <a:cubicBezTo>
                  <a:pt x="16443" y="16615"/>
                  <a:pt x="16759" y="18517"/>
                  <a:pt x="17083" y="20411"/>
                </a:cubicBezTo>
                <a:cubicBezTo>
                  <a:pt x="14626" y="21835"/>
                  <a:pt x="12135" y="23174"/>
                  <a:pt x="9602" y="24437"/>
                </a:cubicBezTo>
                <a:cubicBezTo>
                  <a:pt x="6864" y="25802"/>
                  <a:pt x="4092" y="27090"/>
                  <a:pt x="1285" y="28284"/>
                </a:cubicBezTo>
                <a:lnTo>
                  <a:pt x="219" y="28736"/>
                </a:lnTo>
                <a:cubicBezTo>
                  <a:pt x="1" y="28834"/>
                  <a:pt x="61" y="29164"/>
                  <a:pt x="249" y="29164"/>
                </a:cubicBezTo>
                <a:cubicBezTo>
                  <a:pt x="274" y="29164"/>
                  <a:pt x="301" y="29158"/>
                  <a:pt x="330" y="29145"/>
                </a:cubicBezTo>
                <a:cubicBezTo>
                  <a:pt x="3179" y="27951"/>
                  <a:pt x="5985" y="26680"/>
                  <a:pt x="8766" y="25332"/>
                </a:cubicBezTo>
                <a:cubicBezTo>
                  <a:pt x="11538" y="23976"/>
                  <a:pt x="14259" y="22535"/>
                  <a:pt x="16921" y="20999"/>
                </a:cubicBezTo>
                <a:lnTo>
                  <a:pt x="17160" y="20863"/>
                </a:lnTo>
                <a:cubicBezTo>
                  <a:pt x="17185" y="20999"/>
                  <a:pt x="17202" y="21127"/>
                  <a:pt x="17228" y="21264"/>
                </a:cubicBezTo>
                <a:cubicBezTo>
                  <a:pt x="17620" y="23609"/>
                  <a:pt x="18021" y="25955"/>
                  <a:pt x="18456" y="28292"/>
                </a:cubicBezTo>
                <a:cubicBezTo>
                  <a:pt x="18891" y="30630"/>
                  <a:pt x="19369" y="32958"/>
                  <a:pt x="19915" y="35270"/>
                </a:cubicBezTo>
                <a:lnTo>
                  <a:pt x="20128" y="36140"/>
                </a:lnTo>
                <a:cubicBezTo>
                  <a:pt x="20159" y="36272"/>
                  <a:pt x="20257" y="36329"/>
                  <a:pt x="20360" y="36329"/>
                </a:cubicBezTo>
                <a:cubicBezTo>
                  <a:pt x="20518" y="36329"/>
                  <a:pt x="20686" y="36196"/>
                  <a:pt x="20640" y="35995"/>
                </a:cubicBezTo>
                <a:cubicBezTo>
                  <a:pt x="20077" y="33683"/>
                  <a:pt x="19591" y="31363"/>
                  <a:pt x="19147" y="29026"/>
                </a:cubicBezTo>
                <a:cubicBezTo>
                  <a:pt x="18704" y="26697"/>
                  <a:pt x="18294" y="24351"/>
                  <a:pt x="17902" y="22006"/>
                </a:cubicBezTo>
                <a:cubicBezTo>
                  <a:pt x="17816" y="21528"/>
                  <a:pt x="17740" y="21050"/>
                  <a:pt x="17663" y="20573"/>
                </a:cubicBezTo>
                <a:cubicBezTo>
                  <a:pt x="19633" y="19421"/>
                  <a:pt x="21570" y="18210"/>
                  <a:pt x="23480" y="16947"/>
                </a:cubicBezTo>
                <a:cubicBezTo>
                  <a:pt x="23523" y="17613"/>
                  <a:pt x="23574" y="18278"/>
                  <a:pt x="23617" y="18943"/>
                </a:cubicBezTo>
                <a:cubicBezTo>
                  <a:pt x="23736" y="20863"/>
                  <a:pt x="23788" y="22782"/>
                  <a:pt x="23796" y="24710"/>
                </a:cubicBezTo>
                <a:cubicBezTo>
                  <a:pt x="23813" y="26637"/>
                  <a:pt x="23813" y="28531"/>
                  <a:pt x="23907" y="30442"/>
                </a:cubicBezTo>
                <a:cubicBezTo>
                  <a:pt x="23984" y="32336"/>
                  <a:pt x="24214" y="34221"/>
                  <a:pt x="24589" y="36080"/>
                </a:cubicBezTo>
                <a:cubicBezTo>
                  <a:pt x="24641" y="36311"/>
                  <a:pt x="24700" y="36532"/>
                  <a:pt x="24751" y="36763"/>
                </a:cubicBezTo>
                <a:cubicBezTo>
                  <a:pt x="24782" y="36896"/>
                  <a:pt x="24884" y="36954"/>
                  <a:pt x="24989" y="36954"/>
                </a:cubicBezTo>
                <a:cubicBezTo>
                  <a:pt x="25147" y="36954"/>
                  <a:pt x="25314" y="36823"/>
                  <a:pt x="25263" y="36618"/>
                </a:cubicBezTo>
                <a:cubicBezTo>
                  <a:pt x="24837" y="34792"/>
                  <a:pt x="24572" y="32933"/>
                  <a:pt x="24470" y="31056"/>
                </a:cubicBezTo>
                <a:cubicBezTo>
                  <a:pt x="24351" y="29162"/>
                  <a:pt x="24342" y="27260"/>
                  <a:pt x="24333" y="25358"/>
                </a:cubicBezTo>
                <a:cubicBezTo>
                  <a:pt x="24316" y="23456"/>
                  <a:pt x="24299" y="21545"/>
                  <a:pt x="24188" y="19643"/>
                </a:cubicBezTo>
                <a:cubicBezTo>
                  <a:pt x="24129" y="18628"/>
                  <a:pt x="24052" y="17621"/>
                  <a:pt x="23984" y="16606"/>
                </a:cubicBezTo>
                <a:cubicBezTo>
                  <a:pt x="24248" y="16436"/>
                  <a:pt x="24504" y="16256"/>
                  <a:pt x="24768" y="16077"/>
                </a:cubicBezTo>
                <a:cubicBezTo>
                  <a:pt x="25110" y="15838"/>
                  <a:pt x="25459" y="15600"/>
                  <a:pt x="25809" y="15352"/>
                </a:cubicBezTo>
                <a:lnTo>
                  <a:pt x="25809" y="15352"/>
                </a:lnTo>
                <a:cubicBezTo>
                  <a:pt x="25707" y="16282"/>
                  <a:pt x="25613" y="17203"/>
                  <a:pt x="25545" y="18124"/>
                </a:cubicBezTo>
                <a:cubicBezTo>
                  <a:pt x="25340" y="20666"/>
                  <a:pt x="25255" y="23217"/>
                  <a:pt x="25272" y="25776"/>
                </a:cubicBezTo>
                <a:cubicBezTo>
                  <a:pt x="25289" y="27192"/>
                  <a:pt x="25272" y="28634"/>
                  <a:pt x="25613" y="30024"/>
                </a:cubicBezTo>
                <a:cubicBezTo>
                  <a:pt x="25647" y="30156"/>
                  <a:pt x="25747" y="30212"/>
                  <a:pt x="25852" y="30212"/>
                </a:cubicBezTo>
                <a:cubicBezTo>
                  <a:pt x="26011" y="30212"/>
                  <a:pt x="26180" y="30080"/>
                  <a:pt x="26133" y="29879"/>
                </a:cubicBezTo>
                <a:cubicBezTo>
                  <a:pt x="25835" y="28676"/>
                  <a:pt x="25826" y="27431"/>
                  <a:pt x="25809" y="26194"/>
                </a:cubicBezTo>
                <a:cubicBezTo>
                  <a:pt x="25792" y="24923"/>
                  <a:pt x="25801" y="23652"/>
                  <a:pt x="25843" y="22390"/>
                </a:cubicBezTo>
                <a:cubicBezTo>
                  <a:pt x="25903" y="20462"/>
                  <a:pt x="26022" y="18542"/>
                  <a:pt x="26210" y="16623"/>
                </a:cubicBezTo>
                <a:cubicBezTo>
                  <a:pt x="26594" y="18005"/>
                  <a:pt x="26927" y="19413"/>
                  <a:pt x="27276" y="20811"/>
                </a:cubicBezTo>
                <a:cubicBezTo>
                  <a:pt x="27490" y="21673"/>
                  <a:pt x="27720" y="22535"/>
                  <a:pt x="27976" y="23379"/>
                </a:cubicBezTo>
                <a:cubicBezTo>
                  <a:pt x="28240" y="24266"/>
                  <a:pt x="28547" y="25128"/>
                  <a:pt x="28871" y="25989"/>
                </a:cubicBezTo>
                <a:cubicBezTo>
                  <a:pt x="29196" y="26851"/>
                  <a:pt x="29528" y="27678"/>
                  <a:pt x="29861" y="28514"/>
                </a:cubicBezTo>
                <a:cubicBezTo>
                  <a:pt x="30100" y="29111"/>
                  <a:pt x="30347" y="29700"/>
                  <a:pt x="30569" y="30305"/>
                </a:cubicBezTo>
                <a:cubicBezTo>
                  <a:pt x="30688" y="30638"/>
                  <a:pt x="30782" y="30979"/>
                  <a:pt x="30859" y="31329"/>
                </a:cubicBezTo>
                <a:cubicBezTo>
                  <a:pt x="30867" y="31363"/>
                  <a:pt x="30876" y="31397"/>
                  <a:pt x="30876" y="31431"/>
                </a:cubicBezTo>
                <a:cubicBezTo>
                  <a:pt x="30876" y="31440"/>
                  <a:pt x="30885" y="31483"/>
                  <a:pt x="30885" y="31491"/>
                </a:cubicBezTo>
                <a:cubicBezTo>
                  <a:pt x="30893" y="31542"/>
                  <a:pt x="30902" y="31602"/>
                  <a:pt x="30902" y="31653"/>
                </a:cubicBezTo>
                <a:lnTo>
                  <a:pt x="30902" y="31781"/>
                </a:lnTo>
                <a:lnTo>
                  <a:pt x="30902" y="31824"/>
                </a:lnTo>
                <a:lnTo>
                  <a:pt x="30902" y="31841"/>
                </a:lnTo>
                <a:cubicBezTo>
                  <a:pt x="30867" y="31977"/>
                  <a:pt x="30825" y="32114"/>
                  <a:pt x="30799" y="32267"/>
                </a:cubicBezTo>
                <a:cubicBezTo>
                  <a:pt x="30765" y="32549"/>
                  <a:pt x="30774" y="32847"/>
                  <a:pt x="30825" y="33129"/>
                </a:cubicBezTo>
                <a:cubicBezTo>
                  <a:pt x="30859" y="33359"/>
                  <a:pt x="30902" y="33581"/>
                  <a:pt x="30953" y="33811"/>
                </a:cubicBezTo>
                <a:cubicBezTo>
                  <a:pt x="30983" y="33943"/>
                  <a:pt x="31082" y="34000"/>
                  <a:pt x="31185" y="34000"/>
                </a:cubicBezTo>
                <a:cubicBezTo>
                  <a:pt x="31342" y="34000"/>
                  <a:pt x="31511" y="33867"/>
                  <a:pt x="31465" y="33666"/>
                </a:cubicBezTo>
                <a:cubicBezTo>
                  <a:pt x="31371" y="33308"/>
                  <a:pt x="31320" y="32941"/>
                  <a:pt x="31311" y="32574"/>
                </a:cubicBezTo>
                <a:cubicBezTo>
                  <a:pt x="31311" y="32523"/>
                  <a:pt x="31311" y="32472"/>
                  <a:pt x="31320" y="32429"/>
                </a:cubicBezTo>
                <a:cubicBezTo>
                  <a:pt x="31320" y="32404"/>
                  <a:pt x="31320" y="32378"/>
                  <a:pt x="31320" y="32361"/>
                </a:cubicBezTo>
                <a:cubicBezTo>
                  <a:pt x="31317" y="32388"/>
                  <a:pt x="31316" y="32398"/>
                  <a:pt x="31316" y="32398"/>
                </a:cubicBezTo>
                <a:cubicBezTo>
                  <a:pt x="31316" y="32398"/>
                  <a:pt x="31320" y="32353"/>
                  <a:pt x="31320" y="32336"/>
                </a:cubicBezTo>
                <a:cubicBezTo>
                  <a:pt x="31337" y="32267"/>
                  <a:pt x="31354" y="32199"/>
                  <a:pt x="31371" y="32131"/>
                </a:cubicBezTo>
                <a:cubicBezTo>
                  <a:pt x="31516" y="31619"/>
                  <a:pt x="31371" y="31099"/>
                  <a:pt x="31226" y="30604"/>
                </a:cubicBezTo>
                <a:cubicBezTo>
                  <a:pt x="31055" y="30024"/>
                  <a:pt x="30825" y="29469"/>
                  <a:pt x="30595" y="28915"/>
                </a:cubicBezTo>
                <a:cubicBezTo>
                  <a:pt x="30279" y="28113"/>
                  <a:pt x="29955" y="27311"/>
                  <a:pt x="29639" y="26510"/>
                </a:cubicBezTo>
                <a:cubicBezTo>
                  <a:pt x="29298" y="25631"/>
                  <a:pt x="28965" y="24744"/>
                  <a:pt x="28675" y="23840"/>
                </a:cubicBezTo>
                <a:cubicBezTo>
                  <a:pt x="28411" y="23021"/>
                  <a:pt x="28189" y="22193"/>
                  <a:pt x="27976" y="21357"/>
                </a:cubicBezTo>
                <a:cubicBezTo>
                  <a:pt x="27498" y="19532"/>
                  <a:pt x="27097" y="17681"/>
                  <a:pt x="26551" y="15873"/>
                </a:cubicBezTo>
                <a:cubicBezTo>
                  <a:pt x="26492" y="15659"/>
                  <a:pt x="26423" y="15446"/>
                  <a:pt x="26355" y="15241"/>
                </a:cubicBezTo>
                <a:cubicBezTo>
                  <a:pt x="26372" y="15139"/>
                  <a:pt x="26381" y="15045"/>
                  <a:pt x="26389" y="14951"/>
                </a:cubicBezTo>
                <a:cubicBezTo>
                  <a:pt x="28351" y="13552"/>
                  <a:pt x="30262" y="12102"/>
                  <a:pt x="32121" y="10575"/>
                </a:cubicBezTo>
                <a:cubicBezTo>
                  <a:pt x="32249" y="10473"/>
                  <a:pt x="32377" y="10362"/>
                  <a:pt x="32505" y="10260"/>
                </a:cubicBezTo>
                <a:lnTo>
                  <a:pt x="32574" y="10234"/>
                </a:lnTo>
                <a:lnTo>
                  <a:pt x="32574" y="10234"/>
                </a:lnTo>
                <a:cubicBezTo>
                  <a:pt x="32539" y="11121"/>
                  <a:pt x="32522" y="12008"/>
                  <a:pt x="32522" y="12887"/>
                </a:cubicBezTo>
                <a:cubicBezTo>
                  <a:pt x="32514" y="14883"/>
                  <a:pt x="32565" y="16871"/>
                  <a:pt x="32684" y="18867"/>
                </a:cubicBezTo>
                <a:cubicBezTo>
                  <a:pt x="32804" y="20863"/>
                  <a:pt x="32974" y="22833"/>
                  <a:pt x="33213" y="24795"/>
                </a:cubicBezTo>
                <a:cubicBezTo>
                  <a:pt x="33461" y="26765"/>
                  <a:pt x="33759" y="28727"/>
                  <a:pt x="34117" y="30689"/>
                </a:cubicBezTo>
                <a:cubicBezTo>
                  <a:pt x="34484" y="32643"/>
                  <a:pt x="34902" y="34579"/>
                  <a:pt x="35388" y="36498"/>
                </a:cubicBezTo>
                <a:cubicBezTo>
                  <a:pt x="35457" y="36746"/>
                  <a:pt x="35516" y="36984"/>
                  <a:pt x="35576" y="37232"/>
                </a:cubicBezTo>
                <a:cubicBezTo>
                  <a:pt x="35610" y="37364"/>
                  <a:pt x="35712" y="37420"/>
                  <a:pt x="35817" y="37420"/>
                </a:cubicBezTo>
                <a:cubicBezTo>
                  <a:pt x="35978" y="37420"/>
                  <a:pt x="36148" y="37288"/>
                  <a:pt x="36096" y="37087"/>
                </a:cubicBezTo>
                <a:cubicBezTo>
                  <a:pt x="35593" y="35176"/>
                  <a:pt x="35158" y="33257"/>
                  <a:pt x="34783" y="31312"/>
                </a:cubicBezTo>
                <a:cubicBezTo>
                  <a:pt x="34407" y="29376"/>
                  <a:pt x="34092" y="27422"/>
                  <a:pt x="33836" y="25452"/>
                </a:cubicBezTo>
                <a:cubicBezTo>
                  <a:pt x="33580" y="23490"/>
                  <a:pt x="33392" y="21528"/>
                  <a:pt x="33256" y="19558"/>
                </a:cubicBezTo>
                <a:cubicBezTo>
                  <a:pt x="33128" y="17587"/>
                  <a:pt x="33051" y="15608"/>
                  <a:pt x="33043" y="13612"/>
                </a:cubicBezTo>
                <a:cubicBezTo>
                  <a:pt x="33043" y="12418"/>
                  <a:pt x="33060" y="11224"/>
                  <a:pt x="33102" y="10038"/>
                </a:cubicBezTo>
                <a:cubicBezTo>
                  <a:pt x="34621" y="9492"/>
                  <a:pt x="36122" y="8912"/>
                  <a:pt x="37615" y="8306"/>
                </a:cubicBezTo>
                <a:cubicBezTo>
                  <a:pt x="38255" y="9031"/>
                  <a:pt x="38920" y="9739"/>
                  <a:pt x="39611" y="10430"/>
                </a:cubicBezTo>
                <a:cubicBezTo>
                  <a:pt x="40165" y="10985"/>
                  <a:pt x="40737" y="11522"/>
                  <a:pt x="41325" y="12043"/>
                </a:cubicBezTo>
                <a:lnTo>
                  <a:pt x="41291" y="12384"/>
                </a:lnTo>
                <a:cubicBezTo>
                  <a:pt x="41087" y="14610"/>
                  <a:pt x="40916" y="16828"/>
                  <a:pt x="40771" y="19054"/>
                </a:cubicBezTo>
                <a:cubicBezTo>
                  <a:pt x="40626" y="21281"/>
                  <a:pt x="40498" y="23524"/>
                  <a:pt x="40387" y="25776"/>
                </a:cubicBezTo>
                <a:cubicBezTo>
                  <a:pt x="40285" y="27934"/>
                  <a:pt x="40199" y="30101"/>
                  <a:pt x="40242" y="32267"/>
                </a:cubicBezTo>
                <a:cubicBezTo>
                  <a:pt x="40293" y="34434"/>
                  <a:pt x="40472" y="36584"/>
                  <a:pt x="40890" y="38699"/>
                </a:cubicBezTo>
                <a:cubicBezTo>
                  <a:pt x="40941" y="38963"/>
                  <a:pt x="41001" y="39228"/>
                  <a:pt x="41061" y="39492"/>
                </a:cubicBezTo>
                <a:cubicBezTo>
                  <a:pt x="41091" y="39624"/>
                  <a:pt x="41190" y="39681"/>
                  <a:pt x="41293" y="39681"/>
                </a:cubicBezTo>
                <a:cubicBezTo>
                  <a:pt x="41451" y="39681"/>
                  <a:pt x="41619" y="39548"/>
                  <a:pt x="41573" y="39347"/>
                </a:cubicBezTo>
                <a:cubicBezTo>
                  <a:pt x="41504" y="39040"/>
                  <a:pt x="41436" y="38733"/>
                  <a:pt x="41377" y="38426"/>
                </a:cubicBezTo>
                <a:lnTo>
                  <a:pt x="41377" y="38426"/>
                </a:lnTo>
                <a:cubicBezTo>
                  <a:pt x="41429" y="38463"/>
                  <a:pt x="41487" y="38480"/>
                  <a:pt x="41544" y="38480"/>
                </a:cubicBezTo>
                <a:cubicBezTo>
                  <a:pt x="41683" y="38480"/>
                  <a:pt x="41814" y="38379"/>
                  <a:pt x="41820" y="38221"/>
                </a:cubicBezTo>
                <a:cubicBezTo>
                  <a:pt x="41846" y="36319"/>
                  <a:pt x="41965" y="34417"/>
                  <a:pt x="42144" y="32523"/>
                </a:cubicBezTo>
                <a:cubicBezTo>
                  <a:pt x="42323" y="30621"/>
                  <a:pt x="42579" y="28710"/>
                  <a:pt x="42903" y="26817"/>
                </a:cubicBezTo>
                <a:cubicBezTo>
                  <a:pt x="43219" y="24931"/>
                  <a:pt x="43603" y="23055"/>
                  <a:pt x="44046" y="21187"/>
                </a:cubicBezTo>
                <a:cubicBezTo>
                  <a:pt x="44473" y="19387"/>
                  <a:pt x="44959" y="17604"/>
                  <a:pt x="45514" y="15838"/>
                </a:cubicBezTo>
                <a:cubicBezTo>
                  <a:pt x="45565" y="15702"/>
                  <a:pt x="45607" y="15557"/>
                  <a:pt x="45650" y="15420"/>
                </a:cubicBezTo>
                <a:cubicBezTo>
                  <a:pt x="45923" y="15608"/>
                  <a:pt x="46205" y="15787"/>
                  <a:pt x="46477" y="15975"/>
                </a:cubicBezTo>
                <a:cubicBezTo>
                  <a:pt x="47731" y="16777"/>
                  <a:pt x="49019" y="17519"/>
                  <a:pt x="50342" y="18193"/>
                </a:cubicBezTo>
                <a:cubicBezTo>
                  <a:pt x="50316" y="21212"/>
                  <a:pt x="50299" y="24232"/>
                  <a:pt x="50265" y="27260"/>
                </a:cubicBezTo>
                <a:cubicBezTo>
                  <a:pt x="50248" y="29461"/>
                  <a:pt x="50222" y="31662"/>
                  <a:pt x="50205" y="33862"/>
                </a:cubicBezTo>
                <a:cubicBezTo>
                  <a:pt x="50205" y="34033"/>
                  <a:pt x="50337" y="34118"/>
                  <a:pt x="50470" y="34118"/>
                </a:cubicBezTo>
                <a:cubicBezTo>
                  <a:pt x="50602" y="34118"/>
                  <a:pt x="50734" y="34033"/>
                  <a:pt x="50734" y="33862"/>
                </a:cubicBezTo>
                <a:cubicBezTo>
                  <a:pt x="50777" y="29939"/>
                  <a:pt x="50811" y="26015"/>
                  <a:pt x="50845" y="22091"/>
                </a:cubicBezTo>
                <a:cubicBezTo>
                  <a:pt x="50853" y="20888"/>
                  <a:pt x="50862" y="19677"/>
                  <a:pt x="50870" y="18457"/>
                </a:cubicBezTo>
                <a:cubicBezTo>
                  <a:pt x="52014" y="19020"/>
                  <a:pt x="53174" y="19532"/>
                  <a:pt x="54368" y="19984"/>
                </a:cubicBezTo>
                <a:cubicBezTo>
                  <a:pt x="54649" y="20095"/>
                  <a:pt x="54931" y="20197"/>
                  <a:pt x="55221" y="20308"/>
                </a:cubicBezTo>
                <a:cubicBezTo>
                  <a:pt x="55101" y="22415"/>
                  <a:pt x="54990" y="24531"/>
                  <a:pt x="54880" y="26646"/>
                </a:cubicBezTo>
                <a:lnTo>
                  <a:pt x="54573" y="32284"/>
                </a:lnTo>
                <a:cubicBezTo>
                  <a:pt x="54564" y="32455"/>
                  <a:pt x="54692" y="32540"/>
                  <a:pt x="54825" y="32540"/>
                </a:cubicBezTo>
                <a:cubicBezTo>
                  <a:pt x="54959" y="32540"/>
                  <a:pt x="55097" y="32455"/>
                  <a:pt x="55110" y="32284"/>
                </a:cubicBezTo>
                <a:cubicBezTo>
                  <a:pt x="55289" y="28949"/>
                  <a:pt x="55468" y="25614"/>
                  <a:pt x="55647" y="22287"/>
                </a:cubicBezTo>
                <a:cubicBezTo>
                  <a:pt x="55681" y="21682"/>
                  <a:pt x="55716" y="21084"/>
                  <a:pt x="55741" y="20487"/>
                </a:cubicBezTo>
                <a:cubicBezTo>
                  <a:pt x="60204" y="22012"/>
                  <a:pt x="64872" y="22785"/>
                  <a:pt x="69567" y="22785"/>
                </a:cubicBezTo>
                <a:cubicBezTo>
                  <a:pt x="70911" y="22785"/>
                  <a:pt x="72258" y="22721"/>
                  <a:pt x="73603" y="22594"/>
                </a:cubicBezTo>
                <a:lnTo>
                  <a:pt x="73740" y="22577"/>
                </a:lnTo>
                <a:cubicBezTo>
                  <a:pt x="74260" y="22645"/>
                  <a:pt x="74772" y="22697"/>
                  <a:pt x="75292" y="22739"/>
                </a:cubicBezTo>
                <a:cubicBezTo>
                  <a:pt x="78047" y="22970"/>
                  <a:pt x="80811" y="22918"/>
                  <a:pt x="83575" y="22995"/>
                </a:cubicBezTo>
                <a:cubicBezTo>
                  <a:pt x="83916" y="23004"/>
                  <a:pt x="84249" y="23012"/>
                  <a:pt x="84590" y="23029"/>
                </a:cubicBezTo>
                <a:cubicBezTo>
                  <a:pt x="84871" y="23029"/>
                  <a:pt x="84871" y="22603"/>
                  <a:pt x="84598" y="22594"/>
                </a:cubicBezTo>
                <a:cubicBezTo>
                  <a:pt x="81877" y="22475"/>
                  <a:pt x="79148" y="22535"/>
                  <a:pt x="76427" y="22381"/>
                </a:cubicBezTo>
                <a:cubicBezTo>
                  <a:pt x="75957" y="22355"/>
                  <a:pt x="75488" y="22313"/>
                  <a:pt x="75019" y="22270"/>
                </a:cubicBezTo>
                <a:cubicBezTo>
                  <a:pt x="75051" y="22149"/>
                  <a:pt x="75000" y="22013"/>
                  <a:pt x="74857" y="22013"/>
                </a:cubicBezTo>
                <a:cubicBezTo>
                  <a:pt x="74849" y="22013"/>
                  <a:pt x="74840" y="22013"/>
                  <a:pt x="74831" y="22014"/>
                </a:cubicBezTo>
                <a:cubicBezTo>
                  <a:pt x="74473" y="22065"/>
                  <a:pt x="74115" y="22099"/>
                  <a:pt x="73765" y="22134"/>
                </a:cubicBezTo>
                <a:cubicBezTo>
                  <a:pt x="72221" y="21946"/>
                  <a:pt x="70694" y="21613"/>
                  <a:pt x="69210" y="21144"/>
                </a:cubicBezTo>
                <a:cubicBezTo>
                  <a:pt x="68084" y="20777"/>
                  <a:pt x="67001" y="20291"/>
                  <a:pt x="65977" y="19694"/>
                </a:cubicBezTo>
                <a:cubicBezTo>
                  <a:pt x="64937" y="19063"/>
                  <a:pt x="63964" y="18321"/>
                  <a:pt x="63086" y="17485"/>
                </a:cubicBezTo>
                <a:cubicBezTo>
                  <a:pt x="62198" y="16640"/>
                  <a:pt x="61380" y="15736"/>
                  <a:pt x="60578" y="14806"/>
                </a:cubicBezTo>
                <a:cubicBezTo>
                  <a:pt x="59767" y="13885"/>
                  <a:pt x="59008" y="12913"/>
                  <a:pt x="58309" y="11906"/>
                </a:cubicBezTo>
                <a:cubicBezTo>
                  <a:pt x="57422" y="10592"/>
                  <a:pt x="56662" y="9176"/>
                  <a:pt x="56168" y="7667"/>
                </a:cubicBezTo>
                <a:cubicBezTo>
                  <a:pt x="56159" y="7342"/>
                  <a:pt x="56151" y="7010"/>
                  <a:pt x="56142" y="6686"/>
                </a:cubicBezTo>
                <a:cubicBezTo>
                  <a:pt x="56134" y="6538"/>
                  <a:pt x="56014" y="6426"/>
                  <a:pt x="55870" y="6426"/>
                </a:cubicBezTo>
                <a:cubicBezTo>
                  <a:pt x="55856" y="6426"/>
                  <a:pt x="55841" y="6427"/>
                  <a:pt x="55826" y="6430"/>
                </a:cubicBezTo>
                <a:cubicBezTo>
                  <a:pt x="55733" y="5986"/>
                  <a:pt x="55656" y="5534"/>
                  <a:pt x="55613" y="5082"/>
                </a:cubicBezTo>
                <a:cubicBezTo>
                  <a:pt x="55588" y="4775"/>
                  <a:pt x="55571" y="4476"/>
                  <a:pt x="55571" y="4169"/>
                </a:cubicBezTo>
                <a:cubicBezTo>
                  <a:pt x="55571" y="4029"/>
                  <a:pt x="55464" y="3958"/>
                  <a:pt x="55357" y="3958"/>
                </a:cubicBezTo>
                <a:cubicBezTo>
                  <a:pt x="55251" y="3958"/>
                  <a:pt x="55144" y="4029"/>
                  <a:pt x="55144" y="4169"/>
                </a:cubicBezTo>
                <a:cubicBezTo>
                  <a:pt x="55161" y="5236"/>
                  <a:pt x="55323" y="6310"/>
                  <a:pt x="55622" y="7342"/>
                </a:cubicBezTo>
                <a:cubicBezTo>
                  <a:pt x="55707" y="10439"/>
                  <a:pt x="55579" y="13552"/>
                  <a:pt x="55417" y="16649"/>
                </a:cubicBezTo>
                <a:cubicBezTo>
                  <a:pt x="55366" y="17715"/>
                  <a:pt x="55306" y="18781"/>
                  <a:pt x="55246" y="19856"/>
                </a:cubicBezTo>
                <a:cubicBezTo>
                  <a:pt x="53754" y="19319"/>
                  <a:pt x="52295" y="18696"/>
                  <a:pt x="50879" y="17988"/>
                </a:cubicBezTo>
                <a:cubicBezTo>
                  <a:pt x="50896" y="15455"/>
                  <a:pt x="50913" y="12921"/>
                  <a:pt x="50930" y="10388"/>
                </a:cubicBezTo>
                <a:cubicBezTo>
                  <a:pt x="50939" y="8187"/>
                  <a:pt x="50947" y="5986"/>
                  <a:pt x="50964" y="3785"/>
                </a:cubicBezTo>
                <a:cubicBezTo>
                  <a:pt x="50964" y="3615"/>
                  <a:pt x="50830" y="3530"/>
                  <a:pt x="50696" y="3530"/>
                </a:cubicBezTo>
                <a:cubicBezTo>
                  <a:pt x="50561" y="3530"/>
                  <a:pt x="50427" y="3615"/>
                  <a:pt x="50427" y="3785"/>
                </a:cubicBezTo>
                <a:cubicBezTo>
                  <a:pt x="50410" y="7709"/>
                  <a:pt x="50384" y="11625"/>
                  <a:pt x="50359" y="15548"/>
                </a:cubicBezTo>
                <a:lnTo>
                  <a:pt x="50342" y="17724"/>
                </a:lnTo>
                <a:cubicBezTo>
                  <a:pt x="49446" y="17263"/>
                  <a:pt x="48567" y="16768"/>
                  <a:pt x="47714" y="16248"/>
                </a:cubicBezTo>
                <a:cubicBezTo>
                  <a:pt x="47058" y="15847"/>
                  <a:pt x="46418" y="15429"/>
                  <a:pt x="45787" y="14994"/>
                </a:cubicBezTo>
                <a:cubicBezTo>
                  <a:pt x="46230" y="13638"/>
                  <a:pt x="46725" y="12290"/>
                  <a:pt x="47254" y="10959"/>
                </a:cubicBezTo>
                <a:cubicBezTo>
                  <a:pt x="47331" y="10763"/>
                  <a:pt x="47407" y="10567"/>
                  <a:pt x="47493" y="10379"/>
                </a:cubicBezTo>
                <a:cubicBezTo>
                  <a:pt x="47549" y="10174"/>
                  <a:pt x="47383" y="10040"/>
                  <a:pt x="47221" y="10040"/>
                </a:cubicBezTo>
                <a:cubicBezTo>
                  <a:pt x="47115" y="10040"/>
                  <a:pt x="47010" y="10098"/>
                  <a:pt x="46972" y="10234"/>
                </a:cubicBezTo>
                <a:cubicBezTo>
                  <a:pt x="46367" y="11693"/>
                  <a:pt x="45829" y="13177"/>
                  <a:pt x="45334" y="14678"/>
                </a:cubicBezTo>
                <a:cubicBezTo>
                  <a:pt x="44132" y="13834"/>
                  <a:pt x="42972" y="12921"/>
                  <a:pt x="41863" y="11949"/>
                </a:cubicBezTo>
                <a:cubicBezTo>
                  <a:pt x="42042" y="10029"/>
                  <a:pt x="42238" y="8110"/>
                  <a:pt x="42460" y="6191"/>
                </a:cubicBezTo>
                <a:cubicBezTo>
                  <a:pt x="44405" y="5295"/>
                  <a:pt x="46315" y="4340"/>
                  <a:pt x="48209" y="3333"/>
                </a:cubicBezTo>
                <a:cubicBezTo>
                  <a:pt x="48550" y="3154"/>
                  <a:pt x="48883" y="2967"/>
                  <a:pt x="49224" y="2779"/>
                </a:cubicBezTo>
                <a:cubicBezTo>
                  <a:pt x="49428" y="2669"/>
                  <a:pt x="49302" y="2385"/>
                  <a:pt x="49112" y="2385"/>
                </a:cubicBezTo>
                <a:cubicBezTo>
                  <a:pt x="49080" y="2385"/>
                  <a:pt x="49046" y="2394"/>
                  <a:pt x="49011" y="2412"/>
                </a:cubicBezTo>
                <a:cubicBezTo>
                  <a:pt x="46878" y="3581"/>
                  <a:pt x="44712" y="4673"/>
                  <a:pt x="42511" y="5705"/>
                </a:cubicBezTo>
                <a:cubicBezTo>
                  <a:pt x="42494" y="5568"/>
                  <a:pt x="42383" y="5466"/>
                  <a:pt x="42247" y="5466"/>
                </a:cubicBezTo>
                <a:cubicBezTo>
                  <a:pt x="42102" y="5466"/>
                  <a:pt x="41982" y="5585"/>
                  <a:pt x="41982" y="5730"/>
                </a:cubicBezTo>
                <a:cubicBezTo>
                  <a:pt x="41974" y="5807"/>
                  <a:pt x="41965" y="5884"/>
                  <a:pt x="41957" y="5961"/>
                </a:cubicBezTo>
                <a:cubicBezTo>
                  <a:pt x="41522" y="6157"/>
                  <a:pt x="41078" y="6361"/>
                  <a:pt x="40643" y="6558"/>
                </a:cubicBezTo>
                <a:cubicBezTo>
                  <a:pt x="39679" y="6984"/>
                  <a:pt x="38707" y="7394"/>
                  <a:pt x="37734" y="7795"/>
                </a:cubicBezTo>
                <a:cubicBezTo>
                  <a:pt x="37384" y="7394"/>
                  <a:pt x="37035" y="6984"/>
                  <a:pt x="36702" y="6566"/>
                </a:cubicBezTo>
                <a:cubicBezTo>
                  <a:pt x="37461" y="5858"/>
                  <a:pt x="38212" y="5142"/>
                  <a:pt x="38945" y="4408"/>
                </a:cubicBezTo>
                <a:cubicBezTo>
                  <a:pt x="39210" y="4135"/>
                  <a:pt x="39483" y="3871"/>
                  <a:pt x="39747" y="3598"/>
                </a:cubicBezTo>
                <a:cubicBezTo>
                  <a:pt x="39893" y="3446"/>
                  <a:pt x="39747" y="3228"/>
                  <a:pt x="39586" y="3228"/>
                </a:cubicBezTo>
                <a:cubicBezTo>
                  <a:pt x="39539" y="3228"/>
                  <a:pt x="39491" y="3246"/>
                  <a:pt x="39449" y="3291"/>
                </a:cubicBezTo>
                <a:cubicBezTo>
                  <a:pt x="38468" y="4297"/>
                  <a:pt x="37461" y="5270"/>
                  <a:pt x="36438" y="6225"/>
                </a:cubicBezTo>
                <a:cubicBezTo>
                  <a:pt x="35926" y="5577"/>
                  <a:pt x="35465" y="4877"/>
                  <a:pt x="35073" y="4152"/>
                </a:cubicBezTo>
                <a:cubicBezTo>
                  <a:pt x="34894" y="3811"/>
                  <a:pt x="34732" y="3461"/>
                  <a:pt x="34587" y="3103"/>
                </a:cubicBezTo>
                <a:cubicBezTo>
                  <a:pt x="34549" y="3005"/>
                  <a:pt x="34463" y="2962"/>
                  <a:pt x="34378" y="2962"/>
                </a:cubicBezTo>
                <a:cubicBezTo>
                  <a:pt x="34248" y="2962"/>
                  <a:pt x="34120" y="3063"/>
                  <a:pt x="34177" y="3222"/>
                </a:cubicBezTo>
                <a:cubicBezTo>
                  <a:pt x="34646" y="4425"/>
                  <a:pt x="35346" y="5500"/>
                  <a:pt x="36131" y="6515"/>
                </a:cubicBezTo>
                <a:cubicBezTo>
                  <a:pt x="35150" y="7419"/>
                  <a:pt x="34152" y="8306"/>
                  <a:pt x="33128" y="9168"/>
                </a:cubicBezTo>
                <a:cubicBezTo>
                  <a:pt x="33154" y="8673"/>
                  <a:pt x="33179" y="8178"/>
                  <a:pt x="33205" y="7692"/>
                </a:cubicBezTo>
                <a:cubicBezTo>
                  <a:pt x="33222" y="7445"/>
                  <a:pt x="33239" y="7189"/>
                  <a:pt x="33256" y="6942"/>
                </a:cubicBezTo>
                <a:cubicBezTo>
                  <a:pt x="33264" y="6771"/>
                  <a:pt x="33136" y="6686"/>
                  <a:pt x="33003" y="6686"/>
                </a:cubicBezTo>
                <a:cubicBezTo>
                  <a:pt x="32870" y="6686"/>
                  <a:pt x="32731" y="6771"/>
                  <a:pt x="32719" y="6942"/>
                </a:cubicBezTo>
                <a:cubicBezTo>
                  <a:pt x="32659" y="7837"/>
                  <a:pt x="32616" y="8733"/>
                  <a:pt x="32582" y="9629"/>
                </a:cubicBezTo>
                <a:lnTo>
                  <a:pt x="32283" y="9876"/>
                </a:lnTo>
                <a:lnTo>
                  <a:pt x="31883" y="10021"/>
                </a:lnTo>
                <a:cubicBezTo>
                  <a:pt x="30211" y="10601"/>
                  <a:pt x="28522" y="11147"/>
                  <a:pt x="26824" y="11650"/>
                </a:cubicBezTo>
                <a:cubicBezTo>
                  <a:pt x="26875" y="11309"/>
                  <a:pt x="26935" y="10959"/>
                  <a:pt x="26995" y="10618"/>
                </a:cubicBezTo>
                <a:cubicBezTo>
                  <a:pt x="27029" y="10482"/>
                  <a:pt x="26944" y="10337"/>
                  <a:pt x="26807" y="10294"/>
                </a:cubicBezTo>
                <a:cubicBezTo>
                  <a:pt x="26782" y="10286"/>
                  <a:pt x="26756" y="10283"/>
                  <a:pt x="26732" y="10283"/>
                </a:cubicBezTo>
                <a:cubicBezTo>
                  <a:pt x="26615" y="10283"/>
                  <a:pt x="26510" y="10362"/>
                  <a:pt x="26475" y="10482"/>
                </a:cubicBezTo>
                <a:cubicBezTo>
                  <a:pt x="26406" y="10925"/>
                  <a:pt x="26329" y="11369"/>
                  <a:pt x="26261" y="11821"/>
                </a:cubicBezTo>
                <a:cubicBezTo>
                  <a:pt x="25971" y="11906"/>
                  <a:pt x="25673" y="11991"/>
                  <a:pt x="25383" y="12068"/>
                </a:cubicBezTo>
                <a:cubicBezTo>
                  <a:pt x="25229" y="11539"/>
                  <a:pt x="25101" y="11002"/>
                  <a:pt x="24999" y="10456"/>
                </a:cubicBezTo>
                <a:cubicBezTo>
                  <a:pt x="24939" y="10183"/>
                  <a:pt x="24896" y="9910"/>
                  <a:pt x="24854" y="9646"/>
                </a:cubicBezTo>
                <a:cubicBezTo>
                  <a:pt x="24816" y="9505"/>
                  <a:pt x="24709" y="9444"/>
                  <a:pt x="24602" y="9444"/>
                </a:cubicBezTo>
                <a:cubicBezTo>
                  <a:pt x="24442" y="9444"/>
                  <a:pt x="24281" y="9578"/>
                  <a:pt x="24342" y="9782"/>
                </a:cubicBezTo>
                <a:cubicBezTo>
                  <a:pt x="24470" y="10601"/>
                  <a:pt x="24649" y="11411"/>
                  <a:pt x="24862" y="12213"/>
                </a:cubicBezTo>
                <a:cubicBezTo>
                  <a:pt x="24478" y="12324"/>
                  <a:pt x="24103" y="12426"/>
                  <a:pt x="23728" y="12529"/>
                </a:cubicBezTo>
                <a:cubicBezTo>
                  <a:pt x="23651" y="10993"/>
                  <a:pt x="23660" y="9458"/>
                  <a:pt x="23745" y="7922"/>
                </a:cubicBezTo>
                <a:cubicBezTo>
                  <a:pt x="23762" y="7684"/>
                  <a:pt x="23779" y="7436"/>
                  <a:pt x="23796" y="7197"/>
                </a:cubicBezTo>
                <a:cubicBezTo>
                  <a:pt x="23796" y="7052"/>
                  <a:pt x="23677" y="6933"/>
                  <a:pt x="23532" y="6933"/>
                </a:cubicBezTo>
                <a:cubicBezTo>
                  <a:pt x="23387" y="6933"/>
                  <a:pt x="23267" y="7052"/>
                  <a:pt x="23267" y="7197"/>
                </a:cubicBezTo>
                <a:cubicBezTo>
                  <a:pt x="23122" y="9014"/>
                  <a:pt x="23105" y="10840"/>
                  <a:pt x="23199" y="12665"/>
                </a:cubicBezTo>
                <a:lnTo>
                  <a:pt x="22943" y="12733"/>
                </a:lnTo>
                <a:cubicBezTo>
                  <a:pt x="20828" y="13279"/>
                  <a:pt x="18704" y="13774"/>
                  <a:pt x="16563" y="14201"/>
                </a:cubicBezTo>
                <a:cubicBezTo>
                  <a:pt x="16187" y="12111"/>
                  <a:pt x="15803" y="10038"/>
                  <a:pt x="15368" y="7965"/>
                </a:cubicBezTo>
                <a:cubicBezTo>
                  <a:pt x="14882" y="5645"/>
                  <a:pt x="14336" y="3333"/>
                  <a:pt x="13705" y="1039"/>
                </a:cubicBezTo>
                <a:cubicBezTo>
                  <a:pt x="13628" y="757"/>
                  <a:pt x="13543" y="467"/>
                  <a:pt x="13466" y="186"/>
                </a:cubicBezTo>
                <a:cubicBezTo>
                  <a:pt x="13429" y="57"/>
                  <a:pt x="13326" y="1"/>
                  <a:pt x="132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3" name="Google Shape;503;p21"/>
          <p:cNvSpPr txBox="1">
            <a:spLocks noGrp="1"/>
          </p:cNvSpPr>
          <p:nvPr>
            <p:ph type="title"/>
          </p:nvPr>
        </p:nvSpPr>
        <p:spPr>
          <a:xfrm>
            <a:off x="2587400" y="3949633"/>
            <a:ext cx="7017200" cy="14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4" name="Google Shape;504;p21"/>
          <p:cNvSpPr txBox="1">
            <a:spLocks noGrp="1"/>
          </p:cNvSpPr>
          <p:nvPr>
            <p:ph type="subTitle" idx="1"/>
          </p:nvPr>
        </p:nvSpPr>
        <p:spPr>
          <a:xfrm>
            <a:off x="1056800" y="5503132"/>
            <a:ext cx="10078400" cy="7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5" name="Google Shape;505;p21"/>
          <p:cNvSpPr/>
          <p:nvPr/>
        </p:nvSpPr>
        <p:spPr>
          <a:xfrm rot="6674781">
            <a:off x="10982825" y="5805628"/>
            <a:ext cx="1183319" cy="1764464"/>
          </a:xfrm>
          <a:custGeom>
            <a:avLst/>
            <a:gdLst/>
            <a:ahLst/>
            <a:cxnLst/>
            <a:rect l="l" t="t" r="r" b="b"/>
            <a:pathLst>
              <a:path w="11030" h="16447" extrusionOk="0">
                <a:moveTo>
                  <a:pt x="5550" y="1"/>
                </a:moveTo>
                <a:cubicBezTo>
                  <a:pt x="5537" y="1"/>
                  <a:pt x="5524" y="1"/>
                  <a:pt x="5511" y="1"/>
                </a:cubicBezTo>
                <a:cubicBezTo>
                  <a:pt x="4547" y="9"/>
                  <a:pt x="3250" y="385"/>
                  <a:pt x="2363" y="768"/>
                </a:cubicBezTo>
                <a:cubicBezTo>
                  <a:pt x="461" y="4138"/>
                  <a:pt x="0" y="8138"/>
                  <a:pt x="1083" y="11849"/>
                </a:cubicBezTo>
                <a:cubicBezTo>
                  <a:pt x="2320" y="10860"/>
                  <a:pt x="3506" y="9614"/>
                  <a:pt x="4504" y="8386"/>
                </a:cubicBezTo>
                <a:cubicBezTo>
                  <a:pt x="4615" y="9904"/>
                  <a:pt x="5656" y="11039"/>
                  <a:pt x="6722" y="12113"/>
                </a:cubicBezTo>
                <a:lnTo>
                  <a:pt x="11030" y="16447"/>
                </a:lnTo>
                <a:cubicBezTo>
                  <a:pt x="10850" y="12190"/>
                  <a:pt x="10594" y="7925"/>
                  <a:pt x="9554" y="3797"/>
                </a:cubicBezTo>
                <a:cubicBezTo>
                  <a:pt x="9289" y="2764"/>
                  <a:pt x="8940" y="1690"/>
                  <a:pt x="8163" y="956"/>
                </a:cubicBezTo>
                <a:cubicBezTo>
                  <a:pt x="7473" y="308"/>
                  <a:pt x="6501" y="1"/>
                  <a:pt x="555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6" name="Google Shape;506;p21"/>
          <p:cNvSpPr/>
          <p:nvPr/>
        </p:nvSpPr>
        <p:spPr>
          <a:xfrm rot="9086848" flipH="1">
            <a:off x="11738707" y="4978801"/>
            <a:ext cx="975716" cy="2316273"/>
          </a:xfrm>
          <a:custGeom>
            <a:avLst/>
            <a:gdLst/>
            <a:ahLst/>
            <a:cxnLst/>
            <a:rect l="l" t="t" r="r" b="b"/>
            <a:pathLst>
              <a:path w="8505" h="20191" extrusionOk="0">
                <a:moveTo>
                  <a:pt x="4543" y="1"/>
                </a:moveTo>
                <a:cubicBezTo>
                  <a:pt x="4174" y="1"/>
                  <a:pt x="3802" y="56"/>
                  <a:pt x="3438" y="170"/>
                </a:cubicBezTo>
                <a:cubicBezTo>
                  <a:pt x="2124" y="597"/>
                  <a:pt x="1868" y="1740"/>
                  <a:pt x="1433" y="3054"/>
                </a:cubicBezTo>
                <a:cubicBezTo>
                  <a:pt x="188" y="6764"/>
                  <a:pt x="0" y="10756"/>
                  <a:pt x="887" y="14569"/>
                </a:cubicBezTo>
                <a:cubicBezTo>
                  <a:pt x="1706" y="14040"/>
                  <a:pt x="2448" y="13401"/>
                  <a:pt x="3088" y="12667"/>
                </a:cubicBezTo>
                <a:cubicBezTo>
                  <a:pt x="3668" y="15559"/>
                  <a:pt x="5050" y="18084"/>
                  <a:pt x="7123" y="20191"/>
                </a:cubicBezTo>
                <a:cubicBezTo>
                  <a:pt x="7677" y="15644"/>
                  <a:pt x="8317" y="10765"/>
                  <a:pt x="8453" y="6193"/>
                </a:cubicBezTo>
                <a:cubicBezTo>
                  <a:pt x="8505" y="4427"/>
                  <a:pt x="8428" y="2474"/>
                  <a:pt x="7242" y="1168"/>
                </a:cubicBezTo>
                <a:cubicBezTo>
                  <a:pt x="6531" y="413"/>
                  <a:pt x="5550" y="1"/>
                  <a:pt x="45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507" name="Google Shape;507;p21"/>
          <p:cNvGrpSpPr/>
          <p:nvPr/>
        </p:nvGrpSpPr>
        <p:grpSpPr>
          <a:xfrm rot="-423919">
            <a:off x="10956308" y="3833143"/>
            <a:ext cx="1476025" cy="1899999"/>
            <a:chOff x="8426701" y="1643346"/>
            <a:chExt cx="1107026" cy="1425009"/>
          </a:xfrm>
        </p:grpSpPr>
        <p:sp>
          <p:nvSpPr>
            <p:cNvPr id="508" name="Google Shape;508;p21"/>
            <p:cNvSpPr/>
            <p:nvPr/>
          </p:nvSpPr>
          <p:spPr>
            <a:xfrm>
              <a:off x="8426701" y="1643346"/>
              <a:ext cx="1107026" cy="1425009"/>
            </a:xfrm>
            <a:custGeom>
              <a:avLst/>
              <a:gdLst/>
              <a:ahLst/>
              <a:cxnLst/>
              <a:rect l="l" t="t" r="r" b="b"/>
              <a:pathLst>
                <a:path w="9828" h="12651" extrusionOk="0">
                  <a:moveTo>
                    <a:pt x="1" y="1"/>
                  </a:moveTo>
                  <a:cubicBezTo>
                    <a:pt x="1" y="1"/>
                    <a:pt x="905" y="2654"/>
                    <a:pt x="1835" y="3745"/>
                  </a:cubicBezTo>
                  <a:cubicBezTo>
                    <a:pt x="2756" y="4837"/>
                    <a:pt x="3703" y="7345"/>
                    <a:pt x="3984" y="8957"/>
                  </a:cubicBezTo>
                  <a:cubicBezTo>
                    <a:pt x="4257" y="10569"/>
                    <a:pt x="7456" y="12463"/>
                    <a:pt x="8591" y="12651"/>
                  </a:cubicBezTo>
                  <a:cubicBezTo>
                    <a:pt x="8591" y="12651"/>
                    <a:pt x="9828" y="5639"/>
                    <a:pt x="9111" y="4743"/>
                  </a:cubicBezTo>
                  <a:cubicBezTo>
                    <a:pt x="8403" y="3839"/>
                    <a:pt x="5324" y="2986"/>
                    <a:pt x="4778" y="2466"/>
                  </a:cubicBezTo>
                  <a:cubicBezTo>
                    <a:pt x="4232" y="1946"/>
                    <a:pt x="1" y="1"/>
                    <a:pt x="1"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9" name="Google Shape;509;p21"/>
            <p:cNvSpPr/>
            <p:nvPr/>
          </p:nvSpPr>
          <p:spPr>
            <a:xfrm>
              <a:off x="8451825" y="1680875"/>
              <a:ext cx="999226" cy="1004171"/>
            </a:xfrm>
            <a:custGeom>
              <a:avLst/>
              <a:gdLst/>
              <a:ahLst/>
              <a:cxnLst/>
              <a:rect l="l" t="t" r="r" b="b"/>
              <a:pathLst>
                <a:path w="9094" h="9248" fill="none" extrusionOk="0">
                  <a:moveTo>
                    <a:pt x="9094" y="9247"/>
                  </a:moveTo>
                  <a:cubicBezTo>
                    <a:pt x="9094" y="9247"/>
                    <a:pt x="3660" y="294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0" name="Google Shape;510;p21"/>
            <p:cNvSpPr/>
            <p:nvPr/>
          </p:nvSpPr>
          <p:spPr>
            <a:xfrm>
              <a:off x="8964775" y="1983401"/>
              <a:ext cx="100024" cy="274050"/>
            </a:xfrm>
            <a:custGeom>
              <a:avLst/>
              <a:gdLst/>
              <a:ahLst/>
              <a:cxnLst/>
              <a:rect l="l" t="t" r="r" b="b"/>
              <a:pathLst>
                <a:path w="888" h="2987" fill="none" extrusionOk="0">
                  <a:moveTo>
                    <a:pt x="1" y="1"/>
                  </a:moveTo>
                  <a:lnTo>
                    <a:pt x="888" y="2986"/>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1" name="Google Shape;511;p21"/>
            <p:cNvSpPr/>
            <p:nvPr/>
          </p:nvSpPr>
          <p:spPr>
            <a:xfrm>
              <a:off x="8856200" y="2395675"/>
              <a:ext cx="447847" cy="123099"/>
            </a:xfrm>
            <a:custGeom>
              <a:avLst/>
              <a:gdLst/>
              <a:ahLst/>
              <a:cxnLst/>
              <a:rect l="l" t="t" r="r" b="b"/>
              <a:pathLst>
                <a:path w="4436" h="1093" fill="none" extrusionOk="0">
                  <a:moveTo>
                    <a:pt x="4436" y="1093"/>
                  </a:moveTo>
                  <a:lnTo>
                    <a:pt x="0" y="1"/>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12" name="Google Shape;512;p21"/>
          <p:cNvGrpSpPr/>
          <p:nvPr/>
        </p:nvGrpSpPr>
        <p:grpSpPr>
          <a:xfrm rot="662827" flipH="1">
            <a:off x="108017" y="2392641"/>
            <a:ext cx="2264516" cy="4076600"/>
            <a:chOff x="7586078" y="1156181"/>
            <a:chExt cx="1864977" cy="3357346"/>
          </a:xfrm>
        </p:grpSpPr>
        <p:sp>
          <p:nvSpPr>
            <p:cNvPr id="513" name="Google Shape;513;p21"/>
            <p:cNvSpPr/>
            <p:nvPr/>
          </p:nvSpPr>
          <p:spPr>
            <a:xfrm>
              <a:off x="7684975" y="1177357"/>
              <a:ext cx="270111" cy="297032"/>
            </a:xfrm>
            <a:custGeom>
              <a:avLst/>
              <a:gdLst/>
              <a:ahLst/>
              <a:cxnLst/>
              <a:rect l="l" t="t" r="r" b="b"/>
              <a:pathLst>
                <a:path w="2398" h="2637" extrusionOk="0">
                  <a:moveTo>
                    <a:pt x="1" y="1"/>
                  </a:moveTo>
                  <a:cubicBezTo>
                    <a:pt x="1" y="1"/>
                    <a:pt x="43" y="2312"/>
                    <a:pt x="2312" y="2636"/>
                  </a:cubicBezTo>
                  <a:cubicBezTo>
                    <a:pt x="2312" y="2636"/>
                    <a:pt x="2398" y="862"/>
                    <a:pt x="1"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4" name="Google Shape;514;p21"/>
            <p:cNvSpPr/>
            <p:nvPr/>
          </p:nvSpPr>
          <p:spPr>
            <a:xfrm>
              <a:off x="7897299" y="1156181"/>
              <a:ext cx="291287" cy="388383"/>
            </a:xfrm>
            <a:custGeom>
              <a:avLst/>
              <a:gdLst/>
              <a:ahLst/>
              <a:cxnLst/>
              <a:rect l="l" t="t" r="r" b="b"/>
              <a:pathLst>
                <a:path w="2586" h="3448" extrusionOk="0">
                  <a:moveTo>
                    <a:pt x="1826" y="1"/>
                  </a:moveTo>
                  <a:cubicBezTo>
                    <a:pt x="1818" y="1"/>
                    <a:pt x="1" y="1434"/>
                    <a:pt x="1118" y="3447"/>
                  </a:cubicBezTo>
                  <a:cubicBezTo>
                    <a:pt x="1118" y="3447"/>
                    <a:pt x="2585" y="2432"/>
                    <a:pt x="1826"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5" name="Google Shape;515;p21"/>
            <p:cNvSpPr/>
            <p:nvPr/>
          </p:nvSpPr>
          <p:spPr>
            <a:xfrm>
              <a:off x="7586078" y="1499393"/>
              <a:ext cx="395930" cy="136407"/>
            </a:xfrm>
            <a:custGeom>
              <a:avLst/>
              <a:gdLst/>
              <a:ahLst/>
              <a:cxnLst/>
              <a:rect l="l" t="t" r="r" b="b"/>
              <a:pathLst>
                <a:path w="3515" h="1211" extrusionOk="0">
                  <a:moveTo>
                    <a:pt x="1843" y="0"/>
                  </a:moveTo>
                  <a:cubicBezTo>
                    <a:pt x="1336" y="0"/>
                    <a:pt x="719" y="128"/>
                    <a:pt x="0" y="502"/>
                  </a:cubicBezTo>
                  <a:cubicBezTo>
                    <a:pt x="0" y="502"/>
                    <a:pt x="799" y="1211"/>
                    <a:pt x="1870" y="1211"/>
                  </a:cubicBezTo>
                  <a:cubicBezTo>
                    <a:pt x="2376" y="1211"/>
                    <a:pt x="2943" y="1053"/>
                    <a:pt x="3514" y="588"/>
                  </a:cubicBezTo>
                  <a:cubicBezTo>
                    <a:pt x="3514" y="588"/>
                    <a:pt x="2931" y="0"/>
                    <a:pt x="1843"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6" name="Google Shape;516;p21"/>
            <p:cNvSpPr/>
            <p:nvPr/>
          </p:nvSpPr>
          <p:spPr>
            <a:xfrm>
              <a:off x="8028974" y="1296530"/>
              <a:ext cx="327782" cy="438282"/>
            </a:xfrm>
            <a:custGeom>
              <a:avLst/>
              <a:gdLst/>
              <a:ahLst/>
              <a:cxnLst/>
              <a:rect l="l" t="t" r="r" b="b"/>
              <a:pathLst>
                <a:path w="2910" h="3891" extrusionOk="0">
                  <a:moveTo>
                    <a:pt x="2056" y="0"/>
                  </a:moveTo>
                  <a:cubicBezTo>
                    <a:pt x="2056" y="0"/>
                    <a:pt x="1" y="1621"/>
                    <a:pt x="1254" y="3890"/>
                  </a:cubicBezTo>
                  <a:cubicBezTo>
                    <a:pt x="1254" y="3890"/>
                    <a:pt x="2909" y="2747"/>
                    <a:pt x="2056"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7" name="Google Shape;517;p21"/>
            <p:cNvSpPr/>
            <p:nvPr/>
          </p:nvSpPr>
          <p:spPr>
            <a:xfrm>
              <a:off x="7676301" y="1684121"/>
              <a:ext cx="447857" cy="153979"/>
            </a:xfrm>
            <a:custGeom>
              <a:avLst/>
              <a:gdLst/>
              <a:ahLst/>
              <a:cxnLst/>
              <a:rect l="l" t="t" r="r" b="b"/>
              <a:pathLst>
                <a:path w="3976" h="1367" extrusionOk="0">
                  <a:moveTo>
                    <a:pt x="2089" y="0"/>
                  </a:moveTo>
                  <a:cubicBezTo>
                    <a:pt x="1514" y="0"/>
                    <a:pt x="816" y="145"/>
                    <a:pt x="1" y="568"/>
                  </a:cubicBezTo>
                  <a:cubicBezTo>
                    <a:pt x="1" y="568"/>
                    <a:pt x="905" y="1367"/>
                    <a:pt x="2116" y="1367"/>
                  </a:cubicBezTo>
                  <a:cubicBezTo>
                    <a:pt x="2689" y="1367"/>
                    <a:pt x="3330" y="1188"/>
                    <a:pt x="3976" y="662"/>
                  </a:cubicBezTo>
                  <a:cubicBezTo>
                    <a:pt x="3976" y="662"/>
                    <a:pt x="3318" y="0"/>
                    <a:pt x="2089"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8" name="Google Shape;518;p21"/>
            <p:cNvSpPr/>
            <p:nvPr/>
          </p:nvSpPr>
          <p:spPr>
            <a:xfrm>
              <a:off x="8161549" y="1470445"/>
              <a:ext cx="352788" cy="470835"/>
            </a:xfrm>
            <a:custGeom>
              <a:avLst/>
              <a:gdLst/>
              <a:ahLst/>
              <a:cxnLst/>
              <a:rect l="l" t="t" r="r" b="b"/>
              <a:pathLst>
                <a:path w="3132" h="4180" extrusionOk="0">
                  <a:moveTo>
                    <a:pt x="2210" y="0"/>
                  </a:moveTo>
                  <a:cubicBezTo>
                    <a:pt x="2210" y="0"/>
                    <a:pt x="1" y="1741"/>
                    <a:pt x="1357" y="4180"/>
                  </a:cubicBezTo>
                  <a:cubicBezTo>
                    <a:pt x="1357" y="4180"/>
                    <a:pt x="3131" y="2952"/>
                    <a:pt x="2210"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9" name="Google Shape;519;p21"/>
            <p:cNvSpPr/>
            <p:nvPr/>
          </p:nvSpPr>
          <p:spPr>
            <a:xfrm>
              <a:off x="7783984" y="1886196"/>
              <a:ext cx="480522" cy="165581"/>
            </a:xfrm>
            <a:custGeom>
              <a:avLst/>
              <a:gdLst/>
              <a:ahLst/>
              <a:cxnLst/>
              <a:rect l="l" t="t" r="r" b="b"/>
              <a:pathLst>
                <a:path w="4266" h="1470" extrusionOk="0">
                  <a:moveTo>
                    <a:pt x="2239" y="1"/>
                  </a:moveTo>
                  <a:cubicBezTo>
                    <a:pt x="1623" y="1"/>
                    <a:pt x="874" y="155"/>
                    <a:pt x="0" y="608"/>
                  </a:cubicBezTo>
                  <a:cubicBezTo>
                    <a:pt x="0" y="608"/>
                    <a:pt x="972" y="1470"/>
                    <a:pt x="2271" y="1470"/>
                  </a:cubicBezTo>
                  <a:cubicBezTo>
                    <a:pt x="2885" y="1470"/>
                    <a:pt x="3573" y="1277"/>
                    <a:pt x="4265" y="711"/>
                  </a:cubicBezTo>
                  <a:cubicBezTo>
                    <a:pt x="4265" y="711"/>
                    <a:pt x="3559" y="1"/>
                    <a:pt x="2239"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0" name="Google Shape;520;p21"/>
            <p:cNvSpPr/>
            <p:nvPr/>
          </p:nvSpPr>
          <p:spPr>
            <a:xfrm>
              <a:off x="8332648" y="1659679"/>
              <a:ext cx="399759" cy="539208"/>
            </a:xfrm>
            <a:custGeom>
              <a:avLst/>
              <a:gdLst/>
              <a:ahLst/>
              <a:cxnLst/>
              <a:rect l="l" t="t" r="r" b="b"/>
              <a:pathLst>
                <a:path w="3549" h="4787" extrusionOk="0">
                  <a:moveTo>
                    <a:pt x="2695" y="1"/>
                  </a:moveTo>
                  <a:cubicBezTo>
                    <a:pt x="2695" y="1"/>
                    <a:pt x="0" y="1852"/>
                    <a:pt x="1382" y="4786"/>
                  </a:cubicBezTo>
                  <a:cubicBezTo>
                    <a:pt x="1382" y="4786"/>
                    <a:pt x="3548" y="3507"/>
                    <a:pt x="269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1" name="Google Shape;521;p21"/>
            <p:cNvSpPr/>
            <p:nvPr/>
          </p:nvSpPr>
          <p:spPr>
            <a:xfrm>
              <a:off x="7871392" y="2113502"/>
              <a:ext cx="557343" cy="194417"/>
            </a:xfrm>
            <a:custGeom>
              <a:avLst/>
              <a:gdLst/>
              <a:ahLst/>
              <a:cxnLst/>
              <a:rect l="l" t="t" r="r" b="b"/>
              <a:pathLst>
                <a:path w="4948" h="1726" extrusionOk="0">
                  <a:moveTo>
                    <a:pt x="2371" y="0"/>
                  </a:moveTo>
                  <a:cubicBezTo>
                    <a:pt x="1708" y="0"/>
                    <a:pt x="918" y="147"/>
                    <a:pt x="1" y="552"/>
                  </a:cubicBezTo>
                  <a:cubicBezTo>
                    <a:pt x="1" y="552"/>
                    <a:pt x="1169" y="1726"/>
                    <a:pt x="2793" y="1726"/>
                  </a:cubicBezTo>
                  <a:cubicBezTo>
                    <a:pt x="3452" y="1726"/>
                    <a:pt x="4187" y="1532"/>
                    <a:pt x="4948" y="987"/>
                  </a:cubicBezTo>
                  <a:cubicBezTo>
                    <a:pt x="4948" y="987"/>
                    <a:pt x="4090" y="0"/>
                    <a:pt x="2371"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2" name="Google Shape;522;p21"/>
            <p:cNvSpPr/>
            <p:nvPr/>
          </p:nvSpPr>
          <p:spPr>
            <a:xfrm>
              <a:off x="8468040" y="1793269"/>
              <a:ext cx="517018" cy="698593"/>
            </a:xfrm>
            <a:custGeom>
              <a:avLst/>
              <a:gdLst/>
              <a:ahLst/>
              <a:cxnLst/>
              <a:rect l="l" t="t" r="r" b="b"/>
              <a:pathLst>
                <a:path w="4590" h="6202" extrusionOk="0">
                  <a:moveTo>
                    <a:pt x="3498" y="0"/>
                  </a:moveTo>
                  <a:cubicBezTo>
                    <a:pt x="3498" y="1"/>
                    <a:pt x="1" y="2406"/>
                    <a:pt x="1792" y="6202"/>
                  </a:cubicBezTo>
                  <a:cubicBezTo>
                    <a:pt x="1792" y="6202"/>
                    <a:pt x="4590" y="4538"/>
                    <a:pt x="3498"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3" name="Google Shape;523;p21"/>
            <p:cNvSpPr/>
            <p:nvPr/>
          </p:nvSpPr>
          <p:spPr>
            <a:xfrm>
              <a:off x="7871392" y="2381246"/>
              <a:ext cx="722698" cy="251638"/>
            </a:xfrm>
            <a:custGeom>
              <a:avLst/>
              <a:gdLst/>
              <a:ahLst/>
              <a:cxnLst/>
              <a:rect l="l" t="t" r="r" b="b"/>
              <a:pathLst>
                <a:path w="6416" h="2234" extrusionOk="0">
                  <a:moveTo>
                    <a:pt x="3062" y="1"/>
                  </a:moveTo>
                  <a:cubicBezTo>
                    <a:pt x="2205" y="1"/>
                    <a:pt x="1185" y="189"/>
                    <a:pt x="1" y="709"/>
                  </a:cubicBezTo>
                  <a:cubicBezTo>
                    <a:pt x="1" y="709"/>
                    <a:pt x="1513" y="2234"/>
                    <a:pt x="3621" y="2234"/>
                  </a:cubicBezTo>
                  <a:cubicBezTo>
                    <a:pt x="4475" y="2234"/>
                    <a:pt x="5426" y="1984"/>
                    <a:pt x="6415" y="1280"/>
                  </a:cubicBezTo>
                  <a:cubicBezTo>
                    <a:pt x="6415" y="1280"/>
                    <a:pt x="5296" y="1"/>
                    <a:pt x="3062"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4" name="Google Shape;524;p21"/>
            <p:cNvSpPr/>
            <p:nvPr/>
          </p:nvSpPr>
          <p:spPr>
            <a:xfrm>
              <a:off x="8645784" y="2113164"/>
              <a:ext cx="563200" cy="761108"/>
            </a:xfrm>
            <a:custGeom>
              <a:avLst/>
              <a:gdLst/>
              <a:ahLst/>
              <a:cxnLst/>
              <a:rect l="l" t="t" r="r" b="b"/>
              <a:pathLst>
                <a:path w="5000" h="6757" extrusionOk="0">
                  <a:moveTo>
                    <a:pt x="3805" y="1"/>
                  </a:moveTo>
                  <a:lnTo>
                    <a:pt x="3805" y="1"/>
                  </a:lnTo>
                  <a:cubicBezTo>
                    <a:pt x="3805" y="1"/>
                    <a:pt x="1" y="2620"/>
                    <a:pt x="1954" y="6757"/>
                  </a:cubicBezTo>
                  <a:cubicBezTo>
                    <a:pt x="1954" y="6757"/>
                    <a:pt x="4999" y="4948"/>
                    <a:pt x="380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5" name="Google Shape;525;p21"/>
            <p:cNvSpPr/>
            <p:nvPr/>
          </p:nvSpPr>
          <p:spPr>
            <a:xfrm>
              <a:off x="7995632" y="2753518"/>
              <a:ext cx="786678" cy="274053"/>
            </a:xfrm>
            <a:custGeom>
              <a:avLst/>
              <a:gdLst/>
              <a:ahLst/>
              <a:cxnLst/>
              <a:rect l="l" t="t" r="r" b="b"/>
              <a:pathLst>
                <a:path w="6984" h="2433" extrusionOk="0">
                  <a:moveTo>
                    <a:pt x="3337" y="1"/>
                  </a:moveTo>
                  <a:cubicBezTo>
                    <a:pt x="2405" y="1"/>
                    <a:pt x="1295" y="206"/>
                    <a:pt x="6" y="773"/>
                  </a:cubicBezTo>
                  <a:cubicBezTo>
                    <a:pt x="0" y="773"/>
                    <a:pt x="1645" y="2433"/>
                    <a:pt x="3941" y="2433"/>
                  </a:cubicBezTo>
                  <a:cubicBezTo>
                    <a:pt x="4871" y="2433"/>
                    <a:pt x="5907" y="2160"/>
                    <a:pt x="6984" y="1396"/>
                  </a:cubicBezTo>
                  <a:cubicBezTo>
                    <a:pt x="6984" y="1396"/>
                    <a:pt x="5767" y="1"/>
                    <a:pt x="3337"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6" name="Google Shape;526;p21"/>
            <p:cNvSpPr/>
            <p:nvPr/>
          </p:nvSpPr>
          <p:spPr>
            <a:xfrm>
              <a:off x="8839860" y="2507176"/>
              <a:ext cx="544952" cy="744776"/>
            </a:xfrm>
            <a:custGeom>
              <a:avLst/>
              <a:gdLst/>
              <a:ahLst/>
              <a:cxnLst/>
              <a:rect l="l" t="t" r="r" b="b"/>
              <a:pathLst>
                <a:path w="4838" h="6612" extrusionOk="0">
                  <a:moveTo>
                    <a:pt x="3976" y="0"/>
                  </a:moveTo>
                  <a:cubicBezTo>
                    <a:pt x="3975" y="0"/>
                    <a:pt x="1" y="2355"/>
                    <a:pt x="1673" y="6611"/>
                  </a:cubicBezTo>
                  <a:cubicBezTo>
                    <a:pt x="1673" y="6611"/>
                    <a:pt x="4837" y="5007"/>
                    <a:pt x="3976"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7" name="Google Shape;527;p21"/>
            <p:cNvSpPr/>
            <p:nvPr/>
          </p:nvSpPr>
          <p:spPr>
            <a:xfrm>
              <a:off x="8162563" y="3097631"/>
              <a:ext cx="780257" cy="280812"/>
            </a:xfrm>
            <a:custGeom>
              <a:avLst/>
              <a:gdLst/>
              <a:ahLst/>
              <a:cxnLst/>
              <a:rect l="l" t="t" r="r" b="b"/>
              <a:pathLst>
                <a:path w="6927" h="2493" extrusionOk="0">
                  <a:moveTo>
                    <a:pt x="2945" y="1"/>
                  </a:moveTo>
                  <a:cubicBezTo>
                    <a:pt x="2105" y="1"/>
                    <a:pt x="1125" y="157"/>
                    <a:pt x="0" y="567"/>
                  </a:cubicBezTo>
                  <a:cubicBezTo>
                    <a:pt x="0" y="567"/>
                    <a:pt x="1676" y="2493"/>
                    <a:pt x="4138" y="2493"/>
                  </a:cubicBezTo>
                  <a:cubicBezTo>
                    <a:pt x="4987" y="2493"/>
                    <a:pt x="5928" y="2264"/>
                    <a:pt x="6927" y="1651"/>
                  </a:cubicBezTo>
                  <a:cubicBezTo>
                    <a:pt x="6927" y="1651"/>
                    <a:pt x="5670" y="1"/>
                    <a:pt x="294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8" name="Google Shape;528;p21"/>
            <p:cNvSpPr/>
            <p:nvPr/>
          </p:nvSpPr>
          <p:spPr>
            <a:xfrm>
              <a:off x="7935821" y="1466615"/>
              <a:ext cx="1515233" cy="3046912"/>
            </a:xfrm>
            <a:custGeom>
              <a:avLst/>
              <a:gdLst/>
              <a:ahLst/>
              <a:cxnLst/>
              <a:rect l="l" t="t" r="r" b="b"/>
              <a:pathLst>
                <a:path w="13452" h="27050" fill="none" extrusionOk="0">
                  <a:moveTo>
                    <a:pt x="0" y="0"/>
                  </a:moveTo>
                  <a:cubicBezTo>
                    <a:pt x="0" y="0"/>
                    <a:pt x="3651" y="4649"/>
                    <a:pt x="6167" y="9341"/>
                  </a:cubicBezTo>
                  <a:cubicBezTo>
                    <a:pt x="8684" y="14041"/>
                    <a:pt x="12915" y="24430"/>
                    <a:pt x="13452" y="27049"/>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3">
  <p:cSld name="CUSTOM_4_1_1_1">
    <p:spTree>
      <p:nvGrpSpPr>
        <p:cNvPr id="1" name="Shape 529"/>
        <p:cNvGrpSpPr/>
        <p:nvPr/>
      </p:nvGrpSpPr>
      <p:grpSpPr>
        <a:xfrm>
          <a:off x="0" y="0"/>
          <a:ext cx="0" cy="0"/>
          <a:chOff x="0" y="0"/>
          <a:chExt cx="0" cy="0"/>
        </a:xfrm>
      </p:grpSpPr>
      <p:sp>
        <p:nvSpPr>
          <p:cNvPr id="530" name="Google Shape;530;p22"/>
          <p:cNvSpPr txBox="1">
            <a:spLocks noGrp="1"/>
          </p:cNvSpPr>
          <p:nvPr>
            <p:ph type="title"/>
          </p:nvPr>
        </p:nvSpPr>
        <p:spPr>
          <a:xfrm>
            <a:off x="6375433" y="1384567"/>
            <a:ext cx="4867600" cy="130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1" name="Google Shape;531;p22"/>
          <p:cNvSpPr txBox="1">
            <a:spLocks noGrp="1"/>
          </p:cNvSpPr>
          <p:nvPr>
            <p:ph type="subTitle" idx="1"/>
          </p:nvPr>
        </p:nvSpPr>
        <p:spPr>
          <a:xfrm>
            <a:off x="6631600" y="3139800"/>
            <a:ext cx="4611200" cy="163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2" name="Google Shape;532;p22"/>
          <p:cNvSpPr/>
          <p:nvPr/>
        </p:nvSpPr>
        <p:spPr>
          <a:xfrm>
            <a:off x="10884904" y="6386711"/>
            <a:ext cx="143" cy="482981"/>
          </a:xfrm>
          <a:custGeom>
            <a:avLst/>
            <a:gdLst/>
            <a:ahLst/>
            <a:cxnLst/>
            <a:rect l="l" t="t" r="r" b="b"/>
            <a:pathLst>
              <a:path w="1" h="3388" fill="none" extrusionOk="0">
                <a:moveTo>
                  <a:pt x="0" y="1"/>
                </a:moveTo>
                <a:lnTo>
                  <a:pt x="0" y="3387"/>
                </a:lnTo>
              </a:path>
            </a:pathLst>
          </a:custGeom>
          <a:noFill/>
          <a:ln w="2775" cap="flat" cmpd="sng">
            <a:solidFill>
              <a:srgbClr val="000000"/>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3" name="Google Shape;533;p22"/>
          <p:cNvSpPr/>
          <p:nvPr/>
        </p:nvSpPr>
        <p:spPr>
          <a:xfrm>
            <a:off x="9983821" y="6588569"/>
            <a:ext cx="683559" cy="52461"/>
          </a:xfrm>
          <a:custGeom>
            <a:avLst/>
            <a:gdLst/>
            <a:ahLst/>
            <a:cxnLst/>
            <a:rect l="l" t="t" r="r" b="b"/>
            <a:pathLst>
              <a:path w="4795" h="368" fill="none" extrusionOk="0">
                <a:moveTo>
                  <a:pt x="4795" y="274"/>
                </a:moveTo>
                <a:cubicBezTo>
                  <a:pt x="4795" y="274"/>
                  <a:pt x="999" y="368"/>
                  <a:pt x="1" y="1"/>
                </a:cubicBezTo>
              </a:path>
            </a:pathLst>
          </a:custGeom>
          <a:noFill/>
          <a:ln w="2775" cap="flat" cmpd="sng">
            <a:solidFill>
              <a:srgbClr val="000000"/>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4" name="Google Shape;534;p22"/>
          <p:cNvSpPr/>
          <p:nvPr/>
        </p:nvSpPr>
        <p:spPr>
          <a:xfrm>
            <a:off x="9768544" y="5245551"/>
            <a:ext cx="2563596" cy="1777967"/>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535" name="Google Shape;535;p22"/>
          <p:cNvGrpSpPr/>
          <p:nvPr/>
        </p:nvGrpSpPr>
        <p:grpSpPr>
          <a:xfrm>
            <a:off x="10134643" y="5100293"/>
            <a:ext cx="1831425" cy="2153176"/>
            <a:chOff x="7600982" y="3825220"/>
            <a:chExt cx="1373569" cy="1614882"/>
          </a:xfrm>
        </p:grpSpPr>
        <p:sp>
          <p:nvSpPr>
            <p:cNvPr id="536" name="Google Shape;536;p22"/>
            <p:cNvSpPr/>
            <p:nvPr/>
          </p:nvSpPr>
          <p:spPr>
            <a:xfrm>
              <a:off x="7600982" y="3825220"/>
              <a:ext cx="1373569" cy="1614882"/>
            </a:xfrm>
            <a:custGeom>
              <a:avLst/>
              <a:gdLst/>
              <a:ahLst/>
              <a:cxnLst/>
              <a:rect l="l" t="t" r="r" b="b"/>
              <a:pathLst>
                <a:path w="12847" h="15104" extrusionOk="0">
                  <a:moveTo>
                    <a:pt x="0" y="0"/>
                  </a:moveTo>
                  <a:cubicBezTo>
                    <a:pt x="0" y="0"/>
                    <a:pt x="751" y="5545"/>
                    <a:pt x="1340" y="6577"/>
                  </a:cubicBezTo>
                  <a:cubicBezTo>
                    <a:pt x="1899" y="7557"/>
                    <a:pt x="7330" y="15104"/>
                    <a:pt x="9986" y="15104"/>
                  </a:cubicBezTo>
                  <a:cubicBezTo>
                    <a:pt x="10126" y="15104"/>
                    <a:pt x="10258" y="15083"/>
                    <a:pt x="10381" y="15039"/>
                  </a:cubicBezTo>
                  <a:cubicBezTo>
                    <a:pt x="12847" y="14151"/>
                    <a:pt x="11166" y="9349"/>
                    <a:pt x="11166" y="9349"/>
                  </a:cubicBezTo>
                  <a:cubicBezTo>
                    <a:pt x="10288" y="7182"/>
                    <a:pt x="7311" y="3284"/>
                    <a:pt x="5263" y="2064"/>
                  </a:cubicBezTo>
                  <a:cubicBezTo>
                    <a:pt x="3216" y="845"/>
                    <a:pt x="1" y="0"/>
                    <a:pt x="0"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7" name="Google Shape;537;p22"/>
            <p:cNvSpPr/>
            <p:nvPr/>
          </p:nvSpPr>
          <p:spPr>
            <a:xfrm>
              <a:off x="7627745" y="3854403"/>
              <a:ext cx="1185340" cy="1492999"/>
            </a:xfrm>
            <a:custGeom>
              <a:avLst/>
              <a:gdLst/>
              <a:ahLst/>
              <a:cxnLst/>
              <a:rect l="l" t="t" r="r" b="b"/>
              <a:pathLst>
                <a:path w="11337" h="14237" fill="none" extrusionOk="0">
                  <a:moveTo>
                    <a:pt x="11337" y="14237"/>
                  </a:moveTo>
                  <a:cubicBezTo>
                    <a:pt x="11337" y="14237"/>
                    <a:pt x="7038" y="5331"/>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38" name="Google Shape;538;p22"/>
          <p:cNvGrpSpPr/>
          <p:nvPr/>
        </p:nvGrpSpPr>
        <p:grpSpPr>
          <a:xfrm>
            <a:off x="7691699" y="5588476"/>
            <a:ext cx="2767709" cy="1689933"/>
            <a:chOff x="5768774" y="4191357"/>
            <a:chExt cx="2075782" cy="1267450"/>
          </a:xfrm>
        </p:grpSpPr>
        <p:sp>
          <p:nvSpPr>
            <p:cNvPr id="539" name="Google Shape;539;p22"/>
            <p:cNvSpPr/>
            <p:nvPr/>
          </p:nvSpPr>
          <p:spPr>
            <a:xfrm>
              <a:off x="5768774" y="4191357"/>
              <a:ext cx="1435581" cy="1170960"/>
            </a:xfrm>
            <a:custGeom>
              <a:avLst/>
              <a:gdLst/>
              <a:ahLst/>
              <a:cxnLst/>
              <a:rect l="l" t="t" r="r" b="b"/>
              <a:pathLst>
                <a:path w="13427" h="10952" extrusionOk="0">
                  <a:moveTo>
                    <a:pt x="0" y="0"/>
                  </a:moveTo>
                  <a:cubicBezTo>
                    <a:pt x="1" y="0"/>
                    <a:pt x="1613" y="3557"/>
                    <a:pt x="1800" y="5212"/>
                  </a:cubicBezTo>
                  <a:cubicBezTo>
                    <a:pt x="1996" y="6875"/>
                    <a:pt x="2611" y="10569"/>
                    <a:pt x="3421" y="10902"/>
                  </a:cubicBezTo>
                  <a:cubicBezTo>
                    <a:pt x="3504" y="10936"/>
                    <a:pt x="3675" y="10951"/>
                    <a:pt x="3916" y="10951"/>
                  </a:cubicBezTo>
                  <a:cubicBezTo>
                    <a:pt x="6020" y="10951"/>
                    <a:pt x="13427" y="9784"/>
                    <a:pt x="13427" y="9784"/>
                  </a:cubicBezTo>
                  <a:cubicBezTo>
                    <a:pt x="13043" y="8778"/>
                    <a:pt x="11004" y="6730"/>
                    <a:pt x="9162" y="6159"/>
                  </a:cubicBezTo>
                  <a:cubicBezTo>
                    <a:pt x="7311" y="5596"/>
                    <a:pt x="3319" y="3037"/>
                    <a:pt x="2184" y="1894"/>
                  </a:cubicBezTo>
                  <a:cubicBezTo>
                    <a:pt x="1502" y="1211"/>
                    <a:pt x="768" y="580"/>
                    <a:pt x="0"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0" name="Google Shape;540;p22"/>
            <p:cNvSpPr/>
            <p:nvPr/>
          </p:nvSpPr>
          <p:spPr>
            <a:xfrm>
              <a:off x="5801759" y="4239562"/>
              <a:ext cx="814306" cy="1081790"/>
            </a:xfrm>
            <a:custGeom>
              <a:avLst/>
              <a:gdLst/>
              <a:ahLst/>
              <a:cxnLst/>
              <a:rect l="l" t="t" r="r" b="b"/>
              <a:pathLst>
                <a:path w="7934" h="10569" fill="none" extrusionOk="0">
                  <a:moveTo>
                    <a:pt x="7934" y="10569"/>
                  </a:moveTo>
                  <a:cubicBezTo>
                    <a:pt x="7934" y="10569"/>
                    <a:pt x="3703" y="3881"/>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1" name="Google Shape;541;p22"/>
            <p:cNvSpPr/>
            <p:nvPr/>
          </p:nvSpPr>
          <p:spPr>
            <a:xfrm>
              <a:off x="6046731" y="4940090"/>
              <a:ext cx="404279" cy="131392"/>
            </a:xfrm>
            <a:custGeom>
              <a:avLst/>
              <a:gdLst/>
              <a:ahLst/>
              <a:cxnLst/>
              <a:rect l="l" t="t" r="r" b="b"/>
              <a:pathLst>
                <a:path w="4325" h="1229" fill="none" extrusionOk="0">
                  <a:moveTo>
                    <a:pt x="4325" y="1229"/>
                  </a:moveTo>
                  <a:cubicBezTo>
                    <a:pt x="4325" y="1229"/>
                    <a:pt x="1544" y="742"/>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2" name="Google Shape;542;p22"/>
            <p:cNvSpPr/>
            <p:nvPr/>
          </p:nvSpPr>
          <p:spPr>
            <a:xfrm>
              <a:off x="6722673" y="4940092"/>
              <a:ext cx="202609" cy="367582"/>
            </a:xfrm>
            <a:custGeom>
              <a:avLst/>
              <a:gdLst/>
              <a:ahLst/>
              <a:cxnLst/>
              <a:rect l="l" t="t" r="r" b="b"/>
              <a:pathLst>
                <a:path w="1895" h="3438" fill="none" extrusionOk="0">
                  <a:moveTo>
                    <a:pt x="1895" y="0"/>
                  </a:moveTo>
                  <a:cubicBezTo>
                    <a:pt x="1895" y="0"/>
                    <a:pt x="487" y="2926"/>
                    <a:pt x="1"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3" name="Google Shape;543;p22"/>
            <p:cNvSpPr/>
            <p:nvPr/>
          </p:nvSpPr>
          <p:spPr>
            <a:xfrm>
              <a:off x="6829374" y="4499864"/>
              <a:ext cx="1015182" cy="958943"/>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4" name="Google Shape;544;p22"/>
            <p:cNvSpPr/>
            <p:nvPr/>
          </p:nvSpPr>
          <p:spPr>
            <a:xfrm>
              <a:off x="6857717" y="4529042"/>
              <a:ext cx="564624" cy="896611"/>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45" name="Google Shape;545;p22"/>
          <p:cNvSpPr/>
          <p:nvPr/>
        </p:nvSpPr>
        <p:spPr>
          <a:xfrm>
            <a:off x="791104" y="5120236"/>
            <a:ext cx="1014359" cy="6131784"/>
          </a:xfrm>
          <a:custGeom>
            <a:avLst/>
            <a:gdLst/>
            <a:ahLst/>
            <a:cxnLst/>
            <a:rect l="l" t="t" r="r" b="b"/>
            <a:pathLst>
              <a:path w="9137" h="55233" extrusionOk="0">
                <a:moveTo>
                  <a:pt x="7157" y="0"/>
                </a:moveTo>
                <a:cubicBezTo>
                  <a:pt x="5963" y="2935"/>
                  <a:pt x="4504" y="5749"/>
                  <a:pt x="2815" y="8428"/>
                </a:cubicBezTo>
                <a:cubicBezTo>
                  <a:pt x="2935" y="6236"/>
                  <a:pt x="3097" y="4043"/>
                  <a:pt x="3285" y="1868"/>
                </a:cubicBezTo>
                <a:lnTo>
                  <a:pt x="1161" y="1681"/>
                </a:lnTo>
                <a:cubicBezTo>
                  <a:pt x="111" y="13870"/>
                  <a:pt x="0" y="26128"/>
                  <a:pt x="836" y="38343"/>
                </a:cubicBezTo>
                <a:cubicBezTo>
                  <a:pt x="1203" y="43606"/>
                  <a:pt x="1118" y="48869"/>
                  <a:pt x="871" y="55147"/>
                </a:cubicBezTo>
                <a:lnTo>
                  <a:pt x="3003" y="55232"/>
                </a:lnTo>
                <a:cubicBezTo>
                  <a:pt x="3250" y="48878"/>
                  <a:pt x="3336" y="43555"/>
                  <a:pt x="2969" y="38189"/>
                </a:cubicBezTo>
                <a:cubicBezTo>
                  <a:pt x="2380" y="29651"/>
                  <a:pt x="2269" y="21087"/>
                  <a:pt x="2619" y="12531"/>
                </a:cubicBezTo>
                <a:cubicBezTo>
                  <a:pt x="5246" y="8897"/>
                  <a:pt x="7439" y="4965"/>
                  <a:pt x="9136" y="811"/>
                </a:cubicBezTo>
                <a:lnTo>
                  <a:pt x="715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6" name="Google Shape;546;p22"/>
          <p:cNvSpPr/>
          <p:nvPr/>
        </p:nvSpPr>
        <p:spPr>
          <a:xfrm>
            <a:off x="168065" y="1048101"/>
            <a:ext cx="445204" cy="6944508"/>
          </a:xfrm>
          <a:custGeom>
            <a:avLst/>
            <a:gdLst/>
            <a:ahLst/>
            <a:cxnLst/>
            <a:rect l="l" t="t" r="r" b="b"/>
            <a:pathLst>
              <a:path w="4010" h="55156" extrusionOk="0">
                <a:moveTo>
                  <a:pt x="1877" y="0"/>
                </a:moveTo>
                <a:cubicBezTo>
                  <a:pt x="1093" y="12633"/>
                  <a:pt x="1007" y="25301"/>
                  <a:pt x="1630" y="37942"/>
                </a:cubicBezTo>
                <a:cubicBezTo>
                  <a:pt x="1843" y="42301"/>
                  <a:pt x="1169" y="46805"/>
                  <a:pt x="530" y="51155"/>
                </a:cubicBezTo>
                <a:cubicBezTo>
                  <a:pt x="351" y="52375"/>
                  <a:pt x="163" y="53638"/>
                  <a:pt x="1" y="54874"/>
                </a:cubicBezTo>
                <a:lnTo>
                  <a:pt x="2116" y="55156"/>
                </a:lnTo>
                <a:cubicBezTo>
                  <a:pt x="2278" y="53936"/>
                  <a:pt x="2466" y="52682"/>
                  <a:pt x="2645" y="51462"/>
                </a:cubicBezTo>
                <a:cubicBezTo>
                  <a:pt x="3311" y="47018"/>
                  <a:pt x="3993" y="42412"/>
                  <a:pt x="3763" y="37840"/>
                </a:cubicBezTo>
                <a:cubicBezTo>
                  <a:pt x="3148" y="25275"/>
                  <a:pt x="3225" y="12685"/>
                  <a:pt x="4010" y="137"/>
                </a:cubicBezTo>
                <a:lnTo>
                  <a:pt x="187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4">
  <p:cSld name="CUSTOM_4_1_1_1_1">
    <p:spTree>
      <p:nvGrpSpPr>
        <p:cNvPr id="1" name="Shape 547"/>
        <p:cNvGrpSpPr/>
        <p:nvPr/>
      </p:nvGrpSpPr>
      <p:grpSpPr>
        <a:xfrm>
          <a:off x="0" y="0"/>
          <a:ext cx="0" cy="0"/>
          <a:chOff x="0" y="0"/>
          <a:chExt cx="0" cy="0"/>
        </a:xfrm>
      </p:grpSpPr>
      <p:sp>
        <p:nvSpPr>
          <p:cNvPr id="548" name="Google Shape;548;p23"/>
          <p:cNvSpPr/>
          <p:nvPr/>
        </p:nvSpPr>
        <p:spPr>
          <a:xfrm flipH="1">
            <a:off x="-103868" y="5295200"/>
            <a:ext cx="2563596" cy="1777967"/>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9" name="Google Shape;549;p23"/>
          <p:cNvSpPr txBox="1">
            <a:spLocks noGrp="1"/>
          </p:cNvSpPr>
          <p:nvPr>
            <p:ph type="title"/>
          </p:nvPr>
        </p:nvSpPr>
        <p:spPr>
          <a:xfrm>
            <a:off x="955637" y="1384567"/>
            <a:ext cx="3686000" cy="130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0" name="Google Shape;550;p23"/>
          <p:cNvSpPr txBox="1">
            <a:spLocks noGrp="1"/>
          </p:cNvSpPr>
          <p:nvPr>
            <p:ph type="subTitle" idx="1"/>
          </p:nvPr>
        </p:nvSpPr>
        <p:spPr>
          <a:xfrm>
            <a:off x="955633" y="3139800"/>
            <a:ext cx="5474400" cy="1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1" name="Google Shape;551;p23"/>
          <p:cNvSpPr/>
          <p:nvPr/>
        </p:nvSpPr>
        <p:spPr>
          <a:xfrm flipH="1">
            <a:off x="1322577" y="6137844"/>
            <a:ext cx="143" cy="482981"/>
          </a:xfrm>
          <a:custGeom>
            <a:avLst/>
            <a:gdLst/>
            <a:ahLst/>
            <a:cxnLst/>
            <a:rect l="l" t="t" r="r" b="b"/>
            <a:pathLst>
              <a:path w="1" h="3388" fill="none" extrusionOk="0">
                <a:moveTo>
                  <a:pt x="0" y="1"/>
                </a:moveTo>
                <a:lnTo>
                  <a:pt x="0" y="3387"/>
                </a:lnTo>
              </a:path>
            </a:pathLst>
          </a:custGeom>
          <a:noFill/>
          <a:ln w="2775" cap="flat" cmpd="sng">
            <a:solidFill>
              <a:srgbClr val="000000"/>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2" name="Google Shape;552;p23"/>
          <p:cNvSpPr/>
          <p:nvPr/>
        </p:nvSpPr>
        <p:spPr>
          <a:xfrm flipH="1">
            <a:off x="1540244" y="6339703"/>
            <a:ext cx="683559" cy="52461"/>
          </a:xfrm>
          <a:custGeom>
            <a:avLst/>
            <a:gdLst/>
            <a:ahLst/>
            <a:cxnLst/>
            <a:rect l="l" t="t" r="r" b="b"/>
            <a:pathLst>
              <a:path w="4795" h="368" fill="none" extrusionOk="0">
                <a:moveTo>
                  <a:pt x="4795" y="274"/>
                </a:moveTo>
                <a:cubicBezTo>
                  <a:pt x="4795" y="274"/>
                  <a:pt x="999" y="368"/>
                  <a:pt x="1" y="1"/>
                </a:cubicBezTo>
              </a:path>
            </a:pathLst>
          </a:custGeom>
          <a:noFill/>
          <a:ln w="2775" cap="flat" cmpd="sng">
            <a:solidFill>
              <a:srgbClr val="000000"/>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3" name="Google Shape;553;p23"/>
          <p:cNvSpPr/>
          <p:nvPr/>
        </p:nvSpPr>
        <p:spPr>
          <a:xfrm flipH="1">
            <a:off x="241555" y="5156227"/>
            <a:ext cx="1831425" cy="2153176"/>
          </a:xfrm>
          <a:custGeom>
            <a:avLst/>
            <a:gdLst/>
            <a:ahLst/>
            <a:cxnLst/>
            <a:rect l="l" t="t" r="r" b="b"/>
            <a:pathLst>
              <a:path w="12847" h="15104" extrusionOk="0">
                <a:moveTo>
                  <a:pt x="0" y="0"/>
                </a:moveTo>
                <a:cubicBezTo>
                  <a:pt x="0" y="0"/>
                  <a:pt x="751" y="5545"/>
                  <a:pt x="1340" y="6577"/>
                </a:cubicBezTo>
                <a:cubicBezTo>
                  <a:pt x="1899" y="7557"/>
                  <a:pt x="7330" y="15104"/>
                  <a:pt x="9986" y="15104"/>
                </a:cubicBezTo>
                <a:cubicBezTo>
                  <a:pt x="10126" y="15104"/>
                  <a:pt x="10258" y="15083"/>
                  <a:pt x="10381" y="15039"/>
                </a:cubicBezTo>
                <a:cubicBezTo>
                  <a:pt x="12847" y="14151"/>
                  <a:pt x="11166" y="9349"/>
                  <a:pt x="11166" y="9349"/>
                </a:cubicBezTo>
                <a:cubicBezTo>
                  <a:pt x="10288" y="7182"/>
                  <a:pt x="7311" y="3284"/>
                  <a:pt x="5263" y="2064"/>
                </a:cubicBezTo>
                <a:cubicBezTo>
                  <a:pt x="3216" y="845"/>
                  <a:pt x="1" y="0"/>
                  <a:pt x="0"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4" name="Google Shape;554;p23"/>
          <p:cNvSpPr/>
          <p:nvPr/>
        </p:nvSpPr>
        <p:spPr>
          <a:xfrm flipH="1">
            <a:off x="456843" y="5195137"/>
            <a:ext cx="1580453" cy="1990665"/>
          </a:xfrm>
          <a:custGeom>
            <a:avLst/>
            <a:gdLst/>
            <a:ahLst/>
            <a:cxnLst/>
            <a:rect l="l" t="t" r="r" b="b"/>
            <a:pathLst>
              <a:path w="11337" h="14237" fill="none" extrusionOk="0">
                <a:moveTo>
                  <a:pt x="11337" y="14237"/>
                </a:moveTo>
                <a:cubicBezTo>
                  <a:pt x="11337" y="14237"/>
                  <a:pt x="7038" y="5331"/>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5" name="Google Shape;555;p23"/>
          <p:cNvSpPr/>
          <p:nvPr/>
        </p:nvSpPr>
        <p:spPr>
          <a:xfrm flipH="1">
            <a:off x="2357809" y="5940101"/>
            <a:ext cx="1153327" cy="1089435"/>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6" name="Google Shape;556;p23"/>
          <p:cNvSpPr/>
          <p:nvPr/>
        </p:nvSpPr>
        <p:spPr>
          <a:xfrm flipH="1">
            <a:off x="2837467" y="5973249"/>
            <a:ext cx="641469" cy="1018627"/>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7" name="Google Shape;557;p23"/>
          <p:cNvSpPr/>
          <p:nvPr/>
        </p:nvSpPr>
        <p:spPr>
          <a:xfrm flipH="1">
            <a:off x="8993963" y="3740499"/>
            <a:ext cx="2979871" cy="3436767"/>
          </a:xfrm>
          <a:custGeom>
            <a:avLst/>
            <a:gdLst/>
            <a:ahLst/>
            <a:cxnLst/>
            <a:rect l="l" t="t" r="r" b="b"/>
            <a:pathLst>
              <a:path w="20303" h="23416" extrusionOk="0">
                <a:moveTo>
                  <a:pt x="12233" y="7268"/>
                </a:moveTo>
                <a:lnTo>
                  <a:pt x="12233" y="7268"/>
                </a:lnTo>
                <a:cubicBezTo>
                  <a:pt x="12139" y="7379"/>
                  <a:pt x="12045" y="7481"/>
                  <a:pt x="11960" y="7601"/>
                </a:cubicBezTo>
                <a:lnTo>
                  <a:pt x="11175" y="7276"/>
                </a:lnTo>
                <a:lnTo>
                  <a:pt x="12233" y="7268"/>
                </a:lnTo>
                <a:close/>
                <a:moveTo>
                  <a:pt x="4650" y="0"/>
                </a:moveTo>
                <a:lnTo>
                  <a:pt x="5554" y="2124"/>
                </a:lnTo>
                <a:cubicBezTo>
                  <a:pt x="5554" y="2124"/>
                  <a:pt x="5563" y="2124"/>
                  <a:pt x="5579" y="2124"/>
                </a:cubicBezTo>
                <a:cubicBezTo>
                  <a:pt x="5791" y="2124"/>
                  <a:pt x="7260" y="2139"/>
                  <a:pt x="7584" y="2542"/>
                </a:cubicBezTo>
                <a:lnTo>
                  <a:pt x="5844" y="2849"/>
                </a:lnTo>
                <a:cubicBezTo>
                  <a:pt x="5844" y="2849"/>
                  <a:pt x="6833" y="4607"/>
                  <a:pt x="7072" y="5007"/>
                </a:cubicBezTo>
                <a:cubicBezTo>
                  <a:pt x="7072" y="5007"/>
                  <a:pt x="7382" y="4985"/>
                  <a:pt x="7705" y="4985"/>
                </a:cubicBezTo>
                <a:cubicBezTo>
                  <a:pt x="7974" y="4985"/>
                  <a:pt x="8252" y="5000"/>
                  <a:pt x="8369" y="5059"/>
                </a:cubicBezTo>
                <a:lnTo>
                  <a:pt x="7302" y="5477"/>
                </a:lnTo>
                <a:cubicBezTo>
                  <a:pt x="7302" y="5477"/>
                  <a:pt x="8232" y="6816"/>
                  <a:pt x="8437" y="7268"/>
                </a:cubicBezTo>
                <a:lnTo>
                  <a:pt x="9529" y="7268"/>
                </a:lnTo>
                <a:lnTo>
                  <a:pt x="8642" y="7635"/>
                </a:lnTo>
                <a:lnTo>
                  <a:pt x="9478" y="8863"/>
                </a:lnTo>
                <a:cubicBezTo>
                  <a:pt x="8394" y="7370"/>
                  <a:pt x="6373" y="5110"/>
                  <a:pt x="3575" y="4172"/>
                </a:cubicBezTo>
                <a:cubicBezTo>
                  <a:pt x="3352" y="4058"/>
                  <a:pt x="3082" y="4012"/>
                  <a:pt x="2791" y="4012"/>
                </a:cubicBezTo>
                <a:cubicBezTo>
                  <a:pt x="1577" y="4012"/>
                  <a:pt x="1" y="4811"/>
                  <a:pt x="1" y="4811"/>
                </a:cubicBezTo>
                <a:lnTo>
                  <a:pt x="1911" y="6108"/>
                </a:lnTo>
                <a:cubicBezTo>
                  <a:pt x="1911" y="6108"/>
                  <a:pt x="3073" y="5343"/>
                  <a:pt x="3680" y="5343"/>
                </a:cubicBezTo>
                <a:cubicBezTo>
                  <a:pt x="3739" y="5343"/>
                  <a:pt x="3792" y="5350"/>
                  <a:pt x="3839" y="5366"/>
                </a:cubicBezTo>
                <a:lnTo>
                  <a:pt x="2543" y="6560"/>
                </a:lnTo>
                <a:cubicBezTo>
                  <a:pt x="2543" y="6560"/>
                  <a:pt x="4325" y="7507"/>
                  <a:pt x="4743" y="7720"/>
                </a:cubicBezTo>
                <a:cubicBezTo>
                  <a:pt x="4743" y="7720"/>
                  <a:pt x="5579" y="7080"/>
                  <a:pt x="5861" y="7055"/>
                </a:cubicBezTo>
                <a:lnTo>
                  <a:pt x="5861" y="7055"/>
                </a:lnTo>
                <a:lnTo>
                  <a:pt x="5196" y="7984"/>
                </a:lnTo>
                <a:cubicBezTo>
                  <a:pt x="5196" y="7984"/>
                  <a:pt x="6697" y="8607"/>
                  <a:pt x="7115" y="8872"/>
                </a:cubicBezTo>
                <a:lnTo>
                  <a:pt x="8036" y="8292"/>
                </a:lnTo>
                <a:lnTo>
                  <a:pt x="7482" y="9076"/>
                </a:lnTo>
                <a:lnTo>
                  <a:pt x="8949" y="9690"/>
                </a:lnTo>
                <a:lnTo>
                  <a:pt x="8949" y="14356"/>
                </a:lnTo>
                <a:cubicBezTo>
                  <a:pt x="8949" y="15568"/>
                  <a:pt x="9657" y="16600"/>
                  <a:pt x="9657" y="16600"/>
                </a:cubicBezTo>
                <a:lnTo>
                  <a:pt x="9657" y="23415"/>
                </a:lnTo>
                <a:lnTo>
                  <a:pt x="10697" y="23415"/>
                </a:lnTo>
                <a:lnTo>
                  <a:pt x="10697" y="16497"/>
                </a:lnTo>
                <a:cubicBezTo>
                  <a:pt x="11132" y="15960"/>
                  <a:pt x="11440" y="15320"/>
                  <a:pt x="11593" y="14638"/>
                </a:cubicBezTo>
                <a:cubicBezTo>
                  <a:pt x="11815" y="13563"/>
                  <a:pt x="11363" y="9793"/>
                  <a:pt x="11363" y="9793"/>
                </a:cubicBezTo>
                <a:lnTo>
                  <a:pt x="13052" y="8974"/>
                </a:lnTo>
                <a:lnTo>
                  <a:pt x="12463" y="8215"/>
                </a:lnTo>
                <a:lnTo>
                  <a:pt x="13410" y="8752"/>
                </a:lnTo>
                <a:cubicBezTo>
                  <a:pt x="13811" y="8462"/>
                  <a:pt x="15287" y="7754"/>
                  <a:pt x="15287" y="7754"/>
                </a:cubicBezTo>
                <a:lnTo>
                  <a:pt x="14570" y="6876"/>
                </a:lnTo>
                <a:lnTo>
                  <a:pt x="14570" y="6876"/>
                </a:lnTo>
                <a:cubicBezTo>
                  <a:pt x="14852" y="6884"/>
                  <a:pt x="15713" y="7473"/>
                  <a:pt x="15713" y="7473"/>
                </a:cubicBezTo>
                <a:cubicBezTo>
                  <a:pt x="16131" y="7234"/>
                  <a:pt x="17854" y="6202"/>
                  <a:pt x="17854" y="6202"/>
                </a:cubicBezTo>
                <a:lnTo>
                  <a:pt x="16506" y="5076"/>
                </a:lnTo>
                <a:cubicBezTo>
                  <a:pt x="16561" y="5054"/>
                  <a:pt x="16627" y="5044"/>
                  <a:pt x="16700" y="5044"/>
                </a:cubicBezTo>
                <a:cubicBezTo>
                  <a:pt x="17312" y="5044"/>
                  <a:pt x="18468" y="5724"/>
                  <a:pt x="18468" y="5724"/>
                </a:cubicBezTo>
                <a:lnTo>
                  <a:pt x="20302" y="4325"/>
                </a:lnTo>
                <a:cubicBezTo>
                  <a:pt x="20302" y="4325"/>
                  <a:pt x="18817" y="3672"/>
                  <a:pt x="17628" y="3672"/>
                </a:cubicBezTo>
                <a:cubicBezTo>
                  <a:pt x="17279" y="3672"/>
                  <a:pt x="16956" y="3728"/>
                  <a:pt x="16703" y="3873"/>
                </a:cubicBezTo>
                <a:cubicBezTo>
                  <a:pt x="14843" y="4615"/>
                  <a:pt x="13376" y="5929"/>
                  <a:pt x="12310" y="7183"/>
                </a:cubicBezTo>
                <a:cubicBezTo>
                  <a:pt x="12574" y="6662"/>
                  <a:pt x="13401" y="5477"/>
                  <a:pt x="13401" y="5477"/>
                </a:cubicBezTo>
                <a:lnTo>
                  <a:pt x="12335" y="5059"/>
                </a:lnTo>
                <a:cubicBezTo>
                  <a:pt x="12448" y="5000"/>
                  <a:pt x="12724" y="4985"/>
                  <a:pt x="12992" y="4985"/>
                </a:cubicBezTo>
                <a:cubicBezTo>
                  <a:pt x="13314" y="4985"/>
                  <a:pt x="13623" y="5007"/>
                  <a:pt x="13623" y="5007"/>
                </a:cubicBezTo>
                <a:cubicBezTo>
                  <a:pt x="13871" y="4598"/>
                  <a:pt x="14852" y="2849"/>
                  <a:pt x="14852" y="2849"/>
                </a:cubicBezTo>
                <a:lnTo>
                  <a:pt x="13120" y="2542"/>
                </a:lnTo>
                <a:cubicBezTo>
                  <a:pt x="13436" y="2139"/>
                  <a:pt x="14904" y="2124"/>
                  <a:pt x="15116" y="2124"/>
                </a:cubicBezTo>
                <a:cubicBezTo>
                  <a:pt x="15133" y="2124"/>
                  <a:pt x="15142" y="2124"/>
                  <a:pt x="15142" y="2124"/>
                </a:cubicBezTo>
                <a:lnTo>
                  <a:pt x="16046" y="0"/>
                </a:lnTo>
                <a:lnTo>
                  <a:pt x="16046" y="0"/>
                </a:lnTo>
                <a:cubicBezTo>
                  <a:pt x="16046" y="0"/>
                  <a:pt x="13342" y="282"/>
                  <a:pt x="12693" y="1399"/>
                </a:cubicBezTo>
                <a:cubicBezTo>
                  <a:pt x="11132" y="3361"/>
                  <a:pt x="10552" y="5809"/>
                  <a:pt x="10348" y="7635"/>
                </a:cubicBezTo>
                <a:cubicBezTo>
                  <a:pt x="10143" y="5809"/>
                  <a:pt x="9563" y="3361"/>
                  <a:pt x="8002" y="1399"/>
                </a:cubicBezTo>
                <a:cubicBezTo>
                  <a:pt x="7362" y="282"/>
                  <a:pt x="4650" y="0"/>
                  <a:pt x="46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8" name="Google Shape;558;p23"/>
          <p:cNvSpPr/>
          <p:nvPr/>
        </p:nvSpPr>
        <p:spPr>
          <a:xfrm flipH="1">
            <a:off x="5333353" y="1802297"/>
            <a:ext cx="4663609" cy="5374945"/>
          </a:xfrm>
          <a:custGeom>
            <a:avLst/>
            <a:gdLst/>
            <a:ahLst/>
            <a:cxnLst/>
            <a:rect l="l" t="t" r="r" b="b"/>
            <a:pathLst>
              <a:path w="20311" h="23408" extrusionOk="0">
                <a:moveTo>
                  <a:pt x="12233" y="7268"/>
                </a:moveTo>
                <a:lnTo>
                  <a:pt x="12233" y="7268"/>
                </a:lnTo>
                <a:cubicBezTo>
                  <a:pt x="12139" y="7371"/>
                  <a:pt x="12054" y="7482"/>
                  <a:pt x="11968" y="7592"/>
                </a:cubicBezTo>
                <a:lnTo>
                  <a:pt x="11184" y="7277"/>
                </a:lnTo>
                <a:lnTo>
                  <a:pt x="12233" y="7268"/>
                </a:lnTo>
                <a:close/>
                <a:moveTo>
                  <a:pt x="4658" y="1"/>
                </a:moveTo>
                <a:lnTo>
                  <a:pt x="5562" y="2125"/>
                </a:lnTo>
                <a:cubicBezTo>
                  <a:pt x="5562" y="2125"/>
                  <a:pt x="5572" y="2125"/>
                  <a:pt x="5589" y="2125"/>
                </a:cubicBezTo>
                <a:cubicBezTo>
                  <a:pt x="5804" y="2125"/>
                  <a:pt x="7268" y="2139"/>
                  <a:pt x="7584" y="2534"/>
                </a:cubicBezTo>
                <a:lnTo>
                  <a:pt x="5852" y="2850"/>
                </a:lnTo>
                <a:cubicBezTo>
                  <a:pt x="5852" y="2850"/>
                  <a:pt x="6833" y="4598"/>
                  <a:pt x="7081" y="5008"/>
                </a:cubicBezTo>
                <a:cubicBezTo>
                  <a:pt x="7081" y="5008"/>
                  <a:pt x="7402" y="4982"/>
                  <a:pt x="7730" y="4982"/>
                </a:cubicBezTo>
                <a:cubicBezTo>
                  <a:pt x="7992" y="4982"/>
                  <a:pt x="8259" y="4998"/>
                  <a:pt x="8369" y="5059"/>
                </a:cubicBezTo>
                <a:lnTo>
                  <a:pt x="7303" y="5477"/>
                </a:lnTo>
                <a:cubicBezTo>
                  <a:pt x="7303" y="5477"/>
                  <a:pt x="8232" y="6808"/>
                  <a:pt x="8446" y="7268"/>
                </a:cubicBezTo>
                <a:lnTo>
                  <a:pt x="9529" y="7268"/>
                </a:lnTo>
                <a:lnTo>
                  <a:pt x="8642" y="7635"/>
                </a:lnTo>
                <a:lnTo>
                  <a:pt x="9486" y="8863"/>
                </a:lnTo>
                <a:cubicBezTo>
                  <a:pt x="8403" y="7371"/>
                  <a:pt x="6381" y="5110"/>
                  <a:pt x="3583" y="4163"/>
                </a:cubicBezTo>
                <a:cubicBezTo>
                  <a:pt x="3361" y="4050"/>
                  <a:pt x="3090" y="4004"/>
                  <a:pt x="2799" y="4004"/>
                </a:cubicBezTo>
                <a:cubicBezTo>
                  <a:pt x="1583" y="4004"/>
                  <a:pt x="1" y="4803"/>
                  <a:pt x="1" y="4803"/>
                </a:cubicBezTo>
                <a:lnTo>
                  <a:pt x="1912" y="6100"/>
                </a:lnTo>
                <a:cubicBezTo>
                  <a:pt x="1912" y="6100"/>
                  <a:pt x="3081" y="5335"/>
                  <a:pt x="3682" y="5335"/>
                </a:cubicBezTo>
                <a:cubicBezTo>
                  <a:pt x="3740" y="5335"/>
                  <a:pt x="3793" y="5342"/>
                  <a:pt x="3839" y="5358"/>
                </a:cubicBezTo>
                <a:lnTo>
                  <a:pt x="2543" y="6552"/>
                </a:lnTo>
                <a:cubicBezTo>
                  <a:pt x="2543" y="6552"/>
                  <a:pt x="4326" y="7499"/>
                  <a:pt x="4752" y="7712"/>
                </a:cubicBezTo>
                <a:cubicBezTo>
                  <a:pt x="4752" y="7712"/>
                  <a:pt x="5579" y="7081"/>
                  <a:pt x="5869" y="7055"/>
                </a:cubicBezTo>
                <a:lnTo>
                  <a:pt x="5869" y="7055"/>
                </a:lnTo>
                <a:lnTo>
                  <a:pt x="5196" y="7976"/>
                </a:lnTo>
                <a:cubicBezTo>
                  <a:pt x="5196" y="7976"/>
                  <a:pt x="6705" y="8599"/>
                  <a:pt x="7123" y="8863"/>
                </a:cubicBezTo>
                <a:lnTo>
                  <a:pt x="8036" y="8283"/>
                </a:lnTo>
                <a:lnTo>
                  <a:pt x="8036" y="8283"/>
                </a:lnTo>
                <a:lnTo>
                  <a:pt x="7490" y="9068"/>
                </a:lnTo>
                <a:lnTo>
                  <a:pt x="8949" y="9682"/>
                </a:lnTo>
                <a:lnTo>
                  <a:pt x="8949" y="14348"/>
                </a:lnTo>
                <a:cubicBezTo>
                  <a:pt x="8949" y="15560"/>
                  <a:pt x="9665" y="16600"/>
                  <a:pt x="9665" y="16600"/>
                </a:cubicBezTo>
                <a:lnTo>
                  <a:pt x="9665" y="23407"/>
                </a:lnTo>
                <a:lnTo>
                  <a:pt x="10697" y="23407"/>
                </a:lnTo>
                <a:lnTo>
                  <a:pt x="10697" y="16498"/>
                </a:lnTo>
                <a:cubicBezTo>
                  <a:pt x="11141" y="15952"/>
                  <a:pt x="11448" y="15312"/>
                  <a:pt x="11602" y="14638"/>
                </a:cubicBezTo>
                <a:cubicBezTo>
                  <a:pt x="11815" y="13555"/>
                  <a:pt x="11371" y="9785"/>
                  <a:pt x="11371" y="9785"/>
                </a:cubicBezTo>
                <a:lnTo>
                  <a:pt x="13052" y="8974"/>
                </a:lnTo>
                <a:lnTo>
                  <a:pt x="12463" y="8215"/>
                </a:lnTo>
                <a:lnTo>
                  <a:pt x="12463" y="8215"/>
                </a:lnTo>
                <a:lnTo>
                  <a:pt x="13410" y="8744"/>
                </a:lnTo>
                <a:cubicBezTo>
                  <a:pt x="13811" y="8454"/>
                  <a:pt x="15287" y="7755"/>
                  <a:pt x="15287" y="7755"/>
                </a:cubicBezTo>
                <a:lnTo>
                  <a:pt x="14570" y="6867"/>
                </a:lnTo>
                <a:lnTo>
                  <a:pt x="14570" y="6867"/>
                </a:lnTo>
                <a:cubicBezTo>
                  <a:pt x="14860" y="6876"/>
                  <a:pt x="15713" y="7465"/>
                  <a:pt x="15713" y="7465"/>
                </a:cubicBezTo>
                <a:cubicBezTo>
                  <a:pt x="16131" y="7234"/>
                  <a:pt x="17863" y="6202"/>
                  <a:pt x="17863" y="6202"/>
                </a:cubicBezTo>
                <a:lnTo>
                  <a:pt x="16506" y="5068"/>
                </a:lnTo>
                <a:cubicBezTo>
                  <a:pt x="16560" y="5047"/>
                  <a:pt x="16623" y="5038"/>
                  <a:pt x="16694" y="5038"/>
                </a:cubicBezTo>
                <a:cubicBezTo>
                  <a:pt x="17304" y="5038"/>
                  <a:pt x="18468" y="5716"/>
                  <a:pt x="18468" y="5716"/>
                </a:cubicBezTo>
                <a:lnTo>
                  <a:pt x="20311" y="4325"/>
                </a:lnTo>
                <a:cubicBezTo>
                  <a:pt x="20311" y="4325"/>
                  <a:pt x="18825" y="3669"/>
                  <a:pt x="17633" y="3669"/>
                </a:cubicBezTo>
                <a:cubicBezTo>
                  <a:pt x="17282" y="3669"/>
                  <a:pt x="16957" y="3726"/>
                  <a:pt x="16703" y="3873"/>
                </a:cubicBezTo>
                <a:cubicBezTo>
                  <a:pt x="14852" y="4607"/>
                  <a:pt x="13376" y="5921"/>
                  <a:pt x="12310" y="7183"/>
                </a:cubicBezTo>
                <a:cubicBezTo>
                  <a:pt x="12583" y="6663"/>
                  <a:pt x="13401" y="5477"/>
                  <a:pt x="13401" y="5477"/>
                </a:cubicBezTo>
                <a:lnTo>
                  <a:pt x="12335" y="5059"/>
                </a:lnTo>
                <a:cubicBezTo>
                  <a:pt x="12449" y="4998"/>
                  <a:pt x="12718" y="4982"/>
                  <a:pt x="12981" y="4982"/>
                </a:cubicBezTo>
                <a:cubicBezTo>
                  <a:pt x="13311" y="4982"/>
                  <a:pt x="13632" y="5008"/>
                  <a:pt x="13632" y="5008"/>
                </a:cubicBezTo>
                <a:cubicBezTo>
                  <a:pt x="13871" y="4598"/>
                  <a:pt x="14860" y="2850"/>
                  <a:pt x="14860" y="2850"/>
                </a:cubicBezTo>
                <a:lnTo>
                  <a:pt x="13120" y="2534"/>
                </a:lnTo>
                <a:cubicBezTo>
                  <a:pt x="13444" y="2139"/>
                  <a:pt x="14909" y="2125"/>
                  <a:pt x="15124" y="2125"/>
                </a:cubicBezTo>
                <a:cubicBezTo>
                  <a:pt x="15141" y="2125"/>
                  <a:pt x="15150" y="2125"/>
                  <a:pt x="15150" y="2125"/>
                </a:cubicBezTo>
                <a:lnTo>
                  <a:pt x="16054" y="1"/>
                </a:lnTo>
                <a:lnTo>
                  <a:pt x="16054" y="1"/>
                </a:lnTo>
                <a:cubicBezTo>
                  <a:pt x="16054" y="1"/>
                  <a:pt x="13350" y="282"/>
                  <a:pt x="12702" y="1400"/>
                </a:cubicBezTo>
                <a:cubicBezTo>
                  <a:pt x="11141" y="3362"/>
                  <a:pt x="10552" y="5801"/>
                  <a:pt x="10356" y="7627"/>
                </a:cubicBezTo>
                <a:cubicBezTo>
                  <a:pt x="10152" y="5801"/>
                  <a:pt x="9572" y="3362"/>
                  <a:pt x="8011" y="1400"/>
                </a:cubicBezTo>
                <a:cubicBezTo>
                  <a:pt x="7362" y="282"/>
                  <a:pt x="4658" y="1"/>
                  <a:pt x="465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5">
  <p:cSld name="CUSTOM_4_1_1_1_2">
    <p:spTree>
      <p:nvGrpSpPr>
        <p:cNvPr id="1" name="Shape 559"/>
        <p:cNvGrpSpPr/>
        <p:nvPr/>
      </p:nvGrpSpPr>
      <p:grpSpPr>
        <a:xfrm>
          <a:off x="0" y="0"/>
          <a:ext cx="0" cy="0"/>
          <a:chOff x="0" y="0"/>
          <a:chExt cx="0" cy="0"/>
        </a:xfrm>
      </p:grpSpPr>
      <p:sp>
        <p:nvSpPr>
          <p:cNvPr id="560" name="Google Shape;560;p24"/>
          <p:cNvSpPr txBox="1">
            <a:spLocks noGrp="1"/>
          </p:cNvSpPr>
          <p:nvPr>
            <p:ph type="title"/>
          </p:nvPr>
        </p:nvSpPr>
        <p:spPr>
          <a:xfrm>
            <a:off x="5967433" y="1363517"/>
            <a:ext cx="5275600" cy="130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1" name="Google Shape;561;p24"/>
          <p:cNvSpPr txBox="1">
            <a:spLocks noGrp="1"/>
          </p:cNvSpPr>
          <p:nvPr>
            <p:ph type="subTitle" idx="1"/>
          </p:nvPr>
        </p:nvSpPr>
        <p:spPr>
          <a:xfrm>
            <a:off x="6141067" y="3118767"/>
            <a:ext cx="5102000" cy="121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2" name="Google Shape;562;p24"/>
          <p:cNvSpPr/>
          <p:nvPr/>
        </p:nvSpPr>
        <p:spPr>
          <a:xfrm>
            <a:off x="9554007" y="5211048"/>
            <a:ext cx="2693313" cy="1867932"/>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3" name="Google Shape;563;p24"/>
          <p:cNvSpPr/>
          <p:nvPr/>
        </p:nvSpPr>
        <p:spPr>
          <a:xfrm>
            <a:off x="8618864" y="4746328"/>
            <a:ext cx="2969597" cy="2782849"/>
          </a:xfrm>
          <a:custGeom>
            <a:avLst/>
            <a:gdLst/>
            <a:ahLst/>
            <a:cxnLst/>
            <a:rect l="l" t="t" r="r" b="b"/>
            <a:pathLst>
              <a:path w="20831" h="19521" extrusionOk="0">
                <a:moveTo>
                  <a:pt x="1" y="1"/>
                </a:moveTo>
                <a:cubicBezTo>
                  <a:pt x="1" y="1"/>
                  <a:pt x="2466" y="3933"/>
                  <a:pt x="2943" y="5076"/>
                </a:cubicBezTo>
                <a:cubicBezTo>
                  <a:pt x="3421" y="6211"/>
                  <a:pt x="4180" y="9239"/>
                  <a:pt x="5741" y="9998"/>
                </a:cubicBezTo>
                <a:cubicBezTo>
                  <a:pt x="7311" y="10757"/>
                  <a:pt x="10296" y="12719"/>
                  <a:pt x="10774" y="14058"/>
                </a:cubicBezTo>
                <a:cubicBezTo>
                  <a:pt x="11243" y="15406"/>
                  <a:pt x="13188" y="18912"/>
                  <a:pt x="14425" y="19381"/>
                </a:cubicBezTo>
                <a:cubicBezTo>
                  <a:pt x="14683" y="19481"/>
                  <a:pt x="15105" y="19520"/>
                  <a:pt x="15611" y="19520"/>
                </a:cubicBezTo>
                <a:cubicBezTo>
                  <a:pt x="17526" y="19520"/>
                  <a:pt x="20643" y="18955"/>
                  <a:pt x="20643" y="18955"/>
                </a:cubicBezTo>
                <a:cubicBezTo>
                  <a:pt x="20831" y="17871"/>
                  <a:pt x="19927" y="14553"/>
                  <a:pt x="18553" y="13274"/>
                </a:cubicBezTo>
                <a:cubicBezTo>
                  <a:pt x="17180" y="11994"/>
                  <a:pt x="15184" y="10902"/>
                  <a:pt x="14476" y="9998"/>
                </a:cubicBezTo>
                <a:cubicBezTo>
                  <a:pt x="13760" y="9102"/>
                  <a:pt x="12710" y="6253"/>
                  <a:pt x="10552" y="5358"/>
                </a:cubicBezTo>
                <a:cubicBezTo>
                  <a:pt x="8394" y="4453"/>
                  <a:pt x="6407" y="3310"/>
                  <a:pt x="5460" y="2483"/>
                </a:cubicBezTo>
                <a:cubicBezTo>
                  <a:pt x="4504" y="1664"/>
                  <a:pt x="2474" y="760"/>
                  <a:pt x="1"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4" name="Google Shape;564;p24"/>
          <p:cNvSpPr/>
          <p:nvPr/>
        </p:nvSpPr>
        <p:spPr>
          <a:xfrm>
            <a:off x="8656659" y="4783161"/>
            <a:ext cx="2802932" cy="2682453"/>
          </a:xfrm>
          <a:custGeom>
            <a:avLst/>
            <a:gdLst/>
            <a:ahLst/>
            <a:cxnLst/>
            <a:rect l="l" t="t" r="r" b="b"/>
            <a:pathLst>
              <a:path w="19927" h="19075" fill="none" extrusionOk="0">
                <a:moveTo>
                  <a:pt x="19927" y="19074"/>
                </a:moveTo>
                <a:cubicBezTo>
                  <a:pt x="19927" y="19074"/>
                  <a:pt x="11200" y="8719"/>
                  <a:pt x="7353" y="6023"/>
                </a:cubicBezTo>
                <a:cubicBezTo>
                  <a:pt x="3515" y="3319"/>
                  <a:pt x="1" y="1"/>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5" name="Google Shape;565;p24"/>
          <p:cNvSpPr/>
          <p:nvPr/>
        </p:nvSpPr>
        <p:spPr>
          <a:xfrm>
            <a:off x="10940209" y="6386711"/>
            <a:ext cx="143" cy="482981"/>
          </a:xfrm>
          <a:custGeom>
            <a:avLst/>
            <a:gdLst/>
            <a:ahLst/>
            <a:cxnLst/>
            <a:rect l="l" t="t" r="r" b="b"/>
            <a:pathLst>
              <a:path w="1" h="3388" fill="none" extrusionOk="0">
                <a:moveTo>
                  <a:pt x="0" y="1"/>
                </a:moveTo>
                <a:lnTo>
                  <a:pt x="0" y="3387"/>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6" name="Google Shape;566;p24"/>
          <p:cNvSpPr/>
          <p:nvPr/>
        </p:nvSpPr>
        <p:spPr>
          <a:xfrm>
            <a:off x="10039128" y="6588569"/>
            <a:ext cx="683559" cy="52461"/>
          </a:xfrm>
          <a:custGeom>
            <a:avLst/>
            <a:gdLst/>
            <a:ahLst/>
            <a:cxnLst/>
            <a:rect l="l" t="t" r="r" b="b"/>
            <a:pathLst>
              <a:path w="4795" h="368" fill="none" extrusionOk="0">
                <a:moveTo>
                  <a:pt x="4795" y="274"/>
                </a:moveTo>
                <a:cubicBezTo>
                  <a:pt x="4795" y="274"/>
                  <a:pt x="999" y="368"/>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7" name="Google Shape;567;p24"/>
          <p:cNvSpPr/>
          <p:nvPr/>
        </p:nvSpPr>
        <p:spPr>
          <a:xfrm>
            <a:off x="10189944" y="5664456"/>
            <a:ext cx="56033" cy="441556"/>
          </a:xfrm>
          <a:custGeom>
            <a:avLst/>
            <a:gdLst/>
            <a:ahLst/>
            <a:cxnLst/>
            <a:rect l="l" t="t" r="r" b="b"/>
            <a:pathLst>
              <a:path w="393" h="3942" fill="none" extrusionOk="0">
                <a:moveTo>
                  <a:pt x="256" y="3941"/>
                </a:moveTo>
                <a:cubicBezTo>
                  <a:pt x="256" y="3941"/>
                  <a:pt x="393" y="1186"/>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8" name="Google Shape;568;p24"/>
          <p:cNvSpPr/>
          <p:nvPr/>
        </p:nvSpPr>
        <p:spPr>
          <a:xfrm>
            <a:off x="9209445" y="5799384"/>
            <a:ext cx="829835" cy="161948"/>
          </a:xfrm>
          <a:custGeom>
            <a:avLst/>
            <a:gdLst/>
            <a:ahLst/>
            <a:cxnLst/>
            <a:rect l="l" t="t" r="r" b="b"/>
            <a:pathLst>
              <a:path w="6160" h="1136" fill="none" extrusionOk="0">
                <a:moveTo>
                  <a:pt x="6160" y="862"/>
                </a:moveTo>
                <a:cubicBezTo>
                  <a:pt x="6160" y="862"/>
                  <a:pt x="1818" y="1135"/>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9" name="Google Shape;569;p24"/>
          <p:cNvSpPr/>
          <p:nvPr/>
        </p:nvSpPr>
        <p:spPr>
          <a:xfrm>
            <a:off x="9554020" y="5301012"/>
            <a:ext cx="70557" cy="273556"/>
          </a:xfrm>
          <a:custGeom>
            <a:avLst/>
            <a:gdLst/>
            <a:ahLst/>
            <a:cxnLst/>
            <a:rect l="l" t="t" r="r" b="b"/>
            <a:pathLst>
              <a:path w="495" h="2517" fill="none" extrusionOk="0">
                <a:moveTo>
                  <a:pt x="495" y="2517"/>
                </a:moveTo>
                <a:cubicBezTo>
                  <a:pt x="495" y="2517"/>
                  <a:pt x="384" y="785"/>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0" name="Google Shape;570;p24"/>
          <p:cNvSpPr/>
          <p:nvPr/>
        </p:nvSpPr>
        <p:spPr>
          <a:xfrm>
            <a:off x="9039115" y="5301009"/>
            <a:ext cx="269023" cy="46332"/>
          </a:xfrm>
          <a:custGeom>
            <a:avLst/>
            <a:gdLst/>
            <a:ahLst/>
            <a:cxnLst/>
            <a:rect l="l" t="t" r="r" b="b"/>
            <a:pathLst>
              <a:path w="1997" h="325" fill="none" extrusionOk="0">
                <a:moveTo>
                  <a:pt x="1997" y="324"/>
                </a:moveTo>
                <a:cubicBezTo>
                  <a:pt x="1997" y="324"/>
                  <a:pt x="581" y="273"/>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1" name="Google Shape;571;p24"/>
          <p:cNvSpPr/>
          <p:nvPr/>
        </p:nvSpPr>
        <p:spPr>
          <a:xfrm>
            <a:off x="7747007" y="5878865"/>
            <a:ext cx="1558069" cy="1270907"/>
          </a:xfrm>
          <a:custGeom>
            <a:avLst/>
            <a:gdLst/>
            <a:ahLst/>
            <a:cxnLst/>
            <a:rect l="l" t="t" r="r" b="b"/>
            <a:pathLst>
              <a:path w="13427" h="10952" extrusionOk="0">
                <a:moveTo>
                  <a:pt x="0" y="0"/>
                </a:moveTo>
                <a:cubicBezTo>
                  <a:pt x="1" y="0"/>
                  <a:pt x="1613" y="3557"/>
                  <a:pt x="1800" y="5212"/>
                </a:cubicBezTo>
                <a:cubicBezTo>
                  <a:pt x="1996" y="6875"/>
                  <a:pt x="2611" y="10569"/>
                  <a:pt x="3421" y="10902"/>
                </a:cubicBezTo>
                <a:cubicBezTo>
                  <a:pt x="3504" y="10936"/>
                  <a:pt x="3675" y="10951"/>
                  <a:pt x="3916" y="10951"/>
                </a:cubicBezTo>
                <a:cubicBezTo>
                  <a:pt x="6020" y="10951"/>
                  <a:pt x="13427" y="9784"/>
                  <a:pt x="13427" y="9784"/>
                </a:cubicBezTo>
                <a:cubicBezTo>
                  <a:pt x="13043" y="8778"/>
                  <a:pt x="11004" y="6730"/>
                  <a:pt x="9162" y="6159"/>
                </a:cubicBezTo>
                <a:cubicBezTo>
                  <a:pt x="7311" y="5596"/>
                  <a:pt x="3319" y="3037"/>
                  <a:pt x="2184" y="1894"/>
                </a:cubicBezTo>
                <a:cubicBezTo>
                  <a:pt x="1502" y="1211"/>
                  <a:pt x="768" y="580"/>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2" name="Google Shape;572;p24"/>
          <p:cNvSpPr/>
          <p:nvPr/>
        </p:nvSpPr>
        <p:spPr>
          <a:xfrm>
            <a:off x="7782805" y="5931184"/>
            <a:ext cx="883795" cy="1174111"/>
          </a:xfrm>
          <a:custGeom>
            <a:avLst/>
            <a:gdLst/>
            <a:ahLst/>
            <a:cxnLst/>
            <a:rect l="l" t="t" r="r" b="b"/>
            <a:pathLst>
              <a:path w="7934" h="10569" fill="none" extrusionOk="0">
                <a:moveTo>
                  <a:pt x="7934" y="10569"/>
                </a:moveTo>
                <a:cubicBezTo>
                  <a:pt x="7934" y="10569"/>
                  <a:pt x="3703" y="3881"/>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3" name="Google Shape;573;p24"/>
          <p:cNvSpPr/>
          <p:nvPr/>
        </p:nvSpPr>
        <p:spPr>
          <a:xfrm>
            <a:off x="8048680" y="6691501"/>
            <a:ext cx="438771" cy="142605"/>
          </a:xfrm>
          <a:custGeom>
            <a:avLst/>
            <a:gdLst/>
            <a:ahLst/>
            <a:cxnLst/>
            <a:rect l="l" t="t" r="r" b="b"/>
            <a:pathLst>
              <a:path w="4325" h="1229" fill="none" extrusionOk="0">
                <a:moveTo>
                  <a:pt x="4325" y="1229"/>
                </a:moveTo>
                <a:cubicBezTo>
                  <a:pt x="4325" y="1229"/>
                  <a:pt x="1544" y="742"/>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4" name="Google Shape;574;p24"/>
          <p:cNvSpPr/>
          <p:nvPr/>
        </p:nvSpPr>
        <p:spPr>
          <a:xfrm>
            <a:off x="8782301" y="6691504"/>
            <a:ext cx="219896" cy="398957"/>
          </a:xfrm>
          <a:custGeom>
            <a:avLst/>
            <a:gdLst/>
            <a:ahLst/>
            <a:cxnLst/>
            <a:rect l="l" t="t" r="r" b="b"/>
            <a:pathLst>
              <a:path w="1895" h="3438" fill="none" extrusionOk="0">
                <a:moveTo>
                  <a:pt x="1895" y="0"/>
                </a:moveTo>
                <a:cubicBezTo>
                  <a:pt x="1895" y="0"/>
                  <a:pt x="487" y="2926"/>
                  <a:pt x="1"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5" name="Google Shape;575;p24"/>
          <p:cNvSpPr/>
          <p:nvPr/>
        </p:nvSpPr>
        <p:spPr>
          <a:xfrm>
            <a:off x="11937780" y="4402633"/>
            <a:ext cx="318757" cy="1270893"/>
          </a:xfrm>
          <a:custGeom>
            <a:avLst/>
            <a:gdLst/>
            <a:ahLst/>
            <a:cxnLst/>
            <a:rect l="l" t="t" r="r" b="b"/>
            <a:pathLst>
              <a:path w="2236" h="8915" extrusionOk="0">
                <a:moveTo>
                  <a:pt x="529" y="0"/>
                </a:moveTo>
                <a:lnTo>
                  <a:pt x="529" y="0"/>
                </a:lnTo>
                <a:cubicBezTo>
                  <a:pt x="0" y="3984"/>
                  <a:pt x="2235" y="8914"/>
                  <a:pt x="2235" y="8914"/>
                </a:cubicBezTo>
                <a:lnTo>
                  <a:pt x="2235" y="1092"/>
                </a:lnTo>
                <a:cubicBezTo>
                  <a:pt x="1954" y="614"/>
                  <a:pt x="529" y="0"/>
                  <a:pt x="529" y="0"/>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6" name="Google Shape;576;p24"/>
          <p:cNvSpPr/>
          <p:nvPr/>
        </p:nvSpPr>
        <p:spPr>
          <a:xfrm>
            <a:off x="9059539" y="5999819"/>
            <a:ext cx="1353576" cy="1278591"/>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7" name="Google Shape;577;p24"/>
          <p:cNvSpPr/>
          <p:nvPr/>
        </p:nvSpPr>
        <p:spPr>
          <a:xfrm>
            <a:off x="9097329" y="6038723"/>
            <a:ext cx="752832" cy="1195481"/>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8" name="Google Shape;578;p24"/>
          <p:cNvSpPr/>
          <p:nvPr/>
        </p:nvSpPr>
        <p:spPr>
          <a:xfrm rot="-370444" flipH="1">
            <a:off x="-160359" y="310313"/>
            <a:ext cx="9174800" cy="1950120"/>
          </a:xfrm>
          <a:custGeom>
            <a:avLst/>
            <a:gdLst/>
            <a:ahLst/>
            <a:cxnLst/>
            <a:rect l="l" t="t" r="r" b="b"/>
            <a:pathLst>
              <a:path w="74810" h="15901" extrusionOk="0">
                <a:moveTo>
                  <a:pt x="598" y="1"/>
                </a:moveTo>
                <a:lnTo>
                  <a:pt x="1" y="606"/>
                </a:lnTo>
                <a:cubicBezTo>
                  <a:pt x="129" y="743"/>
                  <a:pt x="3370" y="3942"/>
                  <a:pt x="9682" y="7430"/>
                </a:cubicBezTo>
                <a:cubicBezTo>
                  <a:pt x="15491" y="10646"/>
                  <a:pt x="25096" y="14698"/>
                  <a:pt x="37857" y="15739"/>
                </a:cubicBezTo>
                <a:cubicBezTo>
                  <a:pt x="39205" y="15850"/>
                  <a:pt x="40553" y="15901"/>
                  <a:pt x="41892" y="15901"/>
                </a:cubicBezTo>
                <a:cubicBezTo>
                  <a:pt x="50192" y="15901"/>
                  <a:pt x="58005" y="13939"/>
                  <a:pt x="63413" y="12139"/>
                </a:cubicBezTo>
                <a:cubicBezTo>
                  <a:pt x="70203" y="9887"/>
                  <a:pt x="74767" y="7405"/>
                  <a:pt x="74809" y="7379"/>
                </a:cubicBezTo>
                <a:lnTo>
                  <a:pt x="74400" y="6637"/>
                </a:lnTo>
                <a:cubicBezTo>
                  <a:pt x="74357" y="6663"/>
                  <a:pt x="69853" y="9111"/>
                  <a:pt x="63123" y="11337"/>
                </a:cubicBezTo>
                <a:cubicBezTo>
                  <a:pt x="57787" y="13108"/>
                  <a:pt x="50071" y="15044"/>
                  <a:pt x="41894" y="15044"/>
                </a:cubicBezTo>
                <a:cubicBezTo>
                  <a:pt x="40580" y="15044"/>
                  <a:pt x="39255" y="14994"/>
                  <a:pt x="37925" y="14886"/>
                </a:cubicBezTo>
                <a:cubicBezTo>
                  <a:pt x="25335" y="13854"/>
                  <a:pt x="15858" y="9861"/>
                  <a:pt x="10126" y="6697"/>
                </a:cubicBezTo>
                <a:cubicBezTo>
                  <a:pt x="3907" y="3268"/>
                  <a:pt x="632" y="35"/>
                  <a:pt x="59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9" name="Google Shape;579;p24"/>
          <p:cNvSpPr/>
          <p:nvPr/>
        </p:nvSpPr>
        <p:spPr>
          <a:xfrm rot="-1680788" flipH="1">
            <a:off x="-1058765" y="944092"/>
            <a:ext cx="9174571" cy="1950072"/>
          </a:xfrm>
          <a:custGeom>
            <a:avLst/>
            <a:gdLst/>
            <a:ahLst/>
            <a:cxnLst/>
            <a:rect l="l" t="t" r="r" b="b"/>
            <a:pathLst>
              <a:path w="74810" h="15901" extrusionOk="0">
                <a:moveTo>
                  <a:pt x="598" y="1"/>
                </a:moveTo>
                <a:lnTo>
                  <a:pt x="1" y="606"/>
                </a:lnTo>
                <a:cubicBezTo>
                  <a:pt x="129" y="743"/>
                  <a:pt x="3370" y="3942"/>
                  <a:pt x="9682" y="7430"/>
                </a:cubicBezTo>
                <a:cubicBezTo>
                  <a:pt x="15491" y="10646"/>
                  <a:pt x="25096" y="14698"/>
                  <a:pt x="37857" y="15739"/>
                </a:cubicBezTo>
                <a:cubicBezTo>
                  <a:pt x="39205" y="15850"/>
                  <a:pt x="40553" y="15901"/>
                  <a:pt x="41892" y="15901"/>
                </a:cubicBezTo>
                <a:cubicBezTo>
                  <a:pt x="50192" y="15901"/>
                  <a:pt x="58005" y="13939"/>
                  <a:pt x="63413" y="12139"/>
                </a:cubicBezTo>
                <a:cubicBezTo>
                  <a:pt x="70203" y="9887"/>
                  <a:pt x="74767" y="7405"/>
                  <a:pt x="74809" y="7379"/>
                </a:cubicBezTo>
                <a:lnTo>
                  <a:pt x="74400" y="6637"/>
                </a:lnTo>
                <a:cubicBezTo>
                  <a:pt x="74357" y="6663"/>
                  <a:pt x="69853" y="9111"/>
                  <a:pt x="63123" y="11337"/>
                </a:cubicBezTo>
                <a:cubicBezTo>
                  <a:pt x="57787" y="13108"/>
                  <a:pt x="50071" y="15044"/>
                  <a:pt x="41894" y="15044"/>
                </a:cubicBezTo>
                <a:cubicBezTo>
                  <a:pt x="40580" y="15044"/>
                  <a:pt x="39255" y="14994"/>
                  <a:pt x="37925" y="14886"/>
                </a:cubicBezTo>
                <a:cubicBezTo>
                  <a:pt x="25335" y="13854"/>
                  <a:pt x="15858" y="9861"/>
                  <a:pt x="10126" y="6697"/>
                </a:cubicBezTo>
                <a:cubicBezTo>
                  <a:pt x="3907" y="3268"/>
                  <a:pt x="632" y="35"/>
                  <a:pt x="59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6">
  <p:cSld name="CUSTOM_8_1">
    <p:spTree>
      <p:nvGrpSpPr>
        <p:cNvPr id="1" name="Shape 580"/>
        <p:cNvGrpSpPr/>
        <p:nvPr/>
      </p:nvGrpSpPr>
      <p:grpSpPr>
        <a:xfrm>
          <a:off x="0" y="0"/>
          <a:ext cx="0" cy="0"/>
          <a:chOff x="0" y="0"/>
          <a:chExt cx="0" cy="0"/>
        </a:xfrm>
      </p:grpSpPr>
      <p:sp>
        <p:nvSpPr>
          <p:cNvPr id="581" name="Google Shape;581;p25"/>
          <p:cNvSpPr/>
          <p:nvPr/>
        </p:nvSpPr>
        <p:spPr>
          <a:xfrm rot="-540535">
            <a:off x="-619604" y="4761145"/>
            <a:ext cx="2766715" cy="2406665"/>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2" name="Google Shape;582;p25"/>
          <p:cNvSpPr txBox="1">
            <a:spLocks noGrp="1"/>
          </p:cNvSpPr>
          <p:nvPr>
            <p:ph type="title"/>
          </p:nvPr>
        </p:nvSpPr>
        <p:spPr>
          <a:xfrm>
            <a:off x="2128400" y="1585784"/>
            <a:ext cx="7935200" cy="245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586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3" name="Google Shape;583;p25"/>
          <p:cNvSpPr txBox="1">
            <a:spLocks noGrp="1"/>
          </p:cNvSpPr>
          <p:nvPr>
            <p:ph type="subTitle" idx="1"/>
          </p:nvPr>
        </p:nvSpPr>
        <p:spPr>
          <a:xfrm>
            <a:off x="2318167" y="4040200"/>
            <a:ext cx="7555600" cy="10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4" name="Google Shape;584;p25"/>
          <p:cNvSpPr/>
          <p:nvPr/>
        </p:nvSpPr>
        <p:spPr>
          <a:xfrm rot="-227998">
            <a:off x="7020913" y="4853673"/>
            <a:ext cx="5531965" cy="2388820"/>
          </a:xfrm>
          <a:custGeom>
            <a:avLst/>
            <a:gdLst/>
            <a:ahLst/>
            <a:cxnLst/>
            <a:rect l="l" t="t" r="r" b="b"/>
            <a:pathLst>
              <a:path w="85327" h="36846" extrusionOk="0">
                <a:moveTo>
                  <a:pt x="36774" y="21266"/>
                </a:moveTo>
                <a:cubicBezTo>
                  <a:pt x="37013" y="22332"/>
                  <a:pt x="37413" y="23348"/>
                  <a:pt x="37968" y="24277"/>
                </a:cubicBezTo>
                <a:cubicBezTo>
                  <a:pt x="37792" y="24077"/>
                  <a:pt x="37593" y="23983"/>
                  <a:pt x="37391" y="23983"/>
                </a:cubicBezTo>
                <a:cubicBezTo>
                  <a:pt x="37241" y="23983"/>
                  <a:pt x="37090" y="24034"/>
                  <a:pt x="36944" y="24132"/>
                </a:cubicBezTo>
                <a:cubicBezTo>
                  <a:pt x="36684" y="23983"/>
                  <a:pt x="36392" y="23885"/>
                  <a:pt x="36126" y="23885"/>
                </a:cubicBezTo>
                <a:cubicBezTo>
                  <a:pt x="35922" y="23885"/>
                  <a:pt x="35733" y="23944"/>
                  <a:pt x="35588" y="24081"/>
                </a:cubicBezTo>
                <a:cubicBezTo>
                  <a:pt x="36091" y="23194"/>
                  <a:pt x="36484" y="22247"/>
                  <a:pt x="36774" y="21266"/>
                </a:cubicBezTo>
                <a:close/>
                <a:moveTo>
                  <a:pt x="76217" y="1"/>
                </a:moveTo>
                <a:cubicBezTo>
                  <a:pt x="74400" y="2483"/>
                  <a:pt x="73461" y="5494"/>
                  <a:pt x="73564" y="8565"/>
                </a:cubicBezTo>
                <a:cubicBezTo>
                  <a:pt x="73120" y="6151"/>
                  <a:pt x="72148" y="3771"/>
                  <a:pt x="70647" y="1826"/>
                </a:cubicBezTo>
                <a:cubicBezTo>
                  <a:pt x="69836" y="4743"/>
                  <a:pt x="69802" y="7831"/>
                  <a:pt x="70553" y="10766"/>
                </a:cubicBezTo>
                <a:cubicBezTo>
                  <a:pt x="69725" y="8608"/>
                  <a:pt x="68488" y="6731"/>
                  <a:pt x="66919" y="5051"/>
                </a:cubicBezTo>
                <a:lnTo>
                  <a:pt x="66919" y="5051"/>
                </a:lnTo>
                <a:cubicBezTo>
                  <a:pt x="67354" y="7874"/>
                  <a:pt x="68540" y="10629"/>
                  <a:pt x="70177" y="12975"/>
                </a:cubicBezTo>
                <a:cubicBezTo>
                  <a:pt x="68983" y="13436"/>
                  <a:pt x="68070" y="14408"/>
                  <a:pt x="67678" y="15628"/>
                </a:cubicBezTo>
                <a:cubicBezTo>
                  <a:pt x="68019" y="14169"/>
                  <a:pt x="68002" y="12634"/>
                  <a:pt x="67490" y="11226"/>
                </a:cubicBezTo>
                <a:cubicBezTo>
                  <a:pt x="65554" y="12472"/>
                  <a:pt x="63959" y="14562"/>
                  <a:pt x="63311" y="16771"/>
                </a:cubicBezTo>
                <a:cubicBezTo>
                  <a:pt x="63891" y="14152"/>
                  <a:pt x="63737" y="11226"/>
                  <a:pt x="62765" y="8727"/>
                </a:cubicBezTo>
                <a:cubicBezTo>
                  <a:pt x="61127" y="10825"/>
                  <a:pt x="60129" y="13350"/>
                  <a:pt x="59873" y="16003"/>
                </a:cubicBezTo>
                <a:cubicBezTo>
                  <a:pt x="59694" y="14254"/>
                  <a:pt x="59336" y="12352"/>
                  <a:pt x="58568" y="10774"/>
                </a:cubicBezTo>
                <a:cubicBezTo>
                  <a:pt x="57416" y="12608"/>
                  <a:pt x="56930" y="14647"/>
                  <a:pt x="56998" y="16813"/>
                </a:cubicBezTo>
                <a:cubicBezTo>
                  <a:pt x="55480" y="14169"/>
                  <a:pt x="53066" y="12156"/>
                  <a:pt x="50089" y="11516"/>
                </a:cubicBezTo>
                <a:lnTo>
                  <a:pt x="50089" y="11516"/>
                </a:lnTo>
                <a:cubicBezTo>
                  <a:pt x="50354" y="14323"/>
                  <a:pt x="52170" y="16933"/>
                  <a:pt x="54584" y="18392"/>
                </a:cubicBezTo>
                <a:cubicBezTo>
                  <a:pt x="54269" y="19236"/>
                  <a:pt x="54346" y="20140"/>
                  <a:pt x="54636" y="20993"/>
                </a:cubicBezTo>
                <a:cubicBezTo>
                  <a:pt x="54064" y="20285"/>
                  <a:pt x="53313" y="19748"/>
                  <a:pt x="52409" y="19663"/>
                </a:cubicBezTo>
                <a:cubicBezTo>
                  <a:pt x="51607" y="20498"/>
                  <a:pt x="51147" y="21479"/>
                  <a:pt x="51172" y="22648"/>
                </a:cubicBezTo>
                <a:cubicBezTo>
                  <a:pt x="50865" y="18699"/>
                  <a:pt x="48605" y="15005"/>
                  <a:pt x="45329" y="12787"/>
                </a:cubicBezTo>
                <a:lnTo>
                  <a:pt x="45329" y="12787"/>
                </a:lnTo>
                <a:cubicBezTo>
                  <a:pt x="45133" y="14945"/>
                  <a:pt x="45619" y="17351"/>
                  <a:pt x="46720" y="19219"/>
                </a:cubicBezTo>
                <a:cubicBezTo>
                  <a:pt x="46208" y="19876"/>
                  <a:pt x="46063" y="20635"/>
                  <a:pt x="46148" y="21471"/>
                </a:cubicBezTo>
                <a:cubicBezTo>
                  <a:pt x="44835" y="19918"/>
                  <a:pt x="43086" y="18784"/>
                  <a:pt x="41133" y="18221"/>
                </a:cubicBezTo>
                <a:lnTo>
                  <a:pt x="41133" y="18221"/>
                </a:lnTo>
                <a:cubicBezTo>
                  <a:pt x="41295" y="20208"/>
                  <a:pt x="41585" y="22298"/>
                  <a:pt x="42139" y="24209"/>
                </a:cubicBezTo>
                <a:cubicBezTo>
                  <a:pt x="40988" y="22230"/>
                  <a:pt x="39196" y="20874"/>
                  <a:pt x="37038" y="20183"/>
                </a:cubicBezTo>
                <a:cubicBezTo>
                  <a:pt x="37226" y="19245"/>
                  <a:pt x="37320" y="18281"/>
                  <a:pt x="37303" y="17317"/>
                </a:cubicBezTo>
                <a:lnTo>
                  <a:pt x="37303" y="17317"/>
                </a:lnTo>
                <a:cubicBezTo>
                  <a:pt x="35179" y="19006"/>
                  <a:pt x="33379" y="21189"/>
                  <a:pt x="32244" y="23646"/>
                </a:cubicBezTo>
                <a:cubicBezTo>
                  <a:pt x="32432" y="23100"/>
                  <a:pt x="32304" y="22495"/>
                  <a:pt x="31912" y="22077"/>
                </a:cubicBezTo>
                <a:cubicBezTo>
                  <a:pt x="31601" y="21739"/>
                  <a:pt x="31124" y="21507"/>
                  <a:pt x="30664" y="21507"/>
                </a:cubicBezTo>
                <a:cubicBezTo>
                  <a:pt x="30555" y="21507"/>
                  <a:pt x="30447" y="21520"/>
                  <a:pt x="30342" y="21548"/>
                </a:cubicBezTo>
                <a:cubicBezTo>
                  <a:pt x="31434" y="20200"/>
                  <a:pt x="32295" y="18682"/>
                  <a:pt x="32901" y="17052"/>
                </a:cubicBezTo>
                <a:cubicBezTo>
                  <a:pt x="32995" y="16856"/>
                  <a:pt x="33046" y="16634"/>
                  <a:pt x="33055" y="16413"/>
                </a:cubicBezTo>
                <a:cubicBezTo>
                  <a:pt x="33063" y="16191"/>
                  <a:pt x="32961" y="15978"/>
                  <a:pt x="32782" y="15841"/>
                </a:cubicBezTo>
                <a:cubicBezTo>
                  <a:pt x="32679" y="15777"/>
                  <a:pt x="32563" y="15753"/>
                  <a:pt x="32443" y="15753"/>
                </a:cubicBezTo>
                <a:cubicBezTo>
                  <a:pt x="32294" y="15753"/>
                  <a:pt x="32139" y="15790"/>
                  <a:pt x="31997" y="15833"/>
                </a:cubicBezTo>
                <a:cubicBezTo>
                  <a:pt x="31204" y="16071"/>
                  <a:pt x="30479" y="16472"/>
                  <a:pt x="29864" y="17018"/>
                </a:cubicBezTo>
                <a:cubicBezTo>
                  <a:pt x="29826" y="16614"/>
                  <a:pt x="29405" y="16359"/>
                  <a:pt x="28993" y="16359"/>
                </a:cubicBezTo>
                <a:cubicBezTo>
                  <a:pt x="28945" y="16359"/>
                  <a:pt x="28897" y="16363"/>
                  <a:pt x="28849" y="16370"/>
                </a:cubicBezTo>
                <a:cubicBezTo>
                  <a:pt x="28406" y="16438"/>
                  <a:pt x="28047" y="16788"/>
                  <a:pt x="27698" y="17078"/>
                </a:cubicBezTo>
                <a:cubicBezTo>
                  <a:pt x="28116" y="15764"/>
                  <a:pt x="28261" y="14382"/>
                  <a:pt x="28124" y="13009"/>
                </a:cubicBezTo>
                <a:cubicBezTo>
                  <a:pt x="28090" y="12702"/>
                  <a:pt x="27971" y="12310"/>
                  <a:pt x="27655" y="12293"/>
                </a:cubicBezTo>
                <a:cubicBezTo>
                  <a:pt x="27647" y="12292"/>
                  <a:pt x="27638" y="12292"/>
                  <a:pt x="27630" y="12292"/>
                </a:cubicBezTo>
                <a:cubicBezTo>
                  <a:pt x="27403" y="12292"/>
                  <a:pt x="27224" y="12513"/>
                  <a:pt x="27101" y="12711"/>
                </a:cubicBezTo>
                <a:cubicBezTo>
                  <a:pt x="26341" y="13930"/>
                  <a:pt x="25736" y="15227"/>
                  <a:pt x="25420" y="16634"/>
                </a:cubicBezTo>
                <a:cubicBezTo>
                  <a:pt x="25488" y="16259"/>
                  <a:pt x="25514" y="15833"/>
                  <a:pt x="25258" y="15551"/>
                </a:cubicBezTo>
                <a:cubicBezTo>
                  <a:pt x="25111" y="15394"/>
                  <a:pt x="24902" y="15325"/>
                  <a:pt x="24688" y="15325"/>
                </a:cubicBezTo>
                <a:cubicBezTo>
                  <a:pt x="24529" y="15325"/>
                  <a:pt x="24367" y="15363"/>
                  <a:pt x="24226" y="15432"/>
                </a:cubicBezTo>
                <a:cubicBezTo>
                  <a:pt x="23893" y="15585"/>
                  <a:pt x="23706" y="15909"/>
                  <a:pt x="23458" y="16182"/>
                </a:cubicBezTo>
                <a:cubicBezTo>
                  <a:pt x="24712" y="13888"/>
                  <a:pt x="25719" y="11465"/>
                  <a:pt x="26452" y="8949"/>
                </a:cubicBezTo>
                <a:cubicBezTo>
                  <a:pt x="26563" y="8599"/>
                  <a:pt x="26580" y="8087"/>
                  <a:pt x="26222" y="7993"/>
                </a:cubicBezTo>
                <a:cubicBezTo>
                  <a:pt x="26189" y="7984"/>
                  <a:pt x="26155" y="7979"/>
                  <a:pt x="26122" y="7979"/>
                </a:cubicBezTo>
                <a:cubicBezTo>
                  <a:pt x="25926" y="7979"/>
                  <a:pt x="25736" y="8137"/>
                  <a:pt x="25582" y="8283"/>
                </a:cubicBezTo>
                <a:cubicBezTo>
                  <a:pt x="23322" y="10535"/>
                  <a:pt x="20985" y="12813"/>
                  <a:pt x="19040" y="15346"/>
                </a:cubicBezTo>
                <a:cubicBezTo>
                  <a:pt x="19569" y="14604"/>
                  <a:pt x="19952" y="13768"/>
                  <a:pt x="20174" y="12890"/>
                </a:cubicBezTo>
                <a:cubicBezTo>
                  <a:pt x="20277" y="12497"/>
                  <a:pt x="20311" y="12011"/>
                  <a:pt x="19995" y="11764"/>
                </a:cubicBezTo>
                <a:cubicBezTo>
                  <a:pt x="19842" y="11644"/>
                  <a:pt x="19642" y="11612"/>
                  <a:pt x="19445" y="11612"/>
                </a:cubicBezTo>
                <a:cubicBezTo>
                  <a:pt x="19389" y="11612"/>
                  <a:pt x="19333" y="11615"/>
                  <a:pt x="19279" y="11619"/>
                </a:cubicBezTo>
                <a:cubicBezTo>
                  <a:pt x="17871" y="11713"/>
                  <a:pt x="16651" y="12420"/>
                  <a:pt x="15790" y="13538"/>
                </a:cubicBezTo>
                <a:cubicBezTo>
                  <a:pt x="16259" y="11226"/>
                  <a:pt x="16728" y="8889"/>
                  <a:pt x="16711" y="6526"/>
                </a:cubicBezTo>
                <a:cubicBezTo>
                  <a:pt x="16702" y="5989"/>
                  <a:pt x="16583" y="5323"/>
                  <a:pt x="16071" y="5153"/>
                </a:cubicBezTo>
                <a:cubicBezTo>
                  <a:pt x="16000" y="5130"/>
                  <a:pt x="15926" y="5120"/>
                  <a:pt x="15853" y="5120"/>
                </a:cubicBezTo>
                <a:cubicBezTo>
                  <a:pt x="15594" y="5120"/>
                  <a:pt x="15336" y="5250"/>
                  <a:pt x="15150" y="5443"/>
                </a:cubicBezTo>
                <a:cubicBezTo>
                  <a:pt x="14920" y="5682"/>
                  <a:pt x="14783" y="6006"/>
                  <a:pt x="14664" y="6321"/>
                </a:cubicBezTo>
                <a:cubicBezTo>
                  <a:pt x="13760" y="8659"/>
                  <a:pt x="13137" y="11107"/>
                  <a:pt x="12813" y="13606"/>
                </a:cubicBezTo>
                <a:cubicBezTo>
                  <a:pt x="10023" y="13632"/>
                  <a:pt x="6509" y="13657"/>
                  <a:pt x="4385" y="15474"/>
                </a:cubicBezTo>
                <a:cubicBezTo>
                  <a:pt x="3233" y="16464"/>
                  <a:pt x="2508" y="17854"/>
                  <a:pt x="1937" y="19262"/>
                </a:cubicBezTo>
                <a:cubicBezTo>
                  <a:pt x="598" y="22554"/>
                  <a:pt x="1" y="26094"/>
                  <a:pt x="180" y="29643"/>
                </a:cubicBezTo>
                <a:cubicBezTo>
                  <a:pt x="222" y="30368"/>
                  <a:pt x="316" y="31144"/>
                  <a:pt x="802" y="31690"/>
                </a:cubicBezTo>
                <a:cubicBezTo>
                  <a:pt x="1306" y="32244"/>
                  <a:pt x="2099" y="32406"/>
                  <a:pt x="2841" y="32526"/>
                </a:cubicBezTo>
                <a:cubicBezTo>
                  <a:pt x="9017" y="33575"/>
                  <a:pt x="15278" y="34121"/>
                  <a:pt x="21539" y="34172"/>
                </a:cubicBezTo>
                <a:cubicBezTo>
                  <a:pt x="21870" y="34175"/>
                  <a:pt x="22200" y="34176"/>
                  <a:pt x="22531" y="34176"/>
                </a:cubicBezTo>
                <a:cubicBezTo>
                  <a:pt x="26491" y="34176"/>
                  <a:pt x="30451" y="33995"/>
                  <a:pt x="34411" y="33814"/>
                </a:cubicBezTo>
                <a:cubicBezTo>
                  <a:pt x="35042" y="33780"/>
                  <a:pt x="35716" y="33729"/>
                  <a:pt x="36322" y="33550"/>
                </a:cubicBezTo>
                <a:cubicBezTo>
                  <a:pt x="37047" y="33874"/>
                  <a:pt x="37951" y="33976"/>
                  <a:pt x="38761" y="34019"/>
                </a:cubicBezTo>
                <a:cubicBezTo>
                  <a:pt x="49245" y="34548"/>
                  <a:pt x="59762" y="34812"/>
                  <a:pt x="70143" y="36347"/>
                </a:cubicBezTo>
                <a:cubicBezTo>
                  <a:pt x="71738" y="36584"/>
                  <a:pt x="73367" y="36845"/>
                  <a:pt x="74970" y="36845"/>
                </a:cubicBezTo>
                <a:cubicBezTo>
                  <a:pt x="76025" y="36845"/>
                  <a:pt x="77069" y="36732"/>
                  <a:pt x="78085" y="36424"/>
                </a:cubicBezTo>
                <a:cubicBezTo>
                  <a:pt x="82469" y="35076"/>
                  <a:pt x="85079" y="30257"/>
                  <a:pt x="85199" y="25668"/>
                </a:cubicBezTo>
                <a:cubicBezTo>
                  <a:pt x="85327" y="21079"/>
                  <a:pt x="83476" y="16677"/>
                  <a:pt x="81454" y="12557"/>
                </a:cubicBezTo>
                <a:cubicBezTo>
                  <a:pt x="79424" y="8437"/>
                  <a:pt x="77019" y="4522"/>
                  <a:pt x="7621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5" name="Google Shape;585;p25"/>
          <p:cNvSpPr/>
          <p:nvPr/>
        </p:nvSpPr>
        <p:spPr>
          <a:xfrm>
            <a:off x="1145709" y="-468968"/>
            <a:ext cx="9900580" cy="1870723"/>
          </a:xfrm>
          <a:custGeom>
            <a:avLst/>
            <a:gdLst/>
            <a:ahLst/>
            <a:cxnLst/>
            <a:rect l="l" t="t" r="r" b="b"/>
            <a:pathLst>
              <a:path w="67806" h="12812" extrusionOk="0">
                <a:moveTo>
                  <a:pt x="13563" y="0"/>
                </a:moveTo>
                <a:cubicBezTo>
                  <a:pt x="13048" y="0"/>
                  <a:pt x="12534" y="4"/>
                  <a:pt x="12019" y="8"/>
                </a:cubicBezTo>
                <a:cubicBezTo>
                  <a:pt x="10501" y="17"/>
                  <a:pt x="8965" y="34"/>
                  <a:pt x="7472" y="324"/>
                </a:cubicBezTo>
                <a:cubicBezTo>
                  <a:pt x="5980" y="622"/>
                  <a:pt x="4572" y="1535"/>
                  <a:pt x="3199" y="2209"/>
                </a:cubicBezTo>
                <a:cubicBezTo>
                  <a:pt x="2167" y="2704"/>
                  <a:pt x="1254" y="3420"/>
                  <a:pt x="520" y="4307"/>
                </a:cubicBezTo>
                <a:cubicBezTo>
                  <a:pt x="256" y="4623"/>
                  <a:pt x="0" y="4998"/>
                  <a:pt x="26" y="5408"/>
                </a:cubicBezTo>
                <a:cubicBezTo>
                  <a:pt x="56" y="6030"/>
                  <a:pt x="713" y="6442"/>
                  <a:pt x="1344" y="6442"/>
                </a:cubicBezTo>
                <a:cubicBezTo>
                  <a:pt x="1423" y="6442"/>
                  <a:pt x="1501" y="6436"/>
                  <a:pt x="1578" y="6423"/>
                </a:cubicBezTo>
                <a:cubicBezTo>
                  <a:pt x="2261" y="6312"/>
                  <a:pt x="2824" y="5826"/>
                  <a:pt x="3344" y="5365"/>
                </a:cubicBezTo>
                <a:lnTo>
                  <a:pt x="3344" y="5365"/>
                </a:lnTo>
                <a:cubicBezTo>
                  <a:pt x="2858" y="5979"/>
                  <a:pt x="2354" y="6628"/>
                  <a:pt x="2218" y="7404"/>
                </a:cubicBezTo>
                <a:cubicBezTo>
                  <a:pt x="2073" y="8180"/>
                  <a:pt x="2431" y="9101"/>
                  <a:pt x="3182" y="9323"/>
                </a:cubicBezTo>
                <a:cubicBezTo>
                  <a:pt x="3298" y="9357"/>
                  <a:pt x="3417" y="9372"/>
                  <a:pt x="3536" y="9372"/>
                </a:cubicBezTo>
                <a:cubicBezTo>
                  <a:pt x="3960" y="9372"/>
                  <a:pt x="4387" y="9174"/>
                  <a:pt x="4700" y="8888"/>
                </a:cubicBezTo>
                <a:cubicBezTo>
                  <a:pt x="5110" y="8513"/>
                  <a:pt x="5383" y="8018"/>
                  <a:pt x="5647" y="7532"/>
                </a:cubicBezTo>
                <a:lnTo>
                  <a:pt x="5647" y="7532"/>
                </a:lnTo>
                <a:cubicBezTo>
                  <a:pt x="5442" y="8086"/>
                  <a:pt x="5229" y="8675"/>
                  <a:pt x="5297" y="9263"/>
                </a:cubicBezTo>
                <a:cubicBezTo>
                  <a:pt x="5374" y="9860"/>
                  <a:pt x="5818" y="10449"/>
                  <a:pt x="6415" y="10475"/>
                </a:cubicBezTo>
                <a:cubicBezTo>
                  <a:pt x="6429" y="10475"/>
                  <a:pt x="6443" y="10476"/>
                  <a:pt x="6457" y="10476"/>
                </a:cubicBezTo>
                <a:cubicBezTo>
                  <a:pt x="7009" y="10476"/>
                  <a:pt x="7462" y="9993"/>
                  <a:pt x="7711" y="9494"/>
                </a:cubicBezTo>
                <a:cubicBezTo>
                  <a:pt x="7959" y="8973"/>
                  <a:pt x="8087" y="8393"/>
                  <a:pt x="8411" y="7924"/>
                </a:cubicBezTo>
                <a:lnTo>
                  <a:pt x="8411" y="7924"/>
                </a:lnTo>
                <a:cubicBezTo>
                  <a:pt x="8334" y="9024"/>
                  <a:pt x="8658" y="10116"/>
                  <a:pt x="9332" y="10995"/>
                </a:cubicBezTo>
                <a:cubicBezTo>
                  <a:pt x="9552" y="11285"/>
                  <a:pt x="9883" y="11570"/>
                  <a:pt x="10229" y="11570"/>
                </a:cubicBezTo>
                <a:cubicBezTo>
                  <a:pt x="10299" y="11570"/>
                  <a:pt x="10370" y="11558"/>
                  <a:pt x="10441" y="11532"/>
                </a:cubicBezTo>
                <a:cubicBezTo>
                  <a:pt x="10748" y="11430"/>
                  <a:pt x="10901" y="11089"/>
                  <a:pt x="11012" y="10782"/>
                </a:cubicBezTo>
                <a:cubicBezTo>
                  <a:pt x="11337" y="9843"/>
                  <a:pt x="11499" y="8854"/>
                  <a:pt x="11473" y="7856"/>
                </a:cubicBezTo>
                <a:lnTo>
                  <a:pt x="11473" y="7856"/>
                </a:lnTo>
                <a:cubicBezTo>
                  <a:pt x="11712" y="8436"/>
                  <a:pt x="12010" y="9101"/>
                  <a:pt x="12462" y="9536"/>
                </a:cubicBezTo>
                <a:cubicBezTo>
                  <a:pt x="12775" y="9832"/>
                  <a:pt x="13206" y="10025"/>
                  <a:pt x="13622" y="10025"/>
                </a:cubicBezTo>
                <a:cubicBezTo>
                  <a:pt x="13818" y="10025"/>
                  <a:pt x="14010" y="9982"/>
                  <a:pt x="14186" y="9886"/>
                </a:cubicBezTo>
                <a:cubicBezTo>
                  <a:pt x="14621" y="9639"/>
                  <a:pt x="14842" y="9127"/>
                  <a:pt x="14859" y="8632"/>
                </a:cubicBezTo>
                <a:cubicBezTo>
                  <a:pt x="14885" y="8137"/>
                  <a:pt x="14749" y="7651"/>
                  <a:pt x="14604" y="7173"/>
                </a:cubicBezTo>
                <a:lnTo>
                  <a:pt x="14604" y="7173"/>
                </a:lnTo>
                <a:cubicBezTo>
                  <a:pt x="14876" y="7660"/>
                  <a:pt x="15226" y="8095"/>
                  <a:pt x="15636" y="8470"/>
                </a:cubicBezTo>
                <a:cubicBezTo>
                  <a:pt x="15876" y="8688"/>
                  <a:pt x="16170" y="8900"/>
                  <a:pt x="16488" y="8900"/>
                </a:cubicBezTo>
                <a:cubicBezTo>
                  <a:pt x="16531" y="8900"/>
                  <a:pt x="16573" y="8896"/>
                  <a:pt x="16617" y="8888"/>
                </a:cubicBezTo>
                <a:cubicBezTo>
                  <a:pt x="17018" y="8803"/>
                  <a:pt x="17248" y="8385"/>
                  <a:pt x="17359" y="7984"/>
                </a:cubicBezTo>
                <a:cubicBezTo>
                  <a:pt x="17615" y="7054"/>
                  <a:pt x="17495" y="6056"/>
                  <a:pt x="17035" y="5203"/>
                </a:cubicBezTo>
                <a:lnTo>
                  <a:pt x="17035" y="5203"/>
                </a:lnTo>
                <a:cubicBezTo>
                  <a:pt x="17495" y="5962"/>
                  <a:pt x="18229" y="6517"/>
                  <a:pt x="19022" y="6918"/>
                </a:cubicBezTo>
                <a:cubicBezTo>
                  <a:pt x="19212" y="7015"/>
                  <a:pt x="19423" y="7096"/>
                  <a:pt x="19628" y="7096"/>
                </a:cubicBezTo>
                <a:cubicBezTo>
                  <a:pt x="19709" y="7096"/>
                  <a:pt x="19789" y="7083"/>
                  <a:pt x="19867" y="7054"/>
                </a:cubicBezTo>
                <a:cubicBezTo>
                  <a:pt x="20174" y="6926"/>
                  <a:pt x="20319" y="6585"/>
                  <a:pt x="20387" y="6261"/>
                </a:cubicBezTo>
                <a:cubicBezTo>
                  <a:pt x="20454" y="5923"/>
                  <a:pt x="20463" y="5577"/>
                  <a:pt x="20422" y="5231"/>
                </a:cubicBezTo>
                <a:lnTo>
                  <a:pt x="20422" y="5231"/>
                </a:lnTo>
                <a:cubicBezTo>
                  <a:pt x="20653" y="5605"/>
                  <a:pt x="21045" y="5902"/>
                  <a:pt x="21479" y="5902"/>
                </a:cubicBezTo>
                <a:cubicBezTo>
                  <a:pt x="22042" y="5902"/>
                  <a:pt x="22468" y="5425"/>
                  <a:pt x="22681" y="4879"/>
                </a:cubicBezTo>
                <a:cubicBezTo>
                  <a:pt x="22954" y="5305"/>
                  <a:pt x="23321" y="5664"/>
                  <a:pt x="23748" y="5937"/>
                </a:cubicBezTo>
                <a:cubicBezTo>
                  <a:pt x="23995" y="6077"/>
                  <a:pt x="24275" y="6147"/>
                  <a:pt x="24557" y="6147"/>
                </a:cubicBezTo>
                <a:cubicBezTo>
                  <a:pt x="24703" y="6147"/>
                  <a:pt x="24850" y="6128"/>
                  <a:pt x="24993" y="6090"/>
                </a:cubicBezTo>
                <a:lnTo>
                  <a:pt x="24993" y="6090"/>
                </a:lnTo>
                <a:cubicBezTo>
                  <a:pt x="24865" y="6261"/>
                  <a:pt x="24788" y="6457"/>
                  <a:pt x="24754" y="6670"/>
                </a:cubicBezTo>
                <a:cubicBezTo>
                  <a:pt x="24669" y="7250"/>
                  <a:pt x="25019" y="7881"/>
                  <a:pt x="25565" y="8069"/>
                </a:cubicBezTo>
                <a:cubicBezTo>
                  <a:pt x="25677" y="8103"/>
                  <a:pt x="25791" y="8120"/>
                  <a:pt x="25905" y="8120"/>
                </a:cubicBezTo>
                <a:cubicBezTo>
                  <a:pt x="26299" y="8120"/>
                  <a:pt x="26679" y="7921"/>
                  <a:pt x="26904" y="7583"/>
                </a:cubicBezTo>
                <a:lnTo>
                  <a:pt x="26904" y="7583"/>
                </a:lnTo>
                <a:cubicBezTo>
                  <a:pt x="26708" y="8009"/>
                  <a:pt x="26529" y="8461"/>
                  <a:pt x="26529" y="8939"/>
                </a:cubicBezTo>
                <a:cubicBezTo>
                  <a:pt x="26529" y="9477"/>
                  <a:pt x="26819" y="10065"/>
                  <a:pt x="27339" y="10227"/>
                </a:cubicBezTo>
                <a:cubicBezTo>
                  <a:pt x="27434" y="10257"/>
                  <a:pt x="27530" y="10271"/>
                  <a:pt x="27626" y="10271"/>
                </a:cubicBezTo>
                <a:cubicBezTo>
                  <a:pt x="28048" y="10271"/>
                  <a:pt x="28464" y="10003"/>
                  <a:pt x="28721" y="9656"/>
                </a:cubicBezTo>
                <a:cubicBezTo>
                  <a:pt x="29045" y="9229"/>
                  <a:pt x="29156" y="8700"/>
                  <a:pt x="29267" y="8171"/>
                </a:cubicBezTo>
                <a:cubicBezTo>
                  <a:pt x="29267" y="8862"/>
                  <a:pt x="29668" y="9553"/>
                  <a:pt x="30299" y="9835"/>
                </a:cubicBezTo>
                <a:cubicBezTo>
                  <a:pt x="30492" y="9922"/>
                  <a:pt x="30704" y="9964"/>
                  <a:pt x="30917" y="9964"/>
                </a:cubicBezTo>
                <a:cubicBezTo>
                  <a:pt x="31392" y="9964"/>
                  <a:pt x="31870" y="9754"/>
                  <a:pt x="32141" y="9366"/>
                </a:cubicBezTo>
                <a:cubicBezTo>
                  <a:pt x="32465" y="8871"/>
                  <a:pt x="32431" y="8231"/>
                  <a:pt x="32056" y="7779"/>
                </a:cubicBezTo>
                <a:lnTo>
                  <a:pt x="32056" y="7779"/>
                </a:lnTo>
                <a:cubicBezTo>
                  <a:pt x="32261" y="7950"/>
                  <a:pt x="32483" y="8095"/>
                  <a:pt x="32730" y="8206"/>
                </a:cubicBezTo>
                <a:cubicBezTo>
                  <a:pt x="32890" y="8268"/>
                  <a:pt x="33069" y="8306"/>
                  <a:pt x="33244" y="8306"/>
                </a:cubicBezTo>
                <a:cubicBezTo>
                  <a:pt x="33452" y="8306"/>
                  <a:pt x="33656" y="8253"/>
                  <a:pt x="33822" y="8129"/>
                </a:cubicBezTo>
                <a:cubicBezTo>
                  <a:pt x="34274" y="7796"/>
                  <a:pt x="34274" y="7131"/>
                  <a:pt x="34137" y="6576"/>
                </a:cubicBezTo>
                <a:cubicBezTo>
                  <a:pt x="34726" y="6269"/>
                  <a:pt x="35118" y="5800"/>
                  <a:pt x="35519" y="5263"/>
                </a:cubicBezTo>
                <a:lnTo>
                  <a:pt x="35519" y="5263"/>
                </a:lnTo>
                <a:cubicBezTo>
                  <a:pt x="35076" y="6431"/>
                  <a:pt x="35442" y="7796"/>
                  <a:pt x="36304" y="8709"/>
                </a:cubicBezTo>
                <a:cubicBezTo>
                  <a:pt x="37490" y="7771"/>
                  <a:pt x="38274" y="6508"/>
                  <a:pt x="38505" y="5007"/>
                </a:cubicBezTo>
                <a:cubicBezTo>
                  <a:pt x="38530" y="6056"/>
                  <a:pt x="38991" y="7054"/>
                  <a:pt x="39784" y="7651"/>
                </a:cubicBezTo>
                <a:cubicBezTo>
                  <a:pt x="39648" y="8086"/>
                  <a:pt x="39588" y="8538"/>
                  <a:pt x="39597" y="8990"/>
                </a:cubicBezTo>
                <a:cubicBezTo>
                  <a:pt x="39606" y="8990"/>
                  <a:pt x="39616" y="8990"/>
                  <a:pt x="39625" y="8990"/>
                </a:cubicBezTo>
                <a:cubicBezTo>
                  <a:pt x="40766" y="8990"/>
                  <a:pt x="41872" y="8480"/>
                  <a:pt x="42684" y="7677"/>
                </a:cubicBezTo>
                <a:lnTo>
                  <a:pt x="42684" y="7677"/>
                </a:lnTo>
                <a:cubicBezTo>
                  <a:pt x="42352" y="8572"/>
                  <a:pt x="42343" y="9545"/>
                  <a:pt x="42667" y="10440"/>
                </a:cubicBezTo>
                <a:cubicBezTo>
                  <a:pt x="43691" y="10014"/>
                  <a:pt x="44570" y="9374"/>
                  <a:pt x="45141" y="8427"/>
                </a:cubicBezTo>
                <a:cubicBezTo>
                  <a:pt x="45465" y="9204"/>
                  <a:pt x="46071" y="9860"/>
                  <a:pt x="46898" y="10040"/>
                </a:cubicBezTo>
                <a:cubicBezTo>
                  <a:pt x="47129" y="9306"/>
                  <a:pt x="47214" y="8547"/>
                  <a:pt x="47154" y="7779"/>
                </a:cubicBezTo>
                <a:lnTo>
                  <a:pt x="47154" y="7779"/>
                </a:lnTo>
                <a:cubicBezTo>
                  <a:pt x="47333" y="8419"/>
                  <a:pt x="47965" y="8897"/>
                  <a:pt x="48604" y="9084"/>
                </a:cubicBezTo>
                <a:cubicBezTo>
                  <a:pt x="49189" y="8157"/>
                  <a:pt x="49389" y="7116"/>
                  <a:pt x="49261" y="6024"/>
                </a:cubicBezTo>
                <a:lnTo>
                  <a:pt x="49261" y="6024"/>
                </a:lnTo>
                <a:cubicBezTo>
                  <a:pt x="49374" y="6848"/>
                  <a:pt x="49870" y="7577"/>
                  <a:pt x="50600" y="7984"/>
                </a:cubicBezTo>
                <a:cubicBezTo>
                  <a:pt x="51087" y="7378"/>
                  <a:pt x="51411" y="6662"/>
                  <a:pt x="51556" y="5894"/>
                </a:cubicBezTo>
                <a:cubicBezTo>
                  <a:pt x="51590" y="6465"/>
                  <a:pt x="51650" y="7037"/>
                  <a:pt x="51743" y="7600"/>
                </a:cubicBezTo>
                <a:cubicBezTo>
                  <a:pt x="51146" y="8683"/>
                  <a:pt x="50762" y="9869"/>
                  <a:pt x="50617" y="11097"/>
                </a:cubicBezTo>
                <a:cubicBezTo>
                  <a:pt x="51479" y="10867"/>
                  <a:pt x="52298" y="10483"/>
                  <a:pt x="53031" y="9963"/>
                </a:cubicBezTo>
                <a:cubicBezTo>
                  <a:pt x="53125" y="10961"/>
                  <a:pt x="53424" y="11933"/>
                  <a:pt x="53919" y="12812"/>
                </a:cubicBezTo>
                <a:cubicBezTo>
                  <a:pt x="54499" y="12036"/>
                  <a:pt x="54934" y="11157"/>
                  <a:pt x="55190" y="10227"/>
                </a:cubicBezTo>
                <a:cubicBezTo>
                  <a:pt x="55608" y="11345"/>
                  <a:pt x="56529" y="12198"/>
                  <a:pt x="57629" y="12692"/>
                </a:cubicBezTo>
                <a:cubicBezTo>
                  <a:pt x="57902" y="11592"/>
                  <a:pt x="57885" y="10347"/>
                  <a:pt x="57655" y="9229"/>
                </a:cubicBezTo>
                <a:lnTo>
                  <a:pt x="57655" y="9229"/>
                </a:lnTo>
                <a:cubicBezTo>
                  <a:pt x="58431" y="9801"/>
                  <a:pt x="59335" y="10176"/>
                  <a:pt x="60248" y="10492"/>
                </a:cubicBezTo>
                <a:cubicBezTo>
                  <a:pt x="60282" y="9698"/>
                  <a:pt x="60111" y="8897"/>
                  <a:pt x="59745" y="8189"/>
                </a:cubicBezTo>
                <a:lnTo>
                  <a:pt x="59745" y="8189"/>
                </a:lnTo>
                <a:cubicBezTo>
                  <a:pt x="60111" y="8709"/>
                  <a:pt x="60529" y="9204"/>
                  <a:pt x="60990" y="9647"/>
                </a:cubicBezTo>
                <a:cubicBezTo>
                  <a:pt x="61544" y="10142"/>
                  <a:pt x="62218" y="10534"/>
                  <a:pt x="62952" y="10628"/>
                </a:cubicBezTo>
                <a:cubicBezTo>
                  <a:pt x="63225" y="9391"/>
                  <a:pt x="63242" y="8112"/>
                  <a:pt x="63003" y="6866"/>
                </a:cubicBezTo>
                <a:lnTo>
                  <a:pt x="63003" y="6866"/>
                </a:lnTo>
                <a:cubicBezTo>
                  <a:pt x="63336" y="7404"/>
                  <a:pt x="63720" y="7916"/>
                  <a:pt x="64163" y="8376"/>
                </a:cubicBezTo>
                <a:cubicBezTo>
                  <a:pt x="64590" y="8845"/>
                  <a:pt x="65136" y="9238"/>
                  <a:pt x="65767" y="9357"/>
                </a:cubicBezTo>
                <a:cubicBezTo>
                  <a:pt x="65724" y="8803"/>
                  <a:pt x="65639" y="8248"/>
                  <a:pt x="65511" y="7711"/>
                </a:cubicBezTo>
                <a:cubicBezTo>
                  <a:pt x="65409" y="7165"/>
                  <a:pt x="65178" y="6662"/>
                  <a:pt x="64846" y="6227"/>
                </a:cubicBezTo>
                <a:lnTo>
                  <a:pt x="64846" y="6227"/>
                </a:lnTo>
                <a:cubicBezTo>
                  <a:pt x="65451" y="6295"/>
                  <a:pt x="66014" y="6312"/>
                  <a:pt x="66620" y="6380"/>
                </a:cubicBezTo>
                <a:cubicBezTo>
                  <a:pt x="66743" y="6397"/>
                  <a:pt x="66869" y="6411"/>
                  <a:pt x="66992" y="6411"/>
                </a:cubicBezTo>
                <a:cubicBezTo>
                  <a:pt x="67123" y="6411"/>
                  <a:pt x="67251" y="6395"/>
                  <a:pt x="67370" y="6346"/>
                </a:cubicBezTo>
                <a:cubicBezTo>
                  <a:pt x="67601" y="6261"/>
                  <a:pt x="67806" y="6022"/>
                  <a:pt x="67754" y="5775"/>
                </a:cubicBezTo>
                <a:cubicBezTo>
                  <a:pt x="67652" y="5212"/>
                  <a:pt x="67771" y="4529"/>
                  <a:pt x="67652" y="3975"/>
                </a:cubicBezTo>
                <a:cubicBezTo>
                  <a:pt x="67533" y="3412"/>
                  <a:pt x="67225" y="2866"/>
                  <a:pt x="66722" y="2584"/>
                </a:cubicBezTo>
                <a:cubicBezTo>
                  <a:pt x="66362" y="2378"/>
                  <a:pt x="65940" y="2327"/>
                  <a:pt x="65521" y="2327"/>
                </a:cubicBezTo>
                <a:cubicBezTo>
                  <a:pt x="65403" y="2327"/>
                  <a:pt x="65286" y="2331"/>
                  <a:pt x="65170" y="2337"/>
                </a:cubicBezTo>
                <a:cubicBezTo>
                  <a:pt x="63711" y="2388"/>
                  <a:pt x="62261" y="2593"/>
                  <a:pt x="60836" y="2943"/>
                </a:cubicBezTo>
                <a:cubicBezTo>
                  <a:pt x="60751" y="2968"/>
                  <a:pt x="60657" y="2985"/>
                  <a:pt x="60563" y="3011"/>
                </a:cubicBezTo>
                <a:cubicBezTo>
                  <a:pt x="60094" y="2550"/>
                  <a:pt x="59395" y="2226"/>
                  <a:pt x="58781" y="2013"/>
                </a:cubicBezTo>
                <a:cubicBezTo>
                  <a:pt x="58186" y="1817"/>
                  <a:pt x="57549" y="1776"/>
                  <a:pt x="56915" y="1776"/>
                </a:cubicBezTo>
                <a:cubicBezTo>
                  <a:pt x="56749" y="1776"/>
                  <a:pt x="56583" y="1779"/>
                  <a:pt x="56418" y="1782"/>
                </a:cubicBezTo>
                <a:cubicBezTo>
                  <a:pt x="55573" y="1799"/>
                  <a:pt x="54720" y="1817"/>
                  <a:pt x="53893" y="1996"/>
                </a:cubicBezTo>
                <a:cubicBezTo>
                  <a:pt x="53287" y="2132"/>
                  <a:pt x="52707" y="2380"/>
                  <a:pt x="52187" y="2729"/>
                </a:cubicBezTo>
                <a:cubicBezTo>
                  <a:pt x="51368" y="2098"/>
                  <a:pt x="50447" y="1620"/>
                  <a:pt x="49457" y="1322"/>
                </a:cubicBezTo>
                <a:cubicBezTo>
                  <a:pt x="47376" y="682"/>
                  <a:pt x="45158" y="682"/>
                  <a:pt x="42975" y="682"/>
                </a:cubicBezTo>
                <a:lnTo>
                  <a:pt x="42548" y="682"/>
                </a:lnTo>
                <a:cubicBezTo>
                  <a:pt x="41235" y="474"/>
                  <a:pt x="39851" y="301"/>
                  <a:pt x="38519" y="301"/>
                </a:cubicBezTo>
                <a:cubicBezTo>
                  <a:pt x="36581" y="301"/>
                  <a:pt x="34752" y="667"/>
                  <a:pt x="33412" y="1825"/>
                </a:cubicBezTo>
                <a:cubicBezTo>
                  <a:pt x="32892" y="2277"/>
                  <a:pt x="32457" y="2815"/>
                  <a:pt x="32107" y="3412"/>
                </a:cubicBezTo>
                <a:cubicBezTo>
                  <a:pt x="31638" y="3002"/>
                  <a:pt x="31109" y="2670"/>
                  <a:pt x="30538" y="2422"/>
                </a:cubicBezTo>
                <a:cubicBezTo>
                  <a:pt x="29707" y="2055"/>
                  <a:pt x="28808" y="1868"/>
                  <a:pt x="27908" y="1868"/>
                </a:cubicBezTo>
                <a:cubicBezTo>
                  <a:pt x="27615" y="1868"/>
                  <a:pt x="27322" y="1888"/>
                  <a:pt x="27032" y="1927"/>
                </a:cubicBezTo>
                <a:cubicBezTo>
                  <a:pt x="26094" y="2072"/>
                  <a:pt x="25172" y="2328"/>
                  <a:pt x="24302" y="2704"/>
                </a:cubicBezTo>
                <a:cubicBezTo>
                  <a:pt x="23910" y="2866"/>
                  <a:pt x="23202" y="2917"/>
                  <a:pt x="22733" y="3130"/>
                </a:cubicBezTo>
                <a:cubicBezTo>
                  <a:pt x="22588" y="2533"/>
                  <a:pt x="22281" y="1979"/>
                  <a:pt x="21837" y="1552"/>
                </a:cubicBezTo>
                <a:cubicBezTo>
                  <a:pt x="20975" y="725"/>
                  <a:pt x="19730" y="435"/>
                  <a:pt x="18544" y="264"/>
                </a:cubicBezTo>
                <a:cubicBezTo>
                  <a:pt x="16895" y="42"/>
                  <a:pt x="15231" y="0"/>
                  <a:pt x="1356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586" name="Google Shape;586;p25"/>
          <p:cNvGrpSpPr/>
          <p:nvPr/>
        </p:nvGrpSpPr>
        <p:grpSpPr>
          <a:xfrm rot="3337067" flipH="1">
            <a:off x="-525843" y="2652345"/>
            <a:ext cx="2107516" cy="3071392"/>
            <a:chOff x="4572000" y="5120400"/>
            <a:chExt cx="1490156" cy="2171565"/>
          </a:xfrm>
        </p:grpSpPr>
        <p:sp>
          <p:nvSpPr>
            <p:cNvPr id="587" name="Google Shape;587;p25"/>
            <p:cNvSpPr/>
            <p:nvPr/>
          </p:nvSpPr>
          <p:spPr>
            <a:xfrm>
              <a:off x="5107578" y="5120400"/>
              <a:ext cx="954577" cy="2150046"/>
            </a:xfrm>
            <a:custGeom>
              <a:avLst/>
              <a:gdLst/>
              <a:ahLst/>
              <a:cxnLst/>
              <a:rect l="l" t="t" r="r" b="b"/>
              <a:pathLst>
                <a:path w="7541" h="16985" extrusionOk="0">
                  <a:moveTo>
                    <a:pt x="5443" y="0"/>
                  </a:moveTo>
                  <a:cubicBezTo>
                    <a:pt x="5443" y="0"/>
                    <a:pt x="3267" y="4121"/>
                    <a:pt x="3319" y="4999"/>
                  </a:cubicBezTo>
                  <a:cubicBezTo>
                    <a:pt x="3370" y="5878"/>
                    <a:pt x="3566" y="7405"/>
                    <a:pt x="3302" y="7959"/>
                  </a:cubicBezTo>
                  <a:cubicBezTo>
                    <a:pt x="3029" y="8514"/>
                    <a:pt x="2261" y="8931"/>
                    <a:pt x="2338" y="10040"/>
                  </a:cubicBezTo>
                  <a:cubicBezTo>
                    <a:pt x="2414" y="11141"/>
                    <a:pt x="2031" y="12429"/>
                    <a:pt x="1578" y="12924"/>
                  </a:cubicBezTo>
                  <a:cubicBezTo>
                    <a:pt x="1126" y="13427"/>
                    <a:pt x="0" y="15116"/>
                    <a:pt x="504" y="16097"/>
                  </a:cubicBezTo>
                  <a:cubicBezTo>
                    <a:pt x="765" y="16614"/>
                    <a:pt x="1285" y="16985"/>
                    <a:pt x="1951" y="16985"/>
                  </a:cubicBezTo>
                  <a:cubicBezTo>
                    <a:pt x="2547" y="16985"/>
                    <a:pt x="3260" y="16688"/>
                    <a:pt x="4010" y="15935"/>
                  </a:cubicBezTo>
                  <a:cubicBezTo>
                    <a:pt x="4521" y="15414"/>
                    <a:pt x="5562" y="14442"/>
                    <a:pt x="5673" y="12779"/>
                  </a:cubicBezTo>
                  <a:cubicBezTo>
                    <a:pt x="5792" y="11124"/>
                    <a:pt x="6244" y="11260"/>
                    <a:pt x="6406" y="10305"/>
                  </a:cubicBezTo>
                  <a:cubicBezTo>
                    <a:pt x="6569" y="9349"/>
                    <a:pt x="6193" y="8966"/>
                    <a:pt x="6569" y="8206"/>
                  </a:cubicBezTo>
                  <a:cubicBezTo>
                    <a:pt x="6952" y="7456"/>
                    <a:pt x="7541" y="6381"/>
                    <a:pt x="6824" y="4334"/>
                  </a:cubicBezTo>
                  <a:cubicBezTo>
                    <a:pt x="6116" y="2295"/>
                    <a:pt x="5443" y="0"/>
                    <a:pt x="5443"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8" name="Google Shape;588;p25"/>
            <p:cNvSpPr/>
            <p:nvPr/>
          </p:nvSpPr>
          <p:spPr>
            <a:xfrm>
              <a:off x="5364545" y="5180146"/>
              <a:ext cx="538999" cy="2090178"/>
            </a:xfrm>
            <a:custGeom>
              <a:avLst/>
              <a:gdLst/>
              <a:ahLst/>
              <a:cxnLst/>
              <a:rect l="l" t="t" r="r" b="b"/>
              <a:pathLst>
                <a:path w="4258" h="16984" fill="none" extrusionOk="0">
                  <a:moveTo>
                    <a:pt x="1" y="16984"/>
                  </a:moveTo>
                  <a:cubicBezTo>
                    <a:pt x="1" y="16984"/>
                    <a:pt x="4257" y="9384"/>
                    <a:pt x="3413"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9" name="Google Shape;589;p25"/>
            <p:cNvSpPr/>
            <p:nvPr/>
          </p:nvSpPr>
          <p:spPr>
            <a:xfrm>
              <a:off x="5636332" y="5485334"/>
              <a:ext cx="312285" cy="298108"/>
            </a:xfrm>
            <a:custGeom>
              <a:avLst/>
              <a:gdLst/>
              <a:ahLst/>
              <a:cxnLst/>
              <a:rect l="l" t="t" r="r" b="b"/>
              <a:pathLst>
                <a:path w="2798" h="2355" fill="none" extrusionOk="0">
                  <a:moveTo>
                    <a:pt x="2798" y="1451"/>
                  </a:moveTo>
                  <a:cubicBezTo>
                    <a:pt x="2798" y="1451"/>
                    <a:pt x="1774" y="2091"/>
                    <a:pt x="1391" y="2355"/>
                  </a:cubicBezTo>
                  <a:cubicBezTo>
                    <a:pt x="1007" y="1528"/>
                    <a:pt x="538" y="734"/>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0" name="Google Shape;590;p25"/>
            <p:cNvSpPr/>
            <p:nvPr/>
          </p:nvSpPr>
          <p:spPr>
            <a:xfrm rot="-742207">
              <a:off x="5721255" y="6041511"/>
              <a:ext cx="250636" cy="151271"/>
            </a:xfrm>
            <a:custGeom>
              <a:avLst/>
              <a:gdLst/>
              <a:ahLst/>
              <a:cxnLst/>
              <a:rect l="l" t="t" r="r" b="b"/>
              <a:pathLst>
                <a:path w="1980" h="1195" fill="none" extrusionOk="0">
                  <a:moveTo>
                    <a:pt x="1980" y="0"/>
                  </a:moveTo>
                  <a:cubicBezTo>
                    <a:pt x="1980" y="0"/>
                    <a:pt x="785" y="1058"/>
                    <a:pt x="1" y="119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1" name="Google Shape;591;p25"/>
            <p:cNvSpPr/>
            <p:nvPr/>
          </p:nvSpPr>
          <p:spPr>
            <a:xfrm rot="-78">
              <a:off x="5560133" y="5755036"/>
              <a:ext cx="201139" cy="298108"/>
            </a:xfrm>
            <a:custGeom>
              <a:avLst/>
              <a:gdLst/>
              <a:ahLst/>
              <a:cxnLst/>
              <a:rect l="l" t="t" r="r" b="b"/>
              <a:pathLst>
                <a:path w="1827" h="2355" fill="none" extrusionOk="0">
                  <a:moveTo>
                    <a:pt x="1826" y="2354"/>
                  </a:moveTo>
                  <a:cubicBezTo>
                    <a:pt x="1826" y="2354"/>
                    <a:pt x="555" y="1007"/>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2" name="Google Shape;592;p25"/>
            <p:cNvSpPr/>
            <p:nvPr/>
          </p:nvSpPr>
          <p:spPr>
            <a:xfrm>
              <a:off x="5492793" y="6201868"/>
              <a:ext cx="172915" cy="317602"/>
            </a:xfrm>
            <a:custGeom>
              <a:avLst/>
              <a:gdLst/>
              <a:ahLst/>
              <a:cxnLst/>
              <a:rect l="l" t="t" r="r" b="b"/>
              <a:pathLst>
                <a:path w="1366" h="2509" fill="none" extrusionOk="0">
                  <a:moveTo>
                    <a:pt x="1365" y="2508"/>
                  </a:moveTo>
                  <a:cubicBezTo>
                    <a:pt x="1365" y="2508"/>
                    <a:pt x="265" y="1289"/>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3" name="Google Shape;593;p25"/>
            <p:cNvSpPr/>
            <p:nvPr/>
          </p:nvSpPr>
          <p:spPr>
            <a:xfrm>
              <a:off x="5649062" y="6424725"/>
              <a:ext cx="227536" cy="154569"/>
            </a:xfrm>
            <a:custGeom>
              <a:avLst/>
              <a:gdLst/>
              <a:ahLst/>
              <a:cxnLst/>
              <a:rect l="l" t="t" r="r" b="b"/>
              <a:pathLst>
                <a:path w="2210" h="1221" fill="none" extrusionOk="0">
                  <a:moveTo>
                    <a:pt x="0" y="1221"/>
                  </a:moveTo>
                  <a:cubicBezTo>
                    <a:pt x="0" y="1221"/>
                    <a:pt x="1288" y="658"/>
                    <a:pt x="2209"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4" name="Google Shape;594;p25"/>
            <p:cNvSpPr/>
            <p:nvPr/>
          </p:nvSpPr>
          <p:spPr>
            <a:xfrm>
              <a:off x="5402529" y="6612691"/>
              <a:ext cx="123028" cy="298108"/>
            </a:xfrm>
            <a:custGeom>
              <a:avLst/>
              <a:gdLst/>
              <a:ahLst/>
              <a:cxnLst/>
              <a:rect l="l" t="t" r="r" b="b"/>
              <a:pathLst>
                <a:path w="1170" h="2355" fill="none" extrusionOk="0">
                  <a:moveTo>
                    <a:pt x="1170" y="2354"/>
                  </a:moveTo>
                  <a:cubicBezTo>
                    <a:pt x="1170" y="2354"/>
                    <a:pt x="214" y="1049"/>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5" name="Google Shape;595;p25"/>
            <p:cNvSpPr/>
            <p:nvPr/>
          </p:nvSpPr>
          <p:spPr>
            <a:xfrm rot="81">
              <a:off x="5488723" y="6788655"/>
              <a:ext cx="278650" cy="213929"/>
            </a:xfrm>
            <a:custGeom>
              <a:avLst/>
              <a:gdLst/>
              <a:ahLst/>
              <a:cxnLst/>
              <a:rect l="l" t="t" r="r" b="b"/>
              <a:pathLst>
                <a:path w="2620" h="1690" fill="none" extrusionOk="0">
                  <a:moveTo>
                    <a:pt x="1" y="1689"/>
                  </a:moveTo>
                  <a:cubicBezTo>
                    <a:pt x="1" y="1689"/>
                    <a:pt x="1715" y="922"/>
                    <a:pt x="2619"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6" name="Google Shape;596;p25"/>
            <p:cNvSpPr/>
            <p:nvPr/>
          </p:nvSpPr>
          <p:spPr>
            <a:xfrm>
              <a:off x="4572000" y="5288884"/>
              <a:ext cx="660900" cy="2003081"/>
            </a:xfrm>
            <a:custGeom>
              <a:avLst/>
              <a:gdLst/>
              <a:ahLst/>
              <a:cxnLst/>
              <a:rect l="l" t="t" r="r" b="b"/>
              <a:pathLst>
                <a:path w="5221" h="15824" extrusionOk="0">
                  <a:moveTo>
                    <a:pt x="3191" y="0"/>
                  </a:moveTo>
                  <a:cubicBezTo>
                    <a:pt x="3191" y="0"/>
                    <a:pt x="2423" y="2508"/>
                    <a:pt x="2116" y="3131"/>
                  </a:cubicBezTo>
                  <a:cubicBezTo>
                    <a:pt x="1800" y="3753"/>
                    <a:pt x="785" y="5204"/>
                    <a:pt x="1050" y="6150"/>
                  </a:cubicBezTo>
                  <a:cubicBezTo>
                    <a:pt x="1306" y="7097"/>
                    <a:pt x="1570" y="9102"/>
                    <a:pt x="1178" y="9801"/>
                  </a:cubicBezTo>
                  <a:cubicBezTo>
                    <a:pt x="777" y="10501"/>
                    <a:pt x="0" y="12625"/>
                    <a:pt x="256" y="13333"/>
                  </a:cubicBezTo>
                  <a:cubicBezTo>
                    <a:pt x="504" y="14032"/>
                    <a:pt x="2739" y="15823"/>
                    <a:pt x="2739" y="15823"/>
                  </a:cubicBezTo>
                  <a:cubicBezTo>
                    <a:pt x="3268" y="15499"/>
                    <a:pt x="4351" y="13887"/>
                    <a:pt x="4393" y="12821"/>
                  </a:cubicBezTo>
                  <a:cubicBezTo>
                    <a:pt x="4428" y="11763"/>
                    <a:pt x="4155" y="10509"/>
                    <a:pt x="4274" y="9869"/>
                  </a:cubicBezTo>
                  <a:cubicBezTo>
                    <a:pt x="4402" y="9238"/>
                    <a:pt x="5221" y="7737"/>
                    <a:pt x="4811" y="6483"/>
                  </a:cubicBezTo>
                  <a:cubicBezTo>
                    <a:pt x="4393" y="5229"/>
                    <a:pt x="4146" y="3958"/>
                    <a:pt x="4146" y="3250"/>
                  </a:cubicBezTo>
                  <a:cubicBezTo>
                    <a:pt x="4155" y="2534"/>
                    <a:pt x="3779" y="1331"/>
                    <a:pt x="3191"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7" name="Google Shape;597;p25"/>
            <p:cNvSpPr/>
            <p:nvPr/>
          </p:nvSpPr>
          <p:spPr>
            <a:xfrm>
              <a:off x="4878715" y="5372136"/>
              <a:ext cx="151269" cy="1886417"/>
            </a:xfrm>
            <a:custGeom>
              <a:avLst/>
              <a:gdLst/>
              <a:ahLst/>
              <a:cxnLst/>
              <a:rect l="l" t="t" r="r" b="b"/>
              <a:pathLst>
                <a:path w="1195" h="15560" fill="none" extrusionOk="0">
                  <a:moveTo>
                    <a:pt x="0" y="15559"/>
                  </a:moveTo>
                  <a:cubicBezTo>
                    <a:pt x="0" y="15559"/>
                    <a:pt x="1194" y="8001"/>
                    <a:pt x="921" y="5366"/>
                  </a:cubicBezTo>
                  <a:cubicBezTo>
                    <a:pt x="759" y="3583"/>
                    <a:pt x="708" y="1792"/>
                    <a:pt x="768"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8" name="Google Shape;598;p25"/>
            <p:cNvSpPr/>
            <p:nvPr/>
          </p:nvSpPr>
          <p:spPr>
            <a:xfrm rot="106">
              <a:off x="4945620" y="6642399"/>
              <a:ext cx="117212" cy="158867"/>
            </a:xfrm>
            <a:custGeom>
              <a:avLst/>
              <a:gdLst/>
              <a:ahLst/>
              <a:cxnLst/>
              <a:rect l="l" t="t" r="r" b="b"/>
              <a:pathLst>
                <a:path w="1451" h="1255" fill="none" extrusionOk="0">
                  <a:moveTo>
                    <a:pt x="1450" y="0"/>
                  </a:moveTo>
                  <a:lnTo>
                    <a:pt x="0" y="1254"/>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9" name="Google Shape;599;p25"/>
            <p:cNvSpPr/>
            <p:nvPr/>
          </p:nvSpPr>
          <p:spPr>
            <a:xfrm>
              <a:off x="4779302" y="6432314"/>
              <a:ext cx="173967" cy="271145"/>
            </a:xfrm>
            <a:custGeom>
              <a:avLst/>
              <a:gdLst/>
              <a:ahLst/>
              <a:cxnLst/>
              <a:rect l="l" t="t" r="r" b="b"/>
              <a:pathLst>
                <a:path w="1656" h="2142" fill="none" extrusionOk="0">
                  <a:moveTo>
                    <a:pt x="1656" y="2142"/>
                  </a:moveTo>
                  <a:cubicBezTo>
                    <a:pt x="1656" y="2142"/>
                    <a:pt x="214" y="56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0" name="Google Shape;600;p25"/>
            <p:cNvSpPr/>
            <p:nvPr/>
          </p:nvSpPr>
          <p:spPr>
            <a:xfrm rot="249">
              <a:off x="4988840" y="6146241"/>
              <a:ext cx="164433" cy="198738"/>
            </a:xfrm>
            <a:custGeom>
              <a:avLst/>
              <a:gdLst/>
              <a:ahLst/>
              <a:cxnLst/>
              <a:rect l="l" t="t" r="r" b="b"/>
              <a:pathLst>
                <a:path w="1587" h="1570" fill="none" extrusionOk="0">
                  <a:moveTo>
                    <a:pt x="0" y="1570"/>
                  </a:moveTo>
                  <a:cubicBezTo>
                    <a:pt x="0" y="1570"/>
                    <a:pt x="1228" y="606"/>
                    <a:pt x="158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1" name="Google Shape;601;p25"/>
            <p:cNvSpPr/>
            <p:nvPr/>
          </p:nvSpPr>
          <p:spPr>
            <a:xfrm rot="-84">
              <a:off x="4801036" y="5840664"/>
              <a:ext cx="195398" cy="372540"/>
            </a:xfrm>
            <a:custGeom>
              <a:avLst/>
              <a:gdLst/>
              <a:ahLst/>
              <a:cxnLst/>
              <a:rect l="l" t="t" r="r" b="b"/>
              <a:pathLst>
                <a:path w="1920" h="2943" fill="none" extrusionOk="0">
                  <a:moveTo>
                    <a:pt x="1920" y="2943"/>
                  </a:moveTo>
                  <a:cubicBezTo>
                    <a:pt x="1920" y="2943"/>
                    <a:pt x="197" y="1186"/>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2" name="Google Shape;602;p25"/>
            <p:cNvSpPr/>
            <p:nvPr/>
          </p:nvSpPr>
          <p:spPr>
            <a:xfrm rot="-188">
              <a:off x="4992007" y="5797368"/>
              <a:ext cx="82008" cy="144822"/>
            </a:xfrm>
            <a:custGeom>
              <a:avLst/>
              <a:gdLst/>
              <a:ahLst/>
              <a:cxnLst/>
              <a:rect l="l" t="t" r="r" b="b"/>
              <a:pathLst>
                <a:path w="897" h="1144" fill="none" extrusionOk="0">
                  <a:moveTo>
                    <a:pt x="1" y="1144"/>
                  </a:moveTo>
                  <a:cubicBezTo>
                    <a:pt x="1" y="1144"/>
                    <a:pt x="709" y="453"/>
                    <a:pt x="896"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3" name="Google Shape;603;p25"/>
            <p:cNvSpPr/>
            <p:nvPr/>
          </p:nvSpPr>
          <p:spPr>
            <a:xfrm>
              <a:off x="4900349" y="5574926"/>
              <a:ext cx="75698" cy="123294"/>
            </a:xfrm>
            <a:custGeom>
              <a:avLst/>
              <a:gdLst/>
              <a:ahLst/>
              <a:cxnLst/>
              <a:rect l="l" t="t" r="r" b="b"/>
              <a:pathLst>
                <a:path w="598" h="974" fill="none" extrusionOk="0">
                  <a:moveTo>
                    <a:pt x="597" y="973"/>
                  </a:moveTo>
                  <a:cubicBezTo>
                    <a:pt x="597" y="973"/>
                    <a:pt x="94" y="351"/>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s">
  <p:cSld name="CUSTOM_1">
    <p:spTree>
      <p:nvGrpSpPr>
        <p:cNvPr id="1" name="Shape 604"/>
        <p:cNvGrpSpPr/>
        <p:nvPr/>
      </p:nvGrpSpPr>
      <p:grpSpPr>
        <a:xfrm>
          <a:off x="0" y="0"/>
          <a:ext cx="0" cy="0"/>
          <a:chOff x="0" y="0"/>
          <a:chExt cx="0" cy="0"/>
        </a:xfrm>
      </p:grpSpPr>
      <p:sp>
        <p:nvSpPr>
          <p:cNvPr id="605" name="Google Shape;605;p26"/>
          <p:cNvSpPr/>
          <p:nvPr/>
        </p:nvSpPr>
        <p:spPr>
          <a:xfrm>
            <a:off x="672100" y="651833"/>
            <a:ext cx="2932800" cy="2932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6" name="Google Shape;606;p26"/>
          <p:cNvSpPr/>
          <p:nvPr/>
        </p:nvSpPr>
        <p:spPr>
          <a:xfrm>
            <a:off x="4558384" y="2040417"/>
            <a:ext cx="2932800" cy="2932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7" name="Google Shape;607;p26"/>
          <p:cNvSpPr/>
          <p:nvPr/>
        </p:nvSpPr>
        <p:spPr>
          <a:xfrm>
            <a:off x="8444667" y="3429000"/>
            <a:ext cx="2932800" cy="2932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8" name="Google Shape;608;p26"/>
          <p:cNvSpPr/>
          <p:nvPr/>
        </p:nvSpPr>
        <p:spPr>
          <a:xfrm rot="3134756" flipH="1">
            <a:off x="9141193" y="-302748"/>
            <a:ext cx="1367625" cy="2232341"/>
          </a:xfrm>
          <a:custGeom>
            <a:avLst/>
            <a:gdLst/>
            <a:ahLst/>
            <a:cxnLst/>
            <a:rect l="l" t="t" r="r" b="b"/>
            <a:pathLst>
              <a:path w="11030" h="16447" extrusionOk="0">
                <a:moveTo>
                  <a:pt x="5550" y="1"/>
                </a:moveTo>
                <a:cubicBezTo>
                  <a:pt x="5537" y="1"/>
                  <a:pt x="5524" y="1"/>
                  <a:pt x="5511" y="1"/>
                </a:cubicBezTo>
                <a:cubicBezTo>
                  <a:pt x="4547" y="9"/>
                  <a:pt x="3250" y="385"/>
                  <a:pt x="2363" y="768"/>
                </a:cubicBezTo>
                <a:cubicBezTo>
                  <a:pt x="461" y="4138"/>
                  <a:pt x="0" y="8138"/>
                  <a:pt x="1083" y="11849"/>
                </a:cubicBezTo>
                <a:cubicBezTo>
                  <a:pt x="2320" y="10860"/>
                  <a:pt x="3506" y="9614"/>
                  <a:pt x="4504" y="8386"/>
                </a:cubicBezTo>
                <a:cubicBezTo>
                  <a:pt x="4615" y="9904"/>
                  <a:pt x="5656" y="11039"/>
                  <a:pt x="6722" y="12113"/>
                </a:cubicBezTo>
                <a:lnTo>
                  <a:pt x="11030" y="16447"/>
                </a:lnTo>
                <a:cubicBezTo>
                  <a:pt x="10850" y="12190"/>
                  <a:pt x="10594" y="7925"/>
                  <a:pt x="9554" y="3797"/>
                </a:cubicBezTo>
                <a:cubicBezTo>
                  <a:pt x="9289" y="2764"/>
                  <a:pt x="8940" y="1690"/>
                  <a:pt x="8163" y="956"/>
                </a:cubicBezTo>
                <a:cubicBezTo>
                  <a:pt x="7473" y="308"/>
                  <a:pt x="6501" y="1"/>
                  <a:pt x="555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9" name="Google Shape;609;p26"/>
          <p:cNvSpPr/>
          <p:nvPr/>
        </p:nvSpPr>
        <p:spPr>
          <a:xfrm rot="722710">
            <a:off x="10522128" y="-111748"/>
            <a:ext cx="1054620" cy="2503685"/>
          </a:xfrm>
          <a:custGeom>
            <a:avLst/>
            <a:gdLst/>
            <a:ahLst/>
            <a:cxnLst/>
            <a:rect l="l" t="t" r="r" b="b"/>
            <a:pathLst>
              <a:path w="8505" h="20191" extrusionOk="0">
                <a:moveTo>
                  <a:pt x="4543" y="1"/>
                </a:moveTo>
                <a:cubicBezTo>
                  <a:pt x="4174" y="1"/>
                  <a:pt x="3802" y="56"/>
                  <a:pt x="3438" y="170"/>
                </a:cubicBezTo>
                <a:cubicBezTo>
                  <a:pt x="2124" y="597"/>
                  <a:pt x="1868" y="1740"/>
                  <a:pt x="1433" y="3054"/>
                </a:cubicBezTo>
                <a:cubicBezTo>
                  <a:pt x="188" y="6764"/>
                  <a:pt x="0" y="10756"/>
                  <a:pt x="887" y="14569"/>
                </a:cubicBezTo>
                <a:cubicBezTo>
                  <a:pt x="1706" y="14040"/>
                  <a:pt x="2448" y="13401"/>
                  <a:pt x="3088" y="12667"/>
                </a:cubicBezTo>
                <a:cubicBezTo>
                  <a:pt x="3668" y="15559"/>
                  <a:pt x="5050" y="18084"/>
                  <a:pt x="7123" y="20191"/>
                </a:cubicBezTo>
                <a:cubicBezTo>
                  <a:pt x="7677" y="15644"/>
                  <a:pt x="8317" y="10765"/>
                  <a:pt x="8453" y="6193"/>
                </a:cubicBezTo>
                <a:cubicBezTo>
                  <a:pt x="8505" y="4427"/>
                  <a:pt x="8428" y="2474"/>
                  <a:pt x="7242" y="1168"/>
                </a:cubicBezTo>
                <a:cubicBezTo>
                  <a:pt x="6531" y="413"/>
                  <a:pt x="5550" y="1"/>
                  <a:pt x="45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610" name="Google Shape;610;p26"/>
          <p:cNvGrpSpPr/>
          <p:nvPr/>
        </p:nvGrpSpPr>
        <p:grpSpPr>
          <a:xfrm rot="-9106987" flipH="1">
            <a:off x="8425885" y="-333855"/>
            <a:ext cx="5829016" cy="2970599"/>
            <a:chOff x="-5085215" y="9783160"/>
            <a:chExt cx="2803872" cy="1428836"/>
          </a:xfrm>
        </p:grpSpPr>
        <p:sp>
          <p:nvSpPr>
            <p:cNvPr id="611" name="Google Shape;611;p26"/>
            <p:cNvSpPr/>
            <p:nvPr/>
          </p:nvSpPr>
          <p:spPr>
            <a:xfrm>
              <a:off x="-3677544" y="10289279"/>
              <a:ext cx="1396201" cy="922716"/>
            </a:xfrm>
            <a:custGeom>
              <a:avLst/>
              <a:gdLst/>
              <a:ahLst/>
              <a:cxnLst/>
              <a:rect l="l" t="t" r="r" b="b"/>
              <a:pathLst>
                <a:path w="15313" h="10120" extrusionOk="0">
                  <a:moveTo>
                    <a:pt x="11261" y="0"/>
                  </a:moveTo>
                  <a:cubicBezTo>
                    <a:pt x="10730" y="0"/>
                    <a:pt x="10238" y="86"/>
                    <a:pt x="9853" y="310"/>
                  </a:cubicBezTo>
                  <a:cubicBezTo>
                    <a:pt x="3370" y="2877"/>
                    <a:pt x="1" y="10119"/>
                    <a:pt x="1" y="10119"/>
                  </a:cubicBezTo>
                  <a:lnTo>
                    <a:pt x="4325" y="8029"/>
                  </a:lnTo>
                  <a:lnTo>
                    <a:pt x="3430" y="6878"/>
                  </a:lnTo>
                  <a:lnTo>
                    <a:pt x="4863" y="7688"/>
                  </a:lnTo>
                  <a:cubicBezTo>
                    <a:pt x="5477" y="7253"/>
                    <a:pt x="7703" y="6187"/>
                    <a:pt x="7703" y="6187"/>
                  </a:cubicBezTo>
                  <a:lnTo>
                    <a:pt x="6620" y="4848"/>
                  </a:lnTo>
                  <a:lnTo>
                    <a:pt x="6620" y="4848"/>
                  </a:lnTo>
                  <a:cubicBezTo>
                    <a:pt x="7055" y="4865"/>
                    <a:pt x="8360" y="5752"/>
                    <a:pt x="8360" y="5752"/>
                  </a:cubicBezTo>
                  <a:cubicBezTo>
                    <a:pt x="8983" y="5402"/>
                    <a:pt x="11602" y="3833"/>
                    <a:pt x="11602" y="3833"/>
                  </a:cubicBezTo>
                  <a:lnTo>
                    <a:pt x="9554" y="2127"/>
                  </a:lnTo>
                  <a:cubicBezTo>
                    <a:pt x="9637" y="2094"/>
                    <a:pt x="9736" y="2079"/>
                    <a:pt x="9846" y="2079"/>
                  </a:cubicBezTo>
                  <a:cubicBezTo>
                    <a:pt x="10774" y="2079"/>
                    <a:pt x="12531" y="3108"/>
                    <a:pt x="12531" y="3108"/>
                  </a:cubicBezTo>
                  <a:lnTo>
                    <a:pt x="15312" y="992"/>
                  </a:lnTo>
                  <a:cubicBezTo>
                    <a:pt x="15312" y="992"/>
                    <a:pt x="13063" y="0"/>
                    <a:pt x="112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2" name="Google Shape;612;p26"/>
            <p:cNvSpPr/>
            <p:nvPr/>
          </p:nvSpPr>
          <p:spPr>
            <a:xfrm>
              <a:off x="-3677545" y="10308524"/>
              <a:ext cx="985493" cy="903459"/>
            </a:xfrm>
            <a:custGeom>
              <a:avLst/>
              <a:gdLst/>
              <a:ahLst/>
              <a:cxnLst/>
              <a:rect l="l" t="t" r="r" b="b"/>
              <a:pathLst>
                <a:path w="10843" h="10101" fill="none" extrusionOk="0">
                  <a:moveTo>
                    <a:pt x="1" y="10100"/>
                  </a:moveTo>
                  <a:cubicBezTo>
                    <a:pt x="112" y="9896"/>
                    <a:pt x="4180" y="3225"/>
                    <a:pt x="10842"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3" name="Google Shape;613;p26"/>
            <p:cNvSpPr/>
            <p:nvPr/>
          </p:nvSpPr>
          <p:spPr>
            <a:xfrm>
              <a:off x="-3031421" y="10513437"/>
              <a:ext cx="276407" cy="206206"/>
            </a:xfrm>
            <a:custGeom>
              <a:avLst/>
              <a:gdLst/>
              <a:ahLst/>
              <a:cxnLst/>
              <a:rect l="l" t="t" r="r" b="b"/>
              <a:pathLst>
                <a:path w="3132" h="2295" fill="none" extrusionOk="0">
                  <a:moveTo>
                    <a:pt x="1" y="0"/>
                  </a:moveTo>
                  <a:cubicBezTo>
                    <a:pt x="1" y="0"/>
                    <a:pt x="2500" y="1109"/>
                    <a:pt x="3131" y="2295"/>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4" name="Google Shape;614;p26"/>
            <p:cNvSpPr/>
            <p:nvPr/>
          </p:nvSpPr>
          <p:spPr>
            <a:xfrm>
              <a:off x="-2756816" y="10339117"/>
              <a:ext cx="382094" cy="111450"/>
            </a:xfrm>
            <a:custGeom>
              <a:avLst/>
              <a:gdLst/>
              <a:ahLst/>
              <a:cxnLst/>
              <a:rect l="l" t="t" r="r" b="b"/>
              <a:pathLst>
                <a:path w="4402" h="1255" fill="none" extrusionOk="0">
                  <a:moveTo>
                    <a:pt x="0" y="0"/>
                  </a:moveTo>
                  <a:cubicBezTo>
                    <a:pt x="0" y="0"/>
                    <a:pt x="3335" y="214"/>
                    <a:pt x="4402" y="125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5" name="Google Shape;615;p26"/>
            <p:cNvSpPr/>
            <p:nvPr/>
          </p:nvSpPr>
          <p:spPr>
            <a:xfrm>
              <a:off x="-3269257" y="10710241"/>
              <a:ext cx="178981" cy="200773"/>
            </a:xfrm>
            <a:custGeom>
              <a:avLst/>
              <a:gdLst/>
              <a:ahLst/>
              <a:cxnLst/>
              <a:rect l="l" t="t" r="r" b="b"/>
              <a:pathLst>
                <a:path w="1963" h="2202" fill="none" extrusionOk="0">
                  <a:moveTo>
                    <a:pt x="1" y="0"/>
                  </a:moveTo>
                  <a:lnTo>
                    <a:pt x="1963" y="2201"/>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6" name="Google Shape;616;p26"/>
            <p:cNvSpPr/>
            <p:nvPr/>
          </p:nvSpPr>
          <p:spPr>
            <a:xfrm>
              <a:off x="-3728876" y="9783160"/>
              <a:ext cx="860260" cy="1414801"/>
            </a:xfrm>
            <a:custGeom>
              <a:avLst/>
              <a:gdLst/>
              <a:ahLst/>
              <a:cxnLst/>
              <a:rect l="l" t="t" r="r" b="b"/>
              <a:pathLst>
                <a:path w="9435" h="15517" extrusionOk="0">
                  <a:moveTo>
                    <a:pt x="9435" y="1"/>
                  </a:moveTo>
                  <a:cubicBezTo>
                    <a:pt x="9435" y="1"/>
                    <a:pt x="5340" y="427"/>
                    <a:pt x="4360" y="2116"/>
                  </a:cubicBezTo>
                  <a:cubicBezTo>
                    <a:pt x="1" y="7567"/>
                    <a:pt x="683" y="15517"/>
                    <a:pt x="683" y="15517"/>
                  </a:cubicBezTo>
                  <a:lnTo>
                    <a:pt x="3396" y="11559"/>
                  </a:lnTo>
                  <a:lnTo>
                    <a:pt x="2048" y="11004"/>
                  </a:lnTo>
                  <a:lnTo>
                    <a:pt x="3694" y="11004"/>
                  </a:lnTo>
                  <a:cubicBezTo>
                    <a:pt x="4010" y="10313"/>
                    <a:pt x="5417" y="8283"/>
                    <a:pt x="5417" y="8283"/>
                  </a:cubicBezTo>
                  <a:lnTo>
                    <a:pt x="3805" y="7661"/>
                  </a:lnTo>
                  <a:cubicBezTo>
                    <a:pt x="3979" y="7570"/>
                    <a:pt x="4386" y="7544"/>
                    <a:pt x="4785" y="7544"/>
                  </a:cubicBezTo>
                  <a:cubicBezTo>
                    <a:pt x="5283" y="7544"/>
                    <a:pt x="5767" y="7584"/>
                    <a:pt x="5767" y="7584"/>
                  </a:cubicBezTo>
                  <a:cubicBezTo>
                    <a:pt x="6134" y="6970"/>
                    <a:pt x="7627" y="4308"/>
                    <a:pt x="7627" y="4308"/>
                  </a:cubicBezTo>
                  <a:lnTo>
                    <a:pt x="4999" y="3839"/>
                  </a:lnTo>
                  <a:cubicBezTo>
                    <a:pt x="5482" y="3230"/>
                    <a:pt x="7712" y="3208"/>
                    <a:pt x="8032" y="3208"/>
                  </a:cubicBezTo>
                  <a:cubicBezTo>
                    <a:pt x="8057" y="3208"/>
                    <a:pt x="8070" y="3208"/>
                    <a:pt x="8070" y="3208"/>
                  </a:cubicBezTo>
                  <a:lnTo>
                    <a:pt x="9435"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7" name="Google Shape;617;p26"/>
            <p:cNvSpPr/>
            <p:nvPr/>
          </p:nvSpPr>
          <p:spPr>
            <a:xfrm>
              <a:off x="-3668148" y="9928663"/>
              <a:ext cx="402184" cy="1269283"/>
            </a:xfrm>
            <a:custGeom>
              <a:avLst/>
              <a:gdLst/>
              <a:ahLst/>
              <a:cxnLst/>
              <a:rect l="l" t="t" r="r" b="b"/>
              <a:pathLst>
                <a:path w="4411" h="14144" fill="none" extrusionOk="0">
                  <a:moveTo>
                    <a:pt x="17" y="14144"/>
                  </a:moveTo>
                  <a:cubicBezTo>
                    <a:pt x="0" y="13913"/>
                    <a:pt x="230" y="6108"/>
                    <a:pt x="441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8" name="Google Shape;618;p26"/>
            <p:cNvSpPr/>
            <p:nvPr/>
          </p:nvSpPr>
          <p:spPr>
            <a:xfrm>
              <a:off x="-3462915" y="10247521"/>
              <a:ext cx="352492" cy="65374"/>
            </a:xfrm>
            <a:custGeom>
              <a:avLst/>
              <a:gdLst/>
              <a:ahLst/>
              <a:cxnLst/>
              <a:rect l="l" t="t" r="r" b="b"/>
              <a:pathLst>
                <a:path w="3866" h="717" fill="none" extrusionOk="0">
                  <a:moveTo>
                    <a:pt x="1" y="282"/>
                  </a:moveTo>
                  <a:cubicBezTo>
                    <a:pt x="1" y="282"/>
                    <a:pt x="2722" y="0"/>
                    <a:pt x="3865" y="71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9" name="Google Shape;619;p26"/>
            <p:cNvSpPr/>
            <p:nvPr/>
          </p:nvSpPr>
          <p:spPr>
            <a:xfrm rot="-98">
              <a:off x="-3303029" y="9856280"/>
              <a:ext cx="388538" cy="133852"/>
            </a:xfrm>
            <a:custGeom>
              <a:avLst/>
              <a:gdLst/>
              <a:ahLst/>
              <a:cxnLst/>
              <a:rect l="l" t="t" r="r" b="b"/>
              <a:pathLst>
                <a:path w="4436" h="1468" fill="none" extrusionOk="0">
                  <a:moveTo>
                    <a:pt x="0" y="1468"/>
                  </a:moveTo>
                  <a:cubicBezTo>
                    <a:pt x="0" y="1468"/>
                    <a:pt x="2994" y="0"/>
                    <a:pt x="4436" y="3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0" name="Google Shape;620;p26"/>
            <p:cNvSpPr/>
            <p:nvPr/>
          </p:nvSpPr>
          <p:spPr>
            <a:xfrm>
              <a:off x="-3562388" y="10560164"/>
              <a:ext cx="255935" cy="84795"/>
            </a:xfrm>
            <a:custGeom>
              <a:avLst/>
              <a:gdLst/>
              <a:ahLst/>
              <a:cxnLst/>
              <a:rect l="l" t="t" r="r" b="b"/>
              <a:pathLst>
                <a:path w="2807" h="930" fill="none" extrusionOk="0">
                  <a:moveTo>
                    <a:pt x="0" y="0"/>
                  </a:moveTo>
                  <a:lnTo>
                    <a:pt x="2807" y="930"/>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1" name="Google Shape;621;p26"/>
            <p:cNvSpPr/>
            <p:nvPr/>
          </p:nvSpPr>
          <p:spPr>
            <a:xfrm>
              <a:off x="-4442787" y="9783160"/>
              <a:ext cx="859439" cy="1414801"/>
            </a:xfrm>
            <a:custGeom>
              <a:avLst/>
              <a:gdLst/>
              <a:ahLst/>
              <a:cxnLst/>
              <a:rect l="l" t="t" r="r" b="b"/>
              <a:pathLst>
                <a:path w="9426" h="15517" extrusionOk="0">
                  <a:moveTo>
                    <a:pt x="0" y="1"/>
                  </a:moveTo>
                  <a:lnTo>
                    <a:pt x="1365" y="3208"/>
                  </a:lnTo>
                  <a:cubicBezTo>
                    <a:pt x="1365" y="3208"/>
                    <a:pt x="1378" y="3208"/>
                    <a:pt x="1403" y="3208"/>
                  </a:cubicBezTo>
                  <a:cubicBezTo>
                    <a:pt x="1722" y="3208"/>
                    <a:pt x="3945" y="3230"/>
                    <a:pt x="4436" y="3839"/>
                  </a:cubicBezTo>
                  <a:lnTo>
                    <a:pt x="1800" y="4308"/>
                  </a:lnTo>
                  <a:cubicBezTo>
                    <a:pt x="1800" y="4308"/>
                    <a:pt x="3293" y="6970"/>
                    <a:pt x="3668" y="7584"/>
                  </a:cubicBezTo>
                  <a:cubicBezTo>
                    <a:pt x="3668" y="7584"/>
                    <a:pt x="4152" y="7544"/>
                    <a:pt x="4649" y="7544"/>
                  </a:cubicBezTo>
                  <a:cubicBezTo>
                    <a:pt x="5046" y="7544"/>
                    <a:pt x="5451" y="7570"/>
                    <a:pt x="5621" y="7661"/>
                  </a:cubicBezTo>
                  <a:lnTo>
                    <a:pt x="4009" y="8283"/>
                  </a:lnTo>
                  <a:cubicBezTo>
                    <a:pt x="4009" y="8283"/>
                    <a:pt x="5425" y="10313"/>
                    <a:pt x="5741" y="11004"/>
                  </a:cubicBezTo>
                  <a:lnTo>
                    <a:pt x="7379" y="11004"/>
                  </a:lnTo>
                  <a:lnTo>
                    <a:pt x="6039" y="11559"/>
                  </a:lnTo>
                  <a:lnTo>
                    <a:pt x="8752" y="15517"/>
                  </a:lnTo>
                  <a:cubicBezTo>
                    <a:pt x="8752" y="15517"/>
                    <a:pt x="9426" y="7567"/>
                    <a:pt x="5075" y="2116"/>
                  </a:cubicBezTo>
                  <a:cubicBezTo>
                    <a:pt x="4095" y="427"/>
                    <a:pt x="0" y="1"/>
                    <a:pt x="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2" name="Google Shape;622;p26"/>
            <p:cNvSpPr/>
            <p:nvPr/>
          </p:nvSpPr>
          <p:spPr>
            <a:xfrm>
              <a:off x="-4025195" y="9944299"/>
              <a:ext cx="381201" cy="1253689"/>
            </a:xfrm>
            <a:custGeom>
              <a:avLst/>
              <a:gdLst/>
              <a:ahLst/>
              <a:cxnLst/>
              <a:rect l="l" t="t" r="r" b="b"/>
              <a:pathLst>
                <a:path w="4403" h="14144" fill="none" extrusionOk="0">
                  <a:moveTo>
                    <a:pt x="4394" y="14144"/>
                  </a:moveTo>
                  <a:cubicBezTo>
                    <a:pt x="4402" y="13913"/>
                    <a:pt x="4181" y="6108"/>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3" name="Google Shape;623;p26"/>
            <p:cNvSpPr/>
            <p:nvPr/>
          </p:nvSpPr>
          <p:spPr>
            <a:xfrm>
              <a:off x="-4200987" y="10247521"/>
              <a:ext cx="351672" cy="65374"/>
            </a:xfrm>
            <a:custGeom>
              <a:avLst/>
              <a:gdLst/>
              <a:ahLst/>
              <a:cxnLst/>
              <a:rect l="l" t="t" r="r" b="b"/>
              <a:pathLst>
                <a:path w="3857" h="717" fill="none" extrusionOk="0">
                  <a:moveTo>
                    <a:pt x="3857" y="282"/>
                  </a:moveTo>
                  <a:cubicBezTo>
                    <a:pt x="3857" y="282"/>
                    <a:pt x="1135" y="0"/>
                    <a:pt x="1" y="71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4" name="Google Shape;624;p26"/>
            <p:cNvSpPr/>
            <p:nvPr/>
          </p:nvSpPr>
          <p:spPr>
            <a:xfrm>
              <a:off x="-4397746" y="9856283"/>
              <a:ext cx="405284" cy="133849"/>
            </a:xfrm>
            <a:custGeom>
              <a:avLst/>
              <a:gdLst/>
              <a:ahLst/>
              <a:cxnLst/>
              <a:rect l="l" t="t" r="r" b="b"/>
              <a:pathLst>
                <a:path w="4445" h="1468" fill="none" extrusionOk="0">
                  <a:moveTo>
                    <a:pt x="4445" y="1468"/>
                  </a:moveTo>
                  <a:cubicBezTo>
                    <a:pt x="4445" y="1468"/>
                    <a:pt x="1451" y="0"/>
                    <a:pt x="1" y="3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5" name="Google Shape;625;p26"/>
            <p:cNvSpPr/>
            <p:nvPr/>
          </p:nvSpPr>
          <p:spPr>
            <a:xfrm>
              <a:off x="-4004958" y="10560164"/>
              <a:ext cx="255206" cy="84795"/>
            </a:xfrm>
            <a:custGeom>
              <a:avLst/>
              <a:gdLst/>
              <a:ahLst/>
              <a:cxnLst/>
              <a:rect l="l" t="t" r="r" b="b"/>
              <a:pathLst>
                <a:path w="2799" h="930" fill="none" extrusionOk="0">
                  <a:moveTo>
                    <a:pt x="2798" y="0"/>
                  </a:moveTo>
                  <a:lnTo>
                    <a:pt x="1" y="930"/>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6" name="Google Shape;626;p26"/>
            <p:cNvSpPr/>
            <p:nvPr/>
          </p:nvSpPr>
          <p:spPr>
            <a:xfrm>
              <a:off x="-5085215" y="10335962"/>
              <a:ext cx="1436593" cy="869013"/>
            </a:xfrm>
            <a:custGeom>
              <a:avLst/>
              <a:gdLst/>
              <a:ahLst/>
              <a:cxnLst/>
              <a:rect l="l" t="t" r="r" b="b"/>
              <a:pathLst>
                <a:path w="15756" h="9531" extrusionOk="0">
                  <a:moveTo>
                    <a:pt x="4231" y="1"/>
                  </a:moveTo>
                  <a:cubicBezTo>
                    <a:pt x="2393" y="1"/>
                    <a:pt x="0" y="1205"/>
                    <a:pt x="0" y="1205"/>
                  </a:cubicBezTo>
                  <a:lnTo>
                    <a:pt x="2892" y="3167"/>
                  </a:lnTo>
                  <a:cubicBezTo>
                    <a:pt x="2892" y="3167"/>
                    <a:pt x="4665" y="1999"/>
                    <a:pt x="5576" y="1999"/>
                  </a:cubicBezTo>
                  <a:cubicBezTo>
                    <a:pt x="5662" y="1999"/>
                    <a:pt x="5741" y="2010"/>
                    <a:pt x="5809" y="2033"/>
                  </a:cubicBezTo>
                  <a:lnTo>
                    <a:pt x="3856" y="3850"/>
                  </a:lnTo>
                  <a:cubicBezTo>
                    <a:pt x="3856" y="3850"/>
                    <a:pt x="6543" y="5274"/>
                    <a:pt x="7191" y="5598"/>
                  </a:cubicBezTo>
                  <a:cubicBezTo>
                    <a:pt x="7191" y="5598"/>
                    <a:pt x="8445" y="4643"/>
                    <a:pt x="8880" y="4600"/>
                  </a:cubicBezTo>
                  <a:lnTo>
                    <a:pt x="8880" y="4600"/>
                  </a:lnTo>
                  <a:lnTo>
                    <a:pt x="7865" y="5999"/>
                  </a:lnTo>
                  <a:cubicBezTo>
                    <a:pt x="7865" y="5999"/>
                    <a:pt x="10143" y="6946"/>
                    <a:pt x="10782" y="7355"/>
                  </a:cubicBezTo>
                  <a:lnTo>
                    <a:pt x="12164" y="6468"/>
                  </a:lnTo>
                  <a:lnTo>
                    <a:pt x="11337" y="7662"/>
                  </a:lnTo>
                  <a:lnTo>
                    <a:pt x="15755" y="9531"/>
                  </a:lnTo>
                  <a:cubicBezTo>
                    <a:pt x="15755" y="9531"/>
                    <a:pt x="12028" y="2476"/>
                    <a:pt x="5417" y="241"/>
                  </a:cubicBezTo>
                  <a:cubicBezTo>
                    <a:pt x="5080" y="70"/>
                    <a:pt x="4672" y="1"/>
                    <a:pt x="423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7" name="Google Shape;627;p26"/>
            <p:cNvSpPr/>
            <p:nvPr/>
          </p:nvSpPr>
          <p:spPr>
            <a:xfrm>
              <a:off x="-4655408" y="10350371"/>
              <a:ext cx="1006759" cy="854608"/>
            </a:xfrm>
            <a:custGeom>
              <a:avLst/>
              <a:gdLst/>
              <a:ahLst/>
              <a:cxnLst/>
              <a:rect l="l" t="t" r="r" b="b"/>
              <a:pathLst>
                <a:path w="11346" h="9529" fill="none" extrusionOk="0">
                  <a:moveTo>
                    <a:pt x="11345" y="9529"/>
                  </a:moveTo>
                  <a:cubicBezTo>
                    <a:pt x="11234" y="9324"/>
                    <a:pt x="6824" y="2875"/>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8" name="Google Shape;628;p26"/>
            <p:cNvSpPr/>
            <p:nvPr/>
          </p:nvSpPr>
          <p:spPr>
            <a:xfrm>
              <a:off x="-4595234" y="10537553"/>
              <a:ext cx="274627" cy="224114"/>
            </a:xfrm>
            <a:custGeom>
              <a:avLst/>
              <a:gdLst/>
              <a:ahLst/>
              <a:cxnLst/>
              <a:rect l="l" t="t" r="r" b="b"/>
              <a:pathLst>
                <a:path w="3012" h="2458" fill="none" extrusionOk="0">
                  <a:moveTo>
                    <a:pt x="3011" y="1"/>
                  </a:moveTo>
                  <a:cubicBezTo>
                    <a:pt x="3011" y="1"/>
                    <a:pt x="572" y="1238"/>
                    <a:pt x="0" y="245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9" name="Google Shape;629;p26"/>
            <p:cNvSpPr/>
            <p:nvPr/>
          </p:nvSpPr>
          <p:spPr>
            <a:xfrm>
              <a:off x="-4988842" y="10377356"/>
              <a:ext cx="395254" cy="134669"/>
            </a:xfrm>
            <a:custGeom>
              <a:avLst/>
              <a:gdLst/>
              <a:ahLst/>
              <a:cxnLst/>
              <a:rect l="l" t="t" r="r" b="b"/>
              <a:pathLst>
                <a:path w="4335" h="1477" fill="none" extrusionOk="0">
                  <a:moveTo>
                    <a:pt x="4334" y="1"/>
                  </a:moveTo>
                  <a:cubicBezTo>
                    <a:pt x="4334" y="1"/>
                    <a:pt x="1016" y="384"/>
                    <a:pt x="1" y="14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0" name="Google Shape;630;p26"/>
            <p:cNvSpPr/>
            <p:nvPr/>
          </p:nvSpPr>
          <p:spPr>
            <a:xfrm>
              <a:off x="-4250679" y="10725011"/>
              <a:ext cx="168861" cy="209344"/>
            </a:xfrm>
            <a:custGeom>
              <a:avLst/>
              <a:gdLst/>
              <a:ahLst/>
              <a:cxnLst/>
              <a:rect l="l" t="t" r="r" b="b"/>
              <a:pathLst>
                <a:path w="1852" h="2296" fill="none" extrusionOk="0">
                  <a:moveTo>
                    <a:pt x="1851" y="0"/>
                  </a:moveTo>
                  <a:lnTo>
                    <a:pt x="0" y="2295"/>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631" name="Google Shape;631;p26"/>
          <p:cNvSpPr/>
          <p:nvPr/>
        </p:nvSpPr>
        <p:spPr>
          <a:xfrm rot="175483" flipH="1">
            <a:off x="408540" y="4800932"/>
            <a:ext cx="5485139" cy="2368721"/>
          </a:xfrm>
          <a:custGeom>
            <a:avLst/>
            <a:gdLst/>
            <a:ahLst/>
            <a:cxnLst/>
            <a:rect l="l" t="t" r="r" b="b"/>
            <a:pathLst>
              <a:path w="85327" h="36846" extrusionOk="0">
                <a:moveTo>
                  <a:pt x="36774" y="21266"/>
                </a:moveTo>
                <a:cubicBezTo>
                  <a:pt x="37013" y="22332"/>
                  <a:pt x="37413" y="23348"/>
                  <a:pt x="37968" y="24277"/>
                </a:cubicBezTo>
                <a:cubicBezTo>
                  <a:pt x="37792" y="24077"/>
                  <a:pt x="37593" y="23983"/>
                  <a:pt x="37391" y="23983"/>
                </a:cubicBezTo>
                <a:cubicBezTo>
                  <a:pt x="37241" y="23983"/>
                  <a:pt x="37090" y="24034"/>
                  <a:pt x="36944" y="24132"/>
                </a:cubicBezTo>
                <a:cubicBezTo>
                  <a:pt x="36684" y="23983"/>
                  <a:pt x="36392" y="23885"/>
                  <a:pt x="36126" y="23885"/>
                </a:cubicBezTo>
                <a:cubicBezTo>
                  <a:pt x="35922" y="23885"/>
                  <a:pt x="35733" y="23944"/>
                  <a:pt x="35588" y="24081"/>
                </a:cubicBezTo>
                <a:cubicBezTo>
                  <a:pt x="36091" y="23194"/>
                  <a:pt x="36484" y="22247"/>
                  <a:pt x="36774" y="21266"/>
                </a:cubicBezTo>
                <a:close/>
                <a:moveTo>
                  <a:pt x="76217" y="1"/>
                </a:moveTo>
                <a:cubicBezTo>
                  <a:pt x="74400" y="2483"/>
                  <a:pt x="73461" y="5494"/>
                  <a:pt x="73564" y="8565"/>
                </a:cubicBezTo>
                <a:cubicBezTo>
                  <a:pt x="73120" y="6151"/>
                  <a:pt x="72148" y="3771"/>
                  <a:pt x="70647" y="1826"/>
                </a:cubicBezTo>
                <a:cubicBezTo>
                  <a:pt x="69836" y="4743"/>
                  <a:pt x="69802" y="7831"/>
                  <a:pt x="70553" y="10766"/>
                </a:cubicBezTo>
                <a:cubicBezTo>
                  <a:pt x="69725" y="8608"/>
                  <a:pt x="68488" y="6731"/>
                  <a:pt x="66919" y="5051"/>
                </a:cubicBezTo>
                <a:lnTo>
                  <a:pt x="66919" y="5051"/>
                </a:lnTo>
                <a:cubicBezTo>
                  <a:pt x="67354" y="7874"/>
                  <a:pt x="68540" y="10629"/>
                  <a:pt x="70177" y="12975"/>
                </a:cubicBezTo>
                <a:cubicBezTo>
                  <a:pt x="68983" y="13436"/>
                  <a:pt x="68070" y="14408"/>
                  <a:pt x="67678" y="15628"/>
                </a:cubicBezTo>
                <a:cubicBezTo>
                  <a:pt x="68019" y="14169"/>
                  <a:pt x="68002" y="12634"/>
                  <a:pt x="67490" y="11226"/>
                </a:cubicBezTo>
                <a:cubicBezTo>
                  <a:pt x="65554" y="12472"/>
                  <a:pt x="63959" y="14562"/>
                  <a:pt x="63311" y="16771"/>
                </a:cubicBezTo>
                <a:cubicBezTo>
                  <a:pt x="63891" y="14152"/>
                  <a:pt x="63737" y="11226"/>
                  <a:pt x="62765" y="8727"/>
                </a:cubicBezTo>
                <a:cubicBezTo>
                  <a:pt x="61127" y="10825"/>
                  <a:pt x="60129" y="13350"/>
                  <a:pt x="59873" y="16003"/>
                </a:cubicBezTo>
                <a:cubicBezTo>
                  <a:pt x="59694" y="14254"/>
                  <a:pt x="59336" y="12352"/>
                  <a:pt x="58568" y="10774"/>
                </a:cubicBezTo>
                <a:cubicBezTo>
                  <a:pt x="57416" y="12608"/>
                  <a:pt x="56930" y="14647"/>
                  <a:pt x="56998" y="16813"/>
                </a:cubicBezTo>
                <a:cubicBezTo>
                  <a:pt x="55480" y="14169"/>
                  <a:pt x="53066" y="12156"/>
                  <a:pt x="50089" y="11516"/>
                </a:cubicBezTo>
                <a:lnTo>
                  <a:pt x="50089" y="11516"/>
                </a:lnTo>
                <a:cubicBezTo>
                  <a:pt x="50354" y="14323"/>
                  <a:pt x="52170" y="16933"/>
                  <a:pt x="54584" y="18392"/>
                </a:cubicBezTo>
                <a:cubicBezTo>
                  <a:pt x="54269" y="19236"/>
                  <a:pt x="54346" y="20140"/>
                  <a:pt x="54636" y="20993"/>
                </a:cubicBezTo>
                <a:cubicBezTo>
                  <a:pt x="54064" y="20285"/>
                  <a:pt x="53313" y="19748"/>
                  <a:pt x="52409" y="19663"/>
                </a:cubicBezTo>
                <a:cubicBezTo>
                  <a:pt x="51607" y="20498"/>
                  <a:pt x="51147" y="21479"/>
                  <a:pt x="51172" y="22648"/>
                </a:cubicBezTo>
                <a:cubicBezTo>
                  <a:pt x="50865" y="18699"/>
                  <a:pt x="48605" y="15005"/>
                  <a:pt x="45329" y="12787"/>
                </a:cubicBezTo>
                <a:lnTo>
                  <a:pt x="45329" y="12787"/>
                </a:lnTo>
                <a:cubicBezTo>
                  <a:pt x="45133" y="14945"/>
                  <a:pt x="45619" y="17351"/>
                  <a:pt x="46720" y="19219"/>
                </a:cubicBezTo>
                <a:cubicBezTo>
                  <a:pt x="46208" y="19876"/>
                  <a:pt x="46063" y="20635"/>
                  <a:pt x="46148" y="21471"/>
                </a:cubicBezTo>
                <a:cubicBezTo>
                  <a:pt x="44835" y="19918"/>
                  <a:pt x="43086" y="18784"/>
                  <a:pt x="41133" y="18221"/>
                </a:cubicBezTo>
                <a:lnTo>
                  <a:pt x="41133" y="18221"/>
                </a:lnTo>
                <a:cubicBezTo>
                  <a:pt x="41295" y="20208"/>
                  <a:pt x="41585" y="22298"/>
                  <a:pt x="42139" y="24209"/>
                </a:cubicBezTo>
                <a:cubicBezTo>
                  <a:pt x="40988" y="22230"/>
                  <a:pt x="39196" y="20874"/>
                  <a:pt x="37038" y="20183"/>
                </a:cubicBezTo>
                <a:cubicBezTo>
                  <a:pt x="37226" y="19245"/>
                  <a:pt x="37320" y="18281"/>
                  <a:pt x="37303" y="17317"/>
                </a:cubicBezTo>
                <a:lnTo>
                  <a:pt x="37303" y="17317"/>
                </a:lnTo>
                <a:cubicBezTo>
                  <a:pt x="35179" y="19006"/>
                  <a:pt x="33379" y="21189"/>
                  <a:pt x="32244" y="23646"/>
                </a:cubicBezTo>
                <a:cubicBezTo>
                  <a:pt x="32432" y="23100"/>
                  <a:pt x="32304" y="22495"/>
                  <a:pt x="31912" y="22077"/>
                </a:cubicBezTo>
                <a:cubicBezTo>
                  <a:pt x="31601" y="21739"/>
                  <a:pt x="31124" y="21507"/>
                  <a:pt x="30664" y="21507"/>
                </a:cubicBezTo>
                <a:cubicBezTo>
                  <a:pt x="30555" y="21507"/>
                  <a:pt x="30447" y="21520"/>
                  <a:pt x="30342" y="21548"/>
                </a:cubicBezTo>
                <a:cubicBezTo>
                  <a:pt x="31434" y="20200"/>
                  <a:pt x="32295" y="18682"/>
                  <a:pt x="32901" y="17052"/>
                </a:cubicBezTo>
                <a:cubicBezTo>
                  <a:pt x="32995" y="16856"/>
                  <a:pt x="33046" y="16634"/>
                  <a:pt x="33055" y="16413"/>
                </a:cubicBezTo>
                <a:cubicBezTo>
                  <a:pt x="33063" y="16191"/>
                  <a:pt x="32961" y="15978"/>
                  <a:pt x="32782" y="15841"/>
                </a:cubicBezTo>
                <a:cubicBezTo>
                  <a:pt x="32679" y="15777"/>
                  <a:pt x="32563" y="15753"/>
                  <a:pt x="32443" y="15753"/>
                </a:cubicBezTo>
                <a:cubicBezTo>
                  <a:pt x="32294" y="15753"/>
                  <a:pt x="32139" y="15790"/>
                  <a:pt x="31997" y="15833"/>
                </a:cubicBezTo>
                <a:cubicBezTo>
                  <a:pt x="31204" y="16071"/>
                  <a:pt x="30479" y="16472"/>
                  <a:pt x="29864" y="17018"/>
                </a:cubicBezTo>
                <a:cubicBezTo>
                  <a:pt x="29826" y="16614"/>
                  <a:pt x="29405" y="16359"/>
                  <a:pt x="28993" y="16359"/>
                </a:cubicBezTo>
                <a:cubicBezTo>
                  <a:pt x="28945" y="16359"/>
                  <a:pt x="28897" y="16363"/>
                  <a:pt x="28849" y="16370"/>
                </a:cubicBezTo>
                <a:cubicBezTo>
                  <a:pt x="28406" y="16438"/>
                  <a:pt x="28047" y="16788"/>
                  <a:pt x="27698" y="17078"/>
                </a:cubicBezTo>
                <a:cubicBezTo>
                  <a:pt x="28116" y="15764"/>
                  <a:pt x="28261" y="14382"/>
                  <a:pt x="28124" y="13009"/>
                </a:cubicBezTo>
                <a:cubicBezTo>
                  <a:pt x="28090" y="12702"/>
                  <a:pt x="27971" y="12310"/>
                  <a:pt x="27655" y="12293"/>
                </a:cubicBezTo>
                <a:cubicBezTo>
                  <a:pt x="27647" y="12292"/>
                  <a:pt x="27638" y="12292"/>
                  <a:pt x="27630" y="12292"/>
                </a:cubicBezTo>
                <a:cubicBezTo>
                  <a:pt x="27403" y="12292"/>
                  <a:pt x="27224" y="12513"/>
                  <a:pt x="27101" y="12711"/>
                </a:cubicBezTo>
                <a:cubicBezTo>
                  <a:pt x="26341" y="13930"/>
                  <a:pt x="25736" y="15227"/>
                  <a:pt x="25420" y="16634"/>
                </a:cubicBezTo>
                <a:cubicBezTo>
                  <a:pt x="25488" y="16259"/>
                  <a:pt x="25514" y="15833"/>
                  <a:pt x="25258" y="15551"/>
                </a:cubicBezTo>
                <a:cubicBezTo>
                  <a:pt x="25111" y="15394"/>
                  <a:pt x="24902" y="15325"/>
                  <a:pt x="24688" y="15325"/>
                </a:cubicBezTo>
                <a:cubicBezTo>
                  <a:pt x="24529" y="15325"/>
                  <a:pt x="24367" y="15363"/>
                  <a:pt x="24226" y="15432"/>
                </a:cubicBezTo>
                <a:cubicBezTo>
                  <a:pt x="23893" y="15585"/>
                  <a:pt x="23706" y="15909"/>
                  <a:pt x="23458" y="16182"/>
                </a:cubicBezTo>
                <a:cubicBezTo>
                  <a:pt x="24712" y="13888"/>
                  <a:pt x="25719" y="11465"/>
                  <a:pt x="26452" y="8949"/>
                </a:cubicBezTo>
                <a:cubicBezTo>
                  <a:pt x="26563" y="8599"/>
                  <a:pt x="26580" y="8087"/>
                  <a:pt x="26222" y="7993"/>
                </a:cubicBezTo>
                <a:cubicBezTo>
                  <a:pt x="26189" y="7984"/>
                  <a:pt x="26155" y="7979"/>
                  <a:pt x="26122" y="7979"/>
                </a:cubicBezTo>
                <a:cubicBezTo>
                  <a:pt x="25926" y="7979"/>
                  <a:pt x="25736" y="8137"/>
                  <a:pt x="25582" y="8283"/>
                </a:cubicBezTo>
                <a:cubicBezTo>
                  <a:pt x="23322" y="10535"/>
                  <a:pt x="20985" y="12813"/>
                  <a:pt x="19040" y="15346"/>
                </a:cubicBezTo>
                <a:cubicBezTo>
                  <a:pt x="19569" y="14604"/>
                  <a:pt x="19952" y="13768"/>
                  <a:pt x="20174" y="12890"/>
                </a:cubicBezTo>
                <a:cubicBezTo>
                  <a:pt x="20277" y="12497"/>
                  <a:pt x="20311" y="12011"/>
                  <a:pt x="19995" y="11764"/>
                </a:cubicBezTo>
                <a:cubicBezTo>
                  <a:pt x="19842" y="11644"/>
                  <a:pt x="19642" y="11612"/>
                  <a:pt x="19445" y="11612"/>
                </a:cubicBezTo>
                <a:cubicBezTo>
                  <a:pt x="19389" y="11612"/>
                  <a:pt x="19333" y="11615"/>
                  <a:pt x="19279" y="11619"/>
                </a:cubicBezTo>
                <a:cubicBezTo>
                  <a:pt x="17871" y="11713"/>
                  <a:pt x="16651" y="12420"/>
                  <a:pt x="15790" y="13538"/>
                </a:cubicBezTo>
                <a:cubicBezTo>
                  <a:pt x="16259" y="11226"/>
                  <a:pt x="16728" y="8889"/>
                  <a:pt x="16711" y="6526"/>
                </a:cubicBezTo>
                <a:cubicBezTo>
                  <a:pt x="16702" y="5989"/>
                  <a:pt x="16583" y="5323"/>
                  <a:pt x="16071" y="5153"/>
                </a:cubicBezTo>
                <a:cubicBezTo>
                  <a:pt x="16000" y="5130"/>
                  <a:pt x="15926" y="5120"/>
                  <a:pt x="15853" y="5120"/>
                </a:cubicBezTo>
                <a:cubicBezTo>
                  <a:pt x="15594" y="5120"/>
                  <a:pt x="15336" y="5250"/>
                  <a:pt x="15150" y="5443"/>
                </a:cubicBezTo>
                <a:cubicBezTo>
                  <a:pt x="14920" y="5682"/>
                  <a:pt x="14783" y="6006"/>
                  <a:pt x="14664" y="6321"/>
                </a:cubicBezTo>
                <a:cubicBezTo>
                  <a:pt x="13760" y="8659"/>
                  <a:pt x="13137" y="11107"/>
                  <a:pt x="12813" y="13606"/>
                </a:cubicBezTo>
                <a:cubicBezTo>
                  <a:pt x="10023" y="13632"/>
                  <a:pt x="6509" y="13657"/>
                  <a:pt x="4385" y="15474"/>
                </a:cubicBezTo>
                <a:cubicBezTo>
                  <a:pt x="3233" y="16464"/>
                  <a:pt x="2508" y="17854"/>
                  <a:pt x="1937" y="19262"/>
                </a:cubicBezTo>
                <a:cubicBezTo>
                  <a:pt x="598" y="22554"/>
                  <a:pt x="1" y="26094"/>
                  <a:pt x="180" y="29643"/>
                </a:cubicBezTo>
                <a:cubicBezTo>
                  <a:pt x="222" y="30368"/>
                  <a:pt x="316" y="31144"/>
                  <a:pt x="802" y="31690"/>
                </a:cubicBezTo>
                <a:cubicBezTo>
                  <a:pt x="1306" y="32244"/>
                  <a:pt x="2099" y="32406"/>
                  <a:pt x="2841" y="32526"/>
                </a:cubicBezTo>
                <a:cubicBezTo>
                  <a:pt x="9017" y="33575"/>
                  <a:pt x="15278" y="34121"/>
                  <a:pt x="21539" y="34172"/>
                </a:cubicBezTo>
                <a:cubicBezTo>
                  <a:pt x="21870" y="34175"/>
                  <a:pt x="22200" y="34176"/>
                  <a:pt x="22531" y="34176"/>
                </a:cubicBezTo>
                <a:cubicBezTo>
                  <a:pt x="26491" y="34176"/>
                  <a:pt x="30451" y="33995"/>
                  <a:pt x="34411" y="33814"/>
                </a:cubicBezTo>
                <a:cubicBezTo>
                  <a:pt x="35042" y="33780"/>
                  <a:pt x="35716" y="33729"/>
                  <a:pt x="36322" y="33550"/>
                </a:cubicBezTo>
                <a:cubicBezTo>
                  <a:pt x="37047" y="33874"/>
                  <a:pt x="37951" y="33976"/>
                  <a:pt x="38761" y="34019"/>
                </a:cubicBezTo>
                <a:cubicBezTo>
                  <a:pt x="49245" y="34548"/>
                  <a:pt x="59762" y="34812"/>
                  <a:pt x="70143" y="36347"/>
                </a:cubicBezTo>
                <a:cubicBezTo>
                  <a:pt x="71738" y="36584"/>
                  <a:pt x="73367" y="36845"/>
                  <a:pt x="74970" y="36845"/>
                </a:cubicBezTo>
                <a:cubicBezTo>
                  <a:pt x="76025" y="36845"/>
                  <a:pt x="77069" y="36732"/>
                  <a:pt x="78085" y="36424"/>
                </a:cubicBezTo>
                <a:cubicBezTo>
                  <a:pt x="82469" y="35076"/>
                  <a:pt x="85079" y="30257"/>
                  <a:pt x="85199" y="25668"/>
                </a:cubicBezTo>
                <a:cubicBezTo>
                  <a:pt x="85327" y="21079"/>
                  <a:pt x="83476" y="16677"/>
                  <a:pt x="81454" y="12557"/>
                </a:cubicBezTo>
                <a:cubicBezTo>
                  <a:pt x="79424" y="8437"/>
                  <a:pt x="77019" y="4522"/>
                  <a:pt x="7621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2" name="Google Shape;632;p26"/>
          <p:cNvSpPr/>
          <p:nvPr/>
        </p:nvSpPr>
        <p:spPr>
          <a:xfrm rot="-6935733" flipH="1">
            <a:off x="366499" y="5806815"/>
            <a:ext cx="1054365" cy="1572180"/>
          </a:xfrm>
          <a:custGeom>
            <a:avLst/>
            <a:gdLst/>
            <a:ahLst/>
            <a:cxnLst/>
            <a:rect l="l" t="t" r="r" b="b"/>
            <a:pathLst>
              <a:path w="11030" h="16447" extrusionOk="0">
                <a:moveTo>
                  <a:pt x="5550" y="1"/>
                </a:moveTo>
                <a:cubicBezTo>
                  <a:pt x="5537" y="1"/>
                  <a:pt x="5524" y="1"/>
                  <a:pt x="5511" y="1"/>
                </a:cubicBezTo>
                <a:cubicBezTo>
                  <a:pt x="4547" y="9"/>
                  <a:pt x="3250" y="385"/>
                  <a:pt x="2363" y="768"/>
                </a:cubicBezTo>
                <a:cubicBezTo>
                  <a:pt x="461" y="4138"/>
                  <a:pt x="0" y="8138"/>
                  <a:pt x="1083" y="11849"/>
                </a:cubicBezTo>
                <a:cubicBezTo>
                  <a:pt x="2320" y="10860"/>
                  <a:pt x="3506" y="9614"/>
                  <a:pt x="4504" y="8386"/>
                </a:cubicBezTo>
                <a:cubicBezTo>
                  <a:pt x="4615" y="9904"/>
                  <a:pt x="5656" y="11039"/>
                  <a:pt x="6722" y="12113"/>
                </a:cubicBezTo>
                <a:lnTo>
                  <a:pt x="11030" y="16447"/>
                </a:lnTo>
                <a:cubicBezTo>
                  <a:pt x="10850" y="12190"/>
                  <a:pt x="10594" y="7925"/>
                  <a:pt x="9554" y="3797"/>
                </a:cubicBezTo>
                <a:cubicBezTo>
                  <a:pt x="9289" y="2764"/>
                  <a:pt x="8940" y="1690"/>
                  <a:pt x="8163" y="956"/>
                </a:cubicBezTo>
                <a:cubicBezTo>
                  <a:pt x="7473" y="308"/>
                  <a:pt x="6501" y="1"/>
                  <a:pt x="555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3" name="Google Shape;633;p26"/>
          <p:cNvSpPr/>
          <p:nvPr/>
        </p:nvSpPr>
        <p:spPr>
          <a:xfrm rot="-9347915">
            <a:off x="-267227" y="4537352"/>
            <a:ext cx="1103031" cy="2618577"/>
          </a:xfrm>
          <a:custGeom>
            <a:avLst/>
            <a:gdLst/>
            <a:ahLst/>
            <a:cxnLst/>
            <a:rect l="l" t="t" r="r" b="b"/>
            <a:pathLst>
              <a:path w="8505" h="20191" extrusionOk="0">
                <a:moveTo>
                  <a:pt x="4543" y="1"/>
                </a:moveTo>
                <a:cubicBezTo>
                  <a:pt x="4174" y="1"/>
                  <a:pt x="3802" y="56"/>
                  <a:pt x="3438" y="170"/>
                </a:cubicBezTo>
                <a:cubicBezTo>
                  <a:pt x="2124" y="597"/>
                  <a:pt x="1868" y="1740"/>
                  <a:pt x="1433" y="3054"/>
                </a:cubicBezTo>
                <a:cubicBezTo>
                  <a:pt x="188" y="6764"/>
                  <a:pt x="0" y="10756"/>
                  <a:pt x="887" y="14569"/>
                </a:cubicBezTo>
                <a:cubicBezTo>
                  <a:pt x="1706" y="14040"/>
                  <a:pt x="2448" y="13401"/>
                  <a:pt x="3088" y="12667"/>
                </a:cubicBezTo>
                <a:cubicBezTo>
                  <a:pt x="3668" y="15559"/>
                  <a:pt x="5050" y="18084"/>
                  <a:pt x="7123" y="20191"/>
                </a:cubicBezTo>
                <a:cubicBezTo>
                  <a:pt x="7677" y="15644"/>
                  <a:pt x="8317" y="10765"/>
                  <a:pt x="8453" y="6193"/>
                </a:cubicBezTo>
                <a:cubicBezTo>
                  <a:pt x="8505" y="4427"/>
                  <a:pt x="8428" y="2474"/>
                  <a:pt x="7242" y="1168"/>
                </a:cubicBezTo>
                <a:cubicBezTo>
                  <a:pt x="6531" y="413"/>
                  <a:pt x="5550" y="1"/>
                  <a:pt x="45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4" name="Google Shape;634;p26"/>
          <p:cNvSpPr txBox="1">
            <a:spLocks noGrp="1"/>
          </p:cNvSpPr>
          <p:nvPr>
            <p:ph type="title" hasCustomPrompt="1"/>
          </p:nvPr>
        </p:nvSpPr>
        <p:spPr>
          <a:xfrm>
            <a:off x="753700" y="1024825"/>
            <a:ext cx="2851200" cy="135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500"/>
              <a:buNone/>
              <a:defRPr sz="8665"/>
            </a:lvl1pPr>
            <a:lvl2pPr lvl="1" algn="ctr" rtl="0">
              <a:spcBef>
                <a:spcPts val="0"/>
              </a:spcBef>
              <a:spcAft>
                <a:spcPts val="0"/>
              </a:spcAft>
              <a:buSzPts val="6500"/>
              <a:buNone/>
              <a:defRPr sz="8665"/>
            </a:lvl2pPr>
            <a:lvl3pPr lvl="2" algn="ctr" rtl="0">
              <a:spcBef>
                <a:spcPts val="0"/>
              </a:spcBef>
              <a:spcAft>
                <a:spcPts val="0"/>
              </a:spcAft>
              <a:buSzPts val="6500"/>
              <a:buNone/>
              <a:defRPr sz="8665"/>
            </a:lvl3pPr>
            <a:lvl4pPr lvl="3" algn="ctr" rtl="0">
              <a:spcBef>
                <a:spcPts val="0"/>
              </a:spcBef>
              <a:spcAft>
                <a:spcPts val="0"/>
              </a:spcAft>
              <a:buSzPts val="6500"/>
              <a:buNone/>
              <a:defRPr sz="8665"/>
            </a:lvl4pPr>
            <a:lvl5pPr lvl="4" algn="ctr" rtl="0">
              <a:spcBef>
                <a:spcPts val="0"/>
              </a:spcBef>
              <a:spcAft>
                <a:spcPts val="0"/>
              </a:spcAft>
              <a:buSzPts val="6500"/>
              <a:buNone/>
              <a:defRPr sz="8665"/>
            </a:lvl5pPr>
            <a:lvl6pPr lvl="5" algn="ctr" rtl="0">
              <a:spcBef>
                <a:spcPts val="0"/>
              </a:spcBef>
              <a:spcAft>
                <a:spcPts val="0"/>
              </a:spcAft>
              <a:buSzPts val="6500"/>
              <a:buNone/>
              <a:defRPr sz="8665"/>
            </a:lvl6pPr>
            <a:lvl7pPr lvl="6" algn="ctr" rtl="0">
              <a:spcBef>
                <a:spcPts val="0"/>
              </a:spcBef>
              <a:spcAft>
                <a:spcPts val="0"/>
              </a:spcAft>
              <a:buSzPts val="6500"/>
              <a:buNone/>
              <a:defRPr sz="8665"/>
            </a:lvl7pPr>
            <a:lvl8pPr lvl="7" algn="ctr" rtl="0">
              <a:spcBef>
                <a:spcPts val="0"/>
              </a:spcBef>
              <a:spcAft>
                <a:spcPts val="0"/>
              </a:spcAft>
              <a:buSzPts val="6500"/>
              <a:buNone/>
              <a:defRPr sz="8665"/>
            </a:lvl8pPr>
            <a:lvl9pPr lvl="8" algn="ctr" rtl="0">
              <a:spcBef>
                <a:spcPts val="0"/>
              </a:spcBef>
              <a:spcAft>
                <a:spcPts val="0"/>
              </a:spcAft>
              <a:buSzPts val="6500"/>
              <a:buNone/>
              <a:defRPr sz="8665"/>
            </a:lvl9pPr>
          </a:lstStyle>
          <a:p>
            <a:r>
              <a:t>xx%</a:t>
            </a:r>
          </a:p>
        </p:txBody>
      </p:sp>
      <p:sp>
        <p:nvSpPr>
          <p:cNvPr id="635" name="Google Shape;635;p26"/>
          <p:cNvSpPr txBox="1">
            <a:spLocks noGrp="1"/>
          </p:cNvSpPr>
          <p:nvPr>
            <p:ph type="subTitle" idx="1"/>
          </p:nvPr>
        </p:nvSpPr>
        <p:spPr>
          <a:xfrm>
            <a:off x="753700" y="2367559"/>
            <a:ext cx="2851200" cy="65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5"/>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6" name="Google Shape;636;p26"/>
          <p:cNvSpPr txBox="1">
            <a:spLocks noGrp="1"/>
          </p:cNvSpPr>
          <p:nvPr>
            <p:ph type="title" idx="2" hasCustomPrompt="1"/>
          </p:nvPr>
        </p:nvSpPr>
        <p:spPr>
          <a:xfrm>
            <a:off x="4639984" y="2431689"/>
            <a:ext cx="2851200" cy="135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500"/>
              <a:buNone/>
              <a:defRPr sz="8665"/>
            </a:lvl1pPr>
            <a:lvl2pPr lvl="1" algn="ctr" rtl="0">
              <a:spcBef>
                <a:spcPts val="0"/>
              </a:spcBef>
              <a:spcAft>
                <a:spcPts val="0"/>
              </a:spcAft>
              <a:buSzPts val="6500"/>
              <a:buNone/>
              <a:defRPr sz="8665"/>
            </a:lvl2pPr>
            <a:lvl3pPr lvl="2" algn="ctr" rtl="0">
              <a:spcBef>
                <a:spcPts val="0"/>
              </a:spcBef>
              <a:spcAft>
                <a:spcPts val="0"/>
              </a:spcAft>
              <a:buSzPts val="6500"/>
              <a:buNone/>
              <a:defRPr sz="8665"/>
            </a:lvl3pPr>
            <a:lvl4pPr lvl="3" algn="ctr" rtl="0">
              <a:spcBef>
                <a:spcPts val="0"/>
              </a:spcBef>
              <a:spcAft>
                <a:spcPts val="0"/>
              </a:spcAft>
              <a:buSzPts val="6500"/>
              <a:buNone/>
              <a:defRPr sz="8665"/>
            </a:lvl4pPr>
            <a:lvl5pPr lvl="4" algn="ctr" rtl="0">
              <a:spcBef>
                <a:spcPts val="0"/>
              </a:spcBef>
              <a:spcAft>
                <a:spcPts val="0"/>
              </a:spcAft>
              <a:buSzPts val="6500"/>
              <a:buNone/>
              <a:defRPr sz="8665"/>
            </a:lvl5pPr>
            <a:lvl6pPr lvl="5" algn="ctr" rtl="0">
              <a:spcBef>
                <a:spcPts val="0"/>
              </a:spcBef>
              <a:spcAft>
                <a:spcPts val="0"/>
              </a:spcAft>
              <a:buSzPts val="6500"/>
              <a:buNone/>
              <a:defRPr sz="8665"/>
            </a:lvl6pPr>
            <a:lvl7pPr lvl="6" algn="ctr" rtl="0">
              <a:spcBef>
                <a:spcPts val="0"/>
              </a:spcBef>
              <a:spcAft>
                <a:spcPts val="0"/>
              </a:spcAft>
              <a:buSzPts val="6500"/>
              <a:buNone/>
              <a:defRPr sz="8665"/>
            </a:lvl7pPr>
            <a:lvl8pPr lvl="7" algn="ctr" rtl="0">
              <a:spcBef>
                <a:spcPts val="0"/>
              </a:spcBef>
              <a:spcAft>
                <a:spcPts val="0"/>
              </a:spcAft>
              <a:buSzPts val="6500"/>
              <a:buNone/>
              <a:defRPr sz="8665"/>
            </a:lvl8pPr>
            <a:lvl9pPr lvl="8" algn="ctr" rtl="0">
              <a:spcBef>
                <a:spcPts val="0"/>
              </a:spcBef>
              <a:spcAft>
                <a:spcPts val="0"/>
              </a:spcAft>
              <a:buSzPts val="6500"/>
              <a:buNone/>
              <a:defRPr sz="8665"/>
            </a:lvl9pPr>
          </a:lstStyle>
          <a:p>
            <a:r>
              <a:t>xx%</a:t>
            </a:r>
          </a:p>
        </p:txBody>
      </p:sp>
      <p:sp>
        <p:nvSpPr>
          <p:cNvPr id="637" name="Google Shape;637;p26"/>
          <p:cNvSpPr txBox="1">
            <a:spLocks noGrp="1"/>
          </p:cNvSpPr>
          <p:nvPr>
            <p:ph type="subTitle" idx="3"/>
          </p:nvPr>
        </p:nvSpPr>
        <p:spPr>
          <a:xfrm>
            <a:off x="4639984" y="3774367"/>
            <a:ext cx="28512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38" name="Google Shape;638;p26"/>
          <p:cNvSpPr txBox="1">
            <a:spLocks noGrp="1"/>
          </p:cNvSpPr>
          <p:nvPr>
            <p:ph type="title" idx="4" hasCustomPrompt="1"/>
          </p:nvPr>
        </p:nvSpPr>
        <p:spPr>
          <a:xfrm>
            <a:off x="8526267" y="3838555"/>
            <a:ext cx="2851200" cy="135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500"/>
              <a:buNone/>
              <a:defRPr sz="8665"/>
            </a:lvl1pPr>
            <a:lvl2pPr lvl="1" algn="ctr" rtl="0">
              <a:spcBef>
                <a:spcPts val="0"/>
              </a:spcBef>
              <a:spcAft>
                <a:spcPts val="0"/>
              </a:spcAft>
              <a:buSzPts val="6500"/>
              <a:buNone/>
              <a:defRPr sz="8665"/>
            </a:lvl2pPr>
            <a:lvl3pPr lvl="2" algn="ctr" rtl="0">
              <a:spcBef>
                <a:spcPts val="0"/>
              </a:spcBef>
              <a:spcAft>
                <a:spcPts val="0"/>
              </a:spcAft>
              <a:buSzPts val="6500"/>
              <a:buNone/>
              <a:defRPr sz="8665"/>
            </a:lvl3pPr>
            <a:lvl4pPr lvl="3" algn="ctr" rtl="0">
              <a:spcBef>
                <a:spcPts val="0"/>
              </a:spcBef>
              <a:spcAft>
                <a:spcPts val="0"/>
              </a:spcAft>
              <a:buSzPts val="6500"/>
              <a:buNone/>
              <a:defRPr sz="8665"/>
            </a:lvl4pPr>
            <a:lvl5pPr lvl="4" algn="ctr" rtl="0">
              <a:spcBef>
                <a:spcPts val="0"/>
              </a:spcBef>
              <a:spcAft>
                <a:spcPts val="0"/>
              </a:spcAft>
              <a:buSzPts val="6500"/>
              <a:buNone/>
              <a:defRPr sz="8665"/>
            </a:lvl5pPr>
            <a:lvl6pPr lvl="5" algn="ctr" rtl="0">
              <a:spcBef>
                <a:spcPts val="0"/>
              </a:spcBef>
              <a:spcAft>
                <a:spcPts val="0"/>
              </a:spcAft>
              <a:buSzPts val="6500"/>
              <a:buNone/>
              <a:defRPr sz="8665"/>
            </a:lvl6pPr>
            <a:lvl7pPr lvl="6" algn="ctr" rtl="0">
              <a:spcBef>
                <a:spcPts val="0"/>
              </a:spcBef>
              <a:spcAft>
                <a:spcPts val="0"/>
              </a:spcAft>
              <a:buSzPts val="6500"/>
              <a:buNone/>
              <a:defRPr sz="8665"/>
            </a:lvl7pPr>
            <a:lvl8pPr lvl="7" algn="ctr" rtl="0">
              <a:spcBef>
                <a:spcPts val="0"/>
              </a:spcBef>
              <a:spcAft>
                <a:spcPts val="0"/>
              </a:spcAft>
              <a:buSzPts val="6500"/>
              <a:buNone/>
              <a:defRPr sz="8665"/>
            </a:lvl8pPr>
            <a:lvl9pPr lvl="8" algn="ctr" rtl="0">
              <a:spcBef>
                <a:spcPts val="0"/>
              </a:spcBef>
              <a:spcAft>
                <a:spcPts val="0"/>
              </a:spcAft>
              <a:buSzPts val="6500"/>
              <a:buNone/>
              <a:defRPr sz="8665"/>
            </a:lvl9pPr>
          </a:lstStyle>
          <a:p>
            <a:r>
              <a:t>xx%</a:t>
            </a:r>
          </a:p>
        </p:txBody>
      </p:sp>
      <p:sp>
        <p:nvSpPr>
          <p:cNvPr id="639" name="Google Shape;639;p26"/>
          <p:cNvSpPr txBox="1">
            <a:spLocks noGrp="1"/>
          </p:cNvSpPr>
          <p:nvPr>
            <p:ph type="subTitle" idx="5"/>
          </p:nvPr>
        </p:nvSpPr>
        <p:spPr>
          <a:xfrm>
            <a:off x="8526267" y="5181175"/>
            <a:ext cx="28512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1">
  <p:cSld name="CUSTOM_7">
    <p:spTree>
      <p:nvGrpSpPr>
        <p:cNvPr id="1" name="Shape 640"/>
        <p:cNvGrpSpPr/>
        <p:nvPr/>
      </p:nvGrpSpPr>
      <p:grpSpPr>
        <a:xfrm>
          <a:off x="0" y="0"/>
          <a:ext cx="0" cy="0"/>
          <a:chOff x="0" y="0"/>
          <a:chExt cx="0" cy="0"/>
        </a:xfrm>
      </p:grpSpPr>
      <p:sp>
        <p:nvSpPr>
          <p:cNvPr id="641" name="Google Shape;641;p27"/>
          <p:cNvSpPr/>
          <p:nvPr/>
        </p:nvSpPr>
        <p:spPr>
          <a:xfrm rot="10800000" flipH="1">
            <a:off x="-732511" y="5576759"/>
            <a:ext cx="9364235" cy="1769380"/>
          </a:xfrm>
          <a:custGeom>
            <a:avLst/>
            <a:gdLst/>
            <a:ahLst/>
            <a:cxnLst/>
            <a:rect l="l" t="t" r="r" b="b"/>
            <a:pathLst>
              <a:path w="67806" h="12812" extrusionOk="0">
                <a:moveTo>
                  <a:pt x="13563" y="0"/>
                </a:moveTo>
                <a:cubicBezTo>
                  <a:pt x="13048" y="0"/>
                  <a:pt x="12534" y="4"/>
                  <a:pt x="12019" y="8"/>
                </a:cubicBezTo>
                <a:cubicBezTo>
                  <a:pt x="10501" y="17"/>
                  <a:pt x="8965" y="34"/>
                  <a:pt x="7472" y="324"/>
                </a:cubicBezTo>
                <a:cubicBezTo>
                  <a:pt x="5980" y="622"/>
                  <a:pt x="4572" y="1535"/>
                  <a:pt x="3199" y="2209"/>
                </a:cubicBezTo>
                <a:cubicBezTo>
                  <a:pt x="2167" y="2704"/>
                  <a:pt x="1254" y="3420"/>
                  <a:pt x="520" y="4307"/>
                </a:cubicBezTo>
                <a:cubicBezTo>
                  <a:pt x="256" y="4623"/>
                  <a:pt x="0" y="4998"/>
                  <a:pt x="26" y="5408"/>
                </a:cubicBezTo>
                <a:cubicBezTo>
                  <a:pt x="56" y="6030"/>
                  <a:pt x="713" y="6442"/>
                  <a:pt x="1344" y="6442"/>
                </a:cubicBezTo>
                <a:cubicBezTo>
                  <a:pt x="1423" y="6442"/>
                  <a:pt x="1501" y="6436"/>
                  <a:pt x="1578" y="6423"/>
                </a:cubicBezTo>
                <a:cubicBezTo>
                  <a:pt x="2261" y="6312"/>
                  <a:pt x="2824" y="5826"/>
                  <a:pt x="3344" y="5365"/>
                </a:cubicBezTo>
                <a:lnTo>
                  <a:pt x="3344" y="5365"/>
                </a:lnTo>
                <a:cubicBezTo>
                  <a:pt x="2858" y="5979"/>
                  <a:pt x="2354" y="6628"/>
                  <a:pt x="2218" y="7404"/>
                </a:cubicBezTo>
                <a:cubicBezTo>
                  <a:pt x="2073" y="8180"/>
                  <a:pt x="2431" y="9101"/>
                  <a:pt x="3182" y="9323"/>
                </a:cubicBezTo>
                <a:cubicBezTo>
                  <a:pt x="3298" y="9357"/>
                  <a:pt x="3417" y="9372"/>
                  <a:pt x="3536" y="9372"/>
                </a:cubicBezTo>
                <a:cubicBezTo>
                  <a:pt x="3960" y="9372"/>
                  <a:pt x="4387" y="9174"/>
                  <a:pt x="4700" y="8888"/>
                </a:cubicBezTo>
                <a:cubicBezTo>
                  <a:pt x="5110" y="8513"/>
                  <a:pt x="5383" y="8018"/>
                  <a:pt x="5647" y="7532"/>
                </a:cubicBezTo>
                <a:lnTo>
                  <a:pt x="5647" y="7532"/>
                </a:lnTo>
                <a:cubicBezTo>
                  <a:pt x="5442" y="8086"/>
                  <a:pt x="5229" y="8675"/>
                  <a:pt x="5297" y="9263"/>
                </a:cubicBezTo>
                <a:cubicBezTo>
                  <a:pt x="5374" y="9860"/>
                  <a:pt x="5818" y="10449"/>
                  <a:pt x="6415" y="10475"/>
                </a:cubicBezTo>
                <a:cubicBezTo>
                  <a:pt x="6429" y="10475"/>
                  <a:pt x="6443" y="10476"/>
                  <a:pt x="6457" y="10476"/>
                </a:cubicBezTo>
                <a:cubicBezTo>
                  <a:pt x="7009" y="10476"/>
                  <a:pt x="7462" y="9993"/>
                  <a:pt x="7711" y="9494"/>
                </a:cubicBezTo>
                <a:cubicBezTo>
                  <a:pt x="7959" y="8973"/>
                  <a:pt x="8087" y="8393"/>
                  <a:pt x="8411" y="7924"/>
                </a:cubicBezTo>
                <a:lnTo>
                  <a:pt x="8411" y="7924"/>
                </a:lnTo>
                <a:cubicBezTo>
                  <a:pt x="8334" y="9024"/>
                  <a:pt x="8658" y="10116"/>
                  <a:pt x="9332" y="10995"/>
                </a:cubicBezTo>
                <a:cubicBezTo>
                  <a:pt x="9552" y="11285"/>
                  <a:pt x="9883" y="11570"/>
                  <a:pt x="10229" y="11570"/>
                </a:cubicBezTo>
                <a:cubicBezTo>
                  <a:pt x="10299" y="11570"/>
                  <a:pt x="10370" y="11558"/>
                  <a:pt x="10441" y="11532"/>
                </a:cubicBezTo>
                <a:cubicBezTo>
                  <a:pt x="10748" y="11430"/>
                  <a:pt x="10901" y="11089"/>
                  <a:pt x="11012" y="10782"/>
                </a:cubicBezTo>
                <a:cubicBezTo>
                  <a:pt x="11337" y="9843"/>
                  <a:pt x="11499" y="8854"/>
                  <a:pt x="11473" y="7856"/>
                </a:cubicBezTo>
                <a:lnTo>
                  <a:pt x="11473" y="7856"/>
                </a:lnTo>
                <a:cubicBezTo>
                  <a:pt x="11712" y="8436"/>
                  <a:pt x="12010" y="9101"/>
                  <a:pt x="12462" y="9536"/>
                </a:cubicBezTo>
                <a:cubicBezTo>
                  <a:pt x="12775" y="9832"/>
                  <a:pt x="13206" y="10025"/>
                  <a:pt x="13622" y="10025"/>
                </a:cubicBezTo>
                <a:cubicBezTo>
                  <a:pt x="13818" y="10025"/>
                  <a:pt x="14010" y="9982"/>
                  <a:pt x="14186" y="9886"/>
                </a:cubicBezTo>
                <a:cubicBezTo>
                  <a:pt x="14621" y="9639"/>
                  <a:pt x="14842" y="9127"/>
                  <a:pt x="14859" y="8632"/>
                </a:cubicBezTo>
                <a:cubicBezTo>
                  <a:pt x="14885" y="8137"/>
                  <a:pt x="14749" y="7651"/>
                  <a:pt x="14604" y="7173"/>
                </a:cubicBezTo>
                <a:lnTo>
                  <a:pt x="14604" y="7173"/>
                </a:lnTo>
                <a:cubicBezTo>
                  <a:pt x="14876" y="7660"/>
                  <a:pt x="15226" y="8095"/>
                  <a:pt x="15636" y="8470"/>
                </a:cubicBezTo>
                <a:cubicBezTo>
                  <a:pt x="15876" y="8688"/>
                  <a:pt x="16170" y="8900"/>
                  <a:pt x="16488" y="8900"/>
                </a:cubicBezTo>
                <a:cubicBezTo>
                  <a:pt x="16531" y="8900"/>
                  <a:pt x="16573" y="8896"/>
                  <a:pt x="16617" y="8888"/>
                </a:cubicBezTo>
                <a:cubicBezTo>
                  <a:pt x="17018" y="8803"/>
                  <a:pt x="17248" y="8385"/>
                  <a:pt x="17359" y="7984"/>
                </a:cubicBezTo>
                <a:cubicBezTo>
                  <a:pt x="17615" y="7054"/>
                  <a:pt x="17495" y="6056"/>
                  <a:pt x="17035" y="5203"/>
                </a:cubicBezTo>
                <a:lnTo>
                  <a:pt x="17035" y="5203"/>
                </a:lnTo>
                <a:cubicBezTo>
                  <a:pt x="17495" y="5962"/>
                  <a:pt x="18229" y="6517"/>
                  <a:pt x="19022" y="6918"/>
                </a:cubicBezTo>
                <a:cubicBezTo>
                  <a:pt x="19212" y="7015"/>
                  <a:pt x="19423" y="7096"/>
                  <a:pt x="19628" y="7096"/>
                </a:cubicBezTo>
                <a:cubicBezTo>
                  <a:pt x="19709" y="7096"/>
                  <a:pt x="19789" y="7083"/>
                  <a:pt x="19867" y="7054"/>
                </a:cubicBezTo>
                <a:cubicBezTo>
                  <a:pt x="20174" y="6926"/>
                  <a:pt x="20319" y="6585"/>
                  <a:pt x="20387" y="6261"/>
                </a:cubicBezTo>
                <a:cubicBezTo>
                  <a:pt x="20454" y="5923"/>
                  <a:pt x="20463" y="5577"/>
                  <a:pt x="20422" y="5231"/>
                </a:cubicBezTo>
                <a:lnTo>
                  <a:pt x="20422" y="5231"/>
                </a:lnTo>
                <a:cubicBezTo>
                  <a:pt x="20653" y="5605"/>
                  <a:pt x="21045" y="5902"/>
                  <a:pt x="21479" y="5902"/>
                </a:cubicBezTo>
                <a:cubicBezTo>
                  <a:pt x="22042" y="5902"/>
                  <a:pt x="22468" y="5425"/>
                  <a:pt x="22681" y="4879"/>
                </a:cubicBezTo>
                <a:cubicBezTo>
                  <a:pt x="22954" y="5305"/>
                  <a:pt x="23321" y="5664"/>
                  <a:pt x="23748" y="5937"/>
                </a:cubicBezTo>
                <a:cubicBezTo>
                  <a:pt x="23995" y="6077"/>
                  <a:pt x="24275" y="6147"/>
                  <a:pt x="24557" y="6147"/>
                </a:cubicBezTo>
                <a:cubicBezTo>
                  <a:pt x="24703" y="6147"/>
                  <a:pt x="24850" y="6128"/>
                  <a:pt x="24993" y="6090"/>
                </a:cubicBezTo>
                <a:lnTo>
                  <a:pt x="24993" y="6090"/>
                </a:lnTo>
                <a:cubicBezTo>
                  <a:pt x="24865" y="6261"/>
                  <a:pt x="24788" y="6457"/>
                  <a:pt x="24754" y="6670"/>
                </a:cubicBezTo>
                <a:cubicBezTo>
                  <a:pt x="24669" y="7250"/>
                  <a:pt x="25019" y="7881"/>
                  <a:pt x="25565" y="8069"/>
                </a:cubicBezTo>
                <a:cubicBezTo>
                  <a:pt x="25677" y="8103"/>
                  <a:pt x="25791" y="8120"/>
                  <a:pt x="25905" y="8120"/>
                </a:cubicBezTo>
                <a:cubicBezTo>
                  <a:pt x="26299" y="8120"/>
                  <a:pt x="26679" y="7921"/>
                  <a:pt x="26904" y="7583"/>
                </a:cubicBezTo>
                <a:lnTo>
                  <a:pt x="26904" y="7583"/>
                </a:lnTo>
                <a:cubicBezTo>
                  <a:pt x="26708" y="8009"/>
                  <a:pt x="26529" y="8461"/>
                  <a:pt x="26529" y="8939"/>
                </a:cubicBezTo>
                <a:cubicBezTo>
                  <a:pt x="26529" y="9477"/>
                  <a:pt x="26819" y="10065"/>
                  <a:pt x="27339" y="10227"/>
                </a:cubicBezTo>
                <a:cubicBezTo>
                  <a:pt x="27434" y="10257"/>
                  <a:pt x="27530" y="10271"/>
                  <a:pt x="27626" y="10271"/>
                </a:cubicBezTo>
                <a:cubicBezTo>
                  <a:pt x="28048" y="10271"/>
                  <a:pt x="28464" y="10003"/>
                  <a:pt x="28721" y="9656"/>
                </a:cubicBezTo>
                <a:cubicBezTo>
                  <a:pt x="29045" y="9229"/>
                  <a:pt x="29156" y="8700"/>
                  <a:pt x="29267" y="8171"/>
                </a:cubicBezTo>
                <a:cubicBezTo>
                  <a:pt x="29267" y="8862"/>
                  <a:pt x="29668" y="9553"/>
                  <a:pt x="30299" y="9835"/>
                </a:cubicBezTo>
                <a:cubicBezTo>
                  <a:pt x="30492" y="9922"/>
                  <a:pt x="30704" y="9964"/>
                  <a:pt x="30917" y="9964"/>
                </a:cubicBezTo>
                <a:cubicBezTo>
                  <a:pt x="31392" y="9964"/>
                  <a:pt x="31870" y="9754"/>
                  <a:pt x="32141" y="9366"/>
                </a:cubicBezTo>
                <a:cubicBezTo>
                  <a:pt x="32465" y="8871"/>
                  <a:pt x="32431" y="8231"/>
                  <a:pt x="32056" y="7779"/>
                </a:cubicBezTo>
                <a:lnTo>
                  <a:pt x="32056" y="7779"/>
                </a:lnTo>
                <a:cubicBezTo>
                  <a:pt x="32261" y="7950"/>
                  <a:pt x="32483" y="8095"/>
                  <a:pt x="32730" y="8206"/>
                </a:cubicBezTo>
                <a:cubicBezTo>
                  <a:pt x="32890" y="8268"/>
                  <a:pt x="33069" y="8306"/>
                  <a:pt x="33244" y="8306"/>
                </a:cubicBezTo>
                <a:cubicBezTo>
                  <a:pt x="33452" y="8306"/>
                  <a:pt x="33656" y="8253"/>
                  <a:pt x="33822" y="8129"/>
                </a:cubicBezTo>
                <a:cubicBezTo>
                  <a:pt x="34274" y="7796"/>
                  <a:pt x="34274" y="7131"/>
                  <a:pt x="34137" y="6576"/>
                </a:cubicBezTo>
                <a:cubicBezTo>
                  <a:pt x="34726" y="6269"/>
                  <a:pt x="35118" y="5800"/>
                  <a:pt x="35519" y="5263"/>
                </a:cubicBezTo>
                <a:lnTo>
                  <a:pt x="35519" y="5263"/>
                </a:lnTo>
                <a:cubicBezTo>
                  <a:pt x="35076" y="6431"/>
                  <a:pt x="35442" y="7796"/>
                  <a:pt x="36304" y="8709"/>
                </a:cubicBezTo>
                <a:cubicBezTo>
                  <a:pt x="37490" y="7771"/>
                  <a:pt x="38274" y="6508"/>
                  <a:pt x="38505" y="5007"/>
                </a:cubicBezTo>
                <a:cubicBezTo>
                  <a:pt x="38530" y="6056"/>
                  <a:pt x="38991" y="7054"/>
                  <a:pt x="39784" y="7651"/>
                </a:cubicBezTo>
                <a:cubicBezTo>
                  <a:pt x="39648" y="8086"/>
                  <a:pt x="39588" y="8538"/>
                  <a:pt x="39597" y="8990"/>
                </a:cubicBezTo>
                <a:cubicBezTo>
                  <a:pt x="39606" y="8990"/>
                  <a:pt x="39616" y="8990"/>
                  <a:pt x="39625" y="8990"/>
                </a:cubicBezTo>
                <a:cubicBezTo>
                  <a:pt x="40766" y="8990"/>
                  <a:pt x="41872" y="8480"/>
                  <a:pt x="42684" y="7677"/>
                </a:cubicBezTo>
                <a:lnTo>
                  <a:pt x="42684" y="7677"/>
                </a:lnTo>
                <a:cubicBezTo>
                  <a:pt x="42352" y="8572"/>
                  <a:pt x="42343" y="9545"/>
                  <a:pt x="42667" y="10440"/>
                </a:cubicBezTo>
                <a:cubicBezTo>
                  <a:pt x="43691" y="10014"/>
                  <a:pt x="44570" y="9374"/>
                  <a:pt x="45141" y="8427"/>
                </a:cubicBezTo>
                <a:cubicBezTo>
                  <a:pt x="45465" y="9204"/>
                  <a:pt x="46071" y="9860"/>
                  <a:pt x="46898" y="10040"/>
                </a:cubicBezTo>
                <a:cubicBezTo>
                  <a:pt x="47129" y="9306"/>
                  <a:pt x="47214" y="8547"/>
                  <a:pt x="47154" y="7779"/>
                </a:cubicBezTo>
                <a:lnTo>
                  <a:pt x="47154" y="7779"/>
                </a:lnTo>
                <a:cubicBezTo>
                  <a:pt x="47333" y="8419"/>
                  <a:pt x="47965" y="8897"/>
                  <a:pt x="48604" y="9084"/>
                </a:cubicBezTo>
                <a:cubicBezTo>
                  <a:pt x="49189" y="8157"/>
                  <a:pt x="49389" y="7116"/>
                  <a:pt x="49261" y="6024"/>
                </a:cubicBezTo>
                <a:lnTo>
                  <a:pt x="49261" y="6024"/>
                </a:lnTo>
                <a:cubicBezTo>
                  <a:pt x="49374" y="6848"/>
                  <a:pt x="49870" y="7577"/>
                  <a:pt x="50600" y="7984"/>
                </a:cubicBezTo>
                <a:cubicBezTo>
                  <a:pt x="51087" y="7378"/>
                  <a:pt x="51411" y="6662"/>
                  <a:pt x="51556" y="5894"/>
                </a:cubicBezTo>
                <a:cubicBezTo>
                  <a:pt x="51590" y="6465"/>
                  <a:pt x="51650" y="7037"/>
                  <a:pt x="51743" y="7600"/>
                </a:cubicBezTo>
                <a:cubicBezTo>
                  <a:pt x="51146" y="8683"/>
                  <a:pt x="50762" y="9869"/>
                  <a:pt x="50617" y="11097"/>
                </a:cubicBezTo>
                <a:cubicBezTo>
                  <a:pt x="51479" y="10867"/>
                  <a:pt x="52298" y="10483"/>
                  <a:pt x="53031" y="9963"/>
                </a:cubicBezTo>
                <a:cubicBezTo>
                  <a:pt x="53125" y="10961"/>
                  <a:pt x="53424" y="11933"/>
                  <a:pt x="53919" y="12812"/>
                </a:cubicBezTo>
                <a:cubicBezTo>
                  <a:pt x="54499" y="12036"/>
                  <a:pt x="54934" y="11157"/>
                  <a:pt x="55190" y="10227"/>
                </a:cubicBezTo>
                <a:cubicBezTo>
                  <a:pt x="55608" y="11345"/>
                  <a:pt x="56529" y="12198"/>
                  <a:pt x="57629" y="12692"/>
                </a:cubicBezTo>
                <a:cubicBezTo>
                  <a:pt x="57902" y="11592"/>
                  <a:pt x="57885" y="10347"/>
                  <a:pt x="57655" y="9229"/>
                </a:cubicBezTo>
                <a:lnTo>
                  <a:pt x="57655" y="9229"/>
                </a:lnTo>
                <a:cubicBezTo>
                  <a:pt x="58431" y="9801"/>
                  <a:pt x="59335" y="10176"/>
                  <a:pt x="60248" y="10492"/>
                </a:cubicBezTo>
                <a:cubicBezTo>
                  <a:pt x="60282" y="9698"/>
                  <a:pt x="60111" y="8897"/>
                  <a:pt x="59745" y="8189"/>
                </a:cubicBezTo>
                <a:lnTo>
                  <a:pt x="59745" y="8189"/>
                </a:lnTo>
                <a:cubicBezTo>
                  <a:pt x="60111" y="8709"/>
                  <a:pt x="60529" y="9204"/>
                  <a:pt x="60990" y="9647"/>
                </a:cubicBezTo>
                <a:cubicBezTo>
                  <a:pt x="61544" y="10142"/>
                  <a:pt x="62218" y="10534"/>
                  <a:pt x="62952" y="10628"/>
                </a:cubicBezTo>
                <a:cubicBezTo>
                  <a:pt x="63225" y="9391"/>
                  <a:pt x="63242" y="8112"/>
                  <a:pt x="63003" y="6866"/>
                </a:cubicBezTo>
                <a:lnTo>
                  <a:pt x="63003" y="6866"/>
                </a:lnTo>
                <a:cubicBezTo>
                  <a:pt x="63336" y="7404"/>
                  <a:pt x="63720" y="7916"/>
                  <a:pt x="64163" y="8376"/>
                </a:cubicBezTo>
                <a:cubicBezTo>
                  <a:pt x="64590" y="8845"/>
                  <a:pt x="65136" y="9238"/>
                  <a:pt x="65767" y="9357"/>
                </a:cubicBezTo>
                <a:cubicBezTo>
                  <a:pt x="65724" y="8803"/>
                  <a:pt x="65639" y="8248"/>
                  <a:pt x="65511" y="7711"/>
                </a:cubicBezTo>
                <a:cubicBezTo>
                  <a:pt x="65409" y="7165"/>
                  <a:pt x="65178" y="6662"/>
                  <a:pt x="64846" y="6227"/>
                </a:cubicBezTo>
                <a:lnTo>
                  <a:pt x="64846" y="6227"/>
                </a:lnTo>
                <a:cubicBezTo>
                  <a:pt x="65451" y="6295"/>
                  <a:pt x="66014" y="6312"/>
                  <a:pt x="66620" y="6380"/>
                </a:cubicBezTo>
                <a:cubicBezTo>
                  <a:pt x="66743" y="6397"/>
                  <a:pt x="66869" y="6411"/>
                  <a:pt x="66992" y="6411"/>
                </a:cubicBezTo>
                <a:cubicBezTo>
                  <a:pt x="67123" y="6411"/>
                  <a:pt x="67251" y="6395"/>
                  <a:pt x="67370" y="6346"/>
                </a:cubicBezTo>
                <a:cubicBezTo>
                  <a:pt x="67601" y="6261"/>
                  <a:pt x="67806" y="6022"/>
                  <a:pt x="67754" y="5775"/>
                </a:cubicBezTo>
                <a:cubicBezTo>
                  <a:pt x="67652" y="5212"/>
                  <a:pt x="67771" y="4529"/>
                  <a:pt x="67652" y="3975"/>
                </a:cubicBezTo>
                <a:cubicBezTo>
                  <a:pt x="67533" y="3412"/>
                  <a:pt x="67225" y="2866"/>
                  <a:pt x="66722" y="2584"/>
                </a:cubicBezTo>
                <a:cubicBezTo>
                  <a:pt x="66362" y="2378"/>
                  <a:pt x="65940" y="2327"/>
                  <a:pt x="65521" y="2327"/>
                </a:cubicBezTo>
                <a:cubicBezTo>
                  <a:pt x="65403" y="2327"/>
                  <a:pt x="65286" y="2331"/>
                  <a:pt x="65170" y="2337"/>
                </a:cubicBezTo>
                <a:cubicBezTo>
                  <a:pt x="63711" y="2388"/>
                  <a:pt x="62261" y="2593"/>
                  <a:pt x="60836" y="2943"/>
                </a:cubicBezTo>
                <a:cubicBezTo>
                  <a:pt x="60751" y="2968"/>
                  <a:pt x="60657" y="2985"/>
                  <a:pt x="60563" y="3011"/>
                </a:cubicBezTo>
                <a:cubicBezTo>
                  <a:pt x="60094" y="2550"/>
                  <a:pt x="59395" y="2226"/>
                  <a:pt x="58781" y="2013"/>
                </a:cubicBezTo>
                <a:cubicBezTo>
                  <a:pt x="58186" y="1817"/>
                  <a:pt x="57549" y="1776"/>
                  <a:pt x="56915" y="1776"/>
                </a:cubicBezTo>
                <a:cubicBezTo>
                  <a:pt x="56749" y="1776"/>
                  <a:pt x="56583" y="1779"/>
                  <a:pt x="56418" y="1782"/>
                </a:cubicBezTo>
                <a:cubicBezTo>
                  <a:pt x="55573" y="1799"/>
                  <a:pt x="54720" y="1817"/>
                  <a:pt x="53893" y="1996"/>
                </a:cubicBezTo>
                <a:cubicBezTo>
                  <a:pt x="53287" y="2132"/>
                  <a:pt x="52707" y="2380"/>
                  <a:pt x="52187" y="2729"/>
                </a:cubicBezTo>
                <a:cubicBezTo>
                  <a:pt x="51368" y="2098"/>
                  <a:pt x="50447" y="1620"/>
                  <a:pt x="49457" y="1322"/>
                </a:cubicBezTo>
                <a:cubicBezTo>
                  <a:pt x="47376" y="682"/>
                  <a:pt x="45158" y="682"/>
                  <a:pt x="42975" y="682"/>
                </a:cubicBezTo>
                <a:lnTo>
                  <a:pt x="42548" y="682"/>
                </a:lnTo>
                <a:cubicBezTo>
                  <a:pt x="41235" y="474"/>
                  <a:pt x="39851" y="301"/>
                  <a:pt x="38519" y="301"/>
                </a:cubicBezTo>
                <a:cubicBezTo>
                  <a:pt x="36581" y="301"/>
                  <a:pt x="34752" y="667"/>
                  <a:pt x="33412" y="1825"/>
                </a:cubicBezTo>
                <a:cubicBezTo>
                  <a:pt x="32892" y="2277"/>
                  <a:pt x="32457" y="2815"/>
                  <a:pt x="32107" y="3412"/>
                </a:cubicBezTo>
                <a:cubicBezTo>
                  <a:pt x="31638" y="3002"/>
                  <a:pt x="31109" y="2670"/>
                  <a:pt x="30538" y="2422"/>
                </a:cubicBezTo>
                <a:cubicBezTo>
                  <a:pt x="29707" y="2055"/>
                  <a:pt x="28808" y="1868"/>
                  <a:pt x="27908" y="1868"/>
                </a:cubicBezTo>
                <a:cubicBezTo>
                  <a:pt x="27615" y="1868"/>
                  <a:pt x="27322" y="1888"/>
                  <a:pt x="27032" y="1927"/>
                </a:cubicBezTo>
                <a:cubicBezTo>
                  <a:pt x="26094" y="2072"/>
                  <a:pt x="25172" y="2328"/>
                  <a:pt x="24302" y="2704"/>
                </a:cubicBezTo>
                <a:cubicBezTo>
                  <a:pt x="23910" y="2866"/>
                  <a:pt x="23202" y="2917"/>
                  <a:pt x="22733" y="3130"/>
                </a:cubicBezTo>
                <a:cubicBezTo>
                  <a:pt x="22588" y="2533"/>
                  <a:pt x="22281" y="1979"/>
                  <a:pt x="21837" y="1552"/>
                </a:cubicBezTo>
                <a:cubicBezTo>
                  <a:pt x="20975" y="725"/>
                  <a:pt x="19730" y="435"/>
                  <a:pt x="18544" y="264"/>
                </a:cubicBezTo>
                <a:cubicBezTo>
                  <a:pt x="16895" y="42"/>
                  <a:pt x="15231" y="0"/>
                  <a:pt x="135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2" name="Google Shape;642;p27"/>
          <p:cNvSpPr txBox="1">
            <a:spLocks noGrp="1"/>
          </p:cNvSpPr>
          <p:nvPr>
            <p:ph type="title"/>
          </p:nvPr>
        </p:nvSpPr>
        <p:spPr>
          <a:xfrm>
            <a:off x="6749225" y="3742067"/>
            <a:ext cx="4500800" cy="91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865"/>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43" name="Google Shape;643;p27"/>
          <p:cNvSpPr txBox="1">
            <a:spLocks noGrp="1"/>
          </p:cNvSpPr>
          <p:nvPr>
            <p:ph type="title" idx="2" hasCustomPrompt="1"/>
          </p:nvPr>
        </p:nvSpPr>
        <p:spPr>
          <a:xfrm>
            <a:off x="6636404" y="1181433"/>
            <a:ext cx="4675600" cy="240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17335">
                <a:solidFill>
                  <a:schemeClr val="accent4"/>
                </a:solidFill>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644" name="Google Shape;644;p27"/>
          <p:cNvSpPr txBox="1">
            <a:spLocks noGrp="1"/>
          </p:cNvSpPr>
          <p:nvPr>
            <p:ph type="subTitle" idx="1"/>
          </p:nvPr>
        </p:nvSpPr>
        <p:spPr>
          <a:xfrm>
            <a:off x="5963883" y="4717100"/>
            <a:ext cx="5279200" cy="46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645" name="Google Shape;645;p27"/>
          <p:cNvGrpSpPr/>
          <p:nvPr/>
        </p:nvGrpSpPr>
        <p:grpSpPr>
          <a:xfrm>
            <a:off x="495271" y="615077"/>
            <a:ext cx="6908699" cy="10485383"/>
            <a:chOff x="59525" y="470860"/>
            <a:chExt cx="4995684" cy="7581987"/>
          </a:xfrm>
        </p:grpSpPr>
        <p:sp>
          <p:nvSpPr>
            <p:cNvPr id="646" name="Google Shape;646;p27"/>
            <p:cNvSpPr/>
            <p:nvPr/>
          </p:nvSpPr>
          <p:spPr>
            <a:xfrm>
              <a:off x="59525" y="470860"/>
              <a:ext cx="4826029" cy="7581987"/>
            </a:xfrm>
            <a:custGeom>
              <a:avLst/>
              <a:gdLst/>
              <a:ahLst/>
              <a:cxnLst/>
              <a:rect l="l" t="t" r="r" b="b"/>
              <a:pathLst>
                <a:path w="120185" h="188818" extrusionOk="0">
                  <a:moveTo>
                    <a:pt x="37265" y="0"/>
                  </a:moveTo>
                  <a:lnTo>
                    <a:pt x="36840" y="304"/>
                  </a:lnTo>
                  <a:cubicBezTo>
                    <a:pt x="39272" y="2037"/>
                    <a:pt x="42038" y="6687"/>
                    <a:pt x="41946" y="8906"/>
                  </a:cubicBezTo>
                  <a:cubicBezTo>
                    <a:pt x="41896" y="9819"/>
                    <a:pt x="41127" y="10477"/>
                    <a:pt x="40273" y="10477"/>
                  </a:cubicBezTo>
                  <a:cubicBezTo>
                    <a:pt x="40103" y="10477"/>
                    <a:pt x="39930" y="10451"/>
                    <a:pt x="39758" y="10396"/>
                  </a:cubicBezTo>
                  <a:cubicBezTo>
                    <a:pt x="36293" y="9271"/>
                    <a:pt x="32341" y="6171"/>
                    <a:pt x="29940" y="4073"/>
                  </a:cubicBezTo>
                  <a:lnTo>
                    <a:pt x="29393" y="4651"/>
                  </a:lnTo>
                  <a:cubicBezTo>
                    <a:pt x="31946" y="7326"/>
                    <a:pt x="36141" y="10791"/>
                    <a:pt x="40001" y="11855"/>
                  </a:cubicBezTo>
                  <a:cubicBezTo>
                    <a:pt x="40913" y="12098"/>
                    <a:pt x="41399" y="13040"/>
                    <a:pt x="41156" y="13922"/>
                  </a:cubicBezTo>
                  <a:cubicBezTo>
                    <a:pt x="38876" y="21946"/>
                    <a:pt x="32493" y="24438"/>
                    <a:pt x="29910" y="29515"/>
                  </a:cubicBezTo>
                  <a:cubicBezTo>
                    <a:pt x="28785" y="31581"/>
                    <a:pt x="27296" y="36657"/>
                    <a:pt x="27478" y="41095"/>
                  </a:cubicBezTo>
                  <a:cubicBezTo>
                    <a:pt x="27630" y="45168"/>
                    <a:pt x="30882" y="57387"/>
                    <a:pt x="29788" y="58816"/>
                  </a:cubicBezTo>
                  <a:cubicBezTo>
                    <a:pt x="29380" y="59360"/>
                    <a:pt x="28930" y="59605"/>
                    <a:pt x="28447" y="59605"/>
                  </a:cubicBezTo>
                  <a:cubicBezTo>
                    <a:pt x="25159" y="59605"/>
                    <a:pt x="20349" y="48235"/>
                    <a:pt x="16718" y="42828"/>
                  </a:cubicBezTo>
                  <a:cubicBezTo>
                    <a:pt x="13922" y="38694"/>
                    <a:pt x="14256" y="35898"/>
                    <a:pt x="7690" y="30092"/>
                  </a:cubicBezTo>
                  <a:cubicBezTo>
                    <a:pt x="5836" y="28420"/>
                    <a:pt x="3374" y="26597"/>
                    <a:pt x="1095" y="25593"/>
                  </a:cubicBezTo>
                  <a:lnTo>
                    <a:pt x="730" y="25958"/>
                  </a:lnTo>
                  <a:cubicBezTo>
                    <a:pt x="2341" y="30062"/>
                    <a:pt x="6687" y="36171"/>
                    <a:pt x="9484" y="38755"/>
                  </a:cubicBezTo>
                  <a:cubicBezTo>
                    <a:pt x="13040" y="42007"/>
                    <a:pt x="15988" y="42919"/>
                    <a:pt x="19454" y="50396"/>
                  </a:cubicBezTo>
                  <a:cubicBezTo>
                    <a:pt x="20335" y="52402"/>
                    <a:pt x="21186" y="54196"/>
                    <a:pt x="22007" y="55867"/>
                  </a:cubicBezTo>
                  <a:cubicBezTo>
                    <a:pt x="26900" y="66141"/>
                    <a:pt x="27873" y="77874"/>
                    <a:pt x="24682" y="88816"/>
                  </a:cubicBezTo>
                  <a:cubicBezTo>
                    <a:pt x="23162" y="93740"/>
                    <a:pt x="20517" y="98908"/>
                    <a:pt x="18754" y="110306"/>
                  </a:cubicBezTo>
                  <a:cubicBezTo>
                    <a:pt x="15168" y="132829"/>
                    <a:pt x="0" y="166416"/>
                    <a:pt x="13587" y="185869"/>
                  </a:cubicBezTo>
                  <a:cubicBezTo>
                    <a:pt x="15025" y="187883"/>
                    <a:pt x="19508" y="188818"/>
                    <a:pt x="24342" y="188818"/>
                  </a:cubicBezTo>
                  <a:cubicBezTo>
                    <a:pt x="29214" y="188818"/>
                    <a:pt x="34442" y="187867"/>
                    <a:pt x="37265" y="186113"/>
                  </a:cubicBezTo>
                  <a:lnTo>
                    <a:pt x="37539" y="185626"/>
                  </a:lnTo>
                  <a:cubicBezTo>
                    <a:pt x="15077" y="169547"/>
                    <a:pt x="26566" y="137115"/>
                    <a:pt x="29727" y="108969"/>
                  </a:cubicBezTo>
                  <a:cubicBezTo>
                    <a:pt x="30974" y="97509"/>
                    <a:pt x="34256" y="94956"/>
                    <a:pt x="34591" y="91795"/>
                  </a:cubicBezTo>
                  <a:cubicBezTo>
                    <a:pt x="34591" y="91704"/>
                    <a:pt x="32098" y="76050"/>
                    <a:pt x="55199" y="53953"/>
                  </a:cubicBezTo>
                  <a:cubicBezTo>
                    <a:pt x="59782" y="49931"/>
                    <a:pt x="67684" y="49057"/>
                    <a:pt x="75804" y="49057"/>
                  </a:cubicBezTo>
                  <a:cubicBezTo>
                    <a:pt x="82039" y="49057"/>
                    <a:pt x="88403" y="49572"/>
                    <a:pt x="93490" y="49572"/>
                  </a:cubicBezTo>
                  <a:cubicBezTo>
                    <a:pt x="96848" y="49572"/>
                    <a:pt x="99650" y="49348"/>
                    <a:pt x="101492" y="48603"/>
                  </a:cubicBezTo>
                  <a:cubicBezTo>
                    <a:pt x="109790" y="44834"/>
                    <a:pt x="117145" y="30214"/>
                    <a:pt x="120185" y="21642"/>
                  </a:cubicBezTo>
                  <a:lnTo>
                    <a:pt x="119699" y="21429"/>
                  </a:lnTo>
                  <a:cubicBezTo>
                    <a:pt x="115565" y="28025"/>
                    <a:pt x="108695" y="38542"/>
                    <a:pt x="102434" y="43132"/>
                  </a:cubicBezTo>
                  <a:cubicBezTo>
                    <a:pt x="100292" y="44633"/>
                    <a:pt x="99110" y="45031"/>
                    <a:pt x="96795" y="45031"/>
                  </a:cubicBezTo>
                  <a:cubicBezTo>
                    <a:pt x="95266" y="45031"/>
                    <a:pt x="93243" y="44857"/>
                    <a:pt x="90124" y="44712"/>
                  </a:cubicBezTo>
                  <a:cubicBezTo>
                    <a:pt x="87603" y="44553"/>
                    <a:pt x="85073" y="44469"/>
                    <a:pt x="82544" y="44469"/>
                  </a:cubicBezTo>
                  <a:cubicBezTo>
                    <a:pt x="80255" y="44469"/>
                    <a:pt x="77967" y="44538"/>
                    <a:pt x="75686" y="44682"/>
                  </a:cubicBezTo>
                  <a:cubicBezTo>
                    <a:pt x="58390" y="45928"/>
                    <a:pt x="54044" y="52372"/>
                    <a:pt x="53710" y="52524"/>
                  </a:cubicBezTo>
                  <a:cubicBezTo>
                    <a:pt x="53071" y="53223"/>
                    <a:pt x="46870" y="60214"/>
                    <a:pt x="40943" y="66719"/>
                  </a:cubicBezTo>
                  <a:cubicBezTo>
                    <a:pt x="40404" y="67321"/>
                    <a:pt x="39824" y="67560"/>
                    <a:pt x="39246" y="67560"/>
                  </a:cubicBezTo>
                  <a:cubicBezTo>
                    <a:pt x="38715" y="67560"/>
                    <a:pt x="38186" y="67359"/>
                    <a:pt x="37691" y="67053"/>
                  </a:cubicBezTo>
                  <a:cubicBezTo>
                    <a:pt x="35928" y="65959"/>
                    <a:pt x="35016" y="63892"/>
                    <a:pt x="35411" y="61855"/>
                  </a:cubicBezTo>
                  <a:cubicBezTo>
                    <a:pt x="37934" y="47266"/>
                    <a:pt x="48725" y="35533"/>
                    <a:pt x="72433" y="22280"/>
                  </a:cubicBezTo>
                  <a:cubicBezTo>
                    <a:pt x="80032" y="18055"/>
                    <a:pt x="80488" y="12979"/>
                    <a:pt x="82433" y="7508"/>
                  </a:cubicBezTo>
                  <a:lnTo>
                    <a:pt x="82008" y="7204"/>
                  </a:lnTo>
                  <a:cubicBezTo>
                    <a:pt x="80367" y="8420"/>
                    <a:pt x="75594" y="17144"/>
                    <a:pt x="72069" y="20213"/>
                  </a:cubicBezTo>
                  <a:cubicBezTo>
                    <a:pt x="68208" y="23739"/>
                    <a:pt x="60305" y="25624"/>
                    <a:pt x="55928" y="27752"/>
                  </a:cubicBezTo>
                  <a:lnTo>
                    <a:pt x="55351" y="28025"/>
                  </a:lnTo>
                  <a:cubicBezTo>
                    <a:pt x="42988" y="32020"/>
                    <a:pt x="40333" y="46495"/>
                    <a:pt x="34015" y="46495"/>
                  </a:cubicBezTo>
                  <a:cubicBezTo>
                    <a:pt x="33699" y="46495"/>
                    <a:pt x="33375" y="46459"/>
                    <a:pt x="33040" y="46384"/>
                  </a:cubicBezTo>
                  <a:cubicBezTo>
                    <a:pt x="27660" y="45199"/>
                    <a:pt x="32949" y="28846"/>
                    <a:pt x="36202" y="24347"/>
                  </a:cubicBezTo>
                  <a:cubicBezTo>
                    <a:pt x="38512" y="20852"/>
                    <a:pt x="42159" y="17782"/>
                    <a:pt x="42980" y="13162"/>
                  </a:cubicBezTo>
                  <a:cubicBezTo>
                    <a:pt x="43071" y="12554"/>
                    <a:pt x="43527" y="12067"/>
                    <a:pt x="44104" y="11885"/>
                  </a:cubicBezTo>
                  <a:cubicBezTo>
                    <a:pt x="47630" y="10821"/>
                    <a:pt x="50396" y="7113"/>
                    <a:pt x="51886" y="3709"/>
                  </a:cubicBezTo>
                  <a:lnTo>
                    <a:pt x="51217" y="3405"/>
                  </a:lnTo>
                  <a:cubicBezTo>
                    <a:pt x="49880" y="5715"/>
                    <a:pt x="47782" y="8481"/>
                    <a:pt x="45351" y="9909"/>
                  </a:cubicBezTo>
                  <a:cubicBezTo>
                    <a:pt x="45082" y="10064"/>
                    <a:pt x="44794" y="10136"/>
                    <a:pt x="44511" y="10136"/>
                  </a:cubicBezTo>
                  <a:cubicBezTo>
                    <a:pt x="43740" y="10136"/>
                    <a:pt x="43014" y="9600"/>
                    <a:pt x="42858" y="8754"/>
                  </a:cubicBezTo>
                  <a:cubicBezTo>
                    <a:pt x="42159" y="5289"/>
                    <a:pt x="40062" y="1703"/>
                    <a:pt x="3726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7" name="Google Shape;647;p27"/>
            <p:cNvSpPr/>
            <p:nvPr/>
          </p:nvSpPr>
          <p:spPr>
            <a:xfrm>
              <a:off x="4773564" y="1752933"/>
              <a:ext cx="277277" cy="42388"/>
            </a:xfrm>
            <a:custGeom>
              <a:avLst/>
              <a:gdLst/>
              <a:ahLst/>
              <a:cxnLst/>
              <a:rect l="l" t="t" r="r" b="b"/>
              <a:pathLst>
                <a:path w="5776" h="883" fill="none" extrusionOk="0">
                  <a:moveTo>
                    <a:pt x="1" y="396"/>
                  </a:moveTo>
                  <a:cubicBezTo>
                    <a:pt x="1946" y="669"/>
                    <a:pt x="4469" y="882"/>
                    <a:pt x="5776" y="1"/>
                  </a:cubicBezTo>
                </a:path>
              </a:pathLst>
            </a:custGeom>
            <a:noFill/>
            <a:ln w="7600" cap="flat" cmpd="sng">
              <a:solidFill>
                <a:srgbClr val="FA2F2F"/>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8" name="Google Shape;648;p27"/>
            <p:cNvSpPr/>
            <p:nvPr/>
          </p:nvSpPr>
          <p:spPr>
            <a:xfrm>
              <a:off x="1731325" y="1373175"/>
              <a:ext cx="2827879" cy="1819293"/>
            </a:xfrm>
            <a:custGeom>
              <a:avLst/>
              <a:gdLst/>
              <a:ahLst/>
              <a:cxnLst/>
              <a:rect l="l" t="t" r="r" b="b"/>
              <a:pathLst>
                <a:path w="58908" h="37898" extrusionOk="0">
                  <a:moveTo>
                    <a:pt x="40954" y="1"/>
                  </a:moveTo>
                  <a:cubicBezTo>
                    <a:pt x="40519" y="1"/>
                    <a:pt x="40079" y="33"/>
                    <a:pt x="39637" y="100"/>
                  </a:cubicBezTo>
                  <a:cubicBezTo>
                    <a:pt x="34804" y="830"/>
                    <a:pt x="31521" y="5419"/>
                    <a:pt x="32220" y="10283"/>
                  </a:cubicBezTo>
                  <a:lnTo>
                    <a:pt x="32889" y="15055"/>
                  </a:lnTo>
                  <a:cubicBezTo>
                    <a:pt x="33253" y="17638"/>
                    <a:pt x="31460" y="20009"/>
                    <a:pt x="28876" y="20374"/>
                  </a:cubicBezTo>
                  <a:cubicBezTo>
                    <a:pt x="28164" y="20472"/>
                    <a:pt x="27572" y="20553"/>
                    <a:pt x="27035" y="20553"/>
                  </a:cubicBezTo>
                  <a:cubicBezTo>
                    <a:pt x="25235" y="20553"/>
                    <a:pt x="24054" y="19636"/>
                    <a:pt x="21034" y="15328"/>
                  </a:cubicBezTo>
                  <a:cubicBezTo>
                    <a:pt x="18598" y="11862"/>
                    <a:pt x="15466" y="10848"/>
                    <a:pt x="12905" y="10848"/>
                  </a:cubicBezTo>
                  <a:cubicBezTo>
                    <a:pt x="11536" y="10848"/>
                    <a:pt x="10331" y="11138"/>
                    <a:pt x="9484" y="11498"/>
                  </a:cubicBezTo>
                  <a:cubicBezTo>
                    <a:pt x="4499" y="13231"/>
                    <a:pt x="2767" y="16392"/>
                    <a:pt x="1824" y="20617"/>
                  </a:cubicBezTo>
                  <a:cubicBezTo>
                    <a:pt x="791" y="25146"/>
                    <a:pt x="61" y="36727"/>
                    <a:pt x="61" y="36727"/>
                  </a:cubicBezTo>
                  <a:cubicBezTo>
                    <a:pt x="1" y="37274"/>
                    <a:pt x="365" y="37791"/>
                    <a:pt x="912" y="37882"/>
                  </a:cubicBezTo>
                  <a:cubicBezTo>
                    <a:pt x="974" y="37893"/>
                    <a:pt x="1036" y="37898"/>
                    <a:pt x="1098" y="37898"/>
                  </a:cubicBezTo>
                  <a:cubicBezTo>
                    <a:pt x="1554" y="37898"/>
                    <a:pt x="1994" y="37611"/>
                    <a:pt x="2128" y="37183"/>
                  </a:cubicBezTo>
                  <a:lnTo>
                    <a:pt x="6688" y="21590"/>
                  </a:lnTo>
                  <a:cubicBezTo>
                    <a:pt x="7843" y="18672"/>
                    <a:pt x="9788" y="17091"/>
                    <a:pt x="11490" y="16362"/>
                  </a:cubicBezTo>
                  <a:cubicBezTo>
                    <a:pt x="11703" y="16279"/>
                    <a:pt x="12224" y="16109"/>
                    <a:pt x="12904" y="16109"/>
                  </a:cubicBezTo>
                  <a:cubicBezTo>
                    <a:pt x="13973" y="16109"/>
                    <a:pt x="15436" y="16529"/>
                    <a:pt x="16718" y="18368"/>
                  </a:cubicBezTo>
                  <a:cubicBezTo>
                    <a:pt x="20784" y="24130"/>
                    <a:pt x="23254" y="25819"/>
                    <a:pt x="26949" y="25819"/>
                  </a:cubicBezTo>
                  <a:cubicBezTo>
                    <a:pt x="27756" y="25819"/>
                    <a:pt x="28622" y="25738"/>
                    <a:pt x="29576" y="25602"/>
                  </a:cubicBezTo>
                  <a:cubicBezTo>
                    <a:pt x="35047" y="24812"/>
                    <a:pt x="38846" y="19766"/>
                    <a:pt x="38086" y="14325"/>
                  </a:cubicBezTo>
                  <a:lnTo>
                    <a:pt x="37418" y="9462"/>
                  </a:lnTo>
                  <a:cubicBezTo>
                    <a:pt x="37114" y="7517"/>
                    <a:pt x="38390" y="5693"/>
                    <a:pt x="40336" y="5328"/>
                  </a:cubicBezTo>
                  <a:cubicBezTo>
                    <a:pt x="40552" y="5288"/>
                    <a:pt x="40766" y="5268"/>
                    <a:pt x="40978" y="5268"/>
                  </a:cubicBezTo>
                  <a:cubicBezTo>
                    <a:pt x="42674" y="5268"/>
                    <a:pt x="44172" y="6520"/>
                    <a:pt x="44469" y="8276"/>
                  </a:cubicBezTo>
                  <a:cubicBezTo>
                    <a:pt x="44942" y="11166"/>
                    <a:pt x="47345" y="13319"/>
                    <a:pt x="50192" y="13319"/>
                  </a:cubicBezTo>
                  <a:cubicBezTo>
                    <a:pt x="50459" y="13319"/>
                    <a:pt x="50731" y="13300"/>
                    <a:pt x="51005" y="13261"/>
                  </a:cubicBezTo>
                  <a:lnTo>
                    <a:pt x="58907" y="12137"/>
                  </a:lnTo>
                  <a:lnTo>
                    <a:pt x="58178" y="6939"/>
                  </a:lnTo>
                  <a:lnTo>
                    <a:pt x="50275" y="8033"/>
                  </a:lnTo>
                  <a:cubicBezTo>
                    <a:pt x="50243" y="8040"/>
                    <a:pt x="50211" y="8044"/>
                    <a:pt x="50180" y="8044"/>
                  </a:cubicBezTo>
                  <a:cubicBezTo>
                    <a:pt x="49941" y="8044"/>
                    <a:pt x="49724" y="7849"/>
                    <a:pt x="49698" y="7608"/>
                  </a:cubicBezTo>
                  <a:cubicBezTo>
                    <a:pt x="49062" y="3190"/>
                    <a:pt x="45267" y="1"/>
                    <a:pt x="4095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9" name="Google Shape;649;p27"/>
            <p:cNvSpPr/>
            <p:nvPr/>
          </p:nvSpPr>
          <p:spPr>
            <a:xfrm>
              <a:off x="4172413" y="1539220"/>
              <a:ext cx="871147" cy="423164"/>
            </a:xfrm>
            <a:custGeom>
              <a:avLst/>
              <a:gdLst/>
              <a:ahLst/>
              <a:cxnLst/>
              <a:rect l="l" t="t" r="r" b="b"/>
              <a:pathLst>
                <a:path w="18147" h="8815" extrusionOk="0">
                  <a:moveTo>
                    <a:pt x="16100" y="0"/>
                  </a:moveTo>
                  <a:cubicBezTo>
                    <a:pt x="15196" y="0"/>
                    <a:pt x="14128" y="1309"/>
                    <a:pt x="13001" y="1309"/>
                  </a:cubicBezTo>
                  <a:cubicBezTo>
                    <a:pt x="12763" y="1309"/>
                    <a:pt x="12523" y="1251"/>
                    <a:pt x="12280" y="1109"/>
                  </a:cubicBezTo>
                  <a:cubicBezTo>
                    <a:pt x="11378" y="583"/>
                    <a:pt x="10511" y="266"/>
                    <a:pt x="9642" y="266"/>
                  </a:cubicBezTo>
                  <a:cubicBezTo>
                    <a:pt x="9106" y="266"/>
                    <a:pt x="8570" y="387"/>
                    <a:pt x="8025" y="653"/>
                  </a:cubicBezTo>
                  <a:cubicBezTo>
                    <a:pt x="6596" y="1352"/>
                    <a:pt x="6627" y="3419"/>
                    <a:pt x="1156" y="4362"/>
                  </a:cubicBezTo>
                  <a:cubicBezTo>
                    <a:pt x="1" y="4544"/>
                    <a:pt x="4013" y="7280"/>
                    <a:pt x="5533" y="7979"/>
                  </a:cubicBezTo>
                  <a:cubicBezTo>
                    <a:pt x="6877" y="8581"/>
                    <a:pt x="8000" y="8815"/>
                    <a:pt x="8932" y="8815"/>
                  </a:cubicBezTo>
                  <a:cubicBezTo>
                    <a:pt x="11245" y="8815"/>
                    <a:pt x="12377" y="7373"/>
                    <a:pt x="12767" y="6550"/>
                  </a:cubicBezTo>
                  <a:cubicBezTo>
                    <a:pt x="13162" y="5699"/>
                    <a:pt x="15046" y="6185"/>
                    <a:pt x="14986" y="5760"/>
                  </a:cubicBezTo>
                  <a:cubicBezTo>
                    <a:pt x="14931" y="5267"/>
                    <a:pt x="14778" y="5021"/>
                    <a:pt x="13352" y="5021"/>
                  </a:cubicBezTo>
                  <a:cubicBezTo>
                    <a:pt x="13193" y="5021"/>
                    <a:pt x="13019" y="5024"/>
                    <a:pt x="12828" y="5030"/>
                  </a:cubicBezTo>
                  <a:cubicBezTo>
                    <a:pt x="14560" y="4787"/>
                    <a:pt x="18147" y="4149"/>
                    <a:pt x="17995" y="2963"/>
                  </a:cubicBezTo>
                  <a:cubicBezTo>
                    <a:pt x="17812" y="1808"/>
                    <a:pt x="17387" y="258"/>
                    <a:pt x="16262" y="15"/>
                  </a:cubicBezTo>
                  <a:cubicBezTo>
                    <a:pt x="16209" y="5"/>
                    <a:pt x="16155" y="0"/>
                    <a:pt x="16100" y="0"/>
                  </a:cubicBezTo>
                  <a:close/>
                </a:path>
              </a:pathLst>
            </a:custGeom>
            <a:solidFill>
              <a:srgbClr val="1A98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0" name="Google Shape;650;p27"/>
            <p:cNvSpPr/>
            <p:nvPr/>
          </p:nvSpPr>
          <p:spPr>
            <a:xfrm>
              <a:off x="1794066" y="1547525"/>
              <a:ext cx="3249554" cy="1645659"/>
            </a:xfrm>
            <a:custGeom>
              <a:avLst/>
              <a:gdLst/>
              <a:ahLst/>
              <a:cxnLst/>
              <a:rect l="l" t="t" r="r" b="b"/>
              <a:pathLst>
                <a:path w="67692" h="34281" extrusionOk="0">
                  <a:moveTo>
                    <a:pt x="40725" y="0"/>
                  </a:moveTo>
                  <a:cubicBezTo>
                    <a:pt x="40424" y="0"/>
                    <a:pt x="40102" y="27"/>
                    <a:pt x="39758" y="85"/>
                  </a:cubicBezTo>
                  <a:cubicBezTo>
                    <a:pt x="36506" y="632"/>
                    <a:pt x="34074" y="1453"/>
                    <a:pt x="34560" y="5465"/>
                  </a:cubicBezTo>
                  <a:cubicBezTo>
                    <a:pt x="35077" y="9477"/>
                    <a:pt x="35138" y="17107"/>
                    <a:pt x="31703" y="18930"/>
                  </a:cubicBezTo>
                  <a:cubicBezTo>
                    <a:pt x="29774" y="19945"/>
                    <a:pt x="27735" y="20477"/>
                    <a:pt x="25961" y="20477"/>
                  </a:cubicBezTo>
                  <a:cubicBezTo>
                    <a:pt x="24493" y="20477"/>
                    <a:pt x="23206" y="20113"/>
                    <a:pt x="22311" y="19356"/>
                  </a:cubicBezTo>
                  <a:cubicBezTo>
                    <a:pt x="20366" y="17715"/>
                    <a:pt x="15958" y="11879"/>
                    <a:pt x="12554" y="11058"/>
                  </a:cubicBezTo>
                  <a:cubicBezTo>
                    <a:pt x="11943" y="10911"/>
                    <a:pt x="11342" y="10835"/>
                    <a:pt x="10758" y="10835"/>
                  </a:cubicBezTo>
                  <a:cubicBezTo>
                    <a:pt x="7826" y="10835"/>
                    <a:pt x="5295" y="12768"/>
                    <a:pt x="3800" y="17532"/>
                  </a:cubicBezTo>
                  <a:cubicBezTo>
                    <a:pt x="2189" y="22730"/>
                    <a:pt x="335" y="32456"/>
                    <a:pt x="1" y="34280"/>
                  </a:cubicBezTo>
                  <a:cubicBezTo>
                    <a:pt x="396" y="34219"/>
                    <a:pt x="730" y="33946"/>
                    <a:pt x="852" y="33551"/>
                  </a:cubicBezTo>
                  <a:lnTo>
                    <a:pt x="5411" y="17988"/>
                  </a:lnTo>
                  <a:cubicBezTo>
                    <a:pt x="6536" y="15070"/>
                    <a:pt x="8511" y="13459"/>
                    <a:pt x="10214" y="12760"/>
                  </a:cubicBezTo>
                  <a:cubicBezTo>
                    <a:pt x="10426" y="12666"/>
                    <a:pt x="10939" y="12494"/>
                    <a:pt x="11612" y="12494"/>
                  </a:cubicBezTo>
                  <a:cubicBezTo>
                    <a:pt x="12676" y="12494"/>
                    <a:pt x="14138" y="12923"/>
                    <a:pt x="15442" y="14766"/>
                  </a:cubicBezTo>
                  <a:cubicBezTo>
                    <a:pt x="19482" y="20503"/>
                    <a:pt x="21967" y="22187"/>
                    <a:pt x="25668" y="22187"/>
                  </a:cubicBezTo>
                  <a:cubicBezTo>
                    <a:pt x="26477" y="22187"/>
                    <a:pt x="27344" y="22106"/>
                    <a:pt x="28299" y="21970"/>
                  </a:cubicBezTo>
                  <a:cubicBezTo>
                    <a:pt x="33740" y="21180"/>
                    <a:pt x="37539" y="16134"/>
                    <a:pt x="36779" y="10693"/>
                  </a:cubicBezTo>
                  <a:lnTo>
                    <a:pt x="36111" y="5830"/>
                  </a:lnTo>
                  <a:cubicBezTo>
                    <a:pt x="35807" y="3885"/>
                    <a:pt x="37083" y="2061"/>
                    <a:pt x="39029" y="1696"/>
                  </a:cubicBezTo>
                  <a:cubicBezTo>
                    <a:pt x="39245" y="1656"/>
                    <a:pt x="39460" y="1636"/>
                    <a:pt x="39672" y="1636"/>
                  </a:cubicBezTo>
                  <a:cubicBezTo>
                    <a:pt x="41373" y="1636"/>
                    <a:pt x="42892" y="2888"/>
                    <a:pt x="43162" y="4644"/>
                  </a:cubicBezTo>
                  <a:cubicBezTo>
                    <a:pt x="43635" y="7534"/>
                    <a:pt x="46038" y="9687"/>
                    <a:pt x="48885" y="9687"/>
                  </a:cubicBezTo>
                  <a:cubicBezTo>
                    <a:pt x="49152" y="9687"/>
                    <a:pt x="49424" y="9668"/>
                    <a:pt x="49698" y="9629"/>
                  </a:cubicBezTo>
                  <a:lnTo>
                    <a:pt x="57388" y="8535"/>
                  </a:lnTo>
                  <a:cubicBezTo>
                    <a:pt x="57786" y="8606"/>
                    <a:pt x="58157" y="8638"/>
                    <a:pt x="58502" y="8638"/>
                  </a:cubicBezTo>
                  <a:cubicBezTo>
                    <a:pt x="60812" y="8638"/>
                    <a:pt x="61941" y="7197"/>
                    <a:pt x="62312" y="6377"/>
                  </a:cubicBezTo>
                  <a:cubicBezTo>
                    <a:pt x="62707" y="5526"/>
                    <a:pt x="64591" y="6012"/>
                    <a:pt x="64531" y="5587"/>
                  </a:cubicBezTo>
                  <a:cubicBezTo>
                    <a:pt x="64478" y="5109"/>
                    <a:pt x="64332" y="4840"/>
                    <a:pt x="63022" y="4840"/>
                  </a:cubicBezTo>
                  <a:cubicBezTo>
                    <a:pt x="62831" y="4840"/>
                    <a:pt x="62616" y="4846"/>
                    <a:pt x="62373" y="4857"/>
                  </a:cubicBezTo>
                  <a:cubicBezTo>
                    <a:pt x="64105" y="4614"/>
                    <a:pt x="67692" y="3976"/>
                    <a:pt x="67540" y="2790"/>
                  </a:cubicBezTo>
                  <a:lnTo>
                    <a:pt x="67540" y="2699"/>
                  </a:lnTo>
                  <a:cubicBezTo>
                    <a:pt x="67114" y="2912"/>
                    <a:pt x="66598" y="3094"/>
                    <a:pt x="66050" y="3368"/>
                  </a:cubicBezTo>
                  <a:cubicBezTo>
                    <a:pt x="64684" y="3976"/>
                    <a:pt x="63404" y="4149"/>
                    <a:pt x="62260" y="4149"/>
                  </a:cubicBezTo>
                  <a:cubicBezTo>
                    <a:pt x="60747" y="4149"/>
                    <a:pt x="59475" y="3846"/>
                    <a:pt x="58566" y="3846"/>
                  </a:cubicBezTo>
                  <a:cubicBezTo>
                    <a:pt x="58068" y="3846"/>
                    <a:pt x="57678" y="3937"/>
                    <a:pt x="57418" y="4219"/>
                  </a:cubicBezTo>
                  <a:cubicBezTo>
                    <a:pt x="56020" y="5739"/>
                    <a:pt x="59637" y="7107"/>
                    <a:pt x="56354" y="7593"/>
                  </a:cubicBezTo>
                  <a:cubicBezTo>
                    <a:pt x="54174" y="7939"/>
                    <a:pt x="51544" y="8149"/>
                    <a:pt x="49789" y="8149"/>
                  </a:cubicBezTo>
                  <a:cubicBezTo>
                    <a:pt x="48927" y="8149"/>
                    <a:pt x="48276" y="8098"/>
                    <a:pt x="47995" y="7988"/>
                  </a:cubicBezTo>
                  <a:cubicBezTo>
                    <a:pt x="45290" y="6955"/>
                    <a:pt x="45047" y="5465"/>
                    <a:pt x="44621" y="3368"/>
                  </a:cubicBezTo>
                  <a:cubicBezTo>
                    <a:pt x="44322" y="1927"/>
                    <a:pt x="43270" y="0"/>
                    <a:pt x="4072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1" name="Google Shape;651;p27"/>
            <p:cNvSpPr/>
            <p:nvPr/>
          </p:nvSpPr>
          <p:spPr>
            <a:xfrm>
              <a:off x="4052787" y="1800792"/>
              <a:ext cx="199941" cy="165857"/>
            </a:xfrm>
            <a:custGeom>
              <a:avLst/>
              <a:gdLst/>
              <a:ahLst/>
              <a:cxnLst/>
              <a:rect l="l" t="t" r="r" b="b"/>
              <a:pathLst>
                <a:path w="4165" h="3455" extrusionOk="0">
                  <a:moveTo>
                    <a:pt x="2883" y="1"/>
                  </a:moveTo>
                  <a:cubicBezTo>
                    <a:pt x="2845" y="1"/>
                    <a:pt x="2806" y="3"/>
                    <a:pt x="2766" y="7"/>
                  </a:cubicBezTo>
                  <a:lnTo>
                    <a:pt x="942" y="280"/>
                  </a:lnTo>
                  <a:cubicBezTo>
                    <a:pt x="395" y="341"/>
                    <a:pt x="0" y="888"/>
                    <a:pt x="61" y="1435"/>
                  </a:cubicBezTo>
                  <a:lnTo>
                    <a:pt x="213" y="2560"/>
                  </a:lnTo>
                  <a:cubicBezTo>
                    <a:pt x="295" y="3082"/>
                    <a:pt x="725" y="3455"/>
                    <a:pt x="1233" y="3455"/>
                  </a:cubicBezTo>
                  <a:cubicBezTo>
                    <a:pt x="1287" y="3455"/>
                    <a:pt x="1342" y="3450"/>
                    <a:pt x="1398" y="3441"/>
                  </a:cubicBezTo>
                  <a:lnTo>
                    <a:pt x="3222" y="3198"/>
                  </a:lnTo>
                  <a:cubicBezTo>
                    <a:pt x="3800" y="3107"/>
                    <a:pt x="4164" y="2590"/>
                    <a:pt x="4104" y="2013"/>
                  </a:cubicBezTo>
                  <a:lnTo>
                    <a:pt x="3952" y="888"/>
                  </a:lnTo>
                  <a:cubicBezTo>
                    <a:pt x="3867" y="378"/>
                    <a:pt x="3412" y="1"/>
                    <a:pt x="288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2" name="Google Shape;652;p27"/>
            <p:cNvSpPr/>
            <p:nvPr/>
          </p:nvSpPr>
          <p:spPr>
            <a:xfrm>
              <a:off x="3882038" y="1602873"/>
              <a:ext cx="194132" cy="200997"/>
            </a:xfrm>
            <a:custGeom>
              <a:avLst/>
              <a:gdLst/>
              <a:ahLst/>
              <a:cxnLst/>
              <a:rect l="l" t="t" r="r" b="b"/>
              <a:pathLst>
                <a:path w="4044" h="4187" extrusionOk="0">
                  <a:moveTo>
                    <a:pt x="2219" y="0"/>
                  </a:moveTo>
                  <a:cubicBezTo>
                    <a:pt x="2107" y="0"/>
                    <a:pt x="1994" y="18"/>
                    <a:pt x="1885" y="57"/>
                  </a:cubicBezTo>
                  <a:lnTo>
                    <a:pt x="821" y="452"/>
                  </a:lnTo>
                  <a:cubicBezTo>
                    <a:pt x="274" y="665"/>
                    <a:pt x="1" y="1242"/>
                    <a:pt x="214" y="1789"/>
                  </a:cubicBezTo>
                  <a:lnTo>
                    <a:pt x="852" y="3522"/>
                  </a:lnTo>
                  <a:cubicBezTo>
                    <a:pt x="1020" y="3930"/>
                    <a:pt x="1415" y="4186"/>
                    <a:pt x="1844" y="4186"/>
                  </a:cubicBezTo>
                  <a:cubicBezTo>
                    <a:pt x="1958" y="4186"/>
                    <a:pt x="2074" y="4168"/>
                    <a:pt x="2189" y="4130"/>
                  </a:cubicBezTo>
                  <a:lnTo>
                    <a:pt x="3253" y="3735"/>
                  </a:lnTo>
                  <a:cubicBezTo>
                    <a:pt x="3770" y="3522"/>
                    <a:pt x="4043" y="2944"/>
                    <a:pt x="3861" y="2397"/>
                  </a:cubicBezTo>
                  <a:lnTo>
                    <a:pt x="3223" y="665"/>
                  </a:lnTo>
                  <a:cubicBezTo>
                    <a:pt x="3055" y="257"/>
                    <a:pt x="2640" y="0"/>
                    <a:pt x="221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3" name="Google Shape;653;p27"/>
            <p:cNvSpPr/>
            <p:nvPr/>
          </p:nvSpPr>
          <p:spPr>
            <a:xfrm>
              <a:off x="3682150" y="1433756"/>
              <a:ext cx="213094" cy="178963"/>
            </a:xfrm>
            <a:custGeom>
              <a:avLst/>
              <a:gdLst/>
              <a:ahLst/>
              <a:cxnLst/>
              <a:rect l="l" t="t" r="r" b="b"/>
              <a:pathLst>
                <a:path w="4439" h="3728" extrusionOk="0">
                  <a:moveTo>
                    <a:pt x="1531" y="1"/>
                  </a:moveTo>
                  <a:cubicBezTo>
                    <a:pt x="1095" y="1"/>
                    <a:pt x="694" y="283"/>
                    <a:pt x="548" y="723"/>
                  </a:cubicBezTo>
                  <a:lnTo>
                    <a:pt x="183" y="1786"/>
                  </a:lnTo>
                  <a:cubicBezTo>
                    <a:pt x="1" y="2334"/>
                    <a:pt x="305" y="2911"/>
                    <a:pt x="852" y="3093"/>
                  </a:cubicBezTo>
                  <a:lnTo>
                    <a:pt x="2584" y="3671"/>
                  </a:lnTo>
                  <a:cubicBezTo>
                    <a:pt x="2698" y="3709"/>
                    <a:pt x="2814" y="3727"/>
                    <a:pt x="2927" y="3727"/>
                  </a:cubicBezTo>
                  <a:cubicBezTo>
                    <a:pt x="3355" y="3727"/>
                    <a:pt x="3747" y="3466"/>
                    <a:pt x="3891" y="3033"/>
                  </a:cubicBezTo>
                  <a:lnTo>
                    <a:pt x="4256" y="1969"/>
                  </a:lnTo>
                  <a:cubicBezTo>
                    <a:pt x="4438" y="1422"/>
                    <a:pt x="4134" y="814"/>
                    <a:pt x="3618" y="631"/>
                  </a:cubicBezTo>
                  <a:lnTo>
                    <a:pt x="1855" y="54"/>
                  </a:lnTo>
                  <a:cubicBezTo>
                    <a:pt x="1747" y="18"/>
                    <a:pt x="1638" y="1"/>
                    <a:pt x="15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4" name="Google Shape;654;p27"/>
            <p:cNvSpPr/>
            <p:nvPr/>
          </p:nvSpPr>
          <p:spPr>
            <a:xfrm>
              <a:off x="3403488" y="1479503"/>
              <a:ext cx="215974" cy="196772"/>
            </a:xfrm>
            <a:custGeom>
              <a:avLst/>
              <a:gdLst/>
              <a:ahLst/>
              <a:cxnLst/>
              <a:rect l="l" t="t" r="r" b="b"/>
              <a:pathLst>
                <a:path w="4499" h="4099" extrusionOk="0">
                  <a:moveTo>
                    <a:pt x="2618" y="0"/>
                  </a:moveTo>
                  <a:cubicBezTo>
                    <a:pt x="2393" y="0"/>
                    <a:pt x="2166" y="73"/>
                    <a:pt x="1976" y="226"/>
                  </a:cubicBezTo>
                  <a:lnTo>
                    <a:pt x="547" y="1350"/>
                  </a:lnTo>
                  <a:cubicBezTo>
                    <a:pt x="91" y="1715"/>
                    <a:pt x="0" y="2353"/>
                    <a:pt x="365" y="2809"/>
                  </a:cubicBezTo>
                  <a:lnTo>
                    <a:pt x="1064" y="3691"/>
                  </a:lnTo>
                  <a:cubicBezTo>
                    <a:pt x="1276" y="3956"/>
                    <a:pt x="1582" y="4098"/>
                    <a:pt x="1890" y="4098"/>
                  </a:cubicBezTo>
                  <a:cubicBezTo>
                    <a:pt x="2110" y="4098"/>
                    <a:pt x="2333" y="4025"/>
                    <a:pt x="2523" y="3873"/>
                  </a:cubicBezTo>
                  <a:lnTo>
                    <a:pt x="3951" y="2748"/>
                  </a:lnTo>
                  <a:cubicBezTo>
                    <a:pt x="4407" y="2384"/>
                    <a:pt x="4499" y="1745"/>
                    <a:pt x="4134" y="1289"/>
                  </a:cubicBezTo>
                  <a:lnTo>
                    <a:pt x="3435" y="408"/>
                  </a:lnTo>
                  <a:cubicBezTo>
                    <a:pt x="3240" y="142"/>
                    <a:pt x="2932" y="0"/>
                    <a:pt x="261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5" name="Google Shape;655;p27"/>
            <p:cNvSpPr/>
            <p:nvPr/>
          </p:nvSpPr>
          <p:spPr>
            <a:xfrm>
              <a:off x="3323226" y="1735363"/>
              <a:ext cx="160529" cy="189860"/>
            </a:xfrm>
            <a:custGeom>
              <a:avLst/>
              <a:gdLst/>
              <a:ahLst/>
              <a:cxnLst/>
              <a:rect l="l" t="t" r="r" b="b"/>
              <a:pathLst>
                <a:path w="3344" h="3955" extrusionOk="0">
                  <a:moveTo>
                    <a:pt x="2216" y="0"/>
                  </a:moveTo>
                  <a:cubicBezTo>
                    <a:pt x="2197" y="0"/>
                    <a:pt x="2178" y="1"/>
                    <a:pt x="2158" y="2"/>
                  </a:cubicBezTo>
                  <a:lnTo>
                    <a:pt x="1034" y="32"/>
                  </a:lnTo>
                  <a:cubicBezTo>
                    <a:pt x="456" y="63"/>
                    <a:pt x="0" y="549"/>
                    <a:pt x="31" y="1127"/>
                  </a:cubicBezTo>
                  <a:lnTo>
                    <a:pt x="122" y="2950"/>
                  </a:lnTo>
                  <a:cubicBezTo>
                    <a:pt x="151" y="3510"/>
                    <a:pt x="608" y="3955"/>
                    <a:pt x="1162" y="3955"/>
                  </a:cubicBezTo>
                  <a:cubicBezTo>
                    <a:pt x="1180" y="3955"/>
                    <a:pt x="1198" y="3954"/>
                    <a:pt x="1216" y="3953"/>
                  </a:cubicBezTo>
                  <a:lnTo>
                    <a:pt x="2341" y="3893"/>
                  </a:lnTo>
                  <a:cubicBezTo>
                    <a:pt x="2918" y="3862"/>
                    <a:pt x="3344" y="3376"/>
                    <a:pt x="3313" y="2829"/>
                  </a:cubicBezTo>
                  <a:lnTo>
                    <a:pt x="3253" y="975"/>
                  </a:lnTo>
                  <a:cubicBezTo>
                    <a:pt x="3223" y="417"/>
                    <a:pt x="2768" y="0"/>
                    <a:pt x="221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6" name="Google Shape;656;p27"/>
            <p:cNvSpPr/>
            <p:nvPr/>
          </p:nvSpPr>
          <p:spPr>
            <a:xfrm>
              <a:off x="3358221" y="2028666"/>
              <a:ext cx="160577" cy="189860"/>
            </a:xfrm>
            <a:custGeom>
              <a:avLst/>
              <a:gdLst/>
              <a:ahLst/>
              <a:cxnLst/>
              <a:rect l="l" t="t" r="r" b="b"/>
              <a:pathLst>
                <a:path w="3345" h="3955" extrusionOk="0">
                  <a:moveTo>
                    <a:pt x="2183" y="0"/>
                  </a:moveTo>
                  <a:cubicBezTo>
                    <a:pt x="2165" y="0"/>
                    <a:pt x="2147" y="1"/>
                    <a:pt x="2128" y="1"/>
                  </a:cubicBezTo>
                  <a:lnTo>
                    <a:pt x="1004" y="62"/>
                  </a:lnTo>
                  <a:cubicBezTo>
                    <a:pt x="426" y="93"/>
                    <a:pt x="1" y="579"/>
                    <a:pt x="31" y="1126"/>
                  </a:cubicBezTo>
                  <a:lnTo>
                    <a:pt x="122" y="2980"/>
                  </a:lnTo>
                  <a:cubicBezTo>
                    <a:pt x="152" y="3538"/>
                    <a:pt x="578" y="3954"/>
                    <a:pt x="1128" y="3954"/>
                  </a:cubicBezTo>
                  <a:cubicBezTo>
                    <a:pt x="1147" y="3954"/>
                    <a:pt x="1167" y="3954"/>
                    <a:pt x="1186" y="3953"/>
                  </a:cubicBezTo>
                  <a:lnTo>
                    <a:pt x="2311" y="3923"/>
                  </a:lnTo>
                  <a:cubicBezTo>
                    <a:pt x="2888" y="3892"/>
                    <a:pt x="3344" y="3406"/>
                    <a:pt x="3314" y="2828"/>
                  </a:cubicBezTo>
                  <a:lnTo>
                    <a:pt x="3223" y="1005"/>
                  </a:lnTo>
                  <a:cubicBezTo>
                    <a:pt x="3193" y="445"/>
                    <a:pt x="2736" y="0"/>
                    <a:pt x="218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7" name="Google Shape;657;p27"/>
            <p:cNvSpPr/>
            <p:nvPr/>
          </p:nvSpPr>
          <p:spPr>
            <a:xfrm>
              <a:off x="3224002" y="2275838"/>
              <a:ext cx="210166" cy="200325"/>
            </a:xfrm>
            <a:custGeom>
              <a:avLst/>
              <a:gdLst/>
              <a:ahLst/>
              <a:cxnLst/>
              <a:rect l="l" t="t" r="r" b="b"/>
              <a:pathLst>
                <a:path w="4378" h="4173" extrusionOk="0">
                  <a:moveTo>
                    <a:pt x="2405" y="1"/>
                  </a:moveTo>
                  <a:cubicBezTo>
                    <a:pt x="2138" y="1"/>
                    <a:pt x="1873" y="107"/>
                    <a:pt x="1672" y="324"/>
                  </a:cubicBezTo>
                  <a:lnTo>
                    <a:pt x="395" y="1631"/>
                  </a:lnTo>
                  <a:cubicBezTo>
                    <a:pt x="0" y="2056"/>
                    <a:pt x="0" y="2725"/>
                    <a:pt x="426" y="3120"/>
                  </a:cubicBezTo>
                  <a:lnTo>
                    <a:pt x="1247" y="3880"/>
                  </a:lnTo>
                  <a:cubicBezTo>
                    <a:pt x="1440" y="4074"/>
                    <a:pt x="1700" y="4173"/>
                    <a:pt x="1961" y="4173"/>
                  </a:cubicBezTo>
                  <a:cubicBezTo>
                    <a:pt x="2232" y="4173"/>
                    <a:pt x="2504" y="4066"/>
                    <a:pt x="2706" y="3850"/>
                  </a:cubicBezTo>
                  <a:lnTo>
                    <a:pt x="3982" y="2543"/>
                  </a:lnTo>
                  <a:cubicBezTo>
                    <a:pt x="4377" y="2117"/>
                    <a:pt x="4347" y="1479"/>
                    <a:pt x="3952" y="1084"/>
                  </a:cubicBezTo>
                  <a:lnTo>
                    <a:pt x="3131" y="293"/>
                  </a:lnTo>
                  <a:cubicBezTo>
                    <a:pt x="2922" y="99"/>
                    <a:pt x="2662" y="1"/>
                    <a:pt x="240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8" name="Google Shape;658;p27"/>
            <p:cNvSpPr/>
            <p:nvPr/>
          </p:nvSpPr>
          <p:spPr>
            <a:xfrm>
              <a:off x="2888408" y="2399064"/>
              <a:ext cx="198501" cy="162593"/>
            </a:xfrm>
            <a:custGeom>
              <a:avLst/>
              <a:gdLst/>
              <a:ahLst/>
              <a:cxnLst/>
              <a:rect l="l" t="t" r="r" b="b"/>
              <a:pathLst>
                <a:path w="4135" h="3387" extrusionOk="0">
                  <a:moveTo>
                    <a:pt x="1203" y="0"/>
                  </a:moveTo>
                  <a:cubicBezTo>
                    <a:pt x="696" y="0"/>
                    <a:pt x="240" y="406"/>
                    <a:pt x="183" y="918"/>
                  </a:cubicBezTo>
                  <a:lnTo>
                    <a:pt x="61" y="2042"/>
                  </a:lnTo>
                  <a:cubicBezTo>
                    <a:pt x="0" y="2620"/>
                    <a:pt x="426" y="3137"/>
                    <a:pt x="973" y="3197"/>
                  </a:cubicBezTo>
                  <a:lnTo>
                    <a:pt x="2797" y="3380"/>
                  </a:lnTo>
                  <a:cubicBezTo>
                    <a:pt x="2836" y="3384"/>
                    <a:pt x="2875" y="3386"/>
                    <a:pt x="2914" y="3386"/>
                  </a:cubicBezTo>
                  <a:cubicBezTo>
                    <a:pt x="3442" y="3386"/>
                    <a:pt x="3895" y="3006"/>
                    <a:pt x="3952" y="2468"/>
                  </a:cubicBezTo>
                  <a:lnTo>
                    <a:pt x="4073" y="1343"/>
                  </a:lnTo>
                  <a:cubicBezTo>
                    <a:pt x="4134" y="766"/>
                    <a:pt x="3709" y="249"/>
                    <a:pt x="3131" y="188"/>
                  </a:cubicBezTo>
                  <a:lnTo>
                    <a:pt x="1307" y="6"/>
                  </a:lnTo>
                  <a:cubicBezTo>
                    <a:pt x="1272" y="2"/>
                    <a:pt x="1237" y="0"/>
                    <a:pt x="120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9" name="Google Shape;659;p27"/>
            <p:cNvSpPr/>
            <p:nvPr/>
          </p:nvSpPr>
          <p:spPr>
            <a:xfrm>
              <a:off x="2634516" y="2209209"/>
              <a:ext cx="210166" cy="201429"/>
            </a:xfrm>
            <a:custGeom>
              <a:avLst/>
              <a:gdLst/>
              <a:ahLst/>
              <a:cxnLst/>
              <a:rect l="l" t="t" r="r" b="b"/>
              <a:pathLst>
                <a:path w="4378" h="4196" extrusionOk="0">
                  <a:moveTo>
                    <a:pt x="1988" y="0"/>
                  </a:moveTo>
                  <a:cubicBezTo>
                    <a:pt x="1746" y="0"/>
                    <a:pt x="1504" y="84"/>
                    <a:pt x="1307" y="253"/>
                  </a:cubicBezTo>
                  <a:lnTo>
                    <a:pt x="456" y="1013"/>
                  </a:lnTo>
                  <a:cubicBezTo>
                    <a:pt x="31" y="1377"/>
                    <a:pt x="0" y="2046"/>
                    <a:pt x="365" y="2472"/>
                  </a:cubicBezTo>
                  <a:lnTo>
                    <a:pt x="1581" y="3839"/>
                  </a:lnTo>
                  <a:cubicBezTo>
                    <a:pt x="1797" y="4072"/>
                    <a:pt x="2085" y="4195"/>
                    <a:pt x="2372" y="4195"/>
                  </a:cubicBezTo>
                  <a:cubicBezTo>
                    <a:pt x="2610" y="4195"/>
                    <a:pt x="2847" y="4110"/>
                    <a:pt x="3040" y="3931"/>
                  </a:cubicBezTo>
                  <a:lnTo>
                    <a:pt x="3891" y="3171"/>
                  </a:lnTo>
                  <a:cubicBezTo>
                    <a:pt x="4317" y="2806"/>
                    <a:pt x="4377" y="2137"/>
                    <a:pt x="3982" y="1712"/>
                  </a:cubicBezTo>
                  <a:lnTo>
                    <a:pt x="2766" y="344"/>
                  </a:lnTo>
                  <a:cubicBezTo>
                    <a:pt x="2554" y="115"/>
                    <a:pt x="2270" y="0"/>
                    <a:pt x="19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0" name="Google Shape;660;p27"/>
            <p:cNvSpPr/>
            <p:nvPr/>
          </p:nvSpPr>
          <p:spPr>
            <a:xfrm>
              <a:off x="2447733" y="1990695"/>
              <a:ext cx="210166" cy="201957"/>
            </a:xfrm>
            <a:custGeom>
              <a:avLst/>
              <a:gdLst/>
              <a:ahLst/>
              <a:cxnLst/>
              <a:rect l="l" t="t" r="r" b="b"/>
              <a:pathLst>
                <a:path w="4378" h="4207" extrusionOk="0">
                  <a:moveTo>
                    <a:pt x="2003" y="1"/>
                  </a:moveTo>
                  <a:cubicBezTo>
                    <a:pt x="1755" y="1"/>
                    <a:pt x="1505" y="92"/>
                    <a:pt x="1308" y="276"/>
                  </a:cubicBezTo>
                  <a:lnTo>
                    <a:pt x="457" y="1005"/>
                  </a:lnTo>
                  <a:cubicBezTo>
                    <a:pt x="31" y="1400"/>
                    <a:pt x="1" y="2039"/>
                    <a:pt x="366" y="2495"/>
                  </a:cubicBezTo>
                  <a:lnTo>
                    <a:pt x="1581" y="3862"/>
                  </a:lnTo>
                  <a:cubicBezTo>
                    <a:pt x="1794" y="4092"/>
                    <a:pt x="2077" y="4206"/>
                    <a:pt x="2365" y="4206"/>
                  </a:cubicBezTo>
                  <a:cubicBezTo>
                    <a:pt x="2611" y="4206"/>
                    <a:pt x="2860" y="4122"/>
                    <a:pt x="3071" y="3954"/>
                  </a:cubicBezTo>
                  <a:lnTo>
                    <a:pt x="3891" y="3194"/>
                  </a:lnTo>
                  <a:cubicBezTo>
                    <a:pt x="4317" y="2799"/>
                    <a:pt x="4378" y="2160"/>
                    <a:pt x="3983" y="1735"/>
                  </a:cubicBezTo>
                  <a:lnTo>
                    <a:pt x="2767" y="367"/>
                  </a:lnTo>
                  <a:cubicBezTo>
                    <a:pt x="2571" y="123"/>
                    <a:pt x="2289" y="1"/>
                    <a:pt x="200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1" name="Google Shape;661;p27"/>
            <p:cNvSpPr/>
            <p:nvPr/>
          </p:nvSpPr>
          <p:spPr>
            <a:xfrm>
              <a:off x="2173440" y="1923922"/>
              <a:ext cx="208726" cy="173730"/>
            </a:xfrm>
            <a:custGeom>
              <a:avLst/>
              <a:gdLst/>
              <a:ahLst/>
              <a:cxnLst/>
              <a:rect l="l" t="t" r="r" b="b"/>
              <a:pathLst>
                <a:path w="4348" h="3619" extrusionOk="0">
                  <a:moveTo>
                    <a:pt x="2903" y="0"/>
                  </a:moveTo>
                  <a:cubicBezTo>
                    <a:pt x="2827" y="0"/>
                    <a:pt x="2751" y="9"/>
                    <a:pt x="2675" y="25"/>
                  </a:cubicBezTo>
                  <a:lnTo>
                    <a:pt x="882" y="481"/>
                  </a:lnTo>
                  <a:cubicBezTo>
                    <a:pt x="335" y="633"/>
                    <a:pt x="0" y="1211"/>
                    <a:pt x="152" y="1758"/>
                  </a:cubicBezTo>
                  <a:lnTo>
                    <a:pt x="426" y="2852"/>
                  </a:lnTo>
                  <a:cubicBezTo>
                    <a:pt x="553" y="3310"/>
                    <a:pt x="956" y="3618"/>
                    <a:pt x="1423" y="3618"/>
                  </a:cubicBezTo>
                  <a:cubicBezTo>
                    <a:pt x="1514" y="3618"/>
                    <a:pt x="1608" y="3607"/>
                    <a:pt x="1703" y="3582"/>
                  </a:cubicBezTo>
                  <a:lnTo>
                    <a:pt x="3466" y="3126"/>
                  </a:lnTo>
                  <a:cubicBezTo>
                    <a:pt x="4013" y="3004"/>
                    <a:pt x="4347" y="2427"/>
                    <a:pt x="4225" y="1880"/>
                  </a:cubicBezTo>
                  <a:lnTo>
                    <a:pt x="3921" y="785"/>
                  </a:lnTo>
                  <a:cubicBezTo>
                    <a:pt x="3817" y="314"/>
                    <a:pt x="3374" y="0"/>
                    <a:pt x="290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2" name="Google Shape;662;p27"/>
            <p:cNvSpPr/>
            <p:nvPr/>
          </p:nvSpPr>
          <p:spPr>
            <a:xfrm>
              <a:off x="1916620" y="2065629"/>
              <a:ext cx="210166" cy="202005"/>
            </a:xfrm>
            <a:custGeom>
              <a:avLst/>
              <a:gdLst/>
              <a:ahLst/>
              <a:cxnLst/>
              <a:rect l="l" t="t" r="r" b="b"/>
              <a:pathLst>
                <a:path w="4378" h="4208" extrusionOk="0">
                  <a:moveTo>
                    <a:pt x="2347" y="0"/>
                  </a:moveTo>
                  <a:cubicBezTo>
                    <a:pt x="2055" y="0"/>
                    <a:pt x="1767" y="124"/>
                    <a:pt x="1551" y="356"/>
                  </a:cubicBezTo>
                  <a:lnTo>
                    <a:pt x="366" y="1754"/>
                  </a:lnTo>
                  <a:cubicBezTo>
                    <a:pt x="1" y="2210"/>
                    <a:pt x="62" y="2849"/>
                    <a:pt x="487" y="3213"/>
                  </a:cubicBezTo>
                  <a:lnTo>
                    <a:pt x="1338" y="3943"/>
                  </a:lnTo>
                  <a:cubicBezTo>
                    <a:pt x="1531" y="4122"/>
                    <a:pt x="1775" y="4208"/>
                    <a:pt x="2017" y="4208"/>
                  </a:cubicBezTo>
                  <a:cubicBezTo>
                    <a:pt x="2308" y="4208"/>
                    <a:pt x="2598" y="4084"/>
                    <a:pt x="2797" y="3852"/>
                  </a:cubicBezTo>
                  <a:lnTo>
                    <a:pt x="3983" y="2453"/>
                  </a:lnTo>
                  <a:cubicBezTo>
                    <a:pt x="4378" y="1997"/>
                    <a:pt x="4317" y="1359"/>
                    <a:pt x="3891" y="994"/>
                  </a:cubicBezTo>
                  <a:lnTo>
                    <a:pt x="3040" y="265"/>
                  </a:lnTo>
                  <a:cubicBezTo>
                    <a:pt x="2833" y="86"/>
                    <a:pt x="2589" y="0"/>
                    <a:pt x="234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3" name="Google Shape;663;p27"/>
            <p:cNvSpPr/>
            <p:nvPr/>
          </p:nvSpPr>
          <p:spPr>
            <a:xfrm>
              <a:off x="1865544" y="2376166"/>
              <a:ext cx="148912" cy="157264"/>
            </a:xfrm>
            <a:custGeom>
              <a:avLst/>
              <a:gdLst/>
              <a:ahLst/>
              <a:cxnLst/>
              <a:rect l="l" t="t" r="r" b="b"/>
              <a:pathLst>
                <a:path w="3102" h="3276" extrusionOk="0">
                  <a:moveTo>
                    <a:pt x="1481" y="0"/>
                  </a:moveTo>
                  <a:cubicBezTo>
                    <a:pt x="1003" y="0"/>
                    <a:pt x="586" y="290"/>
                    <a:pt x="457" y="757"/>
                  </a:cubicBezTo>
                  <a:lnTo>
                    <a:pt x="153" y="1820"/>
                  </a:lnTo>
                  <a:cubicBezTo>
                    <a:pt x="1" y="2398"/>
                    <a:pt x="335" y="2945"/>
                    <a:pt x="882" y="3097"/>
                  </a:cubicBezTo>
                  <a:lnTo>
                    <a:pt x="1399" y="3249"/>
                  </a:lnTo>
                  <a:cubicBezTo>
                    <a:pt x="1480" y="3267"/>
                    <a:pt x="1561" y="3276"/>
                    <a:pt x="1642" y="3276"/>
                  </a:cubicBezTo>
                  <a:cubicBezTo>
                    <a:pt x="2107" y="3276"/>
                    <a:pt x="2546" y="2986"/>
                    <a:pt x="2676" y="2519"/>
                  </a:cubicBezTo>
                  <a:lnTo>
                    <a:pt x="2949" y="1456"/>
                  </a:lnTo>
                  <a:cubicBezTo>
                    <a:pt x="3101" y="908"/>
                    <a:pt x="2797" y="331"/>
                    <a:pt x="2220" y="179"/>
                  </a:cubicBezTo>
                  <a:lnTo>
                    <a:pt x="1733" y="27"/>
                  </a:lnTo>
                  <a:cubicBezTo>
                    <a:pt x="1648" y="9"/>
                    <a:pt x="1564" y="0"/>
                    <a:pt x="14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4" name="Google Shape;664;p27"/>
            <p:cNvSpPr/>
            <p:nvPr/>
          </p:nvSpPr>
          <p:spPr>
            <a:xfrm>
              <a:off x="1814516" y="2629962"/>
              <a:ext cx="103643" cy="119532"/>
            </a:xfrm>
            <a:custGeom>
              <a:avLst/>
              <a:gdLst/>
              <a:ahLst/>
              <a:cxnLst/>
              <a:rect l="l" t="t" r="r" b="b"/>
              <a:pathLst>
                <a:path w="2159" h="2490" extrusionOk="0">
                  <a:moveTo>
                    <a:pt x="1197" y="0"/>
                  </a:moveTo>
                  <a:cubicBezTo>
                    <a:pt x="796" y="0"/>
                    <a:pt x="437" y="259"/>
                    <a:pt x="334" y="667"/>
                  </a:cubicBezTo>
                  <a:lnTo>
                    <a:pt x="122" y="1366"/>
                  </a:lnTo>
                  <a:cubicBezTo>
                    <a:pt x="0" y="1853"/>
                    <a:pt x="274" y="2339"/>
                    <a:pt x="760" y="2460"/>
                  </a:cubicBezTo>
                  <a:cubicBezTo>
                    <a:pt x="833" y="2480"/>
                    <a:pt x="907" y="2489"/>
                    <a:pt x="981" y="2489"/>
                  </a:cubicBezTo>
                  <a:cubicBezTo>
                    <a:pt x="1364" y="2489"/>
                    <a:pt x="1727" y="2235"/>
                    <a:pt x="1854" y="1853"/>
                  </a:cubicBezTo>
                  <a:lnTo>
                    <a:pt x="2037" y="1123"/>
                  </a:lnTo>
                  <a:cubicBezTo>
                    <a:pt x="2158" y="667"/>
                    <a:pt x="1885" y="181"/>
                    <a:pt x="1429" y="29"/>
                  </a:cubicBezTo>
                  <a:cubicBezTo>
                    <a:pt x="1351" y="9"/>
                    <a:pt x="1273" y="0"/>
                    <a:pt x="119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5" name="Google Shape;665;p27"/>
            <p:cNvSpPr/>
            <p:nvPr/>
          </p:nvSpPr>
          <p:spPr>
            <a:xfrm>
              <a:off x="2347070" y="1894496"/>
              <a:ext cx="173682" cy="77768"/>
            </a:xfrm>
            <a:custGeom>
              <a:avLst/>
              <a:gdLst/>
              <a:ahLst/>
              <a:cxnLst/>
              <a:rect l="l" t="t" r="r" b="b"/>
              <a:pathLst>
                <a:path w="3618" h="1620" extrusionOk="0">
                  <a:moveTo>
                    <a:pt x="1" y="0"/>
                  </a:moveTo>
                  <a:cubicBezTo>
                    <a:pt x="61" y="152"/>
                    <a:pt x="183" y="304"/>
                    <a:pt x="335" y="395"/>
                  </a:cubicBezTo>
                  <a:lnTo>
                    <a:pt x="1855" y="1429"/>
                  </a:lnTo>
                  <a:cubicBezTo>
                    <a:pt x="2031" y="1558"/>
                    <a:pt x="2234" y="1619"/>
                    <a:pt x="2437" y="1619"/>
                  </a:cubicBezTo>
                  <a:cubicBezTo>
                    <a:pt x="2759" y="1619"/>
                    <a:pt x="3078" y="1465"/>
                    <a:pt x="3283" y="1186"/>
                  </a:cubicBezTo>
                  <a:lnTo>
                    <a:pt x="3618" y="699"/>
                  </a:lnTo>
                  <a:cubicBezTo>
                    <a:pt x="2463" y="213"/>
                    <a:pt x="1216" y="0"/>
                    <a:pt x="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6" name="Google Shape;666;p27"/>
            <p:cNvSpPr/>
            <p:nvPr/>
          </p:nvSpPr>
          <p:spPr>
            <a:xfrm>
              <a:off x="3008033" y="2326386"/>
              <a:ext cx="188276" cy="97450"/>
            </a:xfrm>
            <a:custGeom>
              <a:avLst/>
              <a:gdLst/>
              <a:ahLst/>
              <a:cxnLst/>
              <a:rect l="l" t="t" r="r" b="b"/>
              <a:pathLst>
                <a:path w="3922" h="2030" extrusionOk="0">
                  <a:moveTo>
                    <a:pt x="3922" y="0"/>
                  </a:moveTo>
                  <a:cubicBezTo>
                    <a:pt x="3405" y="274"/>
                    <a:pt x="2858" y="456"/>
                    <a:pt x="2280" y="517"/>
                  </a:cubicBezTo>
                  <a:cubicBezTo>
                    <a:pt x="1647" y="644"/>
                    <a:pt x="1014" y="707"/>
                    <a:pt x="381" y="707"/>
                  </a:cubicBezTo>
                  <a:cubicBezTo>
                    <a:pt x="254" y="707"/>
                    <a:pt x="127" y="704"/>
                    <a:pt x="1" y="699"/>
                  </a:cubicBezTo>
                  <a:lnTo>
                    <a:pt x="1" y="699"/>
                  </a:lnTo>
                  <a:cubicBezTo>
                    <a:pt x="31" y="730"/>
                    <a:pt x="92" y="760"/>
                    <a:pt x="122" y="790"/>
                  </a:cubicBezTo>
                  <a:lnTo>
                    <a:pt x="1642" y="1854"/>
                  </a:lnTo>
                  <a:cubicBezTo>
                    <a:pt x="1818" y="1971"/>
                    <a:pt x="2024" y="2030"/>
                    <a:pt x="2230" y="2030"/>
                  </a:cubicBezTo>
                  <a:cubicBezTo>
                    <a:pt x="2559" y="2030"/>
                    <a:pt x="2884" y="1880"/>
                    <a:pt x="3071" y="1581"/>
                  </a:cubicBezTo>
                  <a:lnTo>
                    <a:pt x="3739" y="638"/>
                  </a:lnTo>
                  <a:cubicBezTo>
                    <a:pt x="3861" y="456"/>
                    <a:pt x="3922" y="213"/>
                    <a:pt x="392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7" name="Google Shape;667;p27"/>
            <p:cNvSpPr/>
            <p:nvPr/>
          </p:nvSpPr>
          <p:spPr>
            <a:xfrm>
              <a:off x="1820324" y="2219866"/>
              <a:ext cx="81753" cy="143055"/>
            </a:xfrm>
            <a:custGeom>
              <a:avLst/>
              <a:gdLst/>
              <a:ahLst/>
              <a:cxnLst/>
              <a:rect l="l" t="t" r="r" b="b"/>
              <a:pathLst>
                <a:path w="1703" h="2980" extrusionOk="0">
                  <a:moveTo>
                    <a:pt x="913" y="0"/>
                  </a:moveTo>
                  <a:cubicBezTo>
                    <a:pt x="517" y="973"/>
                    <a:pt x="213" y="1976"/>
                    <a:pt x="1" y="2979"/>
                  </a:cubicBezTo>
                  <a:cubicBezTo>
                    <a:pt x="305" y="2949"/>
                    <a:pt x="578" y="2797"/>
                    <a:pt x="761" y="2554"/>
                  </a:cubicBezTo>
                  <a:lnTo>
                    <a:pt x="1399" y="1611"/>
                  </a:lnTo>
                  <a:cubicBezTo>
                    <a:pt x="1703" y="1125"/>
                    <a:pt x="1612" y="487"/>
                    <a:pt x="1125" y="152"/>
                  </a:cubicBezTo>
                  <a:lnTo>
                    <a:pt x="91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8" name="Google Shape;668;p27"/>
            <p:cNvSpPr/>
            <p:nvPr/>
          </p:nvSpPr>
          <p:spPr>
            <a:xfrm>
              <a:off x="3282375" y="1585159"/>
              <a:ext cx="87561" cy="137198"/>
            </a:xfrm>
            <a:custGeom>
              <a:avLst/>
              <a:gdLst/>
              <a:ahLst/>
              <a:cxnLst/>
              <a:rect l="l" t="t" r="r" b="b"/>
              <a:pathLst>
                <a:path w="1824" h="2858" extrusionOk="0">
                  <a:moveTo>
                    <a:pt x="1064" y="0"/>
                  </a:moveTo>
                  <a:cubicBezTo>
                    <a:pt x="547" y="882"/>
                    <a:pt x="183" y="1854"/>
                    <a:pt x="0" y="2857"/>
                  </a:cubicBezTo>
                  <a:cubicBezTo>
                    <a:pt x="91" y="2827"/>
                    <a:pt x="183" y="2797"/>
                    <a:pt x="274" y="2736"/>
                  </a:cubicBezTo>
                  <a:lnTo>
                    <a:pt x="1216" y="2098"/>
                  </a:lnTo>
                  <a:cubicBezTo>
                    <a:pt x="1702" y="1794"/>
                    <a:pt x="1824" y="1155"/>
                    <a:pt x="1520" y="669"/>
                  </a:cubicBezTo>
                  <a:lnTo>
                    <a:pt x="106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9" name="Google Shape;669;p27"/>
            <p:cNvSpPr/>
            <p:nvPr/>
          </p:nvSpPr>
          <p:spPr>
            <a:xfrm>
              <a:off x="3542075" y="1373559"/>
              <a:ext cx="163457" cy="80744"/>
            </a:xfrm>
            <a:custGeom>
              <a:avLst/>
              <a:gdLst/>
              <a:ahLst/>
              <a:cxnLst/>
              <a:rect l="l" t="t" r="r" b="b"/>
              <a:pathLst>
                <a:path w="3405" h="1682" extrusionOk="0">
                  <a:moveTo>
                    <a:pt x="3405" y="1"/>
                  </a:moveTo>
                  <a:cubicBezTo>
                    <a:pt x="2919" y="1"/>
                    <a:pt x="2402" y="31"/>
                    <a:pt x="1916" y="92"/>
                  </a:cubicBezTo>
                  <a:cubicBezTo>
                    <a:pt x="1247" y="183"/>
                    <a:pt x="609" y="366"/>
                    <a:pt x="1" y="609"/>
                  </a:cubicBezTo>
                  <a:cubicBezTo>
                    <a:pt x="122" y="822"/>
                    <a:pt x="274" y="974"/>
                    <a:pt x="457" y="1065"/>
                  </a:cubicBezTo>
                  <a:lnTo>
                    <a:pt x="1490" y="1581"/>
                  </a:lnTo>
                  <a:cubicBezTo>
                    <a:pt x="1626" y="1649"/>
                    <a:pt x="1774" y="1682"/>
                    <a:pt x="1922" y="1682"/>
                  </a:cubicBezTo>
                  <a:cubicBezTo>
                    <a:pt x="2302" y="1682"/>
                    <a:pt x="2683" y="1467"/>
                    <a:pt x="2858" y="1095"/>
                  </a:cubicBezTo>
                  <a:lnTo>
                    <a:pt x="340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0" name="Google Shape;670;p27"/>
            <p:cNvSpPr/>
            <p:nvPr/>
          </p:nvSpPr>
          <p:spPr>
            <a:xfrm>
              <a:off x="3933114" y="1445084"/>
              <a:ext cx="109499" cy="109547"/>
            </a:xfrm>
            <a:custGeom>
              <a:avLst/>
              <a:gdLst/>
              <a:ahLst/>
              <a:cxnLst/>
              <a:rect l="l" t="t" r="r" b="b"/>
              <a:pathLst>
                <a:path w="2281" h="2282" extrusionOk="0">
                  <a:moveTo>
                    <a:pt x="1" y="0"/>
                  </a:moveTo>
                  <a:lnTo>
                    <a:pt x="61" y="1307"/>
                  </a:lnTo>
                  <a:cubicBezTo>
                    <a:pt x="91" y="1865"/>
                    <a:pt x="546" y="2281"/>
                    <a:pt x="1098" y="2281"/>
                  </a:cubicBezTo>
                  <a:cubicBezTo>
                    <a:pt x="1117" y="2281"/>
                    <a:pt x="1136" y="2281"/>
                    <a:pt x="1156" y="2280"/>
                  </a:cubicBezTo>
                  <a:lnTo>
                    <a:pt x="2280" y="2250"/>
                  </a:lnTo>
                  <a:lnTo>
                    <a:pt x="2280" y="2219"/>
                  </a:lnTo>
                  <a:cubicBezTo>
                    <a:pt x="1642" y="1368"/>
                    <a:pt x="882" y="608"/>
                    <a:pt x="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1" name="Google Shape;671;p27"/>
            <p:cNvSpPr/>
            <p:nvPr/>
          </p:nvSpPr>
          <p:spPr>
            <a:xfrm>
              <a:off x="4887381" y="1602633"/>
              <a:ext cx="74456" cy="74504"/>
            </a:xfrm>
            <a:custGeom>
              <a:avLst/>
              <a:gdLst/>
              <a:ahLst/>
              <a:cxnLst/>
              <a:rect l="l" t="t" r="r" b="b"/>
              <a:pathLst>
                <a:path w="1551" h="1552" extrusionOk="0">
                  <a:moveTo>
                    <a:pt x="782" y="1"/>
                  </a:moveTo>
                  <a:cubicBezTo>
                    <a:pt x="415" y="1"/>
                    <a:pt x="0" y="335"/>
                    <a:pt x="0" y="335"/>
                  </a:cubicBezTo>
                  <a:cubicBezTo>
                    <a:pt x="669" y="366"/>
                    <a:pt x="1247" y="882"/>
                    <a:pt x="1368" y="1551"/>
                  </a:cubicBezTo>
                  <a:cubicBezTo>
                    <a:pt x="1368" y="1551"/>
                    <a:pt x="1551" y="670"/>
                    <a:pt x="1155" y="183"/>
                  </a:cubicBezTo>
                  <a:cubicBezTo>
                    <a:pt x="1055" y="49"/>
                    <a:pt x="922" y="1"/>
                    <a:pt x="782" y="1"/>
                  </a:cubicBezTo>
                  <a:close/>
                </a:path>
              </a:pathLst>
            </a:custGeom>
            <a:solidFill>
              <a:srgbClr val="0168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2" name="Google Shape;672;p27"/>
            <p:cNvSpPr/>
            <p:nvPr/>
          </p:nvSpPr>
          <p:spPr>
            <a:xfrm>
              <a:off x="4613087" y="1623082"/>
              <a:ext cx="86121" cy="61350"/>
            </a:xfrm>
            <a:custGeom>
              <a:avLst/>
              <a:gdLst/>
              <a:ahLst/>
              <a:cxnLst/>
              <a:rect l="l" t="t" r="r" b="b"/>
              <a:pathLst>
                <a:path w="1794" h="1278" fill="none" extrusionOk="0">
                  <a:moveTo>
                    <a:pt x="1793" y="1034"/>
                  </a:moveTo>
                  <a:cubicBezTo>
                    <a:pt x="1489" y="1"/>
                    <a:pt x="0" y="213"/>
                    <a:pt x="0" y="1277"/>
                  </a:cubicBezTo>
                </a:path>
              </a:pathLst>
            </a:custGeom>
            <a:noFill/>
            <a:ln w="6075" cap="flat" cmpd="sng">
              <a:solidFill>
                <a:srgbClr val="016819"/>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3" name="Google Shape;673;p27"/>
            <p:cNvSpPr/>
            <p:nvPr/>
          </p:nvSpPr>
          <p:spPr>
            <a:xfrm>
              <a:off x="4783789" y="1766086"/>
              <a:ext cx="13153" cy="35044"/>
            </a:xfrm>
            <a:custGeom>
              <a:avLst/>
              <a:gdLst/>
              <a:ahLst/>
              <a:cxnLst/>
              <a:rect l="l" t="t" r="r" b="b"/>
              <a:pathLst>
                <a:path w="274" h="730" extrusionOk="0">
                  <a:moveTo>
                    <a:pt x="183" y="0"/>
                  </a:moveTo>
                  <a:lnTo>
                    <a:pt x="183" y="0"/>
                  </a:lnTo>
                  <a:cubicBezTo>
                    <a:pt x="0" y="213"/>
                    <a:pt x="31" y="547"/>
                    <a:pt x="274" y="730"/>
                  </a:cubicBezTo>
                  <a:lnTo>
                    <a:pt x="183" y="0"/>
                  </a:lnTo>
                  <a:close/>
                </a:path>
              </a:pathLst>
            </a:custGeom>
            <a:solidFill>
              <a:srgbClr val="0168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4" name="Google Shape;674;p27"/>
            <p:cNvSpPr/>
            <p:nvPr/>
          </p:nvSpPr>
          <p:spPr>
            <a:xfrm>
              <a:off x="4668484" y="1717890"/>
              <a:ext cx="81801" cy="39460"/>
            </a:xfrm>
            <a:custGeom>
              <a:avLst/>
              <a:gdLst/>
              <a:ahLst/>
              <a:cxnLst/>
              <a:rect l="l" t="t" r="r" b="b"/>
              <a:pathLst>
                <a:path w="1704" h="822" extrusionOk="0">
                  <a:moveTo>
                    <a:pt x="964" y="0"/>
                  </a:moveTo>
                  <a:cubicBezTo>
                    <a:pt x="957" y="0"/>
                    <a:pt x="950" y="1"/>
                    <a:pt x="943" y="1"/>
                  </a:cubicBezTo>
                  <a:cubicBezTo>
                    <a:pt x="670" y="62"/>
                    <a:pt x="1308" y="670"/>
                    <a:pt x="1308" y="670"/>
                  </a:cubicBezTo>
                  <a:cubicBezTo>
                    <a:pt x="1004" y="518"/>
                    <a:pt x="670" y="366"/>
                    <a:pt x="305" y="305"/>
                  </a:cubicBezTo>
                  <a:cubicBezTo>
                    <a:pt x="288" y="302"/>
                    <a:pt x="273" y="301"/>
                    <a:pt x="260" y="301"/>
                  </a:cubicBezTo>
                  <a:cubicBezTo>
                    <a:pt x="1" y="301"/>
                    <a:pt x="281" y="822"/>
                    <a:pt x="396" y="822"/>
                  </a:cubicBezTo>
                  <a:lnTo>
                    <a:pt x="1703" y="640"/>
                  </a:lnTo>
                  <a:lnTo>
                    <a:pt x="1582" y="640"/>
                  </a:lnTo>
                  <a:cubicBezTo>
                    <a:pt x="1582" y="640"/>
                    <a:pt x="1262" y="0"/>
                    <a:pt x="964" y="0"/>
                  </a:cubicBezTo>
                  <a:close/>
                </a:path>
              </a:pathLst>
            </a:custGeom>
            <a:solidFill>
              <a:srgbClr val="27B23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5" name="Google Shape;675;p27"/>
            <p:cNvSpPr/>
            <p:nvPr/>
          </p:nvSpPr>
          <p:spPr>
            <a:xfrm>
              <a:off x="4772124" y="1747124"/>
              <a:ext cx="283085" cy="43781"/>
            </a:xfrm>
            <a:custGeom>
              <a:avLst/>
              <a:gdLst/>
              <a:ahLst/>
              <a:cxnLst/>
              <a:rect l="l" t="t" r="r" b="b"/>
              <a:pathLst>
                <a:path w="5897" h="912" extrusionOk="0">
                  <a:moveTo>
                    <a:pt x="5715" y="0"/>
                  </a:moveTo>
                  <a:cubicBezTo>
                    <a:pt x="5048" y="455"/>
                    <a:pt x="3999" y="606"/>
                    <a:pt x="2888" y="606"/>
                  </a:cubicBezTo>
                  <a:cubicBezTo>
                    <a:pt x="1922" y="606"/>
                    <a:pt x="909" y="492"/>
                    <a:pt x="61" y="365"/>
                  </a:cubicBezTo>
                  <a:lnTo>
                    <a:pt x="0" y="669"/>
                  </a:lnTo>
                  <a:cubicBezTo>
                    <a:pt x="973" y="821"/>
                    <a:pt x="1946" y="912"/>
                    <a:pt x="2918" y="912"/>
                  </a:cubicBezTo>
                  <a:cubicBezTo>
                    <a:pt x="4073" y="912"/>
                    <a:pt x="5167" y="760"/>
                    <a:pt x="5897" y="243"/>
                  </a:cubicBezTo>
                  <a:lnTo>
                    <a:pt x="5715"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6" name="Google Shape;676;p27"/>
            <p:cNvSpPr/>
            <p:nvPr/>
          </p:nvSpPr>
          <p:spPr>
            <a:xfrm>
              <a:off x="4140298" y="1706273"/>
              <a:ext cx="420284" cy="305600"/>
            </a:xfrm>
            <a:custGeom>
              <a:avLst/>
              <a:gdLst/>
              <a:ahLst/>
              <a:cxnLst/>
              <a:rect l="l" t="t" r="r" b="b"/>
              <a:pathLst>
                <a:path w="8755" h="6366" extrusionOk="0">
                  <a:moveTo>
                    <a:pt x="8025" y="0"/>
                  </a:moveTo>
                  <a:lnTo>
                    <a:pt x="122" y="1125"/>
                  </a:lnTo>
                  <a:lnTo>
                    <a:pt x="1" y="1125"/>
                  </a:lnTo>
                  <a:lnTo>
                    <a:pt x="1" y="6353"/>
                  </a:lnTo>
                  <a:cubicBezTo>
                    <a:pt x="81" y="6362"/>
                    <a:pt x="164" y="6365"/>
                    <a:pt x="248" y="6365"/>
                  </a:cubicBezTo>
                  <a:cubicBezTo>
                    <a:pt x="450" y="6365"/>
                    <a:pt x="658" y="6344"/>
                    <a:pt x="852" y="6322"/>
                  </a:cubicBezTo>
                  <a:lnTo>
                    <a:pt x="8755" y="5198"/>
                  </a:lnTo>
                  <a:lnTo>
                    <a:pt x="8025"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7" name="Google Shape;677;p27"/>
            <p:cNvSpPr/>
            <p:nvPr/>
          </p:nvSpPr>
          <p:spPr>
            <a:xfrm>
              <a:off x="4172413" y="1539220"/>
              <a:ext cx="871147" cy="423164"/>
            </a:xfrm>
            <a:custGeom>
              <a:avLst/>
              <a:gdLst/>
              <a:ahLst/>
              <a:cxnLst/>
              <a:rect l="l" t="t" r="r" b="b"/>
              <a:pathLst>
                <a:path w="18147" h="8815" extrusionOk="0">
                  <a:moveTo>
                    <a:pt x="16100" y="0"/>
                  </a:moveTo>
                  <a:cubicBezTo>
                    <a:pt x="15196" y="0"/>
                    <a:pt x="14128" y="1309"/>
                    <a:pt x="13001" y="1309"/>
                  </a:cubicBezTo>
                  <a:cubicBezTo>
                    <a:pt x="12763" y="1309"/>
                    <a:pt x="12523" y="1251"/>
                    <a:pt x="12280" y="1109"/>
                  </a:cubicBezTo>
                  <a:cubicBezTo>
                    <a:pt x="11378" y="583"/>
                    <a:pt x="10511" y="266"/>
                    <a:pt x="9642" y="266"/>
                  </a:cubicBezTo>
                  <a:cubicBezTo>
                    <a:pt x="9106" y="266"/>
                    <a:pt x="8570" y="387"/>
                    <a:pt x="8025" y="653"/>
                  </a:cubicBezTo>
                  <a:cubicBezTo>
                    <a:pt x="6596" y="1352"/>
                    <a:pt x="6627" y="3419"/>
                    <a:pt x="1156" y="4362"/>
                  </a:cubicBezTo>
                  <a:cubicBezTo>
                    <a:pt x="1" y="4544"/>
                    <a:pt x="4013" y="7280"/>
                    <a:pt x="5533" y="7979"/>
                  </a:cubicBezTo>
                  <a:cubicBezTo>
                    <a:pt x="6877" y="8581"/>
                    <a:pt x="8000" y="8815"/>
                    <a:pt x="8932" y="8815"/>
                  </a:cubicBezTo>
                  <a:cubicBezTo>
                    <a:pt x="11245" y="8815"/>
                    <a:pt x="12377" y="7373"/>
                    <a:pt x="12767" y="6550"/>
                  </a:cubicBezTo>
                  <a:cubicBezTo>
                    <a:pt x="13162" y="5699"/>
                    <a:pt x="15046" y="6185"/>
                    <a:pt x="14986" y="5760"/>
                  </a:cubicBezTo>
                  <a:cubicBezTo>
                    <a:pt x="14931" y="5267"/>
                    <a:pt x="14778" y="5021"/>
                    <a:pt x="13352" y="5021"/>
                  </a:cubicBezTo>
                  <a:cubicBezTo>
                    <a:pt x="13193" y="5021"/>
                    <a:pt x="13019" y="5024"/>
                    <a:pt x="12828" y="5030"/>
                  </a:cubicBezTo>
                  <a:cubicBezTo>
                    <a:pt x="14560" y="4787"/>
                    <a:pt x="18147" y="4149"/>
                    <a:pt x="17995" y="2963"/>
                  </a:cubicBezTo>
                  <a:cubicBezTo>
                    <a:pt x="17812" y="1808"/>
                    <a:pt x="17387" y="258"/>
                    <a:pt x="16262" y="15"/>
                  </a:cubicBezTo>
                  <a:cubicBezTo>
                    <a:pt x="16209" y="5"/>
                    <a:pt x="16155" y="0"/>
                    <a:pt x="1610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8" name="Google Shape;678;p27"/>
            <p:cNvSpPr/>
            <p:nvPr/>
          </p:nvSpPr>
          <p:spPr>
            <a:xfrm>
              <a:off x="4141786" y="1677087"/>
              <a:ext cx="901774" cy="334787"/>
            </a:xfrm>
            <a:custGeom>
              <a:avLst/>
              <a:gdLst/>
              <a:ahLst/>
              <a:cxnLst/>
              <a:rect l="l" t="t" r="r" b="b"/>
              <a:pathLst>
                <a:path w="18785" h="6974" extrusionOk="0">
                  <a:moveTo>
                    <a:pt x="18633" y="0"/>
                  </a:moveTo>
                  <a:cubicBezTo>
                    <a:pt x="18207" y="213"/>
                    <a:pt x="17691" y="395"/>
                    <a:pt x="17143" y="669"/>
                  </a:cubicBezTo>
                  <a:cubicBezTo>
                    <a:pt x="15767" y="1277"/>
                    <a:pt x="14483" y="1450"/>
                    <a:pt x="13340" y="1450"/>
                  </a:cubicBezTo>
                  <a:cubicBezTo>
                    <a:pt x="11826" y="1450"/>
                    <a:pt x="10560" y="1147"/>
                    <a:pt x="9655" y="1147"/>
                  </a:cubicBezTo>
                  <a:cubicBezTo>
                    <a:pt x="9159" y="1147"/>
                    <a:pt x="8771" y="1238"/>
                    <a:pt x="8511" y="1520"/>
                  </a:cubicBezTo>
                  <a:cubicBezTo>
                    <a:pt x="7113" y="3040"/>
                    <a:pt x="10730" y="4438"/>
                    <a:pt x="7447" y="4924"/>
                  </a:cubicBezTo>
                  <a:cubicBezTo>
                    <a:pt x="5298" y="5243"/>
                    <a:pt x="3125" y="5422"/>
                    <a:pt x="950" y="5422"/>
                  </a:cubicBezTo>
                  <a:cubicBezTo>
                    <a:pt x="633" y="5422"/>
                    <a:pt x="317" y="5418"/>
                    <a:pt x="0" y="5411"/>
                  </a:cubicBezTo>
                  <a:lnTo>
                    <a:pt x="0" y="6961"/>
                  </a:lnTo>
                  <a:cubicBezTo>
                    <a:pt x="80" y="6970"/>
                    <a:pt x="160" y="6973"/>
                    <a:pt x="241" y="6973"/>
                  </a:cubicBezTo>
                  <a:cubicBezTo>
                    <a:pt x="434" y="6973"/>
                    <a:pt x="627" y="6952"/>
                    <a:pt x="821" y="6930"/>
                  </a:cubicBezTo>
                  <a:lnTo>
                    <a:pt x="8511" y="5836"/>
                  </a:lnTo>
                  <a:cubicBezTo>
                    <a:pt x="8906" y="5907"/>
                    <a:pt x="9273" y="5939"/>
                    <a:pt x="9615" y="5939"/>
                  </a:cubicBezTo>
                  <a:cubicBezTo>
                    <a:pt x="11905" y="5939"/>
                    <a:pt x="13038" y="4498"/>
                    <a:pt x="13435" y="3678"/>
                  </a:cubicBezTo>
                  <a:cubicBezTo>
                    <a:pt x="13830" y="2827"/>
                    <a:pt x="15715" y="3313"/>
                    <a:pt x="15654" y="2888"/>
                  </a:cubicBezTo>
                  <a:cubicBezTo>
                    <a:pt x="15599" y="2395"/>
                    <a:pt x="15446" y="2149"/>
                    <a:pt x="14020" y="2149"/>
                  </a:cubicBezTo>
                  <a:cubicBezTo>
                    <a:pt x="13862" y="2149"/>
                    <a:pt x="13687" y="2152"/>
                    <a:pt x="13496" y="2158"/>
                  </a:cubicBezTo>
                  <a:cubicBezTo>
                    <a:pt x="15198" y="1915"/>
                    <a:pt x="18785" y="1277"/>
                    <a:pt x="18633" y="91"/>
                  </a:cubicBezTo>
                  <a:lnTo>
                    <a:pt x="18633"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9" name="Google Shape;679;p27"/>
            <p:cNvSpPr/>
            <p:nvPr/>
          </p:nvSpPr>
          <p:spPr>
            <a:xfrm>
              <a:off x="4140298" y="1801945"/>
              <a:ext cx="112428" cy="162641"/>
            </a:xfrm>
            <a:custGeom>
              <a:avLst/>
              <a:gdLst/>
              <a:ahLst/>
              <a:cxnLst/>
              <a:rect l="l" t="t" r="r" b="b"/>
              <a:pathLst>
                <a:path w="2342" h="3388" extrusionOk="0">
                  <a:moveTo>
                    <a:pt x="1109" y="0"/>
                  </a:moveTo>
                  <a:cubicBezTo>
                    <a:pt x="1054" y="0"/>
                    <a:pt x="999" y="4"/>
                    <a:pt x="943" y="13"/>
                  </a:cubicBezTo>
                  <a:lnTo>
                    <a:pt x="1" y="135"/>
                  </a:lnTo>
                  <a:lnTo>
                    <a:pt x="1" y="3387"/>
                  </a:lnTo>
                  <a:lnTo>
                    <a:pt x="1399" y="3174"/>
                  </a:lnTo>
                  <a:cubicBezTo>
                    <a:pt x="1946" y="3083"/>
                    <a:pt x="2341" y="2566"/>
                    <a:pt x="2281" y="1989"/>
                  </a:cubicBezTo>
                  <a:lnTo>
                    <a:pt x="2129" y="895"/>
                  </a:lnTo>
                  <a:cubicBezTo>
                    <a:pt x="2046" y="373"/>
                    <a:pt x="1617" y="0"/>
                    <a:pt x="110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0" name="Google Shape;680;p27"/>
            <p:cNvSpPr/>
            <p:nvPr/>
          </p:nvSpPr>
          <p:spPr>
            <a:xfrm>
              <a:off x="4887381" y="1602633"/>
              <a:ext cx="74456" cy="74504"/>
            </a:xfrm>
            <a:custGeom>
              <a:avLst/>
              <a:gdLst/>
              <a:ahLst/>
              <a:cxnLst/>
              <a:rect l="l" t="t" r="r" b="b"/>
              <a:pathLst>
                <a:path w="1551" h="1552" extrusionOk="0">
                  <a:moveTo>
                    <a:pt x="782" y="1"/>
                  </a:moveTo>
                  <a:cubicBezTo>
                    <a:pt x="415" y="1"/>
                    <a:pt x="0" y="335"/>
                    <a:pt x="0" y="335"/>
                  </a:cubicBezTo>
                  <a:cubicBezTo>
                    <a:pt x="669" y="366"/>
                    <a:pt x="1247" y="882"/>
                    <a:pt x="1368" y="1551"/>
                  </a:cubicBezTo>
                  <a:cubicBezTo>
                    <a:pt x="1368" y="1551"/>
                    <a:pt x="1551" y="670"/>
                    <a:pt x="1155" y="183"/>
                  </a:cubicBezTo>
                  <a:cubicBezTo>
                    <a:pt x="1055" y="49"/>
                    <a:pt x="922" y="1"/>
                    <a:pt x="78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1" name="Google Shape;681;p27"/>
            <p:cNvSpPr/>
            <p:nvPr/>
          </p:nvSpPr>
          <p:spPr>
            <a:xfrm>
              <a:off x="4613087" y="1623082"/>
              <a:ext cx="86121" cy="61350"/>
            </a:xfrm>
            <a:custGeom>
              <a:avLst/>
              <a:gdLst/>
              <a:ahLst/>
              <a:cxnLst/>
              <a:rect l="l" t="t" r="r" b="b"/>
              <a:pathLst>
                <a:path w="1794" h="1278" fill="none" extrusionOk="0">
                  <a:moveTo>
                    <a:pt x="1793" y="1034"/>
                  </a:moveTo>
                  <a:cubicBezTo>
                    <a:pt x="1489" y="1"/>
                    <a:pt x="0" y="213"/>
                    <a:pt x="0" y="1277"/>
                  </a:cubicBezTo>
                </a:path>
              </a:pathLst>
            </a:custGeom>
            <a:noFill/>
            <a:ln w="1905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2" name="Google Shape;682;p27"/>
            <p:cNvSpPr/>
            <p:nvPr/>
          </p:nvSpPr>
          <p:spPr>
            <a:xfrm>
              <a:off x="4783789" y="1766086"/>
              <a:ext cx="13153" cy="35044"/>
            </a:xfrm>
            <a:custGeom>
              <a:avLst/>
              <a:gdLst/>
              <a:ahLst/>
              <a:cxnLst/>
              <a:rect l="l" t="t" r="r" b="b"/>
              <a:pathLst>
                <a:path w="274" h="730" extrusionOk="0">
                  <a:moveTo>
                    <a:pt x="183" y="0"/>
                  </a:moveTo>
                  <a:lnTo>
                    <a:pt x="183" y="0"/>
                  </a:lnTo>
                  <a:cubicBezTo>
                    <a:pt x="0" y="213"/>
                    <a:pt x="31" y="547"/>
                    <a:pt x="274" y="730"/>
                  </a:cubicBezTo>
                  <a:lnTo>
                    <a:pt x="18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3" name="Google Shape;683;p27"/>
            <p:cNvSpPr/>
            <p:nvPr/>
          </p:nvSpPr>
          <p:spPr>
            <a:xfrm rot="648155">
              <a:off x="1155120" y="3027422"/>
              <a:ext cx="725270" cy="875576"/>
            </a:xfrm>
            <a:custGeom>
              <a:avLst/>
              <a:gdLst/>
              <a:ahLst/>
              <a:cxnLst/>
              <a:rect l="l" t="t" r="r" b="b"/>
              <a:pathLst>
                <a:path w="15108" h="18239" extrusionOk="0">
                  <a:moveTo>
                    <a:pt x="13344" y="1"/>
                  </a:moveTo>
                  <a:cubicBezTo>
                    <a:pt x="12554" y="1399"/>
                    <a:pt x="11824" y="2828"/>
                    <a:pt x="11186" y="4317"/>
                  </a:cubicBezTo>
                  <a:cubicBezTo>
                    <a:pt x="10244" y="6475"/>
                    <a:pt x="8359" y="8056"/>
                    <a:pt x="6049" y="8572"/>
                  </a:cubicBezTo>
                  <a:cubicBezTo>
                    <a:pt x="0" y="10122"/>
                    <a:pt x="365" y="18238"/>
                    <a:pt x="365" y="18238"/>
                  </a:cubicBezTo>
                  <a:cubicBezTo>
                    <a:pt x="2918" y="9180"/>
                    <a:pt x="12645" y="12189"/>
                    <a:pt x="13982" y="6931"/>
                  </a:cubicBezTo>
                  <a:cubicBezTo>
                    <a:pt x="15107" y="2584"/>
                    <a:pt x="13344" y="1"/>
                    <a:pt x="1334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4" name="Google Shape;684;p27"/>
            <p:cNvSpPr/>
            <p:nvPr/>
          </p:nvSpPr>
          <p:spPr>
            <a:xfrm rot="648155">
              <a:off x="1172351" y="3029051"/>
              <a:ext cx="707748" cy="877016"/>
            </a:xfrm>
            <a:custGeom>
              <a:avLst/>
              <a:gdLst/>
              <a:ahLst/>
              <a:cxnLst/>
              <a:rect l="l" t="t" r="r" b="b"/>
              <a:pathLst>
                <a:path w="14743" h="18269" extrusionOk="0">
                  <a:moveTo>
                    <a:pt x="12979" y="1"/>
                  </a:moveTo>
                  <a:cubicBezTo>
                    <a:pt x="12766" y="366"/>
                    <a:pt x="12554" y="761"/>
                    <a:pt x="12371" y="1125"/>
                  </a:cubicBezTo>
                  <a:cubicBezTo>
                    <a:pt x="13009" y="2706"/>
                    <a:pt x="12705" y="4864"/>
                    <a:pt x="12098" y="6323"/>
                  </a:cubicBezTo>
                  <a:cubicBezTo>
                    <a:pt x="11216" y="8420"/>
                    <a:pt x="9271" y="9271"/>
                    <a:pt x="7204" y="9940"/>
                  </a:cubicBezTo>
                  <a:cubicBezTo>
                    <a:pt x="4651" y="10761"/>
                    <a:pt x="2432" y="11673"/>
                    <a:pt x="1216" y="14104"/>
                  </a:cubicBezTo>
                  <a:cubicBezTo>
                    <a:pt x="578" y="15411"/>
                    <a:pt x="182" y="16840"/>
                    <a:pt x="0" y="18269"/>
                  </a:cubicBezTo>
                  <a:cubicBezTo>
                    <a:pt x="2553" y="9211"/>
                    <a:pt x="12280" y="12189"/>
                    <a:pt x="13617" y="6961"/>
                  </a:cubicBezTo>
                  <a:cubicBezTo>
                    <a:pt x="14742" y="2584"/>
                    <a:pt x="12979" y="1"/>
                    <a:pt x="1297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5" name="Google Shape;685;p27"/>
            <p:cNvSpPr/>
            <p:nvPr/>
          </p:nvSpPr>
          <p:spPr>
            <a:xfrm rot="648155">
              <a:off x="1722577" y="3227832"/>
              <a:ext cx="119726" cy="152370"/>
            </a:xfrm>
            <a:custGeom>
              <a:avLst/>
              <a:gdLst/>
              <a:ahLst/>
              <a:cxnLst/>
              <a:rect l="l" t="t" r="r" b="b"/>
              <a:pathLst>
                <a:path w="2494" h="3174" extrusionOk="0">
                  <a:moveTo>
                    <a:pt x="1199" y="1"/>
                  </a:moveTo>
                  <a:cubicBezTo>
                    <a:pt x="904" y="1"/>
                    <a:pt x="650" y="196"/>
                    <a:pt x="548" y="478"/>
                  </a:cubicBezTo>
                  <a:lnTo>
                    <a:pt x="92" y="2180"/>
                  </a:lnTo>
                  <a:cubicBezTo>
                    <a:pt x="1" y="2514"/>
                    <a:pt x="214" y="2879"/>
                    <a:pt x="548" y="2970"/>
                  </a:cubicBezTo>
                  <a:lnTo>
                    <a:pt x="1125" y="3152"/>
                  </a:lnTo>
                  <a:cubicBezTo>
                    <a:pt x="1182" y="3167"/>
                    <a:pt x="1239" y="3173"/>
                    <a:pt x="1295" y="3173"/>
                  </a:cubicBezTo>
                  <a:cubicBezTo>
                    <a:pt x="1597" y="3173"/>
                    <a:pt x="1869" y="2974"/>
                    <a:pt x="1946" y="2666"/>
                  </a:cubicBezTo>
                  <a:lnTo>
                    <a:pt x="2402" y="994"/>
                  </a:lnTo>
                  <a:cubicBezTo>
                    <a:pt x="2493" y="630"/>
                    <a:pt x="2311" y="265"/>
                    <a:pt x="1946" y="174"/>
                  </a:cubicBezTo>
                  <a:lnTo>
                    <a:pt x="1369" y="22"/>
                  </a:lnTo>
                  <a:cubicBezTo>
                    <a:pt x="1311" y="7"/>
                    <a:pt x="1254" y="1"/>
                    <a:pt x="119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6" name="Google Shape;686;p27"/>
            <p:cNvSpPr/>
            <p:nvPr/>
          </p:nvSpPr>
          <p:spPr>
            <a:xfrm>
              <a:off x="1711775" y="2928875"/>
              <a:ext cx="193100" cy="287950"/>
            </a:xfrm>
            <a:custGeom>
              <a:avLst/>
              <a:gdLst/>
              <a:ahLst/>
              <a:cxnLst/>
              <a:rect l="l" t="t" r="r" b="b"/>
              <a:pathLst>
                <a:path w="7724" h="11518" extrusionOk="0">
                  <a:moveTo>
                    <a:pt x="0" y="8530"/>
                  </a:moveTo>
                  <a:lnTo>
                    <a:pt x="7724" y="0"/>
                  </a:lnTo>
                  <a:lnTo>
                    <a:pt x="6405" y="6341"/>
                  </a:lnTo>
                  <a:lnTo>
                    <a:pt x="2374" y="11518"/>
                  </a:lnTo>
                  <a:close/>
                </a:path>
              </a:pathLst>
            </a:custGeom>
            <a:solidFill>
              <a:schemeClr val="dk1"/>
            </a:solidFill>
            <a:ln>
              <a:noFill/>
            </a:ln>
          </p:spPr>
        </p:sp>
      </p:grpSp>
      <p:sp>
        <p:nvSpPr>
          <p:cNvPr id="687" name="Google Shape;687;p27"/>
          <p:cNvSpPr/>
          <p:nvPr/>
        </p:nvSpPr>
        <p:spPr>
          <a:xfrm flipH="1">
            <a:off x="-459219" y="5195517"/>
            <a:ext cx="1816009" cy="2134951"/>
          </a:xfrm>
          <a:custGeom>
            <a:avLst/>
            <a:gdLst/>
            <a:ahLst/>
            <a:cxnLst/>
            <a:rect l="l" t="t" r="r" b="b"/>
            <a:pathLst>
              <a:path w="12847" h="15104" extrusionOk="0">
                <a:moveTo>
                  <a:pt x="0" y="0"/>
                </a:moveTo>
                <a:cubicBezTo>
                  <a:pt x="0" y="0"/>
                  <a:pt x="751" y="5545"/>
                  <a:pt x="1340" y="6577"/>
                </a:cubicBezTo>
                <a:cubicBezTo>
                  <a:pt x="1899" y="7557"/>
                  <a:pt x="7330" y="15104"/>
                  <a:pt x="9986" y="15104"/>
                </a:cubicBezTo>
                <a:cubicBezTo>
                  <a:pt x="10126" y="15104"/>
                  <a:pt x="10258" y="15083"/>
                  <a:pt x="10381" y="15039"/>
                </a:cubicBezTo>
                <a:cubicBezTo>
                  <a:pt x="12847" y="14151"/>
                  <a:pt x="11166" y="9349"/>
                  <a:pt x="11166" y="9349"/>
                </a:cubicBezTo>
                <a:cubicBezTo>
                  <a:pt x="10288" y="7182"/>
                  <a:pt x="7311" y="3284"/>
                  <a:pt x="5263" y="2064"/>
                </a:cubicBezTo>
                <a:cubicBezTo>
                  <a:pt x="3216" y="845"/>
                  <a:pt x="1" y="0"/>
                  <a:pt x="0"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8" name="Google Shape;688;p27"/>
          <p:cNvSpPr/>
          <p:nvPr/>
        </p:nvSpPr>
        <p:spPr>
          <a:xfrm flipH="1">
            <a:off x="-245707" y="5234100"/>
            <a:ext cx="1567113" cy="1973865"/>
          </a:xfrm>
          <a:custGeom>
            <a:avLst/>
            <a:gdLst/>
            <a:ahLst/>
            <a:cxnLst/>
            <a:rect l="l" t="t" r="r" b="b"/>
            <a:pathLst>
              <a:path w="11337" h="14237" fill="none" extrusionOk="0">
                <a:moveTo>
                  <a:pt x="11337" y="14237"/>
                </a:moveTo>
                <a:cubicBezTo>
                  <a:pt x="11337" y="14237"/>
                  <a:pt x="7038" y="5331"/>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9" name="Google Shape;689;p27"/>
          <p:cNvSpPr/>
          <p:nvPr/>
        </p:nvSpPr>
        <p:spPr>
          <a:xfrm rot="2440178" flipH="1">
            <a:off x="221836" y="6006072"/>
            <a:ext cx="1425261" cy="1675585"/>
          </a:xfrm>
          <a:custGeom>
            <a:avLst/>
            <a:gdLst/>
            <a:ahLst/>
            <a:cxnLst/>
            <a:rect l="l" t="t" r="r" b="b"/>
            <a:pathLst>
              <a:path w="12847" h="15104" extrusionOk="0">
                <a:moveTo>
                  <a:pt x="0" y="0"/>
                </a:moveTo>
                <a:cubicBezTo>
                  <a:pt x="0" y="0"/>
                  <a:pt x="751" y="5545"/>
                  <a:pt x="1340" y="6577"/>
                </a:cubicBezTo>
                <a:cubicBezTo>
                  <a:pt x="1899" y="7557"/>
                  <a:pt x="7330" y="15104"/>
                  <a:pt x="9986" y="15104"/>
                </a:cubicBezTo>
                <a:cubicBezTo>
                  <a:pt x="10126" y="15104"/>
                  <a:pt x="10258" y="15083"/>
                  <a:pt x="10381" y="15039"/>
                </a:cubicBezTo>
                <a:cubicBezTo>
                  <a:pt x="12847" y="14151"/>
                  <a:pt x="11166" y="9349"/>
                  <a:pt x="11166" y="9349"/>
                </a:cubicBezTo>
                <a:cubicBezTo>
                  <a:pt x="10288" y="7182"/>
                  <a:pt x="7311" y="3284"/>
                  <a:pt x="5263" y="2064"/>
                </a:cubicBezTo>
                <a:cubicBezTo>
                  <a:pt x="3216" y="845"/>
                  <a:pt x="1" y="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0" name="Google Shape;690;p27"/>
          <p:cNvSpPr/>
          <p:nvPr/>
        </p:nvSpPr>
        <p:spPr>
          <a:xfrm rot="2440133" flipH="1">
            <a:off x="393993" y="6089872"/>
            <a:ext cx="1229925" cy="1549116"/>
          </a:xfrm>
          <a:custGeom>
            <a:avLst/>
            <a:gdLst/>
            <a:ahLst/>
            <a:cxnLst/>
            <a:rect l="l" t="t" r="r" b="b"/>
            <a:pathLst>
              <a:path w="11337" h="14237" fill="none" extrusionOk="0">
                <a:moveTo>
                  <a:pt x="11337" y="14237"/>
                </a:moveTo>
                <a:cubicBezTo>
                  <a:pt x="11337" y="14237"/>
                  <a:pt x="7038" y="5331"/>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er">
  <p:cSld name="CUSTOM_1">
    <p:bg>
      <p:bgPr>
        <a:solidFill>
          <a:schemeClr val="dk2"/>
        </a:solidFill>
        <a:effectLst/>
      </p:bgPr>
    </p:bg>
    <p:spTree>
      <p:nvGrpSpPr>
        <p:cNvPr id="1" name="Shape 444"/>
        <p:cNvGrpSpPr/>
        <p:nvPr/>
      </p:nvGrpSpPr>
      <p:grpSpPr>
        <a:xfrm>
          <a:off x="0" y="0"/>
          <a:ext cx="0" cy="0"/>
          <a:chOff x="0" y="0"/>
          <a:chExt cx="0" cy="0"/>
        </a:xfrm>
      </p:grpSpPr>
      <p:sp>
        <p:nvSpPr>
          <p:cNvPr id="445" name="Google Shape;445;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446" name="Google Shape;446;p5"/>
          <p:cNvSpPr txBox="1">
            <a:spLocks noGrp="1"/>
          </p:cNvSpPr>
          <p:nvPr>
            <p:ph type="title"/>
          </p:nvPr>
        </p:nvSpPr>
        <p:spPr>
          <a:xfrm>
            <a:off x="415650" y="3047250"/>
            <a:ext cx="11360700" cy="76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7200"/>
              <a:buNone/>
              <a:defRPr sz="7200">
                <a:solidFill>
                  <a:schemeClr val="lt1"/>
                </a:solidFill>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endParaRPr/>
          </a:p>
        </p:txBody>
      </p:sp>
      <p:grpSp>
        <p:nvGrpSpPr>
          <p:cNvPr id="447" name="Google Shape;447;p5"/>
          <p:cNvGrpSpPr/>
          <p:nvPr/>
        </p:nvGrpSpPr>
        <p:grpSpPr>
          <a:xfrm flipH="1">
            <a:off x="9161993" y="-298758"/>
            <a:ext cx="3119195" cy="2458763"/>
            <a:chOff x="-123583" y="-266861"/>
            <a:chExt cx="3119195" cy="2458763"/>
          </a:xfrm>
        </p:grpSpPr>
        <p:grpSp>
          <p:nvGrpSpPr>
            <p:cNvPr id="448" name="Google Shape;448;p5"/>
            <p:cNvGrpSpPr/>
            <p:nvPr/>
          </p:nvGrpSpPr>
          <p:grpSpPr>
            <a:xfrm rot="-9323156">
              <a:off x="460497" y="383965"/>
              <a:ext cx="601097" cy="1379391"/>
              <a:chOff x="4564559" y="2755331"/>
              <a:chExt cx="751379" cy="1724255"/>
            </a:xfrm>
          </p:grpSpPr>
          <p:sp>
            <p:nvSpPr>
              <p:cNvPr id="449" name="Google Shape;449;p5"/>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0" name="Google Shape;450;p5"/>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51" name="Google Shape;451;p5"/>
            <p:cNvGrpSpPr/>
            <p:nvPr/>
          </p:nvGrpSpPr>
          <p:grpSpPr>
            <a:xfrm flipH="1">
              <a:off x="1173480" y="18297"/>
              <a:ext cx="1691639" cy="910589"/>
              <a:chOff x="3090862" y="1323975"/>
              <a:chExt cx="1691639" cy="910589"/>
            </a:xfrm>
          </p:grpSpPr>
          <p:grpSp>
            <p:nvGrpSpPr>
              <p:cNvPr id="452" name="Google Shape;452;p5"/>
              <p:cNvGrpSpPr/>
              <p:nvPr/>
            </p:nvGrpSpPr>
            <p:grpSpPr>
              <a:xfrm>
                <a:off x="3090862" y="1323975"/>
                <a:ext cx="1691639" cy="815106"/>
                <a:chOff x="3090862" y="1323975"/>
                <a:chExt cx="1691639" cy="815106"/>
              </a:xfrm>
            </p:grpSpPr>
            <p:sp>
              <p:nvSpPr>
                <p:cNvPr id="453" name="Google Shape;453;p5"/>
                <p:cNvSpPr/>
                <p:nvPr/>
              </p:nvSpPr>
              <p:spPr>
                <a:xfrm>
                  <a:off x="3091814" y="1323975"/>
                  <a:ext cx="1690687" cy="815106"/>
                </a:xfrm>
                <a:custGeom>
                  <a:avLst/>
                  <a:gdLst/>
                  <a:ahLst/>
                  <a:cxnLst/>
                  <a:rect l="l" t="t" r="r" b="b"/>
                  <a:pathLst>
                    <a:path w="1690687" h="815106" extrusionOk="0">
                      <a:moveTo>
                        <a:pt x="1686878" y="46673"/>
                      </a:moveTo>
                      <a:cubicBezTo>
                        <a:pt x="1623060" y="24765"/>
                        <a:pt x="1545908" y="21907"/>
                        <a:pt x="1486853" y="44768"/>
                      </a:cubicBezTo>
                      <a:cubicBezTo>
                        <a:pt x="1313498" y="109538"/>
                        <a:pt x="1243013" y="316230"/>
                        <a:pt x="1175385" y="470535"/>
                      </a:cubicBezTo>
                      <a:cubicBezTo>
                        <a:pt x="1164908" y="493395"/>
                        <a:pt x="1154430" y="517208"/>
                        <a:pt x="1142048" y="540068"/>
                      </a:cubicBezTo>
                      <a:cubicBezTo>
                        <a:pt x="1095375" y="629603"/>
                        <a:pt x="1033463" y="711518"/>
                        <a:pt x="942975" y="752475"/>
                      </a:cubicBezTo>
                      <a:cubicBezTo>
                        <a:pt x="816293" y="808672"/>
                        <a:pt x="649605" y="764858"/>
                        <a:pt x="554355" y="667703"/>
                      </a:cubicBezTo>
                      <a:cubicBezTo>
                        <a:pt x="455295" y="567690"/>
                        <a:pt x="455295" y="421958"/>
                        <a:pt x="392430" y="304800"/>
                      </a:cubicBezTo>
                      <a:cubicBezTo>
                        <a:pt x="325755" y="184785"/>
                        <a:pt x="235268" y="90488"/>
                        <a:pt x="108585" y="35243"/>
                      </a:cubicBezTo>
                      <a:cubicBezTo>
                        <a:pt x="78105" y="21907"/>
                        <a:pt x="42863" y="9525"/>
                        <a:pt x="5715" y="0"/>
                      </a:cubicBezTo>
                      <a:lnTo>
                        <a:pt x="0" y="42863"/>
                      </a:lnTo>
                      <a:cubicBezTo>
                        <a:pt x="47625" y="59055"/>
                        <a:pt x="93345" y="81915"/>
                        <a:pt x="140970" y="107632"/>
                      </a:cubicBezTo>
                      <a:cubicBezTo>
                        <a:pt x="291465" y="187643"/>
                        <a:pt x="371475" y="320040"/>
                        <a:pt x="405765" y="484823"/>
                      </a:cubicBezTo>
                      <a:cubicBezTo>
                        <a:pt x="410528" y="508635"/>
                        <a:pt x="414338" y="533400"/>
                        <a:pt x="422910" y="557213"/>
                      </a:cubicBezTo>
                      <a:cubicBezTo>
                        <a:pt x="483870" y="737235"/>
                        <a:pt x="684848" y="832485"/>
                        <a:pt x="865823" y="812483"/>
                      </a:cubicBezTo>
                      <a:cubicBezTo>
                        <a:pt x="1097280" y="786765"/>
                        <a:pt x="1159193" y="543878"/>
                        <a:pt x="1246823" y="365760"/>
                      </a:cubicBezTo>
                      <a:cubicBezTo>
                        <a:pt x="1285875" y="285750"/>
                        <a:pt x="1333500" y="207645"/>
                        <a:pt x="1401128" y="150495"/>
                      </a:cubicBezTo>
                      <a:cubicBezTo>
                        <a:pt x="1478280" y="84773"/>
                        <a:pt x="1595438" y="55245"/>
                        <a:pt x="1690688" y="89535"/>
                      </a:cubicBezTo>
                      <a:cubicBezTo>
                        <a:pt x="1690688" y="75248"/>
                        <a:pt x="1688783" y="60960"/>
                        <a:pt x="1686878" y="46673"/>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4" name="Google Shape;454;p5"/>
                <p:cNvSpPr/>
                <p:nvPr/>
              </p:nvSpPr>
              <p:spPr>
                <a:xfrm>
                  <a:off x="3090862" y="1344930"/>
                  <a:ext cx="1690940" cy="794151"/>
                </a:xfrm>
                <a:custGeom>
                  <a:avLst/>
                  <a:gdLst/>
                  <a:ahLst/>
                  <a:cxnLst/>
                  <a:rect l="l" t="t" r="r" b="b"/>
                  <a:pathLst>
                    <a:path w="1690940" h="794151" extrusionOk="0">
                      <a:moveTo>
                        <a:pt x="1687830" y="25718"/>
                      </a:moveTo>
                      <a:cubicBezTo>
                        <a:pt x="1624013" y="3810"/>
                        <a:pt x="1546860" y="952"/>
                        <a:pt x="1487805" y="23813"/>
                      </a:cubicBezTo>
                      <a:cubicBezTo>
                        <a:pt x="1443990" y="40005"/>
                        <a:pt x="1406843" y="65722"/>
                        <a:pt x="1375410" y="96202"/>
                      </a:cubicBezTo>
                      <a:cubicBezTo>
                        <a:pt x="1384935" y="120015"/>
                        <a:pt x="1348740" y="163830"/>
                        <a:pt x="1337310" y="180975"/>
                      </a:cubicBezTo>
                      <a:cubicBezTo>
                        <a:pt x="1302068" y="232410"/>
                        <a:pt x="1270635" y="287655"/>
                        <a:pt x="1238250" y="340995"/>
                      </a:cubicBezTo>
                      <a:cubicBezTo>
                        <a:pt x="1206818" y="394335"/>
                        <a:pt x="1187768" y="453390"/>
                        <a:pt x="1160145" y="508635"/>
                      </a:cubicBezTo>
                      <a:cubicBezTo>
                        <a:pt x="1119188" y="588645"/>
                        <a:pt x="1075373" y="688658"/>
                        <a:pt x="992505" y="733425"/>
                      </a:cubicBezTo>
                      <a:cubicBezTo>
                        <a:pt x="983933" y="738187"/>
                        <a:pt x="974408" y="741998"/>
                        <a:pt x="965835" y="745808"/>
                      </a:cubicBezTo>
                      <a:cubicBezTo>
                        <a:pt x="964883" y="745808"/>
                        <a:pt x="964883" y="746760"/>
                        <a:pt x="963930" y="746760"/>
                      </a:cubicBezTo>
                      <a:cubicBezTo>
                        <a:pt x="889635" y="782003"/>
                        <a:pt x="806768" y="781050"/>
                        <a:pt x="727710" y="764858"/>
                      </a:cubicBezTo>
                      <a:cubicBezTo>
                        <a:pt x="673418" y="754380"/>
                        <a:pt x="613410" y="736283"/>
                        <a:pt x="573405" y="696278"/>
                      </a:cubicBezTo>
                      <a:cubicBezTo>
                        <a:pt x="538163" y="678180"/>
                        <a:pt x="509588" y="656273"/>
                        <a:pt x="487680" y="618173"/>
                      </a:cubicBezTo>
                      <a:cubicBezTo>
                        <a:pt x="463867" y="576262"/>
                        <a:pt x="449580" y="529590"/>
                        <a:pt x="439103" y="483870"/>
                      </a:cubicBezTo>
                      <a:cubicBezTo>
                        <a:pt x="414338" y="375285"/>
                        <a:pt x="384810" y="260985"/>
                        <a:pt x="298133" y="184785"/>
                      </a:cubicBezTo>
                      <a:cubicBezTo>
                        <a:pt x="251460" y="150495"/>
                        <a:pt x="204788" y="118110"/>
                        <a:pt x="160020" y="80963"/>
                      </a:cubicBezTo>
                      <a:cubicBezTo>
                        <a:pt x="116205" y="44768"/>
                        <a:pt x="60007" y="18097"/>
                        <a:pt x="2857" y="0"/>
                      </a:cubicBezTo>
                      <a:lnTo>
                        <a:pt x="0" y="21907"/>
                      </a:lnTo>
                      <a:cubicBezTo>
                        <a:pt x="47625" y="38100"/>
                        <a:pt x="93345" y="60960"/>
                        <a:pt x="140970" y="86677"/>
                      </a:cubicBezTo>
                      <a:cubicBezTo>
                        <a:pt x="291465" y="166688"/>
                        <a:pt x="371475" y="299085"/>
                        <a:pt x="405765" y="463868"/>
                      </a:cubicBezTo>
                      <a:cubicBezTo>
                        <a:pt x="410528" y="487680"/>
                        <a:pt x="414338" y="512445"/>
                        <a:pt x="422910" y="536258"/>
                      </a:cubicBezTo>
                      <a:cubicBezTo>
                        <a:pt x="483870" y="716280"/>
                        <a:pt x="684848" y="811530"/>
                        <a:pt x="865823" y="791528"/>
                      </a:cubicBezTo>
                      <a:cubicBezTo>
                        <a:pt x="1097280" y="765810"/>
                        <a:pt x="1159193" y="522922"/>
                        <a:pt x="1246823" y="344805"/>
                      </a:cubicBezTo>
                      <a:cubicBezTo>
                        <a:pt x="1285875" y="264795"/>
                        <a:pt x="1333500" y="186690"/>
                        <a:pt x="1401128" y="129540"/>
                      </a:cubicBezTo>
                      <a:cubicBezTo>
                        <a:pt x="1478280" y="63818"/>
                        <a:pt x="1595438" y="34290"/>
                        <a:pt x="1690688" y="68580"/>
                      </a:cubicBezTo>
                      <a:cubicBezTo>
                        <a:pt x="1691640" y="54293"/>
                        <a:pt x="1689735" y="40005"/>
                        <a:pt x="1687830" y="2571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55" name="Google Shape;455;p5"/>
              <p:cNvGrpSpPr/>
              <p:nvPr/>
            </p:nvGrpSpPr>
            <p:grpSpPr>
              <a:xfrm>
                <a:off x="3313728" y="1500187"/>
                <a:ext cx="1048721" cy="734377"/>
                <a:chOff x="3313728" y="1500187"/>
                <a:chExt cx="1048721" cy="734377"/>
              </a:xfrm>
            </p:grpSpPr>
            <p:grpSp>
              <p:nvGrpSpPr>
                <p:cNvPr id="456" name="Google Shape;456;p5"/>
                <p:cNvGrpSpPr/>
                <p:nvPr/>
              </p:nvGrpSpPr>
              <p:grpSpPr>
                <a:xfrm>
                  <a:off x="3693795" y="2111544"/>
                  <a:ext cx="113365" cy="83968"/>
                  <a:chOff x="3693795" y="2111544"/>
                  <a:chExt cx="113365" cy="83968"/>
                </a:xfrm>
              </p:grpSpPr>
              <p:sp>
                <p:nvSpPr>
                  <p:cNvPr id="457" name="Google Shape;457;p5"/>
                  <p:cNvSpPr/>
                  <p:nvPr/>
                </p:nvSpPr>
                <p:spPr>
                  <a:xfrm>
                    <a:off x="3707129" y="2111544"/>
                    <a:ext cx="100012" cy="69680"/>
                  </a:xfrm>
                  <a:custGeom>
                    <a:avLst/>
                    <a:gdLst/>
                    <a:ahLst/>
                    <a:cxnLst/>
                    <a:rect l="l" t="t" r="r" b="b"/>
                    <a:pathLst>
                      <a:path w="100012" h="69680" extrusionOk="0">
                        <a:moveTo>
                          <a:pt x="0" y="69680"/>
                        </a:moveTo>
                        <a:cubicBezTo>
                          <a:pt x="26670" y="37295"/>
                          <a:pt x="45720" y="-23665"/>
                          <a:pt x="97155" y="9673"/>
                        </a:cubicBezTo>
                        <a:lnTo>
                          <a:pt x="100013" y="13483"/>
                        </a:lnTo>
                        <a:cubicBezTo>
                          <a:pt x="60008" y="10625"/>
                          <a:pt x="30480" y="48725"/>
                          <a:pt x="0" y="6968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8" name="Google Shape;458;p5"/>
                  <p:cNvSpPr/>
                  <p:nvPr/>
                </p:nvSpPr>
                <p:spPr>
                  <a:xfrm>
                    <a:off x="3693795" y="2121217"/>
                    <a:ext cx="113365" cy="74295"/>
                  </a:xfrm>
                  <a:custGeom>
                    <a:avLst/>
                    <a:gdLst/>
                    <a:ahLst/>
                    <a:cxnLst/>
                    <a:rect l="l" t="t" r="r" b="b"/>
                    <a:pathLst>
                      <a:path w="113365" h="74295" extrusionOk="0">
                        <a:moveTo>
                          <a:pt x="76200" y="47625"/>
                        </a:moveTo>
                        <a:cubicBezTo>
                          <a:pt x="48577" y="52388"/>
                          <a:pt x="24765" y="61913"/>
                          <a:pt x="0" y="74295"/>
                        </a:cubicBezTo>
                        <a:cubicBezTo>
                          <a:pt x="14288" y="59055"/>
                          <a:pt x="30480" y="43815"/>
                          <a:pt x="45720" y="29528"/>
                        </a:cubicBezTo>
                        <a:cubicBezTo>
                          <a:pt x="55245" y="21908"/>
                          <a:pt x="65722" y="14288"/>
                          <a:pt x="77152" y="8573"/>
                        </a:cubicBezTo>
                        <a:cubicBezTo>
                          <a:pt x="84772" y="4763"/>
                          <a:pt x="98107" y="0"/>
                          <a:pt x="104775" y="0"/>
                        </a:cubicBezTo>
                        <a:cubicBezTo>
                          <a:pt x="116205" y="5715"/>
                          <a:pt x="115252" y="20955"/>
                          <a:pt x="107632" y="32385"/>
                        </a:cubicBezTo>
                        <a:cubicBezTo>
                          <a:pt x="101917" y="42863"/>
                          <a:pt x="87630" y="45720"/>
                          <a:pt x="76200" y="4762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59" name="Google Shape;459;p5"/>
                <p:cNvGrpSpPr/>
                <p:nvPr/>
              </p:nvGrpSpPr>
              <p:grpSpPr>
                <a:xfrm>
                  <a:off x="3796397" y="2114790"/>
                  <a:ext cx="64048" cy="119774"/>
                  <a:chOff x="3796397" y="2114790"/>
                  <a:chExt cx="64048" cy="119774"/>
                </a:xfrm>
              </p:grpSpPr>
              <p:sp>
                <p:nvSpPr>
                  <p:cNvPr id="460" name="Google Shape;460;p5"/>
                  <p:cNvSpPr/>
                  <p:nvPr/>
                </p:nvSpPr>
                <p:spPr>
                  <a:xfrm>
                    <a:off x="3818191" y="2115502"/>
                    <a:ext cx="42254" cy="119062"/>
                  </a:xfrm>
                  <a:custGeom>
                    <a:avLst/>
                    <a:gdLst/>
                    <a:ahLst/>
                    <a:cxnLst/>
                    <a:rect l="l" t="t" r="r" b="b"/>
                    <a:pathLst>
                      <a:path w="42254" h="119062" extrusionOk="0">
                        <a:moveTo>
                          <a:pt x="21336" y="0"/>
                        </a:moveTo>
                        <a:cubicBezTo>
                          <a:pt x="40386" y="6668"/>
                          <a:pt x="48006" y="38100"/>
                          <a:pt x="37528" y="57150"/>
                        </a:cubicBezTo>
                        <a:cubicBezTo>
                          <a:pt x="31813" y="68580"/>
                          <a:pt x="11811" y="86677"/>
                          <a:pt x="7048" y="119063"/>
                        </a:cubicBezTo>
                        <a:cubicBezTo>
                          <a:pt x="4191" y="95250"/>
                          <a:pt x="-1524" y="87630"/>
                          <a:pt x="381" y="64770"/>
                        </a:cubicBezTo>
                        <a:cubicBezTo>
                          <a:pt x="1333" y="44768"/>
                          <a:pt x="20383" y="17145"/>
                          <a:pt x="21336" y="0"/>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1" name="Google Shape;461;p5"/>
                  <p:cNvSpPr/>
                  <p:nvPr/>
                </p:nvSpPr>
                <p:spPr>
                  <a:xfrm>
                    <a:off x="3796397" y="2114790"/>
                    <a:ext cx="46627" cy="119774"/>
                  </a:xfrm>
                  <a:custGeom>
                    <a:avLst/>
                    <a:gdLst/>
                    <a:ahLst/>
                    <a:cxnLst/>
                    <a:rect l="l" t="t" r="r" b="b"/>
                    <a:pathLst>
                      <a:path w="46627" h="119774" extrusionOk="0">
                        <a:moveTo>
                          <a:pt x="267" y="35002"/>
                        </a:moveTo>
                        <a:cubicBezTo>
                          <a:pt x="2172" y="15952"/>
                          <a:pt x="23127" y="-4051"/>
                          <a:pt x="43130" y="712"/>
                        </a:cubicBezTo>
                        <a:cubicBezTo>
                          <a:pt x="51702" y="18809"/>
                          <a:pt x="42177" y="41669"/>
                          <a:pt x="39320" y="48337"/>
                        </a:cubicBezTo>
                        <a:cubicBezTo>
                          <a:pt x="32652" y="70244"/>
                          <a:pt x="25985" y="91199"/>
                          <a:pt x="28842" y="119774"/>
                        </a:cubicBezTo>
                        <a:cubicBezTo>
                          <a:pt x="26937" y="111202"/>
                          <a:pt x="20270" y="106439"/>
                          <a:pt x="16460" y="98819"/>
                        </a:cubicBezTo>
                        <a:cubicBezTo>
                          <a:pt x="6935" y="80722"/>
                          <a:pt x="-1638" y="55004"/>
                          <a:pt x="267" y="35002"/>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62" name="Google Shape;462;p5"/>
                <p:cNvSpPr/>
                <p:nvPr/>
              </p:nvSpPr>
              <p:spPr>
                <a:xfrm>
                  <a:off x="3974284" y="2114251"/>
                  <a:ext cx="54922" cy="120313"/>
                </a:xfrm>
                <a:custGeom>
                  <a:avLst/>
                  <a:gdLst/>
                  <a:ahLst/>
                  <a:cxnLst/>
                  <a:rect l="l" t="t" r="r" b="b"/>
                  <a:pathLst>
                    <a:path w="54922" h="120313" extrusionOk="0">
                      <a:moveTo>
                        <a:pt x="51933" y="6014"/>
                      </a:moveTo>
                      <a:cubicBezTo>
                        <a:pt x="56696" y="13634"/>
                        <a:pt x="54791" y="26969"/>
                        <a:pt x="52886" y="35541"/>
                      </a:cubicBezTo>
                      <a:cubicBezTo>
                        <a:pt x="50981" y="46019"/>
                        <a:pt x="46218" y="56496"/>
                        <a:pt x="40503" y="66021"/>
                      </a:cubicBezTo>
                      <a:cubicBezTo>
                        <a:pt x="34788" y="75546"/>
                        <a:pt x="28121" y="84119"/>
                        <a:pt x="22406" y="92691"/>
                      </a:cubicBezTo>
                      <a:cubicBezTo>
                        <a:pt x="19548" y="97454"/>
                        <a:pt x="16691" y="101264"/>
                        <a:pt x="13833" y="106026"/>
                      </a:cubicBezTo>
                      <a:cubicBezTo>
                        <a:pt x="12881" y="107931"/>
                        <a:pt x="6213" y="118409"/>
                        <a:pt x="7166" y="120314"/>
                      </a:cubicBezTo>
                      <a:cubicBezTo>
                        <a:pt x="-4264" y="102216"/>
                        <a:pt x="498" y="72689"/>
                        <a:pt x="4308" y="52686"/>
                      </a:cubicBezTo>
                      <a:cubicBezTo>
                        <a:pt x="7166" y="38399"/>
                        <a:pt x="11928" y="23159"/>
                        <a:pt x="21453" y="11729"/>
                      </a:cubicBezTo>
                      <a:cubicBezTo>
                        <a:pt x="25263" y="6966"/>
                        <a:pt x="30026" y="3156"/>
                        <a:pt x="34788" y="1251"/>
                      </a:cubicBezTo>
                      <a:cubicBezTo>
                        <a:pt x="40503" y="-654"/>
                        <a:pt x="45266" y="-654"/>
                        <a:pt x="49076" y="3156"/>
                      </a:cubicBezTo>
                      <a:cubicBezTo>
                        <a:pt x="50981" y="4109"/>
                        <a:pt x="50981" y="5061"/>
                        <a:pt x="51933" y="6014"/>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3" name="Google Shape;463;p5"/>
                <p:cNvSpPr/>
                <p:nvPr/>
              </p:nvSpPr>
              <p:spPr>
                <a:xfrm>
                  <a:off x="4015740" y="1985962"/>
                  <a:ext cx="113109" cy="52534"/>
                </a:xfrm>
                <a:custGeom>
                  <a:avLst/>
                  <a:gdLst/>
                  <a:ahLst/>
                  <a:cxnLst/>
                  <a:rect l="l" t="t" r="r" b="b"/>
                  <a:pathLst>
                    <a:path w="113109" h="52534" extrusionOk="0">
                      <a:moveTo>
                        <a:pt x="30480" y="2858"/>
                      </a:moveTo>
                      <a:cubicBezTo>
                        <a:pt x="38100" y="952"/>
                        <a:pt x="46672" y="0"/>
                        <a:pt x="54292" y="0"/>
                      </a:cubicBezTo>
                      <a:cubicBezTo>
                        <a:pt x="68580" y="0"/>
                        <a:pt x="79057" y="8573"/>
                        <a:pt x="89535" y="17145"/>
                      </a:cubicBezTo>
                      <a:cubicBezTo>
                        <a:pt x="98107" y="24765"/>
                        <a:pt x="108585" y="34290"/>
                        <a:pt x="112395" y="45720"/>
                      </a:cubicBezTo>
                      <a:cubicBezTo>
                        <a:pt x="113347" y="47625"/>
                        <a:pt x="113347" y="50483"/>
                        <a:pt x="112395" y="51435"/>
                      </a:cubicBezTo>
                      <a:cubicBezTo>
                        <a:pt x="110490" y="53340"/>
                        <a:pt x="108585" y="52388"/>
                        <a:pt x="106680" y="51435"/>
                      </a:cubicBezTo>
                      <a:cubicBezTo>
                        <a:pt x="94297" y="45720"/>
                        <a:pt x="82867" y="44767"/>
                        <a:pt x="69532" y="43815"/>
                      </a:cubicBezTo>
                      <a:cubicBezTo>
                        <a:pt x="63817" y="42863"/>
                        <a:pt x="58102" y="40958"/>
                        <a:pt x="52388" y="38100"/>
                      </a:cubicBezTo>
                      <a:cubicBezTo>
                        <a:pt x="38100" y="31433"/>
                        <a:pt x="22860" y="18098"/>
                        <a:pt x="6667" y="20002"/>
                      </a:cubicBezTo>
                      <a:cubicBezTo>
                        <a:pt x="4763" y="20002"/>
                        <a:pt x="1905" y="20955"/>
                        <a:pt x="0" y="19050"/>
                      </a:cubicBezTo>
                      <a:cubicBezTo>
                        <a:pt x="3810" y="15240"/>
                        <a:pt x="8572" y="11430"/>
                        <a:pt x="13335" y="9525"/>
                      </a:cubicBezTo>
                      <a:cubicBezTo>
                        <a:pt x="18097" y="6667"/>
                        <a:pt x="24765" y="4763"/>
                        <a:pt x="30480" y="285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4" name="Google Shape;464;p5"/>
                <p:cNvSpPr/>
                <p:nvPr/>
              </p:nvSpPr>
              <p:spPr>
                <a:xfrm>
                  <a:off x="3472814" y="1946910"/>
                  <a:ext cx="113109" cy="52534"/>
                </a:xfrm>
                <a:custGeom>
                  <a:avLst/>
                  <a:gdLst/>
                  <a:ahLst/>
                  <a:cxnLst/>
                  <a:rect l="l" t="t" r="r" b="b"/>
                  <a:pathLst>
                    <a:path w="113109" h="52534" extrusionOk="0">
                      <a:moveTo>
                        <a:pt x="30480" y="2857"/>
                      </a:moveTo>
                      <a:cubicBezTo>
                        <a:pt x="38100" y="952"/>
                        <a:pt x="46673" y="0"/>
                        <a:pt x="54293" y="0"/>
                      </a:cubicBezTo>
                      <a:cubicBezTo>
                        <a:pt x="68580" y="0"/>
                        <a:pt x="79058" y="8573"/>
                        <a:pt x="89535" y="17145"/>
                      </a:cubicBezTo>
                      <a:cubicBezTo>
                        <a:pt x="98108" y="24765"/>
                        <a:pt x="108585" y="34290"/>
                        <a:pt x="112395" y="45720"/>
                      </a:cubicBezTo>
                      <a:cubicBezTo>
                        <a:pt x="113348" y="47625"/>
                        <a:pt x="113348" y="50482"/>
                        <a:pt x="112395" y="51435"/>
                      </a:cubicBezTo>
                      <a:cubicBezTo>
                        <a:pt x="110490" y="53340"/>
                        <a:pt x="108585" y="52388"/>
                        <a:pt x="106680" y="51435"/>
                      </a:cubicBezTo>
                      <a:cubicBezTo>
                        <a:pt x="94298" y="45720"/>
                        <a:pt x="82868" y="44767"/>
                        <a:pt x="69533" y="43815"/>
                      </a:cubicBezTo>
                      <a:cubicBezTo>
                        <a:pt x="63818" y="42863"/>
                        <a:pt x="58102" y="40957"/>
                        <a:pt x="52388" y="38100"/>
                      </a:cubicBezTo>
                      <a:cubicBezTo>
                        <a:pt x="38100" y="31432"/>
                        <a:pt x="22860" y="18098"/>
                        <a:pt x="6668" y="20002"/>
                      </a:cubicBezTo>
                      <a:cubicBezTo>
                        <a:pt x="4763" y="20002"/>
                        <a:pt x="1905" y="20955"/>
                        <a:pt x="0" y="19050"/>
                      </a:cubicBezTo>
                      <a:cubicBezTo>
                        <a:pt x="3810" y="15240"/>
                        <a:pt x="8573" y="11430"/>
                        <a:pt x="13335" y="9525"/>
                      </a:cubicBezTo>
                      <a:cubicBezTo>
                        <a:pt x="17145" y="6667"/>
                        <a:pt x="23813" y="4763"/>
                        <a:pt x="30480" y="285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65" name="Google Shape;465;p5"/>
                <p:cNvGrpSpPr/>
                <p:nvPr/>
              </p:nvGrpSpPr>
              <p:grpSpPr>
                <a:xfrm>
                  <a:off x="4305609" y="1683067"/>
                  <a:ext cx="56840" cy="156210"/>
                  <a:chOff x="4305609" y="1683067"/>
                  <a:chExt cx="56840" cy="156210"/>
                </a:xfrm>
              </p:grpSpPr>
              <p:sp>
                <p:nvSpPr>
                  <p:cNvPr id="466" name="Google Shape;466;p5"/>
                  <p:cNvSpPr/>
                  <p:nvPr/>
                </p:nvSpPr>
                <p:spPr>
                  <a:xfrm>
                    <a:off x="4305609" y="1683067"/>
                    <a:ext cx="31247" cy="156210"/>
                  </a:xfrm>
                  <a:custGeom>
                    <a:avLst/>
                    <a:gdLst/>
                    <a:ahLst/>
                    <a:cxnLst/>
                    <a:rect l="l" t="t" r="r" b="b"/>
                    <a:pathLst>
                      <a:path w="31247" h="156210" extrusionOk="0">
                        <a:moveTo>
                          <a:pt x="29218" y="149543"/>
                        </a:moveTo>
                        <a:lnTo>
                          <a:pt x="29218" y="156210"/>
                        </a:lnTo>
                        <a:cubicBezTo>
                          <a:pt x="9216" y="114300"/>
                          <a:pt x="-26027" y="36195"/>
                          <a:pt x="31123" y="0"/>
                        </a:cubicBezTo>
                        <a:cubicBezTo>
                          <a:pt x="32076" y="23813"/>
                          <a:pt x="27313" y="47625"/>
                          <a:pt x="25408" y="71438"/>
                        </a:cubicBezTo>
                        <a:cubicBezTo>
                          <a:pt x="24456" y="97155"/>
                          <a:pt x="30171" y="123825"/>
                          <a:pt x="29218" y="149543"/>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7" name="Google Shape;467;p5"/>
                  <p:cNvSpPr/>
                  <p:nvPr/>
                </p:nvSpPr>
                <p:spPr>
                  <a:xfrm>
                    <a:off x="4329958" y="1683067"/>
                    <a:ext cx="32491" cy="156210"/>
                  </a:xfrm>
                  <a:custGeom>
                    <a:avLst/>
                    <a:gdLst/>
                    <a:ahLst/>
                    <a:cxnLst/>
                    <a:rect l="l" t="t" r="r" b="b"/>
                    <a:pathLst>
                      <a:path w="32491" h="156210" extrusionOk="0">
                        <a:moveTo>
                          <a:pt x="5822" y="156210"/>
                        </a:moveTo>
                        <a:cubicBezTo>
                          <a:pt x="4869" y="131445"/>
                          <a:pt x="-846" y="101918"/>
                          <a:pt x="107" y="76200"/>
                        </a:cubicBezTo>
                        <a:cubicBezTo>
                          <a:pt x="1059" y="53340"/>
                          <a:pt x="8679" y="18098"/>
                          <a:pt x="8679" y="0"/>
                        </a:cubicBezTo>
                        <a:cubicBezTo>
                          <a:pt x="27729" y="19050"/>
                          <a:pt x="35349" y="46673"/>
                          <a:pt x="31539" y="72390"/>
                        </a:cubicBezTo>
                        <a:cubicBezTo>
                          <a:pt x="25824" y="98108"/>
                          <a:pt x="6774" y="137160"/>
                          <a:pt x="5822" y="15621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68" name="Google Shape;468;p5"/>
                <p:cNvGrpSpPr/>
                <p:nvPr/>
              </p:nvGrpSpPr>
              <p:grpSpPr>
                <a:xfrm>
                  <a:off x="3313728" y="1500187"/>
                  <a:ext cx="60965" cy="159067"/>
                  <a:chOff x="3313728" y="1500187"/>
                  <a:chExt cx="60965" cy="159067"/>
                </a:xfrm>
              </p:grpSpPr>
              <p:sp>
                <p:nvSpPr>
                  <p:cNvPr id="469" name="Google Shape;469;p5"/>
                  <p:cNvSpPr/>
                  <p:nvPr/>
                </p:nvSpPr>
                <p:spPr>
                  <a:xfrm>
                    <a:off x="3313728" y="1500187"/>
                    <a:ext cx="43498" cy="159067"/>
                  </a:xfrm>
                  <a:custGeom>
                    <a:avLst/>
                    <a:gdLst/>
                    <a:ahLst/>
                    <a:cxnLst/>
                    <a:rect l="l" t="t" r="r" b="b"/>
                    <a:pathLst>
                      <a:path w="43498" h="159067" extrusionOk="0">
                        <a:moveTo>
                          <a:pt x="37167" y="0"/>
                        </a:moveTo>
                        <a:cubicBezTo>
                          <a:pt x="38119" y="952"/>
                          <a:pt x="41929" y="7620"/>
                          <a:pt x="42882" y="11430"/>
                        </a:cubicBezTo>
                        <a:cubicBezTo>
                          <a:pt x="44787" y="23813"/>
                          <a:pt x="41929" y="34290"/>
                          <a:pt x="39072" y="46673"/>
                        </a:cubicBezTo>
                        <a:cubicBezTo>
                          <a:pt x="36214" y="60008"/>
                          <a:pt x="36214" y="74295"/>
                          <a:pt x="33357" y="87630"/>
                        </a:cubicBezTo>
                        <a:cubicBezTo>
                          <a:pt x="30499" y="100013"/>
                          <a:pt x="26689" y="110490"/>
                          <a:pt x="25737" y="123825"/>
                        </a:cubicBezTo>
                        <a:cubicBezTo>
                          <a:pt x="24784" y="134302"/>
                          <a:pt x="28594" y="147638"/>
                          <a:pt x="28594" y="159067"/>
                        </a:cubicBezTo>
                        <a:cubicBezTo>
                          <a:pt x="16212" y="150495"/>
                          <a:pt x="10497" y="133350"/>
                          <a:pt x="7639" y="122873"/>
                        </a:cubicBezTo>
                        <a:cubicBezTo>
                          <a:pt x="1924" y="102870"/>
                          <a:pt x="-1886" y="79058"/>
                          <a:pt x="972" y="58102"/>
                        </a:cubicBezTo>
                        <a:cubicBezTo>
                          <a:pt x="2877" y="31433"/>
                          <a:pt x="16212" y="13335"/>
                          <a:pt x="37167"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0" name="Google Shape;470;p5"/>
                  <p:cNvSpPr/>
                  <p:nvPr/>
                </p:nvSpPr>
                <p:spPr>
                  <a:xfrm>
                    <a:off x="3337223" y="1500187"/>
                    <a:ext cx="37470" cy="158114"/>
                  </a:xfrm>
                  <a:custGeom>
                    <a:avLst/>
                    <a:gdLst/>
                    <a:ahLst/>
                    <a:cxnLst/>
                    <a:rect l="l" t="t" r="r" b="b"/>
                    <a:pathLst>
                      <a:path w="37470" h="158114" extrusionOk="0">
                        <a:moveTo>
                          <a:pt x="13671" y="0"/>
                        </a:moveTo>
                        <a:cubicBezTo>
                          <a:pt x="35579" y="19050"/>
                          <a:pt x="44151" y="55245"/>
                          <a:pt x="31769" y="80010"/>
                        </a:cubicBezTo>
                        <a:cubicBezTo>
                          <a:pt x="19386" y="105727"/>
                          <a:pt x="336" y="126683"/>
                          <a:pt x="5099" y="158115"/>
                        </a:cubicBezTo>
                        <a:cubicBezTo>
                          <a:pt x="-3474" y="136208"/>
                          <a:pt x="336" y="104775"/>
                          <a:pt x="5099" y="78105"/>
                        </a:cubicBezTo>
                        <a:cubicBezTo>
                          <a:pt x="8909" y="55245"/>
                          <a:pt x="20339" y="23813"/>
                          <a:pt x="13671"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71" name="Google Shape;471;p5"/>
                <p:cNvGrpSpPr/>
                <p:nvPr/>
              </p:nvGrpSpPr>
              <p:grpSpPr>
                <a:xfrm>
                  <a:off x="3539617" y="1768792"/>
                  <a:ext cx="75120" cy="108290"/>
                  <a:chOff x="3539617" y="1768792"/>
                  <a:chExt cx="75120" cy="108290"/>
                </a:xfrm>
              </p:grpSpPr>
              <p:sp>
                <p:nvSpPr>
                  <p:cNvPr id="472" name="Google Shape;472;p5"/>
                  <p:cNvSpPr/>
                  <p:nvPr/>
                </p:nvSpPr>
                <p:spPr>
                  <a:xfrm>
                    <a:off x="3560445" y="1768792"/>
                    <a:ext cx="54292" cy="108290"/>
                  </a:xfrm>
                  <a:custGeom>
                    <a:avLst/>
                    <a:gdLst/>
                    <a:ahLst/>
                    <a:cxnLst/>
                    <a:rect l="l" t="t" r="r" b="b"/>
                    <a:pathLst>
                      <a:path w="54292" h="108290" extrusionOk="0">
                        <a:moveTo>
                          <a:pt x="0" y="107633"/>
                        </a:moveTo>
                        <a:cubicBezTo>
                          <a:pt x="20002" y="112395"/>
                          <a:pt x="43815" y="90488"/>
                          <a:pt x="45720" y="68580"/>
                        </a:cubicBezTo>
                        <a:cubicBezTo>
                          <a:pt x="46672" y="56198"/>
                          <a:pt x="40957" y="30480"/>
                          <a:pt x="54292" y="0"/>
                        </a:cubicBezTo>
                        <a:cubicBezTo>
                          <a:pt x="39052" y="19050"/>
                          <a:pt x="29527" y="20955"/>
                          <a:pt x="18097" y="40958"/>
                        </a:cubicBezTo>
                        <a:cubicBezTo>
                          <a:pt x="7620" y="59055"/>
                          <a:pt x="8572" y="92393"/>
                          <a:pt x="0" y="107633"/>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3" name="Google Shape;473;p5"/>
                  <p:cNvSpPr/>
                  <p:nvPr/>
                </p:nvSpPr>
                <p:spPr>
                  <a:xfrm>
                    <a:off x="3539617" y="1768792"/>
                    <a:ext cx="75120" cy="107632"/>
                  </a:xfrm>
                  <a:custGeom>
                    <a:avLst/>
                    <a:gdLst/>
                    <a:ahLst/>
                    <a:cxnLst/>
                    <a:rect l="l" t="t" r="r" b="b"/>
                    <a:pathLst>
                      <a:path w="75120" h="107632" extrusionOk="0">
                        <a:moveTo>
                          <a:pt x="3683" y="55245"/>
                        </a:moveTo>
                        <a:cubicBezTo>
                          <a:pt x="-4890" y="72390"/>
                          <a:pt x="1778" y="100013"/>
                          <a:pt x="20828" y="107633"/>
                        </a:cubicBezTo>
                        <a:cubicBezTo>
                          <a:pt x="37973" y="97155"/>
                          <a:pt x="41783" y="72390"/>
                          <a:pt x="44640" y="65723"/>
                        </a:cubicBezTo>
                        <a:cubicBezTo>
                          <a:pt x="51308" y="43815"/>
                          <a:pt x="57023" y="22860"/>
                          <a:pt x="75120" y="0"/>
                        </a:cubicBezTo>
                        <a:cubicBezTo>
                          <a:pt x="68453" y="5715"/>
                          <a:pt x="60833" y="6668"/>
                          <a:pt x="53213" y="10478"/>
                        </a:cubicBezTo>
                        <a:cubicBezTo>
                          <a:pt x="34163" y="20003"/>
                          <a:pt x="13208" y="37148"/>
                          <a:pt x="3683" y="5524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74" name="Google Shape;474;p5"/>
                <p:cNvGrpSpPr/>
                <p:nvPr/>
              </p:nvGrpSpPr>
              <p:grpSpPr>
                <a:xfrm>
                  <a:off x="4160139" y="1976295"/>
                  <a:ext cx="43189" cy="138254"/>
                  <a:chOff x="4160139" y="1976295"/>
                  <a:chExt cx="43189" cy="138254"/>
                </a:xfrm>
              </p:grpSpPr>
              <p:sp>
                <p:nvSpPr>
                  <p:cNvPr id="475" name="Google Shape;475;p5"/>
                  <p:cNvSpPr/>
                  <p:nvPr/>
                </p:nvSpPr>
                <p:spPr>
                  <a:xfrm>
                    <a:off x="4160139" y="1976295"/>
                    <a:ext cx="43189" cy="137302"/>
                  </a:xfrm>
                  <a:custGeom>
                    <a:avLst/>
                    <a:gdLst/>
                    <a:ahLst/>
                    <a:cxnLst/>
                    <a:rect l="l" t="t" r="r" b="b"/>
                    <a:pathLst>
                      <a:path w="43189" h="137302" extrusionOk="0">
                        <a:moveTo>
                          <a:pt x="5144" y="26812"/>
                        </a:moveTo>
                        <a:cubicBezTo>
                          <a:pt x="8001" y="20145"/>
                          <a:pt x="19431" y="-9383"/>
                          <a:pt x="28956" y="3000"/>
                        </a:cubicBezTo>
                        <a:lnTo>
                          <a:pt x="29908" y="3952"/>
                        </a:lnTo>
                        <a:cubicBezTo>
                          <a:pt x="45148" y="23002"/>
                          <a:pt x="45148" y="48720"/>
                          <a:pt x="40386" y="70627"/>
                        </a:cubicBezTo>
                        <a:cubicBezTo>
                          <a:pt x="37528" y="82057"/>
                          <a:pt x="34671" y="93487"/>
                          <a:pt x="34671" y="104917"/>
                        </a:cubicBezTo>
                        <a:cubicBezTo>
                          <a:pt x="34671" y="116347"/>
                          <a:pt x="38481" y="125872"/>
                          <a:pt x="40386" y="137302"/>
                        </a:cubicBezTo>
                        <a:cubicBezTo>
                          <a:pt x="19431" y="120157"/>
                          <a:pt x="7048" y="94440"/>
                          <a:pt x="2286" y="68722"/>
                        </a:cubicBezTo>
                        <a:cubicBezTo>
                          <a:pt x="-1524" y="53482"/>
                          <a:pt x="-572" y="42052"/>
                          <a:pt x="5144" y="26812"/>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6" name="Google Shape;476;p5"/>
                  <p:cNvSpPr/>
                  <p:nvPr/>
                </p:nvSpPr>
                <p:spPr>
                  <a:xfrm>
                    <a:off x="4160139" y="1976295"/>
                    <a:ext cx="40385" cy="138254"/>
                  </a:xfrm>
                  <a:custGeom>
                    <a:avLst/>
                    <a:gdLst/>
                    <a:ahLst/>
                    <a:cxnLst/>
                    <a:rect l="l" t="t" r="r" b="b"/>
                    <a:pathLst>
                      <a:path w="40385" h="138254" extrusionOk="0">
                        <a:moveTo>
                          <a:pt x="5144" y="26812"/>
                        </a:moveTo>
                        <a:cubicBezTo>
                          <a:pt x="8001" y="20145"/>
                          <a:pt x="19431" y="-9383"/>
                          <a:pt x="28956" y="3000"/>
                        </a:cubicBezTo>
                        <a:lnTo>
                          <a:pt x="29908" y="3952"/>
                        </a:lnTo>
                        <a:cubicBezTo>
                          <a:pt x="29908" y="3952"/>
                          <a:pt x="29908" y="4905"/>
                          <a:pt x="30861" y="4905"/>
                        </a:cubicBezTo>
                        <a:cubicBezTo>
                          <a:pt x="30861" y="4905"/>
                          <a:pt x="30861" y="5857"/>
                          <a:pt x="30861" y="5857"/>
                        </a:cubicBezTo>
                        <a:cubicBezTo>
                          <a:pt x="29908" y="17287"/>
                          <a:pt x="29908" y="27765"/>
                          <a:pt x="29908" y="39195"/>
                        </a:cubicBezTo>
                        <a:cubicBezTo>
                          <a:pt x="23241" y="72532"/>
                          <a:pt x="19431" y="109680"/>
                          <a:pt x="40386" y="137302"/>
                        </a:cubicBezTo>
                        <a:cubicBezTo>
                          <a:pt x="40386" y="137302"/>
                          <a:pt x="40386" y="138255"/>
                          <a:pt x="40386" y="138255"/>
                        </a:cubicBezTo>
                        <a:cubicBezTo>
                          <a:pt x="19431" y="121110"/>
                          <a:pt x="7048" y="95392"/>
                          <a:pt x="2286" y="69675"/>
                        </a:cubicBezTo>
                        <a:cubicBezTo>
                          <a:pt x="-1524" y="53482"/>
                          <a:pt x="-572" y="42052"/>
                          <a:pt x="5144" y="268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477" name="Google Shape;477;p5"/>
            <p:cNvGrpSpPr/>
            <p:nvPr/>
          </p:nvGrpSpPr>
          <p:grpSpPr>
            <a:xfrm flipH="1">
              <a:off x="49529" y="-35043"/>
              <a:ext cx="1151583" cy="2226945"/>
              <a:chOff x="4754869" y="1270635"/>
              <a:chExt cx="1151583" cy="2226945"/>
            </a:xfrm>
          </p:grpSpPr>
          <p:grpSp>
            <p:nvGrpSpPr>
              <p:cNvPr id="478" name="Google Shape;478;p5"/>
              <p:cNvGrpSpPr/>
              <p:nvPr/>
            </p:nvGrpSpPr>
            <p:grpSpPr>
              <a:xfrm>
                <a:off x="4754869" y="1270635"/>
                <a:ext cx="1081838" cy="2163664"/>
                <a:chOff x="4754869" y="1270635"/>
                <a:chExt cx="1081838" cy="2163664"/>
              </a:xfrm>
            </p:grpSpPr>
            <p:sp>
              <p:nvSpPr>
                <p:cNvPr id="479" name="Google Shape;479;p5"/>
                <p:cNvSpPr/>
                <p:nvPr/>
              </p:nvSpPr>
              <p:spPr>
                <a:xfrm>
                  <a:off x="4754869" y="1270635"/>
                  <a:ext cx="1081288" cy="2163664"/>
                </a:xfrm>
                <a:custGeom>
                  <a:avLst/>
                  <a:gdLst/>
                  <a:ahLst/>
                  <a:cxnLst/>
                  <a:rect l="l" t="t" r="r" b="b"/>
                  <a:pathLst>
                    <a:path w="1081288" h="2163664" extrusionOk="0">
                      <a:moveTo>
                        <a:pt x="321003" y="2024062"/>
                      </a:moveTo>
                      <a:cubicBezTo>
                        <a:pt x="162888" y="1883093"/>
                        <a:pt x="135265" y="1627823"/>
                        <a:pt x="118120" y="1430655"/>
                      </a:cubicBezTo>
                      <a:cubicBezTo>
                        <a:pt x="96213" y="1184910"/>
                        <a:pt x="81925" y="942023"/>
                        <a:pt x="71448" y="696278"/>
                      </a:cubicBezTo>
                      <a:cubicBezTo>
                        <a:pt x="62875" y="487680"/>
                        <a:pt x="49540" y="276225"/>
                        <a:pt x="38110" y="66675"/>
                      </a:cubicBezTo>
                      <a:cubicBezTo>
                        <a:pt x="37158" y="42863"/>
                        <a:pt x="35253" y="18097"/>
                        <a:pt x="20965" y="0"/>
                      </a:cubicBezTo>
                      <a:cubicBezTo>
                        <a:pt x="-11420" y="79057"/>
                        <a:pt x="2868" y="162877"/>
                        <a:pt x="4773" y="246698"/>
                      </a:cubicBezTo>
                      <a:cubicBezTo>
                        <a:pt x="7630" y="344805"/>
                        <a:pt x="10488" y="443865"/>
                        <a:pt x="14298" y="541973"/>
                      </a:cubicBezTo>
                      <a:cubicBezTo>
                        <a:pt x="17155" y="623888"/>
                        <a:pt x="30490" y="701040"/>
                        <a:pt x="31443" y="782955"/>
                      </a:cubicBezTo>
                      <a:cubicBezTo>
                        <a:pt x="35253" y="1147762"/>
                        <a:pt x="65733" y="1524000"/>
                        <a:pt x="162888" y="1875473"/>
                      </a:cubicBezTo>
                      <a:cubicBezTo>
                        <a:pt x="190510" y="1974533"/>
                        <a:pt x="252423" y="2051685"/>
                        <a:pt x="343863" y="2103120"/>
                      </a:cubicBezTo>
                      <a:cubicBezTo>
                        <a:pt x="439113" y="2156460"/>
                        <a:pt x="553413" y="2175510"/>
                        <a:pt x="661045" y="2156460"/>
                      </a:cubicBezTo>
                      <a:cubicBezTo>
                        <a:pt x="928698" y="2108835"/>
                        <a:pt x="998230" y="1762125"/>
                        <a:pt x="1023948" y="1537335"/>
                      </a:cubicBezTo>
                      <a:cubicBezTo>
                        <a:pt x="1035378" y="1441133"/>
                        <a:pt x="1041093" y="1345883"/>
                        <a:pt x="1044903" y="1250633"/>
                      </a:cubicBezTo>
                      <a:cubicBezTo>
                        <a:pt x="1050618" y="1082040"/>
                        <a:pt x="1048713" y="914400"/>
                        <a:pt x="1053475" y="743903"/>
                      </a:cubicBezTo>
                      <a:cubicBezTo>
                        <a:pt x="1058238" y="562928"/>
                        <a:pt x="1066810" y="382905"/>
                        <a:pt x="1078240" y="201930"/>
                      </a:cubicBezTo>
                      <a:cubicBezTo>
                        <a:pt x="1082050" y="145733"/>
                        <a:pt x="1085860" y="86677"/>
                        <a:pt x="1065858" y="34290"/>
                      </a:cubicBezTo>
                      <a:cubicBezTo>
                        <a:pt x="1042998" y="83820"/>
                        <a:pt x="1040140" y="140017"/>
                        <a:pt x="1037283" y="195263"/>
                      </a:cubicBezTo>
                      <a:cubicBezTo>
                        <a:pt x="1023948" y="487680"/>
                        <a:pt x="1009660" y="780098"/>
                        <a:pt x="1002993" y="1073468"/>
                      </a:cubicBezTo>
                      <a:cubicBezTo>
                        <a:pt x="999183" y="1263015"/>
                        <a:pt x="998230" y="1458278"/>
                        <a:pt x="969655" y="1648778"/>
                      </a:cubicBezTo>
                      <a:cubicBezTo>
                        <a:pt x="943938" y="1817370"/>
                        <a:pt x="901075" y="2000250"/>
                        <a:pt x="736293" y="2087880"/>
                      </a:cubicBezTo>
                      <a:cubicBezTo>
                        <a:pt x="607705" y="2154555"/>
                        <a:pt x="428635" y="2119313"/>
                        <a:pt x="321003" y="2024062"/>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0" name="Google Shape;480;p5"/>
                <p:cNvSpPr/>
                <p:nvPr/>
              </p:nvSpPr>
              <p:spPr>
                <a:xfrm>
                  <a:off x="4756059" y="1271587"/>
                  <a:ext cx="1080648" cy="2160806"/>
                </a:xfrm>
                <a:custGeom>
                  <a:avLst/>
                  <a:gdLst/>
                  <a:ahLst/>
                  <a:cxnLst/>
                  <a:rect l="l" t="t" r="r" b="b"/>
                  <a:pathLst>
                    <a:path w="1080648" h="2160806" extrusionOk="0">
                      <a:moveTo>
                        <a:pt x="1073240" y="58102"/>
                      </a:moveTo>
                      <a:cubicBezTo>
                        <a:pt x="1073240" y="64770"/>
                        <a:pt x="1073240" y="71438"/>
                        <a:pt x="1073240" y="78105"/>
                      </a:cubicBezTo>
                      <a:cubicBezTo>
                        <a:pt x="1073240" y="120968"/>
                        <a:pt x="1068478" y="161925"/>
                        <a:pt x="1061810" y="203835"/>
                      </a:cubicBezTo>
                      <a:cubicBezTo>
                        <a:pt x="1052285" y="273367"/>
                        <a:pt x="1039903" y="842963"/>
                        <a:pt x="1037997" y="936308"/>
                      </a:cubicBezTo>
                      <a:cubicBezTo>
                        <a:pt x="1036093" y="1029653"/>
                        <a:pt x="1032283" y="1122998"/>
                        <a:pt x="1025615" y="1216343"/>
                      </a:cubicBezTo>
                      <a:cubicBezTo>
                        <a:pt x="1023710" y="1368743"/>
                        <a:pt x="1015138" y="1519238"/>
                        <a:pt x="984658" y="1669733"/>
                      </a:cubicBezTo>
                      <a:cubicBezTo>
                        <a:pt x="959893" y="1793558"/>
                        <a:pt x="927508" y="1919288"/>
                        <a:pt x="846545" y="2019300"/>
                      </a:cubicBezTo>
                      <a:cubicBezTo>
                        <a:pt x="751295" y="2136458"/>
                        <a:pt x="586513" y="2172653"/>
                        <a:pt x="446495" y="2120265"/>
                      </a:cubicBezTo>
                      <a:cubicBezTo>
                        <a:pt x="290285" y="2062163"/>
                        <a:pt x="178843" y="1931670"/>
                        <a:pt x="144553" y="1769745"/>
                      </a:cubicBezTo>
                      <a:cubicBezTo>
                        <a:pt x="129312" y="1697355"/>
                        <a:pt x="124550" y="1628775"/>
                        <a:pt x="113120" y="1559243"/>
                      </a:cubicBezTo>
                      <a:cubicBezTo>
                        <a:pt x="102643" y="1501140"/>
                        <a:pt x="90260" y="1442085"/>
                        <a:pt x="93118" y="1383030"/>
                      </a:cubicBezTo>
                      <a:cubicBezTo>
                        <a:pt x="68353" y="1119188"/>
                        <a:pt x="12155" y="117157"/>
                        <a:pt x="19775" y="0"/>
                      </a:cubicBezTo>
                      <a:cubicBezTo>
                        <a:pt x="-10705" y="78105"/>
                        <a:pt x="2630" y="160973"/>
                        <a:pt x="4535" y="243840"/>
                      </a:cubicBezTo>
                      <a:cubicBezTo>
                        <a:pt x="7393" y="341948"/>
                        <a:pt x="10250" y="441008"/>
                        <a:pt x="14060" y="539115"/>
                      </a:cubicBezTo>
                      <a:cubicBezTo>
                        <a:pt x="16918" y="621030"/>
                        <a:pt x="30253" y="698183"/>
                        <a:pt x="31205" y="780098"/>
                      </a:cubicBezTo>
                      <a:cubicBezTo>
                        <a:pt x="35015" y="1144905"/>
                        <a:pt x="65495" y="1521143"/>
                        <a:pt x="162650" y="1872615"/>
                      </a:cubicBezTo>
                      <a:cubicBezTo>
                        <a:pt x="190273" y="1971675"/>
                        <a:pt x="252185" y="2048828"/>
                        <a:pt x="343625" y="2100263"/>
                      </a:cubicBezTo>
                      <a:cubicBezTo>
                        <a:pt x="438875" y="2153603"/>
                        <a:pt x="553175" y="2172653"/>
                        <a:pt x="660808" y="2153603"/>
                      </a:cubicBezTo>
                      <a:cubicBezTo>
                        <a:pt x="928460" y="2105978"/>
                        <a:pt x="997993" y="1759268"/>
                        <a:pt x="1023710" y="1534478"/>
                      </a:cubicBezTo>
                      <a:cubicBezTo>
                        <a:pt x="1035140" y="1438275"/>
                        <a:pt x="1040855" y="1343025"/>
                        <a:pt x="1044665" y="1247775"/>
                      </a:cubicBezTo>
                      <a:cubicBezTo>
                        <a:pt x="1050380" y="1079183"/>
                        <a:pt x="1048475" y="911543"/>
                        <a:pt x="1053238" y="741045"/>
                      </a:cubicBezTo>
                      <a:cubicBezTo>
                        <a:pt x="1058000" y="560070"/>
                        <a:pt x="1066573" y="380048"/>
                        <a:pt x="1078003" y="199073"/>
                      </a:cubicBezTo>
                      <a:cubicBezTo>
                        <a:pt x="1080860" y="152400"/>
                        <a:pt x="1083718" y="103823"/>
                        <a:pt x="1073240" y="5810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1" name="Google Shape;481;p5"/>
              <p:cNvGrpSpPr/>
              <p:nvPr/>
            </p:nvGrpSpPr>
            <p:grpSpPr>
              <a:xfrm>
                <a:off x="5374005" y="3328817"/>
                <a:ext cx="140969" cy="61196"/>
                <a:chOff x="5374005" y="3328817"/>
                <a:chExt cx="140969" cy="61196"/>
              </a:xfrm>
            </p:grpSpPr>
            <p:sp>
              <p:nvSpPr>
                <p:cNvPr id="482" name="Google Shape;482;p5"/>
                <p:cNvSpPr/>
                <p:nvPr/>
              </p:nvSpPr>
              <p:spPr>
                <a:xfrm>
                  <a:off x="5395912" y="3328817"/>
                  <a:ext cx="119062" cy="42080"/>
                </a:xfrm>
                <a:custGeom>
                  <a:avLst/>
                  <a:gdLst/>
                  <a:ahLst/>
                  <a:cxnLst/>
                  <a:rect l="l" t="t" r="r" b="b"/>
                  <a:pathLst>
                    <a:path w="119062" h="42080" extrusionOk="0">
                      <a:moveTo>
                        <a:pt x="0" y="14458"/>
                      </a:moveTo>
                      <a:cubicBezTo>
                        <a:pt x="43815" y="8743"/>
                        <a:pt x="101918" y="-25547"/>
                        <a:pt x="119063" y="37318"/>
                      </a:cubicBezTo>
                      <a:lnTo>
                        <a:pt x="118110" y="42080"/>
                      </a:lnTo>
                      <a:cubicBezTo>
                        <a:pt x="88582" y="11600"/>
                        <a:pt x="38100" y="19220"/>
                        <a:pt x="0" y="1445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3" name="Google Shape;483;p5"/>
                <p:cNvSpPr/>
                <p:nvPr/>
              </p:nvSpPr>
              <p:spPr>
                <a:xfrm>
                  <a:off x="5374005" y="3342322"/>
                  <a:ext cx="135403" cy="47691"/>
                </a:xfrm>
                <a:custGeom>
                  <a:avLst/>
                  <a:gdLst/>
                  <a:ahLst/>
                  <a:cxnLst/>
                  <a:rect l="l" t="t" r="r" b="b"/>
                  <a:pathLst>
                    <a:path w="135403" h="47691" extrusionOk="0">
                      <a:moveTo>
                        <a:pt x="79057" y="36195"/>
                      </a:moveTo>
                      <a:cubicBezTo>
                        <a:pt x="54292" y="20003"/>
                        <a:pt x="28575" y="10478"/>
                        <a:pt x="0" y="1905"/>
                      </a:cubicBezTo>
                      <a:cubicBezTo>
                        <a:pt x="21907" y="0"/>
                        <a:pt x="44767" y="0"/>
                        <a:pt x="67627" y="0"/>
                      </a:cubicBezTo>
                      <a:cubicBezTo>
                        <a:pt x="80963" y="0"/>
                        <a:pt x="94297" y="2858"/>
                        <a:pt x="106680" y="5715"/>
                      </a:cubicBezTo>
                      <a:cubicBezTo>
                        <a:pt x="116205" y="8572"/>
                        <a:pt x="129540" y="14288"/>
                        <a:pt x="134302" y="19050"/>
                      </a:cubicBezTo>
                      <a:cubicBezTo>
                        <a:pt x="139065" y="32385"/>
                        <a:pt x="127635" y="42863"/>
                        <a:pt x="114300" y="46672"/>
                      </a:cubicBezTo>
                      <a:cubicBezTo>
                        <a:pt x="102870" y="50483"/>
                        <a:pt x="89535" y="42863"/>
                        <a:pt x="79057" y="3619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4" name="Google Shape;484;p5"/>
              <p:cNvGrpSpPr/>
              <p:nvPr/>
            </p:nvGrpSpPr>
            <p:grpSpPr>
              <a:xfrm>
                <a:off x="5145577" y="3382666"/>
                <a:ext cx="77932" cy="114914"/>
                <a:chOff x="5145577" y="3382666"/>
                <a:chExt cx="77932" cy="114914"/>
              </a:xfrm>
            </p:grpSpPr>
            <p:sp>
              <p:nvSpPr>
                <p:cNvPr id="485" name="Google Shape;485;p5"/>
                <p:cNvSpPr/>
                <p:nvPr/>
              </p:nvSpPr>
              <p:spPr>
                <a:xfrm>
                  <a:off x="5168265" y="3382666"/>
                  <a:ext cx="55244" cy="114913"/>
                </a:xfrm>
                <a:custGeom>
                  <a:avLst/>
                  <a:gdLst/>
                  <a:ahLst/>
                  <a:cxnLst/>
                  <a:rect l="l" t="t" r="r" b="b"/>
                  <a:pathLst>
                    <a:path w="55244" h="114913" extrusionOk="0">
                      <a:moveTo>
                        <a:pt x="0" y="614"/>
                      </a:moveTo>
                      <a:cubicBezTo>
                        <a:pt x="20955" y="-4149"/>
                        <a:pt x="45720" y="19664"/>
                        <a:pt x="47625" y="42524"/>
                      </a:cubicBezTo>
                      <a:cubicBezTo>
                        <a:pt x="48578" y="55858"/>
                        <a:pt x="41910" y="83481"/>
                        <a:pt x="55245" y="114914"/>
                      </a:cubicBezTo>
                      <a:cubicBezTo>
                        <a:pt x="39052" y="94911"/>
                        <a:pt x="29527" y="92053"/>
                        <a:pt x="18097" y="70146"/>
                      </a:cubicBezTo>
                      <a:cubicBezTo>
                        <a:pt x="7620" y="52049"/>
                        <a:pt x="8572" y="16806"/>
                        <a:pt x="0" y="614"/>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 name="Google Shape;486;p5"/>
                <p:cNvSpPr/>
                <p:nvPr/>
              </p:nvSpPr>
              <p:spPr>
                <a:xfrm>
                  <a:off x="5145577" y="3383280"/>
                  <a:ext cx="77932" cy="114300"/>
                </a:xfrm>
                <a:custGeom>
                  <a:avLst/>
                  <a:gdLst/>
                  <a:ahLst/>
                  <a:cxnLst/>
                  <a:rect l="l" t="t" r="r" b="b"/>
                  <a:pathLst>
                    <a:path w="77932" h="114300" extrusionOk="0">
                      <a:moveTo>
                        <a:pt x="3638" y="55245"/>
                      </a:moveTo>
                      <a:cubicBezTo>
                        <a:pt x="-4935" y="37147"/>
                        <a:pt x="1733" y="7620"/>
                        <a:pt x="22688" y="0"/>
                      </a:cubicBezTo>
                      <a:cubicBezTo>
                        <a:pt x="40786" y="11430"/>
                        <a:pt x="44595" y="37147"/>
                        <a:pt x="46501" y="44767"/>
                      </a:cubicBezTo>
                      <a:cubicBezTo>
                        <a:pt x="52215" y="67627"/>
                        <a:pt x="58883" y="90488"/>
                        <a:pt x="77933" y="114300"/>
                      </a:cubicBezTo>
                      <a:cubicBezTo>
                        <a:pt x="71266" y="107632"/>
                        <a:pt x="62693" y="106680"/>
                        <a:pt x="55073" y="102870"/>
                      </a:cubicBezTo>
                      <a:cubicBezTo>
                        <a:pt x="36023" y="92392"/>
                        <a:pt x="13163" y="74295"/>
                        <a:pt x="3638" y="55245"/>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87" name="Google Shape;487;p5"/>
              <p:cNvSpPr/>
              <p:nvPr/>
            </p:nvSpPr>
            <p:spPr>
              <a:xfrm>
                <a:off x="5652657" y="3208789"/>
                <a:ext cx="48055" cy="129722"/>
              </a:xfrm>
              <a:custGeom>
                <a:avLst/>
                <a:gdLst/>
                <a:ahLst/>
                <a:cxnLst/>
                <a:rect l="l" t="t" r="r" b="b"/>
                <a:pathLst>
                  <a:path w="48055" h="129722" extrusionOk="0">
                    <a:moveTo>
                      <a:pt x="24243" y="2088"/>
                    </a:moveTo>
                    <a:cubicBezTo>
                      <a:pt x="32815" y="6850"/>
                      <a:pt x="38530" y="19232"/>
                      <a:pt x="41388" y="27805"/>
                    </a:cubicBezTo>
                    <a:cubicBezTo>
                      <a:pt x="45198" y="39235"/>
                      <a:pt x="47103" y="50665"/>
                      <a:pt x="47103" y="62095"/>
                    </a:cubicBezTo>
                    <a:cubicBezTo>
                      <a:pt x="47103" y="73525"/>
                      <a:pt x="46150" y="84955"/>
                      <a:pt x="46150" y="96385"/>
                    </a:cubicBezTo>
                    <a:cubicBezTo>
                      <a:pt x="46150" y="102100"/>
                      <a:pt x="46150" y="107815"/>
                      <a:pt x="46150" y="113530"/>
                    </a:cubicBezTo>
                    <a:cubicBezTo>
                      <a:pt x="46150" y="115435"/>
                      <a:pt x="46150" y="128770"/>
                      <a:pt x="48055" y="129723"/>
                    </a:cubicBezTo>
                    <a:cubicBezTo>
                      <a:pt x="27100" y="120198"/>
                      <a:pt x="14718" y="90670"/>
                      <a:pt x="8050" y="70668"/>
                    </a:cubicBezTo>
                    <a:cubicBezTo>
                      <a:pt x="3288" y="56380"/>
                      <a:pt x="-1475" y="40188"/>
                      <a:pt x="430" y="23995"/>
                    </a:cubicBezTo>
                    <a:cubicBezTo>
                      <a:pt x="1383" y="18280"/>
                      <a:pt x="3288" y="11613"/>
                      <a:pt x="7098" y="6850"/>
                    </a:cubicBezTo>
                    <a:cubicBezTo>
                      <a:pt x="10908" y="2088"/>
                      <a:pt x="14718" y="-770"/>
                      <a:pt x="21385" y="182"/>
                    </a:cubicBezTo>
                    <a:cubicBezTo>
                      <a:pt x="22338" y="1135"/>
                      <a:pt x="23290" y="2088"/>
                      <a:pt x="24243" y="208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 name="Google Shape;488;p5"/>
              <p:cNvSpPr/>
              <p:nvPr/>
            </p:nvSpPr>
            <p:spPr>
              <a:xfrm>
                <a:off x="5692140" y="2530687"/>
                <a:ext cx="82168" cy="99164"/>
              </a:xfrm>
              <a:custGeom>
                <a:avLst/>
                <a:gdLst/>
                <a:ahLst/>
                <a:cxnLst/>
                <a:rect l="l" t="t" r="r" b="b"/>
                <a:pathLst>
                  <a:path w="82168" h="99164" extrusionOk="0">
                    <a:moveTo>
                      <a:pt x="953" y="62017"/>
                    </a:moveTo>
                    <a:cubicBezTo>
                      <a:pt x="1905" y="53445"/>
                      <a:pt x="4763" y="44872"/>
                      <a:pt x="7620" y="38205"/>
                    </a:cubicBezTo>
                    <a:cubicBezTo>
                      <a:pt x="13335" y="24870"/>
                      <a:pt x="25717" y="17250"/>
                      <a:pt x="39053" y="10582"/>
                    </a:cubicBezTo>
                    <a:cubicBezTo>
                      <a:pt x="50482" y="4867"/>
                      <a:pt x="62865" y="-848"/>
                      <a:pt x="76200" y="105"/>
                    </a:cubicBezTo>
                    <a:cubicBezTo>
                      <a:pt x="78105" y="105"/>
                      <a:pt x="80963" y="1057"/>
                      <a:pt x="81915" y="2962"/>
                    </a:cubicBezTo>
                    <a:cubicBezTo>
                      <a:pt x="82867" y="4867"/>
                      <a:pt x="80963" y="7725"/>
                      <a:pt x="79057" y="8677"/>
                    </a:cubicBezTo>
                    <a:cubicBezTo>
                      <a:pt x="68580" y="18202"/>
                      <a:pt x="62865" y="29632"/>
                      <a:pt x="56197" y="42015"/>
                    </a:cubicBezTo>
                    <a:cubicBezTo>
                      <a:pt x="53340" y="47730"/>
                      <a:pt x="48578" y="52492"/>
                      <a:pt x="43815" y="56302"/>
                    </a:cubicBezTo>
                    <a:cubicBezTo>
                      <a:pt x="31432" y="67732"/>
                      <a:pt x="12382" y="77257"/>
                      <a:pt x="7620" y="93450"/>
                    </a:cubicBezTo>
                    <a:cubicBezTo>
                      <a:pt x="6667" y="95355"/>
                      <a:pt x="6667" y="98212"/>
                      <a:pt x="3810" y="99165"/>
                    </a:cubicBezTo>
                    <a:cubicBezTo>
                      <a:pt x="1905" y="94402"/>
                      <a:pt x="0" y="87735"/>
                      <a:pt x="0" y="82020"/>
                    </a:cubicBezTo>
                    <a:cubicBezTo>
                      <a:pt x="0" y="76305"/>
                      <a:pt x="0" y="69637"/>
                      <a:pt x="953" y="6201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 name="Google Shape;489;p5"/>
              <p:cNvSpPr/>
              <p:nvPr/>
            </p:nvSpPr>
            <p:spPr>
              <a:xfrm>
                <a:off x="4839652" y="3184126"/>
                <a:ext cx="123019" cy="50710"/>
              </a:xfrm>
              <a:custGeom>
                <a:avLst/>
                <a:gdLst/>
                <a:ahLst/>
                <a:cxnLst/>
                <a:rect l="l" t="t" r="r" b="b"/>
                <a:pathLst>
                  <a:path w="123019" h="50710" extrusionOk="0">
                    <a:moveTo>
                      <a:pt x="33338" y="4843"/>
                    </a:moveTo>
                    <a:cubicBezTo>
                      <a:pt x="41910" y="1986"/>
                      <a:pt x="49530" y="1033"/>
                      <a:pt x="58102" y="81"/>
                    </a:cubicBezTo>
                    <a:cubicBezTo>
                      <a:pt x="72390" y="-872"/>
                      <a:pt x="84772" y="6748"/>
                      <a:pt x="96202" y="15321"/>
                    </a:cubicBezTo>
                    <a:cubicBezTo>
                      <a:pt x="105727" y="22941"/>
                      <a:pt x="117157" y="31513"/>
                      <a:pt x="121920" y="43896"/>
                    </a:cubicBezTo>
                    <a:cubicBezTo>
                      <a:pt x="122872" y="45801"/>
                      <a:pt x="123825" y="48658"/>
                      <a:pt x="121920" y="49611"/>
                    </a:cubicBezTo>
                    <a:cubicBezTo>
                      <a:pt x="120015" y="51516"/>
                      <a:pt x="117157" y="50563"/>
                      <a:pt x="115252" y="49611"/>
                    </a:cubicBezTo>
                    <a:cubicBezTo>
                      <a:pt x="101917" y="43896"/>
                      <a:pt x="89535" y="44848"/>
                      <a:pt x="75247" y="43896"/>
                    </a:cubicBezTo>
                    <a:cubicBezTo>
                      <a:pt x="68580" y="43896"/>
                      <a:pt x="62865" y="41991"/>
                      <a:pt x="56197" y="39133"/>
                    </a:cubicBezTo>
                    <a:cubicBezTo>
                      <a:pt x="40005" y="33418"/>
                      <a:pt x="23813" y="20083"/>
                      <a:pt x="6667" y="22941"/>
                    </a:cubicBezTo>
                    <a:cubicBezTo>
                      <a:pt x="3810" y="22941"/>
                      <a:pt x="1905" y="23893"/>
                      <a:pt x="0" y="22941"/>
                    </a:cubicBezTo>
                    <a:cubicBezTo>
                      <a:pt x="3810" y="19131"/>
                      <a:pt x="8572" y="14368"/>
                      <a:pt x="13335" y="12463"/>
                    </a:cubicBezTo>
                    <a:cubicBezTo>
                      <a:pt x="20002" y="9606"/>
                      <a:pt x="26670" y="6748"/>
                      <a:pt x="33338" y="4843"/>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90" name="Google Shape;490;p5"/>
              <p:cNvGrpSpPr/>
              <p:nvPr/>
            </p:nvGrpSpPr>
            <p:grpSpPr>
              <a:xfrm>
                <a:off x="5783335" y="2166533"/>
                <a:ext cx="123117" cy="119466"/>
                <a:chOff x="5783335" y="2166533"/>
                <a:chExt cx="123117" cy="119466"/>
              </a:xfrm>
            </p:grpSpPr>
            <p:sp>
              <p:nvSpPr>
                <p:cNvPr id="491" name="Google Shape;491;p5"/>
                <p:cNvSpPr/>
                <p:nvPr/>
              </p:nvSpPr>
              <p:spPr>
                <a:xfrm>
                  <a:off x="5783335" y="2166937"/>
                  <a:ext cx="123117" cy="119062"/>
                </a:xfrm>
                <a:custGeom>
                  <a:avLst/>
                  <a:gdLst/>
                  <a:ahLst/>
                  <a:cxnLst/>
                  <a:rect l="l" t="t" r="r" b="b"/>
                  <a:pathLst>
                    <a:path w="123117" h="119062" extrusionOk="0">
                      <a:moveTo>
                        <a:pt x="117402" y="114300"/>
                      </a:moveTo>
                      <a:lnTo>
                        <a:pt x="123117" y="119063"/>
                      </a:lnTo>
                      <a:cubicBezTo>
                        <a:pt x="75492" y="105728"/>
                        <a:pt x="-11185" y="80010"/>
                        <a:pt x="1197" y="0"/>
                      </a:cubicBezTo>
                      <a:cubicBezTo>
                        <a:pt x="20247" y="17145"/>
                        <a:pt x="36440" y="40005"/>
                        <a:pt x="53584" y="59055"/>
                      </a:cubicBezTo>
                      <a:cubicBezTo>
                        <a:pt x="72634" y="80010"/>
                        <a:pt x="98352" y="94297"/>
                        <a:pt x="117402" y="11430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 name="Google Shape;492;p5"/>
                <p:cNvSpPr/>
                <p:nvPr/>
              </p:nvSpPr>
              <p:spPr>
                <a:xfrm>
                  <a:off x="5784532" y="2166533"/>
                  <a:ext cx="121920" cy="119466"/>
                </a:xfrm>
                <a:custGeom>
                  <a:avLst/>
                  <a:gdLst/>
                  <a:ahLst/>
                  <a:cxnLst/>
                  <a:rect l="l" t="t" r="r" b="b"/>
                  <a:pathLst>
                    <a:path w="121920" h="119466" extrusionOk="0">
                      <a:moveTo>
                        <a:pt x="121920" y="119467"/>
                      </a:moveTo>
                      <a:cubicBezTo>
                        <a:pt x="101918" y="101369"/>
                        <a:pt x="74295" y="85177"/>
                        <a:pt x="54293" y="65174"/>
                      </a:cubicBezTo>
                      <a:cubicBezTo>
                        <a:pt x="37148" y="47077"/>
                        <a:pt x="14288" y="13739"/>
                        <a:pt x="0" y="404"/>
                      </a:cubicBezTo>
                      <a:cubicBezTo>
                        <a:pt x="29528" y="-2453"/>
                        <a:pt x="56198" y="9929"/>
                        <a:pt x="73343" y="34694"/>
                      </a:cubicBezTo>
                      <a:cubicBezTo>
                        <a:pt x="91440" y="57554"/>
                        <a:pt x="108585" y="104227"/>
                        <a:pt x="121920" y="11946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93" name="Google Shape;493;p5"/>
              <p:cNvGrpSpPr/>
              <p:nvPr/>
            </p:nvGrpSpPr>
            <p:grpSpPr>
              <a:xfrm>
                <a:off x="4806724" y="2220277"/>
                <a:ext cx="106270" cy="134302"/>
                <a:chOff x="4806724" y="2220277"/>
                <a:chExt cx="106270" cy="134302"/>
              </a:xfrm>
            </p:grpSpPr>
            <p:sp>
              <p:nvSpPr>
                <p:cNvPr id="494" name="Google Shape;494;p5"/>
                <p:cNvSpPr/>
                <p:nvPr/>
              </p:nvSpPr>
              <p:spPr>
                <a:xfrm>
                  <a:off x="4806724" y="2220277"/>
                  <a:ext cx="105318" cy="133416"/>
                </a:xfrm>
                <a:custGeom>
                  <a:avLst/>
                  <a:gdLst/>
                  <a:ahLst/>
                  <a:cxnLst/>
                  <a:rect l="l" t="t" r="r" b="b"/>
                  <a:pathLst>
                    <a:path w="105318" h="133416" extrusionOk="0">
                      <a:moveTo>
                        <a:pt x="4353" y="0"/>
                      </a:moveTo>
                      <a:cubicBezTo>
                        <a:pt x="5306" y="0"/>
                        <a:pt x="13878" y="2857"/>
                        <a:pt x="16736" y="4763"/>
                      </a:cubicBezTo>
                      <a:cubicBezTo>
                        <a:pt x="27213" y="14288"/>
                        <a:pt x="31976" y="24765"/>
                        <a:pt x="37691" y="36195"/>
                      </a:cubicBezTo>
                      <a:cubicBezTo>
                        <a:pt x="45311" y="48577"/>
                        <a:pt x="54836" y="60007"/>
                        <a:pt x="60551" y="73342"/>
                      </a:cubicBezTo>
                      <a:cubicBezTo>
                        <a:pt x="66266" y="85725"/>
                        <a:pt x="71028" y="97155"/>
                        <a:pt x="78648" y="107632"/>
                      </a:cubicBezTo>
                      <a:cubicBezTo>
                        <a:pt x="85316" y="117157"/>
                        <a:pt x="97698" y="124777"/>
                        <a:pt x="105318" y="133350"/>
                      </a:cubicBezTo>
                      <a:cubicBezTo>
                        <a:pt x="89126" y="134302"/>
                        <a:pt x="72933" y="124777"/>
                        <a:pt x="63408" y="118110"/>
                      </a:cubicBezTo>
                      <a:cubicBezTo>
                        <a:pt x="45311" y="105727"/>
                        <a:pt x="26261" y="89535"/>
                        <a:pt x="13878" y="70485"/>
                      </a:cubicBezTo>
                      <a:cubicBezTo>
                        <a:pt x="-1362" y="48577"/>
                        <a:pt x="-3267" y="24765"/>
                        <a:pt x="4353"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5" name="Google Shape;495;p5"/>
                <p:cNvSpPr/>
                <p:nvPr/>
              </p:nvSpPr>
              <p:spPr>
                <a:xfrm>
                  <a:off x="4811077" y="2220277"/>
                  <a:ext cx="101917" cy="134302"/>
                </a:xfrm>
                <a:custGeom>
                  <a:avLst/>
                  <a:gdLst/>
                  <a:ahLst/>
                  <a:cxnLst/>
                  <a:rect l="l" t="t" r="r" b="b"/>
                  <a:pathLst>
                    <a:path w="101917" h="134302" extrusionOk="0">
                      <a:moveTo>
                        <a:pt x="0" y="0"/>
                      </a:moveTo>
                      <a:cubicBezTo>
                        <a:pt x="30480" y="0"/>
                        <a:pt x="61913" y="23813"/>
                        <a:pt x="69532" y="52388"/>
                      </a:cubicBezTo>
                      <a:cubicBezTo>
                        <a:pt x="77152" y="81915"/>
                        <a:pt x="75247" y="111442"/>
                        <a:pt x="101917" y="134302"/>
                      </a:cubicBezTo>
                      <a:cubicBezTo>
                        <a:pt x="80010" y="122872"/>
                        <a:pt x="61913" y="94297"/>
                        <a:pt x="46672" y="69532"/>
                      </a:cubicBezTo>
                      <a:cubicBezTo>
                        <a:pt x="34290" y="47625"/>
                        <a:pt x="21907" y="14288"/>
                        <a:pt x="0"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96" name="Google Shape;496;p5"/>
              <p:cNvGrpSpPr/>
              <p:nvPr/>
            </p:nvGrpSpPr>
            <p:grpSpPr>
              <a:xfrm>
                <a:off x="4876902" y="2799397"/>
                <a:ext cx="74192" cy="117548"/>
                <a:chOff x="4876902" y="2799397"/>
                <a:chExt cx="74192" cy="117548"/>
              </a:xfrm>
            </p:grpSpPr>
            <p:sp>
              <p:nvSpPr>
                <p:cNvPr id="497" name="Google Shape;497;p5"/>
                <p:cNvSpPr/>
                <p:nvPr/>
              </p:nvSpPr>
              <p:spPr>
                <a:xfrm>
                  <a:off x="4901565" y="2799397"/>
                  <a:ext cx="49529" cy="117548"/>
                </a:xfrm>
                <a:custGeom>
                  <a:avLst/>
                  <a:gdLst/>
                  <a:ahLst/>
                  <a:cxnLst/>
                  <a:rect l="l" t="t" r="r" b="b"/>
                  <a:pathLst>
                    <a:path w="49529" h="117548" extrusionOk="0">
                      <a:moveTo>
                        <a:pt x="0" y="117158"/>
                      </a:moveTo>
                      <a:cubicBezTo>
                        <a:pt x="21907" y="120968"/>
                        <a:pt x="44767" y="96203"/>
                        <a:pt x="45720" y="73343"/>
                      </a:cubicBezTo>
                      <a:cubicBezTo>
                        <a:pt x="45720" y="60008"/>
                        <a:pt x="38100" y="33338"/>
                        <a:pt x="49530" y="0"/>
                      </a:cubicBezTo>
                      <a:cubicBezTo>
                        <a:pt x="34290" y="20955"/>
                        <a:pt x="24765" y="24765"/>
                        <a:pt x="14288" y="45720"/>
                      </a:cubicBezTo>
                      <a:cubicBezTo>
                        <a:pt x="4763" y="65723"/>
                        <a:pt x="7620" y="100013"/>
                        <a:pt x="0" y="117158"/>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8" name="Google Shape;498;p5"/>
                <p:cNvSpPr/>
                <p:nvPr/>
              </p:nvSpPr>
              <p:spPr>
                <a:xfrm>
                  <a:off x="4876902" y="2799397"/>
                  <a:ext cx="73239" cy="117157"/>
                </a:xfrm>
                <a:custGeom>
                  <a:avLst/>
                  <a:gdLst/>
                  <a:ahLst/>
                  <a:cxnLst/>
                  <a:rect l="l" t="t" r="r" b="b"/>
                  <a:pathLst>
                    <a:path w="73239" h="117157" extrusionOk="0">
                      <a:moveTo>
                        <a:pt x="2755" y="62865"/>
                      </a:moveTo>
                      <a:cubicBezTo>
                        <a:pt x="-4865" y="80963"/>
                        <a:pt x="3707" y="110490"/>
                        <a:pt x="23710" y="117158"/>
                      </a:cubicBezTo>
                      <a:cubicBezTo>
                        <a:pt x="40855" y="104775"/>
                        <a:pt x="43712" y="79058"/>
                        <a:pt x="45617" y="71438"/>
                      </a:cubicBezTo>
                      <a:cubicBezTo>
                        <a:pt x="50380" y="47625"/>
                        <a:pt x="56095" y="24765"/>
                        <a:pt x="73240" y="0"/>
                      </a:cubicBezTo>
                      <a:cubicBezTo>
                        <a:pt x="67525" y="6668"/>
                        <a:pt x="58000" y="8573"/>
                        <a:pt x="50380" y="13335"/>
                      </a:cubicBezTo>
                      <a:cubicBezTo>
                        <a:pt x="33235" y="23813"/>
                        <a:pt x="12280" y="42863"/>
                        <a:pt x="2755" y="6286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99" name="Google Shape;499;p5"/>
              <p:cNvGrpSpPr/>
              <p:nvPr/>
            </p:nvGrpSpPr>
            <p:grpSpPr>
              <a:xfrm>
                <a:off x="5757738" y="2764643"/>
                <a:ext cx="100136" cy="112858"/>
                <a:chOff x="5757738" y="2764643"/>
                <a:chExt cx="100136" cy="112858"/>
              </a:xfrm>
            </p:grpSpPr>
            <p:sp>
              <p:nvSpPr>
                <p:cNvPr id="500" name="Google Shape;500;p5"/>
                <p:cNvSpPr/>
                <p:nvPr/>
              </p:nvSpPr>
              <p:spPr>
                <a:xfrm>
                  <a:off x="5757738" y="2764643"/>
                  <a:ext cx="100136" cy="112858"/>
                </a:xfrm>
                <a:custGeom>
                  <a:avLst/>
                  <a:gdLst/>
                  <a:ahLst/>
                  <a:cxnLst/>
                  <a:rect l="l" t="t" r="r" b="b"/>
                  <a:pathLst>
                    <a:path w="100136" h="112858" extrusionOk="0">
                      <a:moveTo>
                        <a:pt x="2981" y="35706"/>
                      </a:moveTo>
                      <a:cubicBezTo>
                        <a:pt x="1076" y="29039"/>
                        <a:pt x="-5591" y="-4299"/>
                        <a:pt x="10601" y="464"/>
                      </a:cubicBezTo>
                      <a:lnTo>
                        <a:pt x="12506" y="464"/>
                      </a:lnTo>
                      <a:cubicBezTo>
                        <a:pt x="37271" y="8084"/>
                        <a:pt x="51559" y="30944"/>
                        <a:pt x="61084" y="53804"/>
                      </a:cubicBezTo>
                      <a:cubicBezTo>
                        <a:pt x="65846" y="66186"/>
                        <a:pt x="69656" y="77616"/>
                        <a:pt x="76324" y="88094"/>
                      </a:cubicBezTo>
                      <a:cubicBezTo>
                        <a:pt x="82991" y="98571"/>
                        <a:pt x="92516" y="104286"/>
                        <a:pt x="100136" y="112859"/>
                      </a:cubicBezTo>
                      <a:cubicBezTo>
                        <a:pt x="71561" y="110001"/>
                        <a:pt x="45844" y="94761"/>
                        <a:pt x="26794" y="74759"/>
                      </a:cubicBezTo>
                      <a:cubicBezTo>
                        <a:pt x="13459" y="63329"/>
                        <a:pt x="6791" y="51899"/>
                        <a:pt x="2981" y="35706"/>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1" name="Google Shape;501;p5"/>
                <p:cNvSpPr/>
                <p:nvPr/>
              </p:nvSpPr>
              <p:spPr>
                <a:xfrm>
                  <a:off x="5757738" y="2764643"/>
                  <a:ext cx="100136" cy="111906"/>
                </a:xfrm>
                <a:custGeom>
                  <a:avLst/>
                  <a:gdLst/>
                  <a:ahLst/>
                  <a:cxnLst/>
                  <a:rect l="l" t="t" r="r" b="b"/>
                  <a:pathLst>
                    <a:path w="100136" h="111906" extrusionOk="0">
                      <a:moveTo>
                        <a:pt x="2981" y="35706"/>
                      </a:moveTo>
                      <a:cubicBezTo>
                        <a:pt x="1076" y="29039"/>
                        <a:pt x="-5591" y="-4299"/>
                        <a:pt x="10601" y="464"/>
                      </a:cubicBezTo>
                      <a:lnTo>
                        <a:pt x="12506" y="464"/>
                      </a:lnTo>
                      <a:cubicBezTo>
                        <a:pt x="12506" y="464"/>
                        <a:pt x="13459" y="464"/>
                        <a:pt x="13459" y="464"/>
                      </a:cubicBezTo>
                      <a:cubicBezTo>
                        <a:pt x="13459" y="464"/>
                        <a:pt x="13459" y="1416"/>
                        <a:pt x="13459" y="1416"/>
                      </a:cubicBezTo>
                      <a:cubicBezTo>
                        <a:pt x="19174" y="11894"/>
                        <a:pt x="25841" y="21419"/>
                        <a:pt x="32509" y="30944"/>
                      </a:cubicBezTo>
                      <a:cubicBezTo>
                        <a:pt x="46796" y="64281"/>
                        <a:pt x="63941" y="99524"/>
                        <a:pt x="99184" y="110954"/>
                      </a:cubicBezTo>
                      <a:cubicBezTo>
                        <a:pt x="99184" y="110954"/>
                        <a:pt x="99184" y="110954"/>
                        <a:pt x="100136" y="111906"/>
                      </a:cubicBezTo>
                      <a:cubicBezTo>
                        <a:pt x="71561" y="109049"/>
                        <a:pt x="45844" y="93809"/>
                        <a:pt x="26794" y="73806"/>
                      </a:cubicBezTo>
                      <a:cubicBezTo>
                        <a:pt x="13459" y="63329"/>
                        <a:pt x="6791" y="51899"/>
                        <a:pt x="2981" y="35706"/>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502" name="Google Shape;502;p5"/>
            <p:cNvGrpSpPr/>
            <p:nvPr/>
          </p:nvGrpSpPr>
          <p:grpSpPr>
            <a:xfrm flipH="1">
              <a:off x="2740581" y="-52189"/>
              <a:ext cx="255031" cy="2229112"/>
              <a:chOff x="2960369" y="1253489"/>
              <a:chExt cx="255031" cy="2229112"/>
            </a:xfrm>
          </p:grpSpPr>
          <p:grpSp>
            <p:nvGrpSpPr>
              <p:cNvPr id="503" name="Google Shape;503;p5"/>
              <p:cNvGrpSpPr/>
              <p:nvPr/>
            </p:nvGrpSpPr>
            <p:grpSpPr>
              <a:xfrm>
                <a:off x="3010486" y="1253489"/>
                <a:ext cx="186103" cy="2229112"/>
                <a:chOff x="3010486" y="1253489"/>
                <a:chExt cx="186103" cy="2229112"/>
              </a:xfrm>
            </p:grpSpPr>
            <p:sp>
              <p:nvSpPr>
                <p:cNvPr id="504" name="Google Shape;504;p5"/>
                <p:cNvSpPr/>
                <p:nvPr/>
              </p:nvSpPr>
              <p:spPr>
                <a:xfrm>
                  <a:off x="3010486" y="1253489"/>
                  <a:ext cx="186103" cy="2229112"/>
                </a:xfrm>
                <a:custGeom>
                  <a:avLst/>
                  <a:gdLst/>
                  <a:ahLst/>
                  <a:cxnLst/>
                  <a:rect l="l" t="t" r="r" b="b"/>
                  <a:pathLst>
                    <a:path w="186103" h="2229112" extrusionOk="0">
                      <a:moveTo>
                        <a:pt x="186103" y="30480"/>
                      </a:moveTo>
                      <a:cubicBezTo>
                        <a:pt x="167053" y="20003"/>
                        <a:pt x="148956" y="10478"/>
                        <a:pt x="129906" y="0"/>
                      </a:cubicBezTo>
                      <a:cubicBezTo>
                        <a:pt x="59421" y="83820"/>
                        <a:pt x="13701" y="188595"/>
                        <a:pt x="4176" y="299085"/>
                      </a:cubicBezTo>
                      <a:cubicBezTo>
                        <a:pt x="-10112" y="461010"/>
                        <a:pt x="13701" y="620078"/>
                        <a:pt x="53706" y="776288"/>
                      </a:cubicBezTo>
                      <a:cubicBezTo>
                        <a:pt x="80376" y="882015"/>
                        <a:pt x="116571" y="983932"/>
                        <a:pt x="128001" y="1093470"/>
                      </a:cubicBezTo>
                      <a:cubicBezTo>
                        <a:pt x="139431" y="1207770"/>
                        <a:pt x="129906" y="1324928"/>
                        <a:pt x="97521" y="1435418"/>
                      </a:cubicBezTo>
                      <a:cubicBezTo>
                        <a:pt x="80376" y="1495425"/>
                        <a:pt x="56563" y="1553528"/>
                        <a:pt x="44181" y="1614488"/>
                      </a:cubicBezTo>
                      <a:cubicBezTo>
                        <a:pt x="27988" y="1694498"/>
                        <a:pt x="30846" y="1778318"/>
                        <a:pt x="52753" y="1856423"/>
                      </a:cubicBezTo>
                      <a:cubicBezTo>
                        <a:pt x="80376" y="1954530"/>
                        <a:pt x="162291" y="2064068"/>
                        <a:pt x="117523" y="2167890"/>
                      </a:cubicBezTo>
                      <a:cubicBezTo>
                        <a:pt x="112761" y="2179320"/>
                        <a:pt x="106093" y="2190750"/>
                        <a:pt x="95616" y="2197418"/>
                      </a:cubicBezTo>
                      <a:cubicBezTo>
                        <a:pt x="80376" y="2205990"/>
                        <a:pt x="59421" y="2200275"/>
                        <a:pt x="48943" y="2186940"/>
                      </a:cubicBezTo>
                      <a:cubicBezTo>
                        <a:pt x="38466" y="2172653"/>
                        <a:pt x="37513" y="2152650"/>
                        <a:pt x="46086" y="2137410"/>
                      </a:cubicBezTo>
                      <a:cubicBezTo>
                        <a:pt x="27988" y="2147888"/>
                        <a:pt x="20368" y="2172653"/>
                        <a:pt x="27036" y="2192655"/>
                      </a:cubicBezTo>
                      <a:cubicBezTo>
                        <a:pt x="33703" y="2212658"/>
                        <a:pt x="53706" y="2226945"/>
                        <a:pt x="74661" y="2228850"/>
                      </a:cubicBezTo>
                      <a:cubicBezTo>
                        <a:pt x="95616" y="2230755"/>
                        <a:pt x="116571" y="2222183"/>
                        <a:pt x="131811" y="2206943"/>
                      </a:cubicBezTo>
                      <a:cubicBezTo>
                        <a:pt x="139431" y="2198370"/>
                        <a:pt x="146098" y="2188845"/>
                        <a:pt x="151813" y="2179320"/>
                      </a:cubicBezTo>
                      <a:cubicBezTo>
                        <a:pt x="168006" y="2152650"/>
                        <a:pt x="168958" y="2138363"/>
                        <a:pt x="168958" y="2108835"/>
                      </a:cubicBezTo>
                      <a:cubicBezTo>
                        <a:pt x="168958" y="2077403"/>
                        <a:pt x="164196" y="2046923"/>
                        <a:pt x="152766" y="2017395"/>
                      </a:cubicBezTo>
                      <a:cubicBezTo>
                        <a:pt x="140383" y="1983105"/>
                        <a:pt x="121333" y="1951673"/>
                        <a:pt x="107046" y="1918335"/>
                      </a:cubicBezTo>
                      <a:cubicBezTo>
                        <a:pt x="49896" y="1788795"/>
                        <a:pt x="68946" y="1641158"/>
                        <a:pt x="107046" y="1508760"/>
                      </a:cubicBezTo>
                      <a:cubicBezTo>
                        <a:pt x="134668" y="1412558"/>
                        <a:pt x="172768" y="1317308"/>
                        <a:pt x="179436" y="1216343"/>
                      </a:cubicBezTo>
                      <a:cubicBezTo>
                        <a:pt x="190866" y="1043940"/>
                        <a:pt x="151813" y="872490"/>
                        <a:pt x="92758" y="712470"/>
                      </a:cubicBezTo>
                      <a:cubicBezTo>
                        <a:pt x="12748" y="498158"/>
                        <a:pt x="40371" y="211455"/>
                        <a:pt x="186103" y="30480"/>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5" name="Google Shape;505;p5"/>
                <p:cNvSpPr/>
                <p:nvPr/>
              </p:nvSpPr>
              <p:spPr>
                <a:xfrm>
                  <a:off x="3026239" y="1265872"/>
                  <a:ext cx="170350" cy="2214825"/>
                </a:xfrm>
                <a:custGeom>
                  <a:avLst/>
                  <a:gdLst/>
                  <a:ahLst/>
                  <a:cxnLst/>
                  <a:rect l="l" t="t" r="r" b="b"/>
                  <a:pathLst>
                    <a:path w="170350" h="2214825" extrusionOk="0">
                      <a:moveTo>
                        <a:pt x="170351" y="18097"/>
                      </a:moveTo>
                      <a:cubicBezTo>
                        <a:pt x="158921" y="12382"/>
                        <a:pt x="148443" y="6667"/>
                        <a:pt x="137013" y="0"/>
                      </a:cubicBezTo>
                      <a:cubicBezTo>
                        <a:pt x="105581" y="41910"/>
                        <a:pt x="73196" y="80010"/>
                        <a:pt x="53193" y="130492"/>
                      </a:cubicBezTo>
                      <a:cubicBezTo>
                        <a:pt x="44621" y="151447"/>
                        <a:pt x="36048" y="173355"/>
                        <a:pt x="27476" y="194310"/>
                      </a:cubicBezTo>
                      <a:cubicBezTo>
                        <a:pt x="4616" y="250507"/>
                        <a:pt x="8426" y="320992"/>
                        <a:pt x="2711" y="381000"/>
                      </a:cubicBezTo>
                      <a:cubicBezTo>
                        <a:pt x="-13482" y="537210"/>
                        <a:pt x="46526" y="696278"/>
                        <a:pt x="85578" y="844868"/>
                      </a:cubicBezTo>
                      <a:cubicBezTo>
                        <a:pt x="105581" y="920115"/>
                        <a:pt x="126536" y="996315"/>
                        <a:pt x="136061" y="1073468"/>
                      </a:cubicBezTo>
                      <a:cubicBezTo>
                        <a:pt x="139871" y="1109662"/>
                        <a:pt x="149396" y="1186815"/>
                        <a:pt x="114153" y="1215390"/>
                      </a:cubicBezTo>
                      <a:cubicBezTo>
                        <a:pt x="112248" y="1252537"/>
                        <a:pt x="108438" y="1289685"/>
                        <a:pt x="101771" y="1326833"/>
                      </a:cubicBezTo>
                      <a:cubicBezTo>
                        <a:pt x="123678" y="1366837"/>
                        <a:pt x="68433" y="1505903"/>
                        <a:pt x="61766" y="1528762"/>
                      </a:cubicBezTo>
                      <a:cubicBezTo>
                        <a:pt x="33191" y="1626870"/>
                        <a:pt x="20808" y="1735455"/>
                        <a:pt x="49383" y="1835468"/>
                      </a:cubicBezTo>
                      <a:cubicBezTo>
                        <a:pt x="62718" y="1884998"/>
                        <a:pt x="88436" y="1929765"/>
                        <a:pt x="107486" y="1977390"/>
                      </a:cubicBezTo>
                      <a:cubicBezTo>
                        <a:pt x="142728" y="2027873"/>
                        <a:pt x="144633" y="2114550"/>
                        <a:pt x="120821" y="2161222"/>
                      </a:cubicBezTo>
                      <a:cubicBezTo>
                        <a:pt x="89388" y="2225040"/>
                        <a:pt x="6521" y="2205038"/>
                        <a:pt x="10331" y="2144078"/>
                      </a:cubicBezTo>
                      <a:cubicBezTo>
                        <a:pt x="5568" y="2154555"/>
                        <a:pt x="4616" y="2167890"/>
                        <a:pt x="8426" y="2178368"/>
                      </a:cubicBezTo>
                      <a:cubicBezTo>
                        <a:pt x="15093" y="2198370"/>
                        <a:pt x="35096" y="2212658"/>
                        <a:pt x="56051" y="2214563"/>
                      </a:cubicBezTo>
                      <a:cubicBezTo>
                        <a:pt x="77006" y="2216468"/>
                        <a:pt x="97961" y="2207895"/>
                        <a:pt x="113201" y="2192655"/>
                      </a:cubicBezTo>
                      <a:cubicBezTo>
                        <a:pt x="120821" y="2184083"/>
                        <a:pt x="127488" y="2174558"/>
                        <a:pt x="133203" y="2165033"/>
                      </a:cubicBezTo>
                      <a:cubicBezTo>
                        <a:pt x="149396" y="2138363"/>
                        <a:pt x="150348" y="2124075"/>
                        <a:pt x="150348" y="2094547"/>
                      </a:cubicBezTo>
                      <a:cubicBezTo>
                        <a:pt x="150348" y="2063115"/>
                        <a:pt x="145586" y="2032635"/>
                        <a:pt x="134156" y="2003108"/>
                      </a:cubicBezTo>
                      <a:cubicBezTo>
                        <a:pt x="121773" y="1968818"/>
                        <a:pt x="102723" y="1937385"/>
                        <a:pt x="88436" y="1904048"/>
                      </a:cubicBezTo>
                      <a:cubicBezTo>
                        <a:pt x="31286" y="1774508"/>
                        <a:pt x="50336" y="1626870"/>
                        <a:pt x="88436" y="1494473"/>
                      </a:cubicBezTo>
                      <a:cubicBezTo>
                        <a:pt x="116058" y="1398270"/>
                        <a:pt x="154158" y="1303020"/>
                        <a:pt x="160826" y="1202055"/>
                      </a:cubicBezTo>
                      <a:cubicBezTo>
                        <a:pt x="172256" y="1029653"/>
                        <a:pt x="133203" y="858203"/>
                        <a:pt x="74148" y="698182"/>
                      </a:cubicBezTo>
                      <a:cubicBezTo>
                        <a:pt x="-3004" y="485775"/>
                        <a:pt x="24618" y="199072"/>
                        <a:pt x="170351" y="1809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06" name="Google Shape;506;p5"/>
              <p:cNvGrpSpPr/>
              <p:nvPr/>
            </p:nvGrpSpPr>
            <p:grpSpPr>
              <a:xfrm>
                <a:off x="2960369" y="1423035"/>
                <a:ext cx="255031" cy="1787842"/>
                <a:chOff x="2960369" y="1423035"/>
                <a:chExt cx="255031" cy="1787842"/>
              </a:xfrm>
            </p:grpSpPr>
            <p:sp>
              <p:nvSpPr>
                <p:cNvPr id="507" name="Google Shape;507;p5"/>
                <p:cNvSpPr/>
                <p:nvPr/>
              </p:nvSpPr>
              <p:spPr>
                <a:xfrm>
                  <a:off x="3146244" y="2201941"/>
                  <a:ext cx="69156" cy="125015"/>
                </a:xfrm>
                <a:custGeom>
                  <a:avLst/>
                  <a:gdLst/>
                  <a:ahLst/>
                  <a:cxnLst/>
                  <a:rect l="l" t="t" r="r" b="b"/>
                  <a:pathLst>
                    <a:path w="69156" h="125015" extrusionOk="0">
                      <a:moveTo>
                        <a:pt x="68443" y="86916"/>
                      </a:moveTo>
                      <a:cubicBezTo>
                        <a:pt x="69395" y="77391"/>
                        <a:pt x="69395" y="67866"/>
                        <a:pt x="68443" y="59293"/>
                      </a:cubicBezTo>
                      <a:cubicBezTo>
                        <a:pt x="66538" y="43101"/>
                        <a:pt x="55108" y="31671"/>
                        <a:pt x="43678" y="22146"/>
                      </a:cubicBezTo>
                      <a:cubicBezTo>
                        <a:pt x="33200" y="13573"/>
                        <a:pt x="21770" y="3096"/>
                        <a:pt x="7483" y="238"/>
                      </a:cubicBezTo>
                      <a:cubicBezTo>
                        <a:pt x="5578" y="238"/>
                        <a:pt x="2720" y="-714"/>
                        <a:pt x="815" y="1191"/>
                      </a:cubicBezTo>
                      <a:cubicBezTo>
                        <a:pt x="-1090" y="3096"/>
                        <a:pt x="815" y="5953"/>
                        <a:pt x="1768" y="7858"/>
                      </a:cubicBezTo>
                      <a:cubicBezTo>
                        <a:pt x="10340" y="21193"/>
                        <a:pt x="13198" y="34528"/>
                        <a:pt x="17008" y="48816"/>
                      </a:cubicBezTo>
                      <a:cubicBezTo>
                        <a:pt x="18913" y="55483"/>
                        <a:pt x="21770" y="62151"/>
                        <a:pt x="25580" y="67866"/>
                      </a:cubicBezTo>
                      <a:cubicBezTo>
                        <a:pt x="35105" y="83106"/>
                        <a:pt x="52250" y="98346"/>
                        <a:pt x="53203" y="117396"/>
                      </a:cubicBezTo>
                      <a:cubicBezTo>
                        <a:pt x="53203" y="120253"/>
                        <a:pt x="53203" y="123111"/>
                        <a:pt x="55108" y="125016"/>
                      </a:cubicBezTo>
                      <a:cubicBezTo>
                        <a:pt x="58918" y="120253"/>
                        <a:pt x="61775" y="113586"/>
                        <a:pt x="63680" y="107871"/>
                      </a:cubicBezTo>
                      <a:cubicBezTo>
                        <a:pt x="65585" y="102156"/>
                        <a:pt x="67490" y="94536"/>
                        <a:pt x="68443" y="86916"/>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8" name="Google Shape;508;p5"/>
                <p:cNvSpPr/>
                <p:nvPr/>
              </p:nvSpPr>
              <p:spPr>
                <a:xfrm>
                  <a:off x="2974262" y="1423035"/>
                  <a:ext cx="82562" cy="115252"/>
                </a:xfrm>
                <a:custGeom>
                  <a:avLst/>
                  <a:gdLst/>
                  <a:ahLst/>
                  <a:cxnLst/>
                  <a:rect l="l" t="t" r="r" b="b"/>
                  <a:pathLst>
                    <a:path w="82562" h="115252" extrusionOk="0">
                      <a:moveTo>
                        <a:pt x="395" y="74295"/>
                      </a:moveTo>
                      <a:cubicBezTo>
                        <a:pt x="1347" y="64770"/>
                        <a:pt x="2300" y="56197"/>
                        <a:pt x="5157" y="47625"/>
                      </a:cubicBezTo>
                      <a:cubicBezTo>
                        <a:pt x="9920" y="32385"/>
                        <a:pt x="23255" y="22860"/>
                        <a:pt x="36590" y="15240"/>
                      </a:cubicBezTo>
                      <a:cubicBezTo>
                        <a:pt x="48020" y="8572"/>
                        <a:pt x="61355" y="0"/>
                        <a:pt x="75642" y="0"/>
                      </a:cubicBezTo>
                      <a:cubicBezTo>
                        <a:pt x="77547" y="0"/>
                        <a:pt x="80405" y="0"/>
                        <a:pt x="82310" y="1905"/>
                      </a:cubicBezTo>
                      <a:cubicBezTo>
                        <a:pt x="83262" y="3810"/>
                        <a:pt x="81357" y="6667"/>
                        <a:pt x="79452" y="8572"/>
                      </a:cubicBezTo>
                      <a:cubicBezTo>
                        <a:pt x="68975" y="20002"/>
                        <a:pt x="64212" y="32385"/>
                        <a:pt x="57545" y="46672"/>
                      </a:cubicBezTo>
                      <a:cubicBezTo>
                        <a:pt x="54687" y="53340"/>
                        <a:pt x="49925" y="58102"/>
                        <a:pt x="46115" y="63817"/>
                      </a:cubicBezTo>
                      <a:cubicBezTo>
                        <a:pt x="33732" y="77152"/>
                        <a:pt x="13730" y="89535"/>
                        <a:pt x="9920" y="108585"/>
                      </a:cubicBezTo>
                      <a:cubicBezTo>
                        <a:pt x="8967" y="111442"/>
                        <a:pt x="8967" y="114300"/>
                        <a:pt x="7062" y="115252"/>
                      </a:cubicBezTo>
                      <a:cubicBezTo>
                        <a:pt x="4205" y="109538"/>
                        <a:pt x="2300" y="102870"/>
                        <a:pt x="1347" y="97155"/>
                      </a:cubicBezTo>
                      <a:cubicBezTo>
                        <a:pt x="395" y="90488"/>
                        <a:pt x="-558" y="81915"/>
                        <a:pt x="395" y="74295"/>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09" name="Google Shape;509;p5"/>
                <p:cNvGrpSpPr/>
                <p:nvPr/>
              </p:nvGrpSpPr>
              <p:grpSpPr>
                <a:xfrm>
                  <a:off x="2960369" y="2706722"/>
                  <a:ext cx="147637" cy="109820"/>
                  <a:chOff x="2960369" y="2706722"/>
                  <a:chExt cx="147637" cy="109820"/>
                </a:xfrm>
              </p:grpSpPr>
              <p:sp>
                <p:nvSpPr>
                  <p:cNvPr id="510" name="Google Shape;510;p5"/>
                  <p:cNvSpPr/>
                  <p:nvPr/>
                </p:nvSpPr>
                <p:spPr>
                  <a:xfrm>
                    <a:off x="2960369" y="2706722"/>
                    <a:ext cx="146685" cy="109819"/>
                  </a:xfrm>
                  <a:custGeom>
                    <a:avLst/>
                    <a:gdLst/>
                    <a:ahLst/>
                    <a:cxnLst/>
                    <a:rect l="l" t="t" r="r" b="b"/>
                    <a:pathLst>
                      <a:path w="146685" h="109819" extrusionOk="0">
                        <a:moveTo>
                          <a:pt x="5715" y="105057"/>
                        </a:moveTo>
                        <a:lnTo>
                          <a:pt x="0" y="109820"/>
                        </a:lnTo>
                        <a:cubicBezTo>
                          <a:pt x="25718" y="63147"/>
                          <a:pt x="73343" y="-23530"/>
                          <a:pt x="146685" y="5997"/>
                        </a:cubicBezTo>
                        <a:cubicBezTo>
                          <a:pt x="124778" y="23142"/>
                          <a:pt x="99060" y="34572"/>
                          <a:pt x="76200" y="48860"/>
                        </a:cubicBezTo>
                        <a:cubicBezTo>
                          <a:pt x="50483" y="65052"/>
                          <a:pt x="30480" y="87912"/>
                          <a:pt x="5715" y="105057"/>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1" name="Google Shape;511;p5"/>
                  <p:cNvSpPr/>
                  <p:nvPr/>
                </p:nvSpPr>
                <p:spPr>
                  <a:xfrm>
                    <a:off x="2960369" y="2712720"/>
                    <a:ext cx="147637" cy="103822"/>
                  </a:xfrm>
                  <a:custGeom>
                    <a:avLst/>
                    <a:gdLst/>
                    <a:ahLst/>
                    <a:cxnLst/>
                    <a:rect l="l" t="t" r="r" b="b"/>
                    <a:pathLst>
                      <a:path w="147637" h="103822" extrusionOk="0">
                        <a:moveTo>
                          <a:pt x="0" y="103822"/>
                        </a:moveTo>
                        <a:cubicBezTo>
                          <a:pt x="22860" y="85725"/>
                          <a:pt x="45720" y="60960"/>
                          <a:pt x="70485" y="43815"/>
                        </a:cubicBezTo>
                        <a:cubicBezTo>
                          <a:pt x="92393" y="29527"/>
                          <a:pt x="130493" y="12383"/>
                          <a:pt x="147638" y="0"/>
                        </a:cubicBezTo>
                        <a:cubicBezTo>
                          <a:pt x="142875" y="31433"/>
                          <a:pt x="122873" y="57150"/>
                          <a:pt x="95250" y="70485"/>
                        </a:cubicBezTo>
                        <a:cubicBezTo>
                          <a:pt x="67628" y="82867"/>
                          <a:pt x="19050" y="92392"/>
                          <a:pt x="0" y="10382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12" name="Google Shape;512;p5"/>
                <p:cNvGrpSpPr/>
                <p:nvPr/>
              </p:nvGrpSpPr>
              <p:grpSpPr>
                <a:xfrm>
                  <a:off x="2979528" y="1912620"/>
                  <a:ext cx="78744" cy="177164"/>
                  <a:chOff x="2979528" y="1912620"/>
                  <a:chExt cx="78744" cy="177164"/>
                </a:xfrm>
              </p:grpSpPr>
              <p:sp>
                <p:nvSpPr>
                  <p:cNvPr id="513" name="Google Shape;513;p5"/>
                  <p:cNvSpPr/>
                  <p:nvPr/>
                </p:nvSpPr>
                <p:spPr>
                  <a:xfrm>
                    <a:off x="2979528" y="1912620"/>
                    <a:ext cx="66566" cy="176212"/>
                  </a:xfrm>
                  <a:custGeom>
                    <a:avLst/>
                    <a:gdLst/>
                    <a:ahLst/>
                    <a:cxnLst/>
                    <a:rect l="l" t="t" r="r" b="b"/>
                    <a:pathLst>
                      <a:path w="66566" h="176212" extrusionOk="0">
                        <a:moveTo>
                          <a:pt x="62757" y="0"/>
                        </a:moveTo>
                        <a:cubicBezTo>
                          <a:pt x="63709" y="952"/>
                          <a:pt x="66567" y="9525"/>
                          <a:pt x="66567" y="13335"/>
                        </a:cubicBezTo>
                        <a:cubicBezTo>
                          <a:pt x="65614" y="28575"/>
                          <a:pt x="59899" y="39052"/>
                          <a:pt x="54184" y="52388"/>
                        </a:cubicBezTo>
                        <a:cubicBezTo>
                          <a:pt x="48469" y="67627"/>
                          <a:pt x="45612" y="82867"/>
                          <a:pt x="37992" y="97155"/>
                        </a:cubicBezTo>
                        <a:cubicBezTo>
                          <a:pt x="31324" y="110490"/>
                          <a:pt x="24657" y="121920"/>
                          <a:pt x="21799" y="136207"/>
                        </a:cubicBezTo>
                        <a:cubicBezTo>
                          <a:pt x="18942" y="148590"/>
                          <a:pt x="19894" y="163830"/>
                          <a:pt x="17037" y="176213"/>
                        </a:cubicBezTo>
                        <a:cubicBezTo>
                          <a:pt x="5607" y="163830"/>
                          <a:pt x="1797" y="142875"/>
                          <a:pt x="844" y="130492"/>
                        </a:cubicBezTo>
                        <a:cubicBezTo>
                          <a:pt x="-1061" y="106680"/>
                          <a:pt x="-108" y="79057"/>
                          <a:pt x="7512" y="56197"/>
                        </a:cubicBezTo>
                        <a:cubicBezTo>
                          <a:pt x="17037" y="28575"/>
                          <a:pt x="37039" y="10477"/>
                          <a:pt x="62757"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4" name="Google Shape;514;p5"/>
                  <p:cNvSpPr/>
                  <p:nvPr/>
                </p:nvSpPr>
                <p:spPr>
                  <a:xfrm>
                    <a:off x="2995514" y="1912620"/>
                    <a:ext cx="62758" cy="177164"/>
                  </a:xfrm>
                  <a:custGeom>
                    <a:avLst/>
                    <a:gdLst/>
                    <a:ahLst/>
                    <a:cxnLst/>
                    <a:rect l="l" t="t" r="r" b="b"/>
                    <a:pathLst>
                      <a:path w="62758" h="177164" extrusionOk="0">
                        <a:moveTo>
                          <a:pt x="46770" y="0"/>
                        </a:moveTo>
                        <a:cubicBezTo>
                          <a:pt x="66773" y="25717"/>
                          <a:pt x="68678" y="69532"/>
                          <a:pt x="48675" y="95250"/>
                        </a:cubicBezTo>
                        <a:cubicBezTo>
                          <a:pt x="28673" y="121920"/>
                          <a:pt x="2003" y="140017"/>
                          <a:pt x="1050" y="177165"/>
                        </a:cubicBezTo>
                        <a:cubicBezTo>
                          <a:pt x="-3712" y="150495"/>
                          <a:pt x="8670" y="116205"/>
                          <a:pt x="19148" y="86677"/>
                        </a:cubicBezTo>
                        <a:cubicBezTo>
                          <a:pt x="28673" y="61913"/>
                          <a:pt x="48675" y="28575"/>
                          <a:pt x="46770"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15" name="Google Shape;515;p5"/>
                <p:cNvGrpSpPr/>
                <p:nvPr/>
              </p:nvGrpSpPr>
              <p:grpSpPr>
                <a:xfrm>
                  <a:off x="3022559" y="3051672"/>
                  <a:ext cx="51871" cy="159205"/>
                  <a:chOff x="3022559" y="3051672"/>
                  <a:chExt cx="51871" cy="159205"/>
                </a:xfrm>
              </p:grpSpPr>
              <p:sp>
                <p:nvSpPr>
                  <p:cNvPr id="516" name="Google Shape;516;p5"/>
                  <p:cNvSpPr/>
                  <p:nvPr/>
                </p:nvSpPr>
                <p:spPr>
                  <a:xfrm>
                    <a:off x="3022559" y="3051672"/>
                    <a:ext cx="51871" cy="159205"/>
                  </a:xfrm>
                  <a:custGeom>
                    <a:avLst/>
                    <a:gdLst/>
                    <a:ahLst/>
                    <a:cxnLst/>
                    <a:rect l="l" t="t" r="r" b="b"/>
                    <a:pathLst>
                      <a:path w="51871" h="159205" extrusionOk="0">
                        <a:moveTo>
                          <a:pt x="9248" y="28712"/>
                        </a:moveTo>
                        <a:cubicBezTo>
                          <a:pt x="13058" y="22045"/>
                          <a:pt x="29250" y="-11293"/>
                          <a:pt x="39728" y="3948"/>
                        </a:cubicBezTo>
                        <a:lnTo>
                          <a:pt x="40680" y="4900"/>
                        </a:lnTo>
                        <a:cubicBezTo>
                          <a:pt x="56873" y="28712"/>
                          <a:pt x="53063" y="58240"/>
                          <a:pt x="44490" y="83005"/>
                        </a:cubicBezTo>
                        <a:cubicBezTo>
                          <a:pt x="40680" y="96340"/>
                          <a:pt x="35918" y="108723"/>
                          <a:pt x="34013" y="122057"/>
                        </a:cubicBezTo>
                        <a:cubicBezTo>
                          <a:pt x="32108" y="135393"/>
                          <a:pt x="35918" y="146823"/>
                          <a:pt x="36870" y="159205"/>
                        </a:cubicBezTo>
                        <a:cubicBezTo>
                          <a:pt x="14963" y="137298"/>
                          <a:pt x="3533" y="106818"/>
                          <a:pt x="675" y="77290"/>
                        </a:cubicBezTo>
                        <a:cubicBezTo>
                          <a:pt x="-1230" y="59193"/>
                          <a:pt x="675" y="44905"/>
                          <a:pt x="9248" y="2871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7" name="Google Shape;517;p5"/>
                  <p:cNvSpPr/>
                  <p:nvPr/>
                </p:nvSpPr>
                <p:spPr>
                  <a:xfrm>
                    <a:off x="3022559" y="3051672"/>
                    <a:ext cx="41632" cy="159205"/>
                  </a:xfrm>
                  <a:custGeom>
                    <a:avLst/>
                    <a:gdLst/>
                    <a:ahLst/>
                    <a:cxnLst/>
                    <a:rect l="l" t="t" r="r" b="b"/>
                    <a:pathLst>
                      <a:path w="41632" h="159205" extrusionOk="0">
                        <a:moveTo>
                          <a:pt x="9248" y="28712"/>
                        </a:moveTo>
                        <a:cubicBezTo>
                          <a:pt x="13058" y="22045"/>
                          <a:pt x="29250" y="-11293"/>
                          <a:pt x="39728" y="3948"/>
                        </a:cubicBezTo>
                        <a:lnTo>
                          <a:pt x="40680" y="4900"/>
                        </a:lnTo>
                        <a:cubicBezTo>
                          <a:pt x="40680" y="4900"/>
                          <a:pt x="40680" y="5852"/>
                          <a:pt x="41633" y="5852"/>
                        </a:cubicBezTo>
                        <a:cubicBezTo>
                          <a:pt x="41633" y="5852"/>
                          <a:pt x="40680" y="6805"/>
                          <a:pt x="40680" y="6805"/>
                        </a:cubicBezTo>
                        <a:cubicBezTo>
                          <a:pt x="38775" y="19187"/>
                          <a:pt x="36870" y="32523"/>
                          <a:pt x="35918" y="44905"/>
                        </a:cubicBezTo>
                        <a:cubicBezTo>
                          <a:pt x="24488" y="83005"/>
                          <a:pt x="15915" y="123962"/>
                          <a:pt x="36870" y="158252"/>
                        </a:cubicBezTo>
                        <a:cubicBezTo>
                          <a:pt x="36870" y="158252"/>
                          <a:pt x="36870" y="159205"/>
                          <a:pt x="36870" y="159205"/>
                        </a:cubicBezTo>
                        <a:cubicBezTo>
                          <a:pt x="14963" y="137298"/>
                          <a:pt x="3533" y="106818"/>
                          <a:pt x="675" y="77290"/>
                        </a:cubicBezTo>
                        <a:cubicBezTo>
                          <a:pt x="-1230" y="59193"/>
                          <a:pt x="675" y="44905"/>
                          <a:pt x="9248" y="287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518" name="Google Shape;518;p5"/>
            <p:cNvGrpSpPr/>
            <p:nvPr/>
          </p:nvGrpSpPr>
          <p:grpSpPr>
            <a:xfrm rot="8658896" flipH="1">
              <a:off x="844010" y="64310"/>
              <a:ext cx="725994" cy="1575601"/>
              <a:chOff x="5685287" y="2863915"/>
              <a:chExt cx="907616" cy="1969770"/>
            </a:xfrm>
          </p:grpSpPr>
          <p:sp>
            <p:nvSpPr>
              <p:cNvPr id="519" name="Google Shape;519;p5"/>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0" name="Google Shape;520;p5"/>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1" name="Google Shape;521;p5"/>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22" name="Google Shape;522;p5"/>
            <p:cNvGrpSpPr/>
            <p:nvPr/>
          </p:nvGrpSpPr>
          <p:grpSpPr>
            <a:xfrm rot="-10175364">
              <a:off x="844171" y="-39858"/>
              <a:ext cx="605031" cy="1387040"/>
              <a:chOff x="6209083" y="1899986"/>
              <a:chExt cx="1085697" cy="2488974"/>
            </a:xfrm>
          </p:grpSpPr>
          <p:sp>
            <p:nvSpPr>
              <p:cNvPr id="523" name="Google Shape;523;p5"/>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4" name="Google Shape;524;p5"/>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25" name="Google Shape;525;p5"/>
            <p:cNvSpPr/>
            <p:nvPr/>
          </p:nvSpPr>
          <p:spPr>
            <a:xfrm rot="-8617848">
              <a:off x="526181" y="-22132"/>
              <a:ext cx="888873" cy="1271724"/>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26" name="Google Shape;526;p5"/>
            <p:cNvGrpSpPr/>
            <p:nvPr/>
          </p:nvGrpSpPr>
          <p:grpSpPr>
            <a:xfrm rot="-7974174">
              <a:off x="267359" y="-193641"/>
              <a:ext cx="821066" cy="1425244"/>
              <a:chOff x="7981884" y="2154029"/>
              <a:chExt cx="1026344" cy="1781575"/>
            </a:xfrm>
          </p:grpSpPr>
          <p:sp>
            <p:nvSpPr>
              <p:cNvPr id="527" name="Google Shape;527;p5"/>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8" name="Google Shape;528;p5"/>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29" name="Google Shape;529;p5"/>
            <p:cNvGrpSpPr/>
            <p:nvPr/>
          </p:nvGrpSpPr>
          <p:grpSpPr>
            <a:xfrm rot="10357414">
              <a:off x="1231785" y="-29890"/>
              <a:ext cx="431258" cy="947377"/>
              <a:chOff x="7793199" y="3142045"/>
              <a:chExt cx="539126" cy="1184339"/>
            </a:xfrm>
          </p:grpSpPr>
          <p:sp>
            <p:nvSpPr>
              <p:cNvPr id="530" name="Google Shape;530;p5"/>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1" name="Google Shape;531;p5"/>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532" name="Google Shape;532;p5"/>
          <p:cNvGrpSpPr/>
          <p:nvPr/>
        </p:nvGrpSpPr>
        <p:grpSpPr>
          <a:xfrm flipH="1">
            <a:off x="3772899" y="6349069"/>
            <a:ext cx="593016" cy="525511"/>
            <a:chOff x="-57404" y="6066190"/>
            <a:chExt cx="959352" cy="850146"/>
          </a:xfrm>
        </p:grpSpPr>
        <p:sp>
          <p:nvSpPr>
            <p:cNvPr id="533" name="Google Shape;533;p5"/>
            <p:cNvSpPr/>
            <p:nvPr/>
          </p:nvSpPr>
          <p:spPr>
            <a:xfrm>
              <a:off x="-50142" y="6252659"/>
              <a:ext cx="667285" cy="657432"/>
            </a:xfrm>
            <a:custGeom>
              <a:avLst/>
              <a:gdLst/>
              <a:ahLst/>
              <a:cxnLst/>
              <a:rect l="l" t="t" r="r" b="b"/>
              <a:pathLst>
                <a:path w="667285" h="657432" extrusionOk="0">
                  <a:moveTo>
                    <a:pt x="541556" y="505985"/>
                  </a:moveTo>
                  <a:cubicBezTo>
                    <a:pt x="511076" y="485030"/>
                    <a:pt x="502503" y="460265"/>
                    <a:pt x="499646" y="425022"/>
                  </a:cubicBezTo>
                  <a:cubicBezTo>
                    <a:pt x="496788" y="389780"/>
                    <a:pt x="467261" y="330725"/>
                    <a:pt x="464403" y="295482"/>
                  </a:cubicBezTo>
                  <a:cubicBezTo>
                    <a:pt x="457736" y="223092"/>
                    <a:pt x="464403" y="157370"/>
                    <a:pt x="481548" y="105935"/>
                  </a:cubicBezTo>
                  <a:cubicBezTo>
                    <a:pt x="460593" y="96410"/>
                    <a:pt x="448211" y="85932"/>
                    <a:pt x="426303" y="105935"/>
                  </a:cubicBezTo>
                  <a:cubicBezTo>
                    <a:pt x="399633" y="129747"/>
                    <a:pt x="421541" y="182135"/>
                    <a:pt x="399633" y="237380"/>
                  </a:cubicBezTo>
                  <a:cubicBezTo>
                    <a:pt x="381536" y="283100"/>
                    <a:pt x="353913" y="328820"/>
                    <a:pt x="370106" y="391685"/>
                  </a:cubicBezTo>
                  <a:cubicBezTo>
                    <a:pt x="379631" y="428832"/>
                    <a:pt x="369153" y="468837"/>
                    <a:pt x="386298" y="517415"/>
                  </a:cubicBezTo>
                  <a:cubicBezTo>
                    <a:pt x="325338" y="500270"/>
                    <a:pt x="317718" y="467885"/>
                    <a:pt x="292001" y="411687"/>
                  </a:cubicBezTo>
                  <a:cubicBezTo>
                    <a:pt x="276761" y="379302"/>
                    <a:pt x="265331" y="345965"/>
                    <a:pt x="250091" y="313580"/>
                  </a:cubicBezTo>
                  <a:cubicBezTo>
                    <a:pt x="234851" y="281195"/>
                    <a:pt x="214848" y="254525"/>
                    <a:pt x="194846" y="225950"/>
                  </a:cubicBezTo>
                  <a:cubicBezTo>
                    <a:pt x="171986" y="191660"/>
                    <a:pt x="173891" y="159275"/>
                    <a:pt x="174843" y="119270"/>
                  </a:cubicBezTo>
                  <a:cubicBezTo>
                    <a:pt x="174843" y="93552"/>
                    <a:pt x="136743" y="37355"/>
                    <a:pt x="118646" y="17352"/>
                  </a:cubicBezTo>
                  <a:cubicBezTo>
                    <a:pt x="99596" y="-3603"/>
                    <a:pt x="81498" y="-2650"/>
                    <a:pt x="63401" y="4970"/>
                  </a:cubicBezTo>
                  <a:cubicBezTo>
                    <a:pt x="60543" y="11637"/>
                    <a:pt x="56733" y="17352"/>
                    <a:pt x="54828" y="24020"/>
                  </a:cubicBezTo>
                  <a:cubicBezTo>
                    <a:pt x="42446" y="58310"/>
                    <a:pt x="38636" y="95457"/>
                    <a:pt x="36731" y="132605"/>
                  </a:cubicBezTo>
                  <a:cubicBezTo>
                    <a:pt x="30063" y="154512"/>
                    <a:pt x="9108" y="223092"/>
                    <a:pt x="5298" y="243095"/>
                  </a:cubicBezTo>
                  <a:cubicBezTo>
                    <a:pt x="-6132" y="302150"/>
                    <a:pt x="4346" y="464075"/>
                    <a:pt x="5298" y="597425"/>
                  </a:cubicBezTo>
                  <a:cubicBezTo>
                    <a:pt x="90071" y="615522"/>
                    <a:pt x="198656" y="644097"/>
                    <a:pt x="285333" y="653622"/>
                  </a:cubicBezTo>
                  <a:cubicBezTo>
                    <a:pt x="336768" y="659337"/>
                    <a:pt x="468213" y="626000"/>
                    <a:pt x="476786" y="622190"/>
                  </a:cubicBezTo>
                  <a:cubicBezTo>
                    <a:pt x="532031" y="625047"/>
                    <a:pt x="566321" y="645050"/>
                    <a:pt x="598706" y="653622"/>
                  </a:cubicBezTo>
                  <a:cubicBezTo>
                    <a:pt x="613946" y="657432"/>
                    <a:pt x="638711" y="658385"/>
                    <a:pt x="667286" y="656480"/>
                  </a:cubicBezTo>
                  <a:cubicBezTo>
                    <a:pt x="663476" y="635525"/>
                    <a:pt x="658713" y="615522"/>
                    <a:pt x="649188" y="596472"/>
                  </a:cubicBezTo>
                  <a:cubicBezTo>
                    <a:pt x="624423" y="548847"/>
                    <a:pt x="582513" y="533607"/>
                    <a:pt x="541556" y="50598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34" name="Google Shape;534;p5"/>
            <p:cNvGrpSpPr/>
            <p:nvPr/>
          </p:nvGrpSpPr>
          <p:grpSpPr>
            <a:xfrm>
              <a:off x="23831" y="6082457"/>
              <a:ext cx="878117" cy="822880"/>
              <a:chOff x="23831" y="6082457"/>
              <a:chExt cx="878117" cy="822880"/>
            </a:xfrm>
          </p:grpSpPr>
          <p:grpSp>
            <p:nvGrpSpPr>
              <p:cNvPr id="535" name="Google Shape;535;p5"/>
              <p:cNvGrpSpPr/>
              <p:nvPr/>
            </p:nvGrpSpPr>
            <p:grpSpPr>
              <a:xfrm>
                <a:off x="510471" y="6536712"/>
                <a:ext cx="391477" cy="368625"/>
                <a:chOff x="510471" y="6536712"/>
                <a:chExt cx="391477" cy="368625"/>
              </a:xfrm>
            </p:grpSpPr>
            <p:sp>
              <p:nvSpPr>
                <p:cNvPr id="536" name="Google Shape;536;p5"/>
                <p:cNvSpPr/>
                <p:nvPr/>
              </p:nvSpPr>
              <p:spPr>
                <a:xfrm>
                  <a:off x="510471" y="6665076"/>
                  <a:ext cx="391477" cy="240261"/>
                </a:xfrm>
                <a:custGeom>
                  <a:avLst/>
                  <a:gdLst/>
                  <a:ahLst/>
                  <a:cxnLst/>
                  <a:rect l="l" t="t" r="r" b="b"/>
                  <a:pathLst>
                    <a:path w="391477" h="240261" extrusionOk="0">
                      <a:moveTo>
                        <a:pt x="340042" y="6899"/>
                      </a:moveTo>
                      <a:cubicBezTo>
                        <a:pt x="315278" y="12614"/>
                        <a:pt x="294323" y="-4531"/>
                        <a:pt x="277178" y="1184"/>
                      </a:cubicBezTo>
                      <a:cubicBezTo>
                        <a:pt x="261938" y="5946"/>
                        <a:pt x="248602" y="24996"/>
                        <a:pt x="236220" y="33569"/>
                      </a:cubicBezTo>
                      <a:cubicBezTo>
                        <a:pt x="208598" y="51666"/>
                        <a:pt x="204788" y="39284"/>
                        <a:pt x="175260" y="44999"/>
                      </a:cubicBezTo>
                      <a:cubicBezTo>
                        <a:pt x="141923" y="51666"/>
                        <a:pt x="91440" y="60239"/>
                        <a:pt x="62865" y="52619"/>
                      </a:cubicBezTo>
                      <a:cubicBezTo>
                        <a:pt x="59055" y="55476"/>
                        <a:pt x="55245" y="57381"/>
                        <a:pt x="52388" y="59286"/>
                      </a:cubicBezTo>
                      <a:cubicBezTo>
                        <a:pt x="41910" y="65001"/>
                        <a:pt x="24765" y="90719"/>
                        <a:pt x="13335" y="96434"/>
                      </a:cubicBezTo>
                      <a:cubicBezTo>
                        <a:pt x="8573" y="99291"/>
                        <a:pt x="3810" y="101196"/>
                        <a:pt x="0" y="103101"/>
                      </a:cubicBezTo>
                      <a:cubicBezTo>
                        <a:pt x="33338" y="123104"/>
                        <a:pt x="65723" y="141201"/>
                        <a:pt x="84773" y="180254"/>
                      </a:cubicBezTo>
                      <a:cubicBezTo>
                        <a:pt x="94298" y="199304"/>
                        <a:pt x="99060" y="220259"/>
                        <a:pt x="102870" y="240261"/>
                      </a:cubicBezTo>
                      <a:cubicBezTo>
                        <a:pt x="198120" y="234546"/>
                        <a:pt x="366713" y="191684"/>
                        <a:pt x="391478" y="151679"/>
                      </a:cubicBezTo>
                      <a:cubicBezTo>
                        <a:pt x="390525" y="99291"/>
                        <a:pt x="382905" y="52619"/>
                        <a:pt x="370523" y="231"/>
                      </a:cubicBezTo>
                      <a:cubicBezTo>
                        <a:pt x="367665" y="231"/>
                        <a:pt x="340995" y="5946"/>
                        <a:pt x="340042" y="6899"/>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7" name="Google Shape;537;p5"/>
                <p:cNvSpPr/>
                <p:nvPr/>
              </p:nvSpPr>
              <p:spPr>
                <a:xfrm>
                  <a:off x="575233" y="6536712"/>
                  <a:ext cx="306704" cy="187013"/>
                </a:xfrm>
                <a:custGeom>
                  <a:avLst/>
                  <a:gdLst/>
                  <a:ahLst/>
                  <a:cxnLst/>
                  <a:rect l="l" t="t" r="r" b="b"/>
                  <a:pathLst>
                    <a:path w="306704" h="187013" extrusionOk="0">
                      <a:moveTo>
                        <a:pt x="113348" y="177165"/>
                      </a:moveTo>
                      <a:cubicBezTo>
                        <a:pt x="142875" y="171450"/>
                        <a:pt x="146685" y="183832"/>
                        <a:pt x="174307" y="165735"/>
                      </a:cubicBezTo>
                      <a:cubicBezTo>
                        <a:pt x="186690" y="157163"/>
                        <a:pt x="200025" y="139065"/>
                        <a:pt x="215265" y="133350"/>
                      </a:cubicBezTo>
                      <a:cubicBezTo>
                        <a:pt x="233363" y="127635"/>
                        <a:pt x="253365" y="144780"/>
                        <a:pt x="278130" y="139065"/>
                      </a:cubicBezTo>
                      <a:cubicBezTo>
                        <a:pt x="279082" y="139065"/>
                        <a:pt x="305753" y="133350"/>
                        <a:pt x="306705" y="132397"/>
                      </a:cubicBezTo>
                      <a:cubicBezTo>
                        <a:pt x="295275" y="87630"/>
                        <a:pt x="289560" y="45720"/>
                        <a:pt x="278130" y="0"/>
                      </a:cubicBezTo>
                      <a:cubicBezTo>
                        <a:pt x="257175" y="11430"/>
                        <a:pt x="192405" y="27622"/>
                        <a:pt x="176213" y="44767"/>
                      </a:cubicBezTo>
                      <a:cubicBezTo>
                        <a:pt x="132398" y="93345"/>
                        <a:pt x="149542" y="117157"/>
                        <a:pt x="60007" y="138113"/>
                      </a:cubicBezTo>
                      <a:cubicBezTo>
                        <a:pt x="49530" y="140970"/>
                        <a:pt x="22860" y="167640"/>
                        <a:pt x="0" y="183832"/>
                      </a:cubicBezTo>
                      <a:cubicBezTo>
                        <a:pt x="29527" y="191452"/>
                        <a:pt x="80010" y="183832"/>
                        <a:pt x="113348" y="17716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38" name="Google Shape;538;p5"/>
              <p:cNvSpPr/>
              <p:nvPr/>
            </p:nvSpPr>
            <p:spPr>
              <a:xfrm>
                <a:off x="410761" y="6262239"/>
                <a:ext cx="401644" cy="509740"/>
              </a:xfrm>
              <a:custGeom>
                <a:avLst/>
                <a:gdLst/>
                <a:ahLst/>
                <a:cxnLst/>
                <a:rect l="l" t="t" r="r" b="b"/>
                <a:pathLst>
                  <a:path w="401644" h="509740" extrusionOk="0">
                    <a:moveTo>
                      <a:pt x="154947" y="465925"/>
                    </a:moveTo>
                    <a:cubicBezTo>
                      <a:pt x="180664" y="450685"/>
                      <a:pt x="213049" y="415443"/>
                      <a:pt x="225432" y="412585"/>
                    </a:cubicBezTo>
                    <a:cubicBezTo>
                      <a:pt x="315919" y="391630"/>
                      <a:pt x="297822" y="367818"/>
                      <a:pt x="341637" y="319240"/>
                    </a:cubicBezTo>
                    <a:cubicBezTo>
                      <a:pt x="356877" y="302095"/>
                      <a:pt x="380689" y="290665"/>
                      <a:pt x="401644" y="279235"/>
                    </a:cubicBezTo>
                    <a:cubicBezTo>
                      <a:pt x="366402" y="197320"/>
                      <a:pt x="318777" y="121120"/>
                      <a:pt x="262579" y="56350"/>
                    </a:cubicBezTo>
                    <a:cubicBezTo>
                      <a:pt x="240672" y="31585"/>
                      <a:pt x="216859" y="2058"/>
                      <a:pt x="181617" y="153"/>
                    </a:cubicBezTo>
                    <a:cubicBezTo>
                      <a:pt x="150184" y="-1752"/>
                      <a:pt x="115894" y="14440"/>
                      <a:pt x="87319" y="32538"/>
                    </a:cubicBezTo>
                    <a:cubicBezTo>
                      <a:pt x="58744" y="54445"/>
                      <a:pt x="33027" y="78258"/>
                      <a:pt x="19692" y="96355"/>
                    </a:cubicBezTo>
                    <a:cubicBezTo>
                      <a:pt x="2547" y="147790"/>
                      <a:pt x="-4121" y="213513"/>
                      <a:pt x="2547" y="285903"/>
                    </a:cubicBezTo>
                    <a:cubicBezTo>
                      <a:pt x="6357" y="321145"/>
                      <a:pt x="34932" y="380200"/>
                      <a:pt x="37789" y="415443"/>
                    </a:cubicBezTo>
                    <a:cubicBezTo>
                      <a:pt x="40647" y="450685"/>
                      <a:pt x="49219" y="475450"/>
                      <a:pt x="79699" y="496405"/>
                    </a:cubicBezTo>
                    <a:cubicBezTo>
                      <a:pt x="86367" y="501168"/>
                      <a:pt x="93987" y="504978"/>
                      <a:pt x="100654" y="509740"/>
                    </a:cubicBezTo>
                    <a:cubicBezTo>
                      <a:pt x="105417" y="507835"/>
                      <a:pt x="110179" y="505930"/>
                      <a:pt x="113989" y="503073"/>
                    </a:cubicBezTo>
                    <a:cubicBezTo>
                      <a:pt x="127324" y="497358"/>
                      <a:pt x="144469" y="472593"/>
                      <a:pt x="154947" y="465925"/>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39" name="Google Shape;539;p5"/>
              <p:cNvGrpSpPr/>
              <p:nvPr/>
            </p:nvGrpSpPr>
            <p:grpSpPr>
              <a:xfrm>
                <a:off x="23831" y="6082457"/>
                <a:ext cx="474249" cy="688569"/>
                <a:chOff x="23831" y="6082457"/>
                <a:chExt cx="474249" cy="688569"/>
              </a:xfrm>
            </p:grpSpPr>
            <p:sp>
              <p:nvSpPr>
                <p:cNvPr id="540" name="Google Shape;540;p5"/>
                <p:cNvSpPr/>
                <p:nvPr/>
              </p:nvSpPr>
              <p:spPr>
                <a:xfrm>
                  <a:off x="154228" y="6174761"/>
                  <a:ext cx="343852" cy="596265"/>
                </a:xfrm>
                <a:custGeom>
                  <a:avLst/>
                  <a:gdLst/>
                  <a:ahLst/>
                  <a:cxnLst/>
                  <a:rect l="l" t="t" r="r" b="b"/>
                  <a:pathLst>
                    <a:path w="343852" h="596265" extrusionOk="0">
                      <a:moveTo>
                        <a:pt x="340995" y="122873"/>
                      </a:moveTo>
                      <a:cubicBezTo>
                        <a:pt x="330518" y="95250"/>
                        <a:pt x="306705" y="69533"/>
                        <a:pt x="289560" y="48578"/>
                      </a:cubicBezTo>
                      <a:cubicBezTo>
                        <a:pt x="275272" y="31433"/>
                        <a:pt x="260033" y="15240"/>
                        <a:pt x="244793" y="0"/>
                      </a:cubicBezTo>
                      <a:cubicBezTo>
                        <a:pt x="227647" y="123825"/>
                        <a:pt x="104775" y="270510"/>
                        <a:pt x="0" y="319088"/>
                      </a:cubicBezTo>
                      <a:cubicBezTo>
                        <a:pt x="16192" y="342900"/>
                        <a:pt x="32385" y="365760"/>
                        <a:pt x="44767" y="392430"/>
                      </a:cubicBezTo>
                      <a:cubicBezTo>
                        <a:pt x="60007" y="424815"/>
                        <a:pt x="71438" y="458153"/>
                        <a:pt x="86677" y="490538"/>
                      </a:cubicBezTo>
                      <a:cubicBezTo>
                        <a:pt x="112395" y="545783"/>
                        <a:pt x="120015" y="579120"/>
                        <a:pt x="180975" y="596265"/>
                      </a:cubicBezTo>
                      <a:cubicBezTo>
                        <a:pt x="163830" y="547688"/>
                        <a:pt x="174308" y="508635"/>
                        <a:pt x="164783" y="470535"/>
                      </a:cubicBezTo>
                      <a:cubicBezTo>
                        <a:pt x="148590" y="407670"/>
                        <a:pt x="176213" y="361950"/>
                        <a:pt x="194310" y="316230"/>
                      </a:cubicBezTo>
                      <a:cubicBezTo>
                        <a:pt x="216218" y="260033"/>
                        <a:pt x="194310" y="208598"/>
                        <a:pt x="220980" y="184785"/>
                      </a:cubicBezTo>
                      <a:cubicBezTo>
                        <a:pt x="242888" y="164783"/>
                        <a:pt x="255270" y="175260"/>
                        <a:pt x="276225" y="184785"/>
                      </a:cubicBezTo>
                      <a:cubicBezTo>
                        <a:pt x="289560" y="166688"/>
                        <a:pt x="315278" y="142875"/>
                        <a:pt x="343853" y="120968"/>
                      </a:cubicBezTo>
                      <a:cubicBezTo>
                        <a:pt x="343853" y="120968"/>
                        <a:pt x="341947" y="121920"/>
                        <a:pt x="340995" y="122873"/>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1" name="Google Shape;541;p5"/>
                <p:cNvSpPr/>
                <p:nvPr/>
              </p:nvSpPr>
              <p:spPr>
                <a:xfrm>
                  <a:off x="23831" y="6082457"/>
                  <a:ext cx="384810" cy="423748"/>
                </a:xfrm>
                <a:custGeom>
                  <a:avLst/>
                  <a:gdLst/>
                  <a:ahLst/>
                  <a:cxnLst/>
                  <a:rect l="l" t="t" r="r" b="b"/>
                  <a:pathLst>
                    <a:path w="384810" h="423748" extrusionOk="0">
                      <a:moveTo>
                        <a:pt x="384810" y="103708"/>
                      </a:moveTo>
                      <a:cubicBezTo>
                        <a:pt x="364808" y="84658"/>
                        <a:pt x="344805" y="66561"/>
                        <a:pt x="322898" y="50368"/>
                      </a:cubicBezTo>
                      <a:cubicBezTo>
                        <a:pt x="294323" y="28461"/>
                        <a:pt x="251460" y="-12497"/>
                        <a:pt x="213360" y="3696"/>
                      </a:cubicBezTo>
                      <a:cubicBezTo>
                        <a:pt x="189548" y="13221"/>
                        <a:pt x="167640" y="35128"/>
                        <a:pt x="147638" y="49416"/>
                      </a:cubicBezTo>
                      <a:cubicBezTo>
                        <a:pt x="123825" y="66561"/>
                        <a:pt x="99060" y="83706"/>
                        <a:pt x="75248" y="102756"/>
                      </a:cubicBezTo>
                      <a:cubicBezTo>
                        <a:pt x="44768" y="126568"/>
                        <a:pt x="17145" y="153238"/>
                        <a:pt x="0" y="187528"/>
                      </a:cubicBezTo>
                      <a:cubicBezTo>
                        <a:pt x="18097" y="179908"/>
                        <a:pt x="35243" y="178956"/>
                        <a:pt x="55245" y="199911"/>
                      </a:cubicBezTo>
                      <a:cubicBezTo>
                        <a:pt x="73343" y="219913"/>
                        <a:pt x="111443" y="276111"/>
                        <a:pt x="111443" y="301828"/>
                      </a:cubicBezTo>
                      <a:cubicBezTo>
                        <a:pt x="111443" y="340881"/>
                        <a:pt x="108585" y="374218"/>
                        <a:pt x="131445" y="408508"/>
                      </a:cubicBezTo>
                      <a:cubicBezTo>
                        <a:pt x="135255" y="413271"/>
                        <a:pt x="138113" y="418033"/>
                        <a:pt x="141923" y="423748"/>
                      </a:cubicBezTo>
                      <a:cubicBezTo>
                        <a:pt x="243840" y="374218"/>
                        <a:pt x="366713" y="226581"/>
                        <a:pt x="384810" y="103708"/>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542" name="Google Shape;542;p5"/>
            <p:cNvSpPr/>
            <p:nvPr/>
          </p:nvSpPr>
          <p:spPr>
            <a:xfrm>
              <a:off x="451408" y="6303349"/>
              <a:ext cx="220979" cy="43815"/>
            </a:xfrm>
            <a:custGeom>
              <a:avLst/>
              <a:gdLst/>
              <a:ahLst/>
              <a:cxnLst/>
              <a:rect l="l" t="t" r="r" b="b"/>
              <a:pathLst>
                <a:path w="220979" h="43815" extrusionOk="0">
                  <a:moveTo>
                    <a:pt x="10477" y="41910"/>
                  </a:moveTo>
                  <a:cubicBezTo>
                    <a:pt x="6667" y="41910"/>
                    <a:pt x="3810" y="42863"/>
                    <a:pt x="0" y="43815"/>
                  </a:cubicBezTo>
                  <a:cubicBezTo>
                    <a:pt x="20002" y="27622"/>
                    <a:pt x="41910" y="12383"/>
                    <a:pt x="63817" y="953"/>
                  </a:cubicBezTo>
                  <a:cubicBezTo>
                    <a:pt x="63817" y="953"/>
                    <a:pt x="64770" y="953"/>
                    <a:pt x="64770" y="0"/>
                  </a:cubicBezTo>
                  <a:cubicBezTo>
                    <a:pt x="67627" y="0"/>
                    <a:pt x="70485" y="0"/>
                    <a:pt x="73342" y="0"/>
                  </a:cubicBezTo>
                  <a:cubicBezTo>
                    <a:pt x="49530" y="9525"/>
                    <a:pt x="28575" y="23813"/>
                    <a:pt x="10477" y="41910"/>
                  </a:cubicBezTo>
                  <a:close/>
                  <a:moveTo>
                    <a:pt x="188595" y="10478"/>
                  </a:moveTo>
                  <a:cubicBezTo>
                    <a:pt x="199073" y="15240"/>
                    <a:pt x="208598" y="20955"/>
                    <a:pt x="217170" y="29528"/>
                  </a:cubicBezTo>
                  <a:cubicBezTo>
                    <a:pt x="218123" y="30480"/>
                    <a:pt x="220027" y="32385"/>
                    <a:pt x="220980" y="33338"/>
                  </a:cubicBezTo>
                  <a:cubicBezTo>
                    <a:pt x="210502" y="24765"/>
                    <a:pt x="200025" y="17145"/>
                    <a:pt x="188595" y="10478"/>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3" name="Google Shape;543;p5"/>
            <p:cNvSpPr/>
            <p:nvPr/>
          </p:nvSpPr>
          <p:spPr>
            <a:xfrm>
              <a:off x="-57404" y="6557666"/>
              <a:ext cx="886954" cy="358670"/>
            </a:xfrm>
            <a:custGeom>
              <a:avLst/>
              <a:gdLst/>
              <a:ahLst/>
              <a:cxnLst/>
              <a:rect l="l" t="t" r="r" b="b"/>
              <a:pathLst>
                <a:path w="886954" h="358670" extrusionOk="0">
                  <a:moveTo>
                    <a:pt x="731697" y="319088"/>
                  </a:moveTo>
                  <a:cubicBezTo>
                    <a:pt x="706932" y="315278"/>
                    <a:pt x="655497" y="287655"/>
                    <a:pt x="651687" y="280988"/>
                  </a:cubicBezTo>
                  <a:cubicBezTo>
                    <a:pt x="640257" y="261938"/>
                    <a:pt x="618350" y="228600"/>
                    <a:pt x="569772" y="214313"/>
                  </a:cubicBezTo>
                  <a:cubicBezTo>
                    <a:pt x="569772" y="244793"/>
                    <a:pt x="612635" y="262890"/>
                    <a:pt x="620255" y="269558"/>
                  </a:cubicBezTo>
                  <a:cubicBezTo>
                    <a:pt x="624065" y="273368"/>
                    <a:pt x="623112" y="295275"/>
                    <a:pt x="611682" y="299085"/>
                  </a:cubicBezTo>
                  <a:cubicBezTo>
                    <a:pt x="599300" y="302895"/>
                    <a:pt x="575487" y="288608"/>
                    <a:pt x="565962" y="281940"/>
                  </a:cubicBezTo>
                  <a:cubicBezTo>
                    <a:pt x="534530" y="259080"/>
                    <a:pt x="509765" y="267653"/>
                    <a:pt x="480237" y="244793"/>
                  </a:cubicBezTo>
                  <a:cubicBezTo>
                    <a:pt x="468807" y="236220"/>
                    <a:pt x="475475" y="200977"/>
                    <a:pt x="438327" y="170498"/>
                  </a:cubicBezTo>
                  <a:cubicBezTo>
                    <a:pt x="406895" y="143827"/>
                    <a:pt x="388797" y="80963"/>
                    <a:pt x="379272" y="0"/>
                  </a:cubicBezTo>
                  <a:cubicBezTo>
                    <a:pt x="357365" y="60008"/>
                    <a:pt x="369747" y="146685"/>
                    <a:pt x="383082" y="246698"/>
                  </a:cubicBezTo>
                  <a:cubicBezTo>
                    <a:pt x="361175" y="266700"/>
                    <a:pt x="357365" y="309563"/>
                    <a:pt x="343077" y="336233"/>
                  </a:cubicBezTo>
                  <a:cubicBezTo>
                    <a:pt x="335457" y="315278"/>
                    <a:pt x="321170" y="296228"/>
                    <a:pt x="307835" y="282893"/>
                  </a:cubicBezTo>
                  <a:cubicBezTo>
                    <a:pt x="281165" y="256223"/>
                    <a:pt x="254495" y="252413"/>
                    <a:pt x="221157" y="240030"/>
                  </a:cubicBezTo>
                  <a:cubicBezTo>
                    <a:pt x="168770" y="220980"/>
                    <a:pt x="154482" y="159068"/>
                    <a:pt x="129717" y="112395"/>
                  </a:cubicBezTo>
                  <a:cubicBezTo>
                    <a:pt x="116382" y="87630"/>
                    <a:pt x="61137" y="3810"/>
                    <a:pt x="5892" y="10478"/>
                  </a:cubicBezTo>
                  <a:cubicBezTo>
                    <a:pt x="-7443" y="72390"/>
                    <a:pt x="5892" y="272415"/>
                    <a:pt x="6845" y="295275"/>
                  </a:cubicBezTo>
                  <a:cubicBezTo>
                    <a:pt x="59232" y="302895"/>
                    <a:pt x="228777" y="351473"/>
                    <a:pt x="294500" y="352425"/>
                  </a:cubicBezTo>
                  <a:cubicBezTo>
                    <a:pt x="313550" y="356235"/>
                    <a:pt x="478332" y="338138"/>
                    <a:pt x="487857" y="322898"/>
                  </a:cubicBezTo>
                  <a:cubicBezTo>
                    <a:pt x="544055" y="334328"/>
                    <a:pt x="591680" y="362903"/>
                    <a:pt x="663117" y="358140"/>
                  </a:cubicBezTo>
                  <a:cubicBezTo>
                    <a:pt x="752652" y="352425"/>
                    <a:pt x="865047" y="320993"/>
                    <a:pt x="886955" y="306705"/>
                  </a:cubicBezTo>
                  <a:cubicBezTo>
                    <a:pt x="831710" y="280035"/>
                    <a:pt x="777417" y="313373"/>
                    <a:pt x="731697" y="319088"/>
                  </a:cubicBezTo>
                  <a:close/>
                </a:path>
              </a:pathLst>
            </a:custGeom>
            <a:solidFill>
              <a:srgbClr val="6D69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4" name="Google Shape;544;p5"/>
            <p:cNvSpPr/>
            <p:nvPr/>
          </p:nvSpPr>
          <p:spPr>
            <a:xfrm>
              <a:off x="7543" y="6066190"/>
              <a:ext cx="444817" cy="456233"/>
            </a:xfrm>
            <a:custGeom>
              <a:avLst/>
              <a:gdLst/>
              <a:ahLst/>
              <a:cxnLst/>
              <a:rect l="l" t="t" r="r" b="b"/>
              <a:pathLst>
                <a:path w="444817" h="456233" extrusionOk="0">
                  <a:moveTo>
                    <a:pt x="395288" y="97141"/>
                  </a:moveTo>
                  <a:cubicBezTo>
                    <a:pt x="377190" y="79996"/>
                    <a:pt x="350520" y="68566"/>
                    <a:pt x="329565" y="52374"/>
                  </a:cubicBezTo>
                  <a:cubicBezTo>
                    <a:pt x="287655" y="19989"/>
                    <a:pt x="245745" y="-12396"/>
                    <a:pt x="215265" y="4749"/>
                  </a:cubicBezTo>
                  <a:cubicBezTo>
                    <a:pt x="169545" y="31419"/>
                    <a:pt x="44768" y="127621"/>
                    <a:pt x="27622" y="148576"/>
                  </a:cubicBezTo>
                  <a:cubicBezTo>
                    <a:pt x="20002" y="158101"/>
                    <a:pt x="4763" y="185724"/>
                    <a:pt x="0" y="201916"/>
                  </a:cubicBezTo>
                  <a:cubicBezTo>
                    <a:pt x="6667" y="200011"/>
                    <a:pt x="20955" y="198106"/>
                    <a:pt x="26670" y="200011"/>
                  </a:cubicBezTo>
                  <a:cubicBezTo>
                    <a:pt x="54293" y="208584"/>
                    <a:pt x="69533" y="229539"/>
                    <a:pt x="85725" y="255256"/>
                  </a:cubicBezTo>
                  <a:cubicBezTo>
                    <a:pt x="103823" y="283831"/>
                    <a:pt x="102870" y="311454"/>
                    <a:pt x="105727" y="342886"/>
                  </a:cubicBezTo>
                  <a:cubicBezTo>
                    <a:pt x="106680" y="352411"/>
                    <a:pt x="110490" y="360031"/>
                    <a:pt x="112395" y="369556"/>
                  </a:cubicBezTo>
                  <a:cubicBezTo>
                    <a:pt x="121920" y="408609"/>
                    <a:pt x="146685" y="420991"/>
                    <a:pt x="166687" y="456234"/>
                  </a:cubicBezTo>
                  <a:cubicBezTo>
                    <a:pt x="165735" y="439089"/>
                    <a:pt x="160020" y="410514"/>
                    <a:pt x="141923" y="391464"/>
                  </a:cubicBezTo>
                  <a:cubicBezTo>
                    <a:pt x="132398" y="381939"/>
                    <a:pt x="136208" y="345744"/>
                    <a:pt x="140970" y="330504"/>
                  </a:cubicBezTo>
                  <a:cubicBezTo>
                    <a:pt x="145733" y="315264"/>
                    <a:pt x="152400" y="300976"/>
                    <a:pt x="145733" y="284784"/>
                  </a:cubicBezTo>
                  <a:cubicBezTo>
                    <a:pt x="137160" y="261924"/>
                    <a:pt x="109537" y="247636"/>
                    <a:pt x="97155" y="226681"/>
                  </a:cubicBezTo>
                  <a:cubicBezTo>
                    <a:pt x="80963" y="200011"/>
                    <a:pt x="75248" y="168579"/>
                    <a:pt x="91440" y="139051"/>
                  </a:cubicBezTo>
                  <a:cubicBezTo>
                    <a:pt x="96202" y="130479"/>
                    <a:pt x="102870" y="123811"/>
                    <a:pt x="109537" y="117144"/>
                  </a:cubicBezTo>
                  <a:cubicBezTo>
                    <a:pt x="127635" y="102856"/>
                    <a:pt x="145733" y="88569"/>
                    <a:pt x="163830" y="74281"/>
                  </a:cubicBezTo>
                  <a:cubicBezTo>
                    <a:pt x="185737" y="56184"/>
                    <a:pt x="206693" y="36181"/>
                    <a:pt x="235268" y="31419"/>
                  </a:cubicBezTo>
                  <a:cubicBezTo>
                    <a:pt x="247650" y="29514"/>
                    <a:pt x="259080" y="31419"/>
                    <a:pt x="270510" y="34276"/>
                  </a:cubicBezTo>
                  <a:cubicBezTo>
                    <a:pt x="297180" y="45706"/>
                    <a:pt x="322898" y="65709"/>
                    <a:pt x="342900" y="78091"/>
                  </a:cubicBezTo>
                  <a:cubicBezTo>
                    <a:pt x="360998" y="89521"/>
                    <a:pt x="377190" y="98094"/>
                    <a:pt x="391478" y="113334"/>
                  </a:cubicBezTo>
                  <a:cubicBezTo>
                    <a:pt x="406718" y="129526"/>
                    <a:pt x="423863" y="152386"/>
                    <a:pt x="444818" y="166674"/>
                  </a:cubicBezTo>
                  <a:cubicBezTo>
                    <a:pt x="426720" y="140956"/>
                    <a:pt x="414338" y="115239"/>
                    <a:pt x="395288" y="97141"/>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5" name="Google Shape;545;p5"/>
            <p:cNvSpPr/>
            <p:nvPr/>
          </p:nvSpPr>
          <p:spPr>
            <a:xfrm>
              <a:off x="359825" y="6248965"/>
              <a:ext cx="389714" cy="350611"/>
            </a:xfrm>
            <a:custGeom>
              <a:avLst/>
              <a:gdLst/>
              <a:ahLst/>
              <a:cxnLst/>
              <a:rect l="l" t="t" r="r" b="b"/>
              <a:pathLst>
                <a:path w="389714" h="350611" extrusionOk="0">
                  <a:moveTo>
                    <a:pt x="323040" y="77244"/>
                  </a:moveTo>
                  <a:cubicBezTo>
                    <a:pt x="300180" y="45812"/>
                    <a:pt x="256365" y="2949"/>
                    <a:pt x="219218" y="92"/>
                  </a:cubicBezTo>
                  <a:cubicBezTo>
                    <a:pt x="203977" y="-861"/>
                    <a:pt x="189690" y="5807"/>
                    <a:pt x="174450" y="10569"/>
                  </a:cubicBezTo>
                  <a:cubicBezTo>
                    <a:pt x="133492" y="23904"/>
                    <a:pt x="72533" y="58194"/>
                    <a:pt x="41100" y="81054"/>
                  </a:cubicBezTo>
                  <a:cubicBezTo>
                    <a:pt x="12525" y="102962"/>
                    <a:pt x="-4620" y="124869"/>
                    <a:pt x="1095" y="163922"/>
                  </a:cubicBezTo>
                  <a:cubicBezTo>
                    <a:pt x="11572" y="146777"/>
                    <a:pt x="42053" y="151539"/>
                    <a:pt x="39195" y="174399"/>
                  </a:cubicBezTo>
                  <a:cubicBezTo>
                    <a:pt x="32528" y="226787"/>
                    <a:pt x="40147" y="305844"/>
                    <a:pt x="67770" y="350612"/>
                  </a:cubicBezTo>
                  <a:cubicBezTo>
                    <a:pt x="79200" y="299177"/>
                    <a:pt x="53483" y="266792"/>
                    <a:pt x="58245" y="223929"/>
                  </a:cubicBezTo>
                  <a:cubicBezTo>
                    <a:pt x="61103" y="196307"/>
                    <a:pt x="66817" y="160112"/>
                    <a:pt x="78248" y="134394"/>
                  </a:cubicBezTo>
                  <a:cubicBezTo>
                    <a:pt x="90630" y="103914"/>
                    <a:pt x="113490" y="95342"/>
                    <a:pt x="138255" y="80102"/>
                  </a:cubicBezTo>
                  <a:cubicBezTo>
                    <a:pt x="154448" y="70577"/>
                    <a:pt x="170640" y="58194"/>
                    <a:pt x="187785" y="51527"/>
                  </a:cubicBezTo>
                  <a:cubicBezTo>
                    <a:pt x="232552" y="33429"/>
                    <a:pt x="267795" y="48669"/>
                    <a:pt x="302085" y="77244"/>
                  </a:cubicBezTo>
                  <a:cubicBezTo>
                    <a:pt x="335423" y="105819"/>
                    <a:pt x="360187" y="140109"/>
                    <a:pt x="389715" y="172494"/>
                  </a:cubicBezTo>
                  <a:cubicBezTo>
                    <a:pt x="384000" y="136299"/>
                    <a:pt x="345900" y="108677"/>
                    <a:pt x="323040" y="77244"/>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6" name="Google Shape;546;p5"/>
            <p:cNvSpPr/>
            <p:nvPr/>
          </p:nvSpPr>
          <p:spPr>
            <a:xfrm>
              <a:off x="546658" y="6472894"/>
              <a:ext cx="307559" cy="274319"/>
            </a:xfrm>
            <a:custGeom>
              <a:avLst/>
              <a:gdLst/>
              <a:ahLst/>
              <a:cxnLst/>
              <a:rect l="l" t="t" r="r" b="b"/>
              <a:pathLst>
                <a:path w="307559" h="274319" extrusionOk="0">
                  <a:moveTo>
                    <a:pt x="299085" y="54293"/>
                  </a:moveTo>
                  <a:cubicBezTo>
                    <a:pt x="268605" y="42863"/>
                    <a:pt x="245745" y="38100"/>
                    <a:pt x="232410" y="0"/>
                  </a:cubicBezTo>
                  <a:cubicBezTo>
                    <a:pt x="234315" y="48577"/>
                    <a:pt x="223838" y="56197"/>
                    <a:pt x="213360" y="61913"/>
                  </a:cubicBezTo>
                  <a:cubicBezTo>
                    <a:pt x="187642" y="69532"/>
                    <a:pt x="134302" y="77152"/>
                    <a:pt x="115252" y="87630"/>
                  </a:cubicBezTo>
                  <a:cubicBezTo>
                    <a:pt x="93345" y="100013"/>
                    <a:pt x="100013" y="109538"/>
                    <a:pt x="94298" y="128588"/>
                  </a:cubicBezTo>
                  <a:cubicBezTo>
                    <a:pt x="86677" y="154305"/>
                    <a:pt x="65723" y="185738"/>
                    <a:pt x="41910" y="196215"/>
                  </a:cubicBezTo>
                  <a:cubicBezTo>
                    <a:pt x="15240" y="207645"/>
                    <a:pt x="0" y="234315"/>
                    <a:pt x="0" y="274320"/>
                  </a:cubicBezTo>
                  <a:cubicBezTo>
                    <a:pt x="11430" y="260033"/>
                    <a:pt x="35242" y="237172"/>
                    <a:pt x="65723" y="227647"/>
                  </a:cubicBezTo>
                  <a:cubicBezTo>
                    <a:pt x="97155" y="219075"/>
                    <a:pt x="128588" y="210503"/>
                    <a:pt x="149542" y="196215"/>
                  </a:cubicBezTo>
                  <a:cubicBezTo>
                    <a:pt x="170498" y="181927"/>
                    <a:pt x="195263" y="169545"/>
                    <a:pt x="202882" y="163830"/>
                  </a:cubicBezTo>
                  <a:cubicBezTo>
                    <a:pt x="232410" y="142875"/>
                    <a:pt x="217170" y="119063"/>
                    <a:pt x="220980" y="117157"/>
                  </a:cubicBezTo>
                  <a:cubicBezTo>
                    <a:pt x="247650" y="103822"/>
                    <a:pt x="270510" y="121920"/>
                    <a:pt x="282892" y="100013"/>
                  </a:cubicBezTo>
                  <a:cubicBezTo>
                    <a:pt x="288607" y="90488"/>
                    <a:pt x="301942" y="78105"/>
                    <a:pt x="306705" y="67627"/>
                  </a:cubicBezTo>
                  <a:cubicBezTo>
                    <a:pt x="309563" y="61913"/>
                    <a:pt x="304800" y="55245"/>
                    <a:pt x="299085" y="54293"/>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7" name="Google Shape;547;p5"/>
            <p:cNvSpPr/>
            <p:nvPr/>
          </p:nvSpPr>
          <p:spPr>
            <a:xfrm>
              <a:off x="281862" y="6765312"/>
              <a:ext cx="168613" cy="142967"/>
            </a:xfrm>
            <a:custGeom>
              <a:avLst/>
              <a:gdLst/>
              <a:ahLst/>
              <a:cxnLst/>
              <a:rect l="l" t="t" r="r" b="b"/>
              <a:pathLst>
                <a:path w="168613" h="142967" extrusionOk="0">
                  <a:moveTo>
                    <a:pt x="122873" y="89535"/>
                  </a:moveTo>
                  <a:cubicBezTo>
                    <a:pt x="102870" y="86677"/>
                    <a:pt x="95250" y="85725"/>
                    <a:pt x="82868" y="69532"/>
                  </a:cubicBezTo>
                  <a:cubicBezTo>
                    <a:pt x="64770" y="47625"/>
                    <a:pt x="54293" y="24765"/>
                    <a:pt x="40005" y="0"/>
                  </a:cubicBezTo>
                  <a:cubicBezTo>
                    <a:pt x="45720" y="54292"/>
                    <a:pt x="58103" y="73342"/>
                    <a:pt x="61913" y="93345"/>
                  </a:cubicBezTo>
                  <a:cubicBezTo>
                    <a:pt x="53340" y="114300"/>
                    <a:pt x="16193" y="129540"/>
                    <a:pt x="0" y="142875"/>
                  </a:cubicBezTo>
                  <a:cubicBezTo>
                    <a:pt x="28575" y="143827"/>
                    <a:pt x="106680" y="137160"/>
                    <a:pt x="112395" y="134302"/>
                  </a:cubicBezTo>
                  <a:cubicBezTo>
                    <a:pt x="139065" y="121920"/>
                    <a:pt x="140018" y="122873"/>
                    <a:pt x="168593" y="120015"/>
                  </a:cubicBezTo>
                  <a:cubicBezTo>
                    <a:pt x="169545" y="92392"/>
                    <a:pt x="137160" y="91440"/>
                    <a:pt x="122873" y="89535"/>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8" name="Google Shape;548;p5"/>
            <p:cNvSpPr/>
            <p:nvPr/>
          </p:nvSpPr>
          <p:spPr>
            <a:xfrm>
              <a:off x="-57227" y="6681491"/>
              <a:ext cx="154305" cy="204787"/>
            </a:xfrm>
            <a:custGeom>
              <a:avLst/>
              <a:gdLst/>
              <a:ahLst/>
              <a:cxnLst/>
              <a:rect l="l" t="t" r="r" b="b"/>
              <a:pathLst>
                <a:path w="154305" h="204787" extrusionOk="0">
                  <a:moveTo>
                    <a:pt x="154305" y="204788"/>
                  </a:moveTo>
                  <a:cubicBezTo>
                    <a:pt x="145733" y="183833"/>
                    <a:pt x="92393" y="160973"/>
                    <a:pt x="75248" y="148590"/>
                  </a:cubicBezTo>
                  <a:cubicBezTo>
                    <a:pt x="65723" y="141923"/>
                    <a:pt x="64770" y="116205"/>
                    <a:pt x="34290" y="111443"/>
                  </a:cubicBezTo>
                  <a:cubicBezTo>
                    <a:pt x="26670" y="77152"/>
                    <a:pt x="23813" y="16193"/>
                    <a:pt x="0" y="0"/>
                  </a:cubicBezTo>
                  <a:cubicBezTo>
                    <a:pt x="953" y="35243"/>
                    <a:pt x="2858" y="139065"/>
                    <a:pt x="6668" y="174308"/>
                  </a:cubicBezTo>
                  <a:cubicBezTo>
                    <a:pt x="29528" y="181927"/>
                    <a:pt x="106680" y="194310"/>
                    <a:pt x="154305" y="204788"/>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49" name="Google Shape;549;p5"/>
          <p:cNvSpPr/>
          <p:nvPr/>
        </p:nvSpPr>
        <p:spPr>
          <a:xfrm flipH="1">
            <a:off x="40233" y="5103829"/>
            <a:ext cx="604015" cy="1288001"/>
          </a:xfrm>
          <a:custGeom>
            <a:avLst/>
            <a:gdLst/>
            <a:ahLst/>
            <a:cxnLst/>
            <a:rect l="l" t="t" r="r" b="b"/>
            <a:pathLst>
              <a:path w="755218" h="1610426" extrusionOk="0">
                <a:moveTo>
                  <a:pt x="124839" y="867728"/>
                </a:moveTo>
                <a:cubicBezTo>
                  <a:pt x="176273" y="796290"/>
                  <a:pt x="243901" y="733425"/>
                  <a:pt x="271523" y="649605"/>
                </a:cubicBezTo>
                <a:cubicBezTo>
                  <a:pt x="296289" y="573405"/>
                  <a:pt x="285811" y="488633"/>
                  <a:pt x="316291" y="415290"/>
                </a:cubicBezTo>
                <a:cubicBezTo>
                  <a:pt x="349628" y="333375"/>
                  <a:pt x="426781" y="279083"/>
                  <a:pt x="493456" y="221933"/>
                </a:cubicBezTo>
                <a:cubicBezTo>
                  <a:pt x="561084" y="164783"/>
                  <a:pt x="625853" y="88583"/>
                  <a:pt x="620139" y="0"/>
                </a:cubicBezTo>
                <a:cubicBezTo>
                  <a:pt x="735391" y="220980"/>
                  <a:pt x="775396" y="477203"/>
                  <a:pt x="745868" y="724853"/>
                </a:cubicBezTo>
                <a:cubicBezTo>
                  <a:pt x="716341" y="972503"/>
                  <a:pt x="618234" y="1209675"/>
                  <a:pt x="475359" y="1412557"/>
                </a:cubicBezTo>
                <a:cubicBezTo>
                  <a:pt x="431543" y="1474470"/>
                  <a:pt x="382014" y="1535430"/>
                  <a:pt x="316291" y="1573530"/>
                </a:cubicBezTo>
                <a:cubicBezTo>
                  <a:pt x="250568" y="1611630"/>
                  <a:pt x="165796" y="1624965"/>
                  <a:pt x="98168" y="1590675"/>
                </a:cubicBezTo>
                <a:lnTo>
                  <a:pt x="98168" y="1590675"/>
                </a:lnTo>
                <a:cubicBezTo>
                  <a:pt x="-7559" y="1536382"/>
                  <a:pt x="2918" y="1370648"/>
                  <a:pt x="61" y="1267778"/>
                </a:cubicBezTo>
                <a:cubicBezTo>
                  <a:pt x="-1844" y="1126807"/>
                  <a:pt x="41018" y="982980"/>
                  <a:pt x="124839" y="86772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50" name="Google Shape;550;p5"/>
          <p:cNvGrpSpPr/>
          <p:nvPr/>
        </p:nvGrpSpPr>
        <p:grpSpPr>
          <a:xfrm flipH="1">
            <a:off x="970425" y="5042868"/>
            <a:ext cx="868510" cy="1991070"/>
            <a:chOff x="6209083" y="1899986"/>
            <a:chExt cx="1085697" cy="2488974"/>
          </a:xfrm>
        </p:grpSpPr>
        <p:sp>
          <p:nvSpPr>
            <p:cNvPr id="551" name="Google Shape;551;p5"/>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2" name="Google Shape;552;p5"/>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53" name="Google Shape;553;p5"/>
          <p:cNvGrpSpPr/>
          <p:nvPr/>
        </p:nvGrpSpPr>
        <p:grpSpPr>
          <a:xfrm flipH="1">
            <a:off x="2553412" y="5727106"/>
            <a:ext cx="601070" cy="1379328"/>
            <a:chOff x="4564559" y="2755331"/>
            <a:chExt cx="751379" cy="1724255"/>
          </a:xfrm>
        </p:grpSpPr>
        <p:sp>
          <p:nvSpPr>
            <p:cNvPr id="554" name="Google Shape;554;p5"/>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5" name="Google Shape;555;p5"/>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56" name="Google Shape;556;p5"/>
          <p:cNvGrpSpPr/>
          <p:nvPr/>
        </p:nvGrpSpPr>
        <p:grpSpPr>
          <a:xfrm flipH="1">
            <a:off x="2601686" y="6358008"/>
            <a:ext cx="818342" cy="829010"/>
            <a:chOff x="4232609" y="3544001"/>
            <a:chExt cx="1022984" cy="1036319"/>
          </a:xfrm>
        </p:grpSpPr>
        <p:sp>
          <p:nvSpPr>
            <p:cNvPr id="557" name="Google Shape;557;p5"/>
            <p:cNvSpPr/>
            <p:nvPr/>
          </p:nvSpPr>
          <p:spPr>
            <a:xfrm>
              <a:off x="4232609" y="3544001"/>
              <a:ext cx="1020127" cy="1036319"/>
            </a:xfrm>
            <a:custGeom>
              <a:avLst/>
              <a:gdLst/>
              <a:ahLst/>
              <a:cxnLst/>
              <a:rect l="l" t="t" r="r" b="b"/>
              <a:pathLst>
                <a:path w="1020127" h="1036319" extrusionOk="0">
                  <a:moveTo>
                    <a:pt x="930593" y="376238"/>
                  </a:moveTo>
                  <a:cubicBezTo>
                    <a:pt x="929640" y="375285"/>
                    <a:pt x="929640" y="375285"/>
                    <a:pt x="928688" y="374332"/>
                  </a:cubicBezTo>
                  <a:cubicBezTo>
                    <a:pt x="923925" y="378142"/>
                    <a:pt x="919163" y="381000"/>
                    <a:pt x="914400" y="383857"/>
                  </a:cubicBezTo>
                  <a:cubicBezTo>
                    <a:pt x="838200" y="429578"/>
                    <a:pt x="744855" y="434340"/>
                    <a:pt x="656272" y="439103"/>
                  </a:cubicBezTo>
                  <a:cubicBezTo>
                    <a:pt x="734378" y="421957"/>
                    <a:pt x="805815" y="375285"/>
                    <a:pt x="854393" y="311467"/>
                  </a:cubicBezTo>
                  <a:cubicBezTo>
                    <a:pt x="792480" y="267653"/>
                    <a:pt x="721995" y="234315"/>
                    <a:pt x="652463" y="203835"/>
                  </a:cubicBezTo>
                  <a:cubicBezTo>
                    <a:pt x="620078" y="189547"/>
                    <a:pt x="587693" y="175260"/>
                    <a:pt x="555307" y="161925"/>
                  </a:cubicBezTo>
                  <a:cubicBezTo>
                    <a:pt x="541972" y="175260"/>
                    <a:pt x="526733" y="186690"/>
                    <a:pt x="509588" y="195263"/>
                  </a:cubicBezTo>
                  <a:cubicBezTo>
                    <a:pt x="467678" y="215265"/>
                    <a:pt x="421005" y="219075"/>
                    <a:pt x="374333" y="218122"/>
                  </a:cubicBezTo>
                  <a:cubicBezTo>
                    <a:pt x="406717" y="191453"/>
                    <a:pt x="440055" y="163830"/>
                    <a:pt x="462915" y="127635"/>
                  </a:cubicBezTo>
                  <a:cubicBezTo>
                    <a:pt x="463867" y="126682"/>
                    <a:pt x="463867" y="125730"/>
                    <a:pt x="464820" y="124778"/>
                  </a:cubicBezTo>
                  <a:cubicBezTo>
                    <a:pt x="357188" y="80963"/>
                    <a:pt x="248603" y="39053"/>
                    <a:pt x="138113" y="0"/>
                  </a:cubicBezTo>
                  <a:cubicBezTo>
                    <a:pt x="138113" y="2857"/>
                    <a:pt x="138113" y="4763"/>
                    <a:pt x="138113" y="7620"/>
                  </a:cubicBezTo>
                  <a:cubicBezTo>
                    <a:pt x="140017" y="87630"/>
                    <a:pt x="103822" y="161925"/>
                    <a:pt x="68580" y="236220"/>
                  </a:cubicBezTo>
                  <a:cubicBezTo>
                    <a:pt x="124778" y="250507"/>
                    <a:pt x="181928" y="260032"/>
                    <a:pt x="240030" y="261938"/>
                  </a:cubicBezTo>
                  <a:cubicBezTo>
                    <a:pt x="189547" y="291465"/>
                    <a:pt x="129540" y="298132"/>
                    <a:pt x="71438" y="303847"/>
                  </a:cubicBezTo>
                  <a:cubicBezTo>
                    <a:pt x="60960" y="304800"/>
                    <a:pt x="49530" y="305753"/>
                    <a:pt x="38100" y="305753"/>
                  </a:cubicBezTo>
                  <a:cubicBezTo>
                    <a:pt x="35242" y="312420"/>
                    <a:pt x="33338" y="318135"/>
                    <a:pt x="30480" y="324803"/>
                  </a:cubicBezTo>
                  <a:cubicBezTo>
                    <a:pt x="12383" y="374332"/>
                    <a:pt x="2858" y="426720"/>
                    <a:pt x="0" y="479107"/>
                  </a:cubicBezTo>
                  <a:cubicBezTo>
                    <a:pt x="93345" y="478155"/>
                    <a:pt x="186690" y="449580"/>
                    <a:pt x="264795" y="398145"/>
                  </a:cubicBezTo>
                  <a:cubicBezTo>
                    <a:pt x="248603" y="454342"/>
                    <a:pt x="195263" y="489585"/>
                    <a:pt x="145733" y="521017"/>
                  </a:cubicBezTo>
                  <a:cubicBezTo>
                    <a:pt x="111442" y="542925"/>
                    <a:pt x="76200" y="563880"/>
                    <a:pt x="41910" y="585788"/>
                  </a:cubicBezTo>
                  <a:cubicBezTo>
                    <a:pt x="31433" y="592455"/>
                    <a:pt x="20003" y="599122"/>
                    <a:pt x="7620" y="603885"/>
                  </a:cubicBezTo>
                  <a:cubicBezTo>
                    <a:pt x="20003" y="677228"/>
                    <a:pt x="45720" y="747713"/>
                    <a:pt x="84772" y="810578"/>
                  </a:cubicBezTo>
                  <a:cubicBezTo>
                    <a:pt x="151447" y="775335"/>
                    <a:pt x="210503" y="723900"/>
                    <a:pt x="266700" y="672465"/>
                  </a:cubicBezTo>
                  <a:cubicBezTo>
                    <a:pt x="252413" y="745807"/>
                    <a:pt x="224790" y="815340"/>
                    <a:pt x="183833" y="878205"/>
                  </a:cubicBezTo>
                  <a:cubicBezTo>
                    <a:pt x="177165" y="888682"/>
                    <a:pt x="169545" y="899160"/>
                    <a:pt x="160020" y="907732"/>
                  </a:cubicBezTo>
                  <a:cubicBezTo>
                    <a:pt x="163830" y="911542"/>
                    <a:pt x="166688" y="914400"/>
                    <a:pt x="170497" y="918210"/>
                  </a:cubicBezTo>
                  <a:cubicBezTo>
                    <a:pt x="230505" y="975360"/>
                    <a:pt x="306705" y="1018222"/>
                    <a:pt x="387667" y="1033463"/>
                  </a:cubicBezTo>
                  <a:cubicBezTo>
                    <a:pt x="417195" y="985838"/>
                    <a:pt x="447675" y="937260"/>
                    <a:pt x="477203" y="889635"/>
                  </a:cubicBezTo>
                  <a:cubicBezTo>
                    <a:pt x="487680" y="921067"/>
                    <a:pt x="496253" y="953453"/>
                    <a:pt x="495300" y="985838"/>
                  </a:cubicBezTo>
                  <a:cubicBezTo>
                    <a:pt x="494347" y="1002982"/>
                    <a:pt x="491490" y="1020128"/>
                    <a:pt x="484822" y="1036320"/>
                  </a:cubicBezTo>
                  <a:cubicBezTo>
                    <a:pt x="486728" y="1036320"/>
                    <a:pt x="489585" y="1035367"/>
                    <a:pt x="491490" y="1035367"/>
                  </a:cubicBezTo>
                  <a:cubicBezTo>
                    <a:pt x="603885" y="1018222"/>
                    <a:pt x="704850" y="922020"/>
                    <a:pt x="709613" y="810578"/>
                  </a:cubicBezTo>
                  <a:cubicBezTo>
                    <a:pt x="714375" y="812482"/>
                    <a:pt x="720090" y="814388"/>
                    <a:pt x="724853" y="816292"/>
                  </a:cubicBezTo>
                  <a:cubicBezTo>
                    <a:pt x="776288" y="833438"/>
                    <a:pt x="835343" y="831532"/>
                    <a:pt x="884872" y="810578"/>
                  </a:cubicBezTo>
                  <a:cubicBezTo>
                    <a:pt x="942022" y="786765"/>
                    <a:pt x="987743" y="738188"/>
                    <a:pt x="1008697" y="680085"/>
                  </a:cubicBezTo>
                  <a:cubicBezTo>
                    <a:pt x="1009650" y="678180"/>
                    <a:pt x="1009650" y="677228"/>
                    <a:pt x="1010603" y="675322"/>
                  </a:cubicBezTo>
                  <a:cubicBezTo>
                    <a:pt x="985838" y="677228"/>
                    <a:pt x="962025" y="671513"/>
                    <a:pt x="938213" y="664845"/>
                  </a:cubicBezTo>
                  <a:cubicBezTo>
                    <a:pt x="891540" y="649605"/>
                    <a:pt x="847725" y="626745"/>
                    <a:pt x="807720" y="597217"/>
                  </a:cubicBezTo>
                  <a:cubicBezTo>
                    <a:pt x="879157" y="609600"/>
                    <a:pt x="954405" y="598170"/>
                    <a:pt x="1020128" y="567690"/>
                  </a:cubicBezTo>
                  <a:cubicBezTo>
                    <a:pt x="1014413" y="496253"/>
                    <a:pt x="979170" y="427672"/>
                    <a:pt x="930593" y="37623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8" name="Google Shape;558;p5"/>
            <p:cNvSpPr/>
            <p:nvPr/>
          </p:nvSpPr>
          <p:spPr>
            <a:xfrm>
              <a:off x="4370721" y="3544001"/>
              <a:ext cx="884872" cy="825579"/>
            </a:xfrm>
            <a:custGeom>
              <a:avLst/>
              <a:gdLst/>
              <a:ahLst/>
              <a:cxnLst/>
              <a:rect l="l" t="t" r="r" b="b"/>
              <a:pathLst>
                <a:path w="884872" h="825579" extrusionOk="0">
                  <a:moveTo>
                    <a:pt x="645795" y="824865"/>
                  </a:moveTo>
                  <a:cubicBezTo>
                    <a:pt x="681038" y="827722"/>
                    <a:pt x="716280" y="822007"/>
                    <a:pt x="749618" y="807720"/>
                  </a:cubicBezTo>
                  <a:cubicBezTo>
                    <a:pt x="806768" y="783907"/>
                    <a:pt x="852488" y="735330"/>
                    <a:pt x="873443" y="677228"/>
                  </a:cubicBezTo>
                  <a:cubicBezTo>
                    <a:pt x="874395" y="675322"/>
                    <a:pt x="874395" y="674370"/>
                    <a:pt x="875347" y="672465"/>
                  </a:cubicBezTo>
                  <a:cubicBezTo>
                    <a:pt x="850582" y="674370"/>
                    <a:pt x="826770" y="668655"/>
                    <a:pt x="802957" y="661988"/>
                  </a:cubicBezTo>
                  <a:cubicBezTo>
                    <a:pt x="756285" y="646747"/>
                    <a:pt x="712470" y="623888"/>
                    <a:pt x="672465" y="594360"/>
                  </a:cubicBezTo>
                  <a:cubicBezTo>
                    <a:pt x="743903" y="606742"/>
                    <a:pt x="819150" y="595313"/>
                    <a:pt x="884872" y="564832"/>
                  </a:cubicBezTo>
                  <a:cubicBezTo>
                    <a:pt x="876300" y="495300"/>
                    <a:pt x="841057" y="427672"/>
                    <a:pt x="792480" y="376238"/>
                  </a:cubicBezTo>
                  <a:cubicBezTo>
                    <a:pt x="791528" y="375285"/>
                    <a:pt x="791528" y="375285"/>
                    <a:pt x="790575" y="374332"/>
                  </a:cubicBezTo>
                  <a:cubicBezTo>
                    <a:pt x="785813" y="378142"/>
                    <a:pt x="781050" y="381000"/>
                    <a:pt x="776288" y="383857"/>
                  </a:cubicBezTo>
                  <a:cubicBezTo>
                    <a:pt x="700088" y="429578"/>
                    <a:pt x="606743" y="434340"/>
                    <a:pt x="518160" y="439103"/>
                  </a:cubicBezTo>
                  <a:cubicBezTo>
                    <a:pt x="596265" y="421957"/>
                    <a:pt x="667703" y="375285"/>
                    <a:pt x="716280" y="311467"/>
                  </a:cubicBezTo>
                  <a:cubicBezTo>
                    <a:pt x="654368" y="267653"/>
                    <a:pt x="583882" y="234315"/>
                    <a:pt x="514350" y="203835"/>
                  </a:cubicBezTo>
                  <a:cubicBezTo>
                    <a:pt x="481965" y="189547"/>
                    <a:pt x="449580" y="175260"/>
                    <a:pt x="417195" y="161925"/>
                  </a:cubicBezTo>
                  <a:cubicBezTo>
                    <a:pt x="403860" y="175260"/>
                    <a:pt x="388620" y="186690"/>
                    <a:pt x="371475" y="195263"/>
                  </a:cubicBezTo>
                  <a:cubicBezTo>
                    <a:pt x="329565" y="215265"/>
                    <a:pt x="282892" y="219075"/>
                    <a:pt x="236220" y="218122"/>
                  </a:cubicBezTo>
                  <a:cubicBezTo>
                    <a:pt x="268605" y="191453"/>
                    <a:pt x="301942" y="163830"/>
                    <a:pt x="324803" y="127635"/>
                  </a:cubicBezTo>
                  <a:cubicBezTo>
                    <a:pt x="325755" y="126682"/>
                    <a:pt x="325755" y="125730"/>
                    <a:pt x="326708" y="124778"/>
                  </a:cubicBezTo>
                  <a:cubicBezTo>
                    <a:pt x="219075" y="80963"/>
                    <a:pt x="110490" y="39053"/>
                    <a:pt x="0" y="0"/>
                  </a:cubicBezTo>
                  <a:cubicBezTo>
                    <a:pt x="0" y="2857"/>
                    <a:pt x="0" y="4763"/>
                    <a:pt x="0" y="7620"/>
                  </a:cubicBezTo>
                  <a:cubicBezTo>
                    <a:pt x="14288" y="40957"/>
                    <a:pt x="127635" y="297180"/>
                    <a:pt x="323850" y="471488"/>
                  </a:cubicBezTo>
                  <a:cubicBezTo>
                    <a:pt x="520065" y="645795"/>
                    <a:pt x="571500" y="810578"/>
                    <a:pt x="571500" y="810578"/>
                  </a:cubicBezTo>
                  <a:lnTo>
                    <a:pt x="645795" y="824865"/>
                  </a:lnTo>
                  <a:close/>
                </a:path>
              </a:pathLst>
            </a:custGeom>
            <a:solidFill>
              <a:srgbClr val="255B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59" name="Google Shape;559;p5"/>
          <p:cNvGrpSpPr/>
          <p:nvPr/>
        </p:nvGrpSpPr>
        <p:grpSpPr>
          <a:xfrm flipH="1">
            <a:off x="-400258" y="5246091"/>
            <a:ext cx="821030" cy="1425182"/>
            <a:chOff x="7981884" y="2154029"/>
            <a:chExt cx="1026344" cy="1781575"/>
          </a:xfrm>
        </p:grpSpPr>
        <p:sp>
          <p:nvSpPr>
            <p:cNvPr id="560" name="Google Shape;560;p5"/>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1" name="Google Shape;561;p5"/>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62" name="Google Shape;562;p5"/>
          <p:cNvGrpSpPr/>
          <p:nvPr/>
        </p:nvGrpSpPr>
        <p:grpSpPr>
          <a:xfrm flipH="1">
            <a:off x="4198567" y="5988603"/>
            <a:ext cx="990809" cy="984774"/>
            <a:chOff x="2327129" y="3221103"/>
            <a:chExt cx="1159671" cy="1202017"/>
          </a:xfrm>
        </p:grpSpPr>
        <p:sp>
          <p:nvSpPr>
            <p:cNvPr id="563" name="Google Shape;563;p5"/>
            <p:cNvSpPr/>
            <p:nvPr/>
          </p:nvSpPr>
          <p:spPr>
            <a:xfrm>
              <a:off x="2943611" y="3343976"/>
              <a:ext cx="543189" cy="1006792"/>
            </a:xfrm>
            <a:custGeom>
              <a:avLst/>
              <a:gdLst/>
              <a:ahLst/>
              <a:cxnLst/>
              <a:rect l="l" t="t" r="r" b="b"/>
              <a:pathLst>
                <a:path w="543189" h="1006792" extrusionOk="0">
                  <a:moveTo>
                    <a:pt x="42175" y="986790"/>
                  </a:moveTo>
                  <a:cubicBezTo>
                    <a:pt x="12647" y="913447"/>
                    <a:pt x="10742" y="897255"/>
                    <a:pt x="2170" y="818197"/>
                  </a:cubicBezTo>
                  <a:cubicBezTo>
                    <a:pt x="-6403" y="739140"/>
                    <a:pt x="9790" y="655320"/>
                    <a:pt x="62177" y="596265"/>
                  </a:cubicBezTo>
                  <a:cubicBezTo>
                    <a:pt x="99325" y="554355"/>
                    <a:pt x="152665" y="527685"/>
                    <a:pt x="182192" y="480060"/>
                  </a:cubicBezTo>
                  <a:cubicBezTo>
                    <a:pt x="207910" y="439103"/>
                    <a:pt x="212672" y="387667"/>
                    <a:pt x="230770" y="342900"/>
                  </a:cubicBezTo>
                  <a:cubicBezTo>
                    <a:pt x="288872" y="198120"/>
                    <a:pt x="471752" y="139065"/>
                    <a:pt x="543190" y="0"/>
                  </a:cubicBezTo>
                  <a:cubicBezTo>
                    <a:pt x="516520" y="165735"/>
                    <a:pt x="486040" y="340042"/>
                    <a:pt x="376502" y="467678"/>
                  </a:cubicBezTo>
                  <a:cubicBezTo>
                    <a:pt x="345070" y="503872"/>
                    <a:pt x="307922" y="535305"/>
                    <a:pt x="280300" y="574357"/>
                  </a:cubicBezTo>
                  <a:cubicBezTo>
                    <a:pt x="232675" y="641032"/>
                    <a:pt x="216482" y="722947"/>
                    <a:pt x="194575" y="801053"/>
                  </a:cubicBezTo>
                  <a:cubicBezTo>
                    <a:pt x="172667" y="879157"/>
                    <a:pt x="139330" y="960120"/>
                    <a:pt x="72655" y="1006792"/>
                  </a:cubicBezTo>
                  <a:lnTo>
                    <a:pt x="42175" y="98679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64" name="Google Shape;564;p5"/>
            <p:cNvGrpSpPr/>
            <p:nvPr/>
          </p:nvGrpSpPr>
          <p:grpSpPr>
            <a:xfrm>
              <a:off x="2970533" y="3650680"/>
              <a:ext cx="488180" cy="772440"/>
              <a:chOff x="2970533" y="3650680"/>
              <a:chExt cx="488180" cy="772440"/>
            </a:xfrm>
          </p:grpSpPr>
          <p:sp>
            <p:nvSpPr>
              <p:cNvPr id="565" name="Google Shape;565;p5"/>
              <p:cNvSpPr/>
              <p:nvPr/>
            </p:nvSpPr>
            <p:spPr>
              <a:xfrm>
                <a:off x="2970533" y="3650680"/>
                <a:ext cx="488180" cy="772440"/>
              </a:xfrm>
              <a:custGeom>
                <a:avLst/>
                <a:gdLst/>
                <a:ahLst/>
                <a:cxnLst/>
                <a:rect l="l" t="t" r="r" b="b"/>
                <a:pathLst>
                  <a:path w="488180" h="772440" extrusionOk="0">
                    <a:moveTo>
                      <a:pt x="344818" y="164783"/>
                    </a:moveTo>
                    <a:lnTo>
                      <a:pt x="344818" y="164783"/>
                    </a:lnTo>
                    <a:cubicBezTo>
                      <a:pt x="406730" y="125730"/>
                      <a:pt x="472453" y="73343"/>
                      <a:pt x="481025" y="0"/>
                    </a:cubicBezTo>
                    <a:cubicBezTo>
                      <a:pt x="503885" y="180975"/>
                      <a:pt x="471500" y="368618"/>
                      <a:pt x="390538" y="532448"/>
                    </a:cubicBezTo>
                    <a:cubicBezTo>
                      <a:pt x="336245" y="641985"/>
                      <a:pt x="248615" y="748665"/>
                      <a:pt x="127648" y="769620"/>
                    </a:cubicBezTo>
                    <a:cubicBezTo>
                      <a:pt x="86690" y="777240"/>
                      <a:pt x="37160" y="770573"/>
                      <a:pt x="13348" y="735330"/>
                    </a:cubicBezTo>
                    <a:cubicBezTo>
                      <a:pt x="-5702" y="706755"/>
                      <a:pt x="-940" y="669608"/>
                      <a:pt x="6680" y="636270"/>
                    </a:cubicBezTo>
                    <a:cubicBezTo>
                      <a:pt x="30493" y="533400"/>
                      <a:pt x="79070" y="437198"/>
                      <a:pt x="147650" y="357188"/>
                    </a:cubicBezTo>
                    <a:cubicBezTo>
                      <a:pt x="176225" y="323850"/>
                      <a:pt x="193370" y="282893"/>
                      <a:pt x="223850" y="251460"/>
                    </a:cubicBezTo>
                    <a:cubicBezTo>
                      <a:pt x="259093" y="216218"/>
                      <a:pt x="303860" y="191453"/>
                      <a:pt x="344818" y="16478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6" name="Google Shape;566;p5"/>
              <p:cNvSpPr/>
              <p:nvPr/>
            </p:nvSpPr>
            <p:spPr>
              <a:xfrm>
                <a:off x="3026042" y="3780379"/>
                <a:ext cx="390274" cy="639594"/>
              </a:xfrm>
              <a:custGeom>
                <a:avLst/>
                <a:gdLst/>
                <a:ahLst/>
                <a:cxnLst/>
                <a:rect l="l" t="t" r="r" b="b"/>
                <a:pathLst>
                  <a:path w="390274" h="639594" extrusionOk="0">
                    <a:moveTo>
                      <a:pt x="382654" y="2699"/>
                    </a:moveTo>
                    <a:cubicBezTo>
                      <a:pt x="359794" y="93187"/>
                      <a:pt x="306454" y="173197"/>
                      <a:pt x="257877" y="251302"/>
                    </a:cubicBezTo>
                    <a:cubicBezTo>
                      <a:pt x="205489" y="334169"/>
                      <a:pt x="151197" y="417037"/>
                      <a:pt x="95952" y="497999"/>
                    </a:cubicBezTo>
                    <a:cubicBezTo>
                      <a:pt x="64519" y="543719"/>
                      <a:pt x="33087" y="588487"/>
                      <a:pt x="702" y="634207"/>
                    </a:cubicBezTo>
                    <a:cubicBezTo>
                      <a:pt x="-2156" y="638017"/>
                      <a:pt x="4512" y="641827"/>
                      <a:pt x="6417" y="638017"/>
                    </a:cubicBezTo>
                    <a:cubicBezTo>
                      <a:pt x="64519" y="557054"/>
                      <a:pt x="121669" y="474187"/>
                      <a:pt x="176914" y="391319"/>
                    </a:cubicBezTo>
                    <a:cubicBezTo>
                      <a:pt x="230254" y="310357"/>
                      <a:pt x="284547" y="229394"/>
                      <a:pt x="332172" y="144622"/>
                    </a:cubicBezTo>
                    <a:cubicBezTo>
                      <a:pt x="356937" y="100807"/>
                      <a:pt x="378844" y="55087"/>
                      <a:pt x="390274" y="5557"/>
                    </a:cubicBezTo>
                    <a:cubicBezTo>
                      <a:pt x="390274" y="-158"/>
                      <a:pt x="383607" y="-2063"/>
                      <a:pt x="382654" y="2699"/>
                    </a:cubicBezTo>
                    <a:lnTo>
                      <a:pt x="382654" y="269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67" name="Google Shape;567;p5"/>
            <p:cNvGrpSpPr/>
            <p:nvPr/>
          </p:nvGrpSpPr>
          <p:grpSpPr>
            <a:xfrm>
              <a:off x="2327129" y="3565908"/>
              <a:ext cx="479314" cy="778311"/>
              <a:chOff x="2327129" y="3565908"/>
              <a:chExt cx="479314" cy="778311"/>
            </a:xfrm>
          </p:grpSpPr>
          <p:sp>
            <p:nvSpPr>
              <p:cNvPr id="568" name="Google Shape;568;p5"/>
              <p:cNvSpPr/>
              <p:nvPr/>
            </p:nvSpPr>
            <p:spPr>
              <a:xfrm>
                <a:off x="2327129" y="3565908"/>
                <a:ext cx="479314" cy="778311"/>
              </a:xfrm>
              <a:custGeom>
                <a:avLst/>
                <a:gdLst/>
                <a:ahLst/>
                <a:cxnLst/>
                <a:rect l="l" t="t" r="r" b="b"/>
                <a:pathLst>
                  <a:path w="479314" h="778311" extrusionOk="0">
                    <a:moveTo>
                      <a:pt x="143355" y="166688"/>
                    </a:moveTo>
                    <a:lnTo>
                      <a:pt x="143355" y="166688"/>
                    </a:lnTo>
                    <a:cubicBezTo>
                      <a:pt x="81442" y="126683"/>
                      <a:pt x="17625" y="73343"/>
                      <a:pt x="9052" y="0"/>
                    </a:cubicBezTo>
                    <a:cubicBezTo>
                      <a:pt x="-16665" y="180975"/>
                      <a:pt x="12862" y="369570"/>
                      <a:pt x="91920" y="534353"/>
                    </a:cubicBezTo>
                    <a:cubicBezTo>
                      <a:pt x="144307" y="644843"/>
                      <a:pt x="230985" y="752475"/>
                      <a:pt x="351000" y="775335"/>
                    </a:cubicBezTo>
                    <a:cubicBezTo>
                      <a:pt x="391957" y="782955"/>
                      <a:pt x="441487" y="777240"/>
                      <a:pt x="465300" y="742950"/>
                    </a:cubicBezTo>
                    <a:cubicBezTo>
                      <a:pt x="484350" y="715328"/>
                      <a:pt x="480540" y="677228"/>
                      <a:pt x="473872" y="643890"/>
                    </a:cubicBezTo>
                    <a:cubicBezTo>
                      <a:pt x="451965" y="541020"/>
                      <a:pt x="404340" y="443865"/>
                      <a:pt x="336712" y="362903"/>
                    </a:cubicBezTo>
                    <a:cubicBezTo>
                      <a:pt x="308137" y="328613"/>
                      <a:pt x="291945" y="288608"/>
                      <a:pt x="261465" y="256222"/>
                    </a:cubicBezTo>
                    <a:cubicBezTo>
                      <a:pt x="228127" y="219075"/>
                      <a:pt x="184312" y="193358"/>
                      <a:pt x="143355" y="16668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9" name="Google Shape;569;p5"/>
              <p:cNvSpPr/>
              <p:nvPr/>
            </p:nvSpPr>
            <p:spPr>
              <a:xfrm>
                <a:off x="2371330" y="3695326"/>
                <a:ext cx="379966" cy="644637"/>
              </a:xfrm>
              <a:custGeom>
                <a:avLst/>
                <a:gdLst/>
                <a:ahLst/>
                <a:cxnLst/>
                <a:rect l="l" t="t" r="r" b="b"/>
                <a:pathLst>
                  <a:path w="379966" h="644637" extrusionOk="0">
                    <a:moveTo>
                      <a:pt x="93" y="4884"/>
                    </a:moveTo>
                    <a:cubicBezTo>
                      <a:pt x="21048" y="95372"/>
                      <a:pt x="73436" y="176334"/>
                      <a:pt x="121061" y="254439"/>
                    </a:cubicBezTo>
                    <a:cubicBezTo>
                      <a:pt x="172496" y="338259"/>
                      <a:pt x="224883" y="422079"/>
                      <a:pt x="279176" y="503994"/>
                    </a:cubicBezTo>
                    <a:cubicBezTo>
                      <a:pt x="310608" y="550667"/>
                      <a:pt x="342041" y="597339"/>
                      <a:pt x="373473" y="643059"/>
                    </a:cubicBezTo>
                    <a:cubicBezTo>
                      <a:pt x="376331" y="646869"/>
                      <a:pt x="382046" y="643059"/>
                      <a:pt x="379188" y="639249"/>
                    </a:cubicBezTo>
                    <a:cubicBezTo>
                      <a:pt x="322991" y="559239"/>
                      <a:pt x="268698" y="478277"/>
                      <a:pt x="216311" y="395409"/>
                    </a:cubicBezTo>
                    <a:cubicBezTo>
                      <a:pt x="164876" y="314447"/>
                      <a:pt x="112488" y="232532"/>
                      <a:pt x="65816" y="148712"/>
                    </a:cubicBezTo>
                    <a:cubicBezTo>
                      <a:pt x="40098" y="102039"/>
                      <a:pt x="17238" y="54414"/>
                      <a:pt x="5808" y="2027"/>
                    </a:cubicBezTo>
                    <a:cubicBezTo>
                      <a:pt x="5808" y="-1783"/>
                      <a:pt x="-859" y="122"/>
                      <a:pt x="93" y="4884"/>
                    </a:cubicBezTo>
                    <a:lnTo>
                      <a:pt x="93" y="4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70" name="Google Shape;570;p5"/>
            <p:cNvGrpSpPr/>
            <p:nvPr/>
          </p:nvGrpSpPr>
          <p:grpSpPr>
            <a:xfrm>
              <a:off x="2774303" y="3274443"/>
              <a:ext cx="455089" cy="1142346"/>
              <a:chOff x="2774303" y="3274443"/>
              <a:chExt cx="455089" cy="1142346"/>
            </a:xfrm>
          </p:grpSpPr>
          <p:sp>
            <p:nvSpPr>
              <p:cNvPr id="571" name="Google Shape;571;p5"/>
              <p:cNvSpPr/>
              <p:nvPr/>
            </p:nvSpPr>
            <p:spPr>
              <a:xfrm>
                <a:off x="2774303" y="3274443"/>
                <a:ext cx="455089" cy="1142346"/>
              </a:xfrm>
              <a:custGeom>
                <a:avLst/>
                <a:gdLst/>
                <a:ahLst/>
                <a:cxnLst/>
                <a:rect l="l" t="t" r="r" b="b"/>
                <a:pathLst>
                  <a:path w="455089" h="1142346" extrusionOk="0">
                    <a:moveTo>
                      <a:pt x="47654" y="642938"/>
                    </a:moveTo>
                    <a:cubicBezTo>
                      <a:pt x="75276" y="588645"/>
                      <a:pt x="114329" y="539115"/>
                      <a:pt x="123854" y="479108"/>
                    </a:cubicBezTo>
                    <a:cubicBezTo>
                      <a:pt x="132426" y="424815"/>
                      <a:pt x="116233" y="368618"/>
                      <a:pt x="128616" y="315278"/>
                    </a:cubicBezTo>
                    <a:cubicBezTo>
                      <a:pt x="141951" y="256223"/>
                      <a:pt x="188623" y="211455"/>
                      <a:pt x="227676" y="164783"/>
                    </a:cubicBezTo>
                    <a:cubicBezTo>
                      <a:pt x="266729" y="118110"/>
                      <a:pt x="302923" y="60008"/>
                      <a:pt x="289589" y="0"/>
                    </a:cubicBezTo>
                    <a:cubicBezTo>
                      <a:pt x="391506" y="137160"/>
                      <a:pt x="447704" y="307658"/>
                      <a:pt x="454371" y="478155"/>
                    </a:cubicBezTo>
                    <a:cubicBezTo>
                      <a:pt x="461039" y="649605"/>
                      <a:pt x="421033" y="821055"/>
                      <a:pt x="345786" y="974408"/>
                    </a:cubicBezTo>
                    <a:cubicBezTo>
                      <a:pt x="322926" y="1021080"/>
                      <a:pt x="296256" y="1067753"/>
                      <a:pt x="255298" y="1101090"/>
                    </a:cubicBezTo>
                    <a:cubicBezTo>
                      <a:pt x="215294" y="1134428"/>
                      <a:pt x="159096" y="1152525"/>
                      <a:pt x="109566" y="1136333"/>
                    </a:cubicBezTo>
                    <a:cubicBezTo>
                      <a:pt x="109566" y="1136333"/>
                      <a:pt x="109566" y="1136333"/>
                      <a:pt x="109566" y="1136333"/>
                    </a:cubicBezTo>
                    <a:cubicBezTo>
                      <a:pt x="31461" y="1110615"/>
                      <a:pt x="20983" y="997268"/>
                      <a:pt x="7649" y="927735"/>
                    </a:cubicBezTo>
                    <a:cubicBezTo>
                      <a:pt x="-10449" y="831533"/>
                      <a:pt x="3838" y="729615"/>
                      <a:pt x="47654" y="64293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2" name="Google Shape;572;p5"/>
              <p:cNvSpPr/>
              <p:nvPr/>
            </p:nvSpPr>
            <p:spPr>
              <a:xfrm>
                <a:off x="2908872" y="3416604"/>
                <a:ext cx="171475" cy="997883"/>
              </a:xfrm>
              <a:custGeom>
                <a:avLst/>
                <a:gdLst/>
                <a:ahLst/>
                <a:cxnLst/>
                <a:rect l="l" t="t" r="r" b="b"/>
                <a:pathLst>
                  <a:path w="171475" h="997883" extrusionOk="0">
                    <a:moveTo>
                      <a:pt x="15002" y="993219"/>
                    </a:moveTo>
                    <a:cubicBezTo>
                      <a:pt x="-25003" y="727472"/>
                      <a:pt x="99774" y="474107"/>
                      <a:pt x="150257" y="218837"/>
                    </a:cubicBezTo>
                    <a:cubicBezTo>
                      <a:pt x="164544" y="147399"/>
                      <a:pt x="173117" y="75962"/>
                      <a:pt x="171212" y="3572"/>
                    </a:cubicBezTo>
                    <a:cubicBezTo>
                      <a:pt x="171212" y="-1191"/>
                      <a:pt x="163592" y="-1191"/>
                      <a:pt x="163592" y="3572"/>
                    </a:cubicBezTo>
                    <a:cubicBezTo>
                      <a:pt x="168354" y="271224"/>
                      <a:pt x="40719" y="516017"/>
                      <a:pt x="7382" y="777954"/>
                    </a:cubicBezTo>
                    <a:cubicBezTo>
                      <a:pt x="-2143" y="850344"/>
                      <a:pt x="-3096" y="923687"/>
                      <a:pt x="8334" y="995124"/>
                    </a:cubicBezTo>
                    <a:cubicBezTo>
                      <a:pt x="9287" y="999887"/>
                      <a:pt x="15954" y="997982"/>
                      <a:pt x="15002" y="993219"/>
                    </a:cubicBezTo>
                    <a:lnTo>
                      <a:pt x="15002" y="99321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73" name="Google Shape;573;p5"/>
            <p:cNvSpPr/>
            <p:nvPr/>
          </p:nvSpPr>
          <p:spPr>
            <a:xfrm>
              <a:off x="2620449" y="3221103"/>
              <a:ext cx="262493" cy="1166812"/>
            </a:xfrm>
            <a:custGeom>
              <a:avLst/>
              <a:gdLst/>
              <a:ahLst/>
              <a:cxnLst/>
              <a:rect l="l" t="t" r="r" b="b"/>
              <a:pathLst>
                <a:path w="262493" h="1166812" extrusionOk="0">
                  <a:moveTo>
                    <a:pt x="202459" y="1166813"/>
                  </a:moveTo>
                  <a:cubicBezTo>
                    <a:pt x="134832" y="1117282"/>
                    <a:pt x="124354" y="1103948"/>
                    <a:pt x="72919" y="1037272"/>
                  </a:cubicBezTo>
                  <a:cubicBezTo>
                    <a:pt x="21484" y="971550"/>
                    <a:pt x="-10901" y="886777"/>
                    <a:pt x="3387" y="803910"/>
                  </a:cubicBezTo>
                  <a:cubicBezTo>
                    <a:pt x="13864" y="745807"/>
                    <a:pt x="46249" y="691515"/>
                    <a:pt x="47202" y="632460"/>
                  </a:cubicBezTo>
                  <a:cubicBezTo>
                    <a:pt x="47202" y="581025"/>
                    <a:pt x="23389" y="532447"/>
                    <a:pt x="13864" y="481965"/>
                  </a:cubicBezTo>
                  <a:cubicBezTo>
                    <a:pt x="-14711" y="319088"/>
                    <a:pt x="116734" y="163830"/>
                    <a:pt x="103399" y="0"/>
                  </a:cubicBezTo>
                  <a:cubicBezTo>
                    <a:pt x="171979" y="163830"/>
                    <a:pt x="242464" y="338138"/>
                    <a:pt x="214842" y="512445"/>
                  </a:cubicBezTo>
                  <a:cubicBezTo>
                    <a:pt x="207222" y="561975"/>
                    <a:pt x="191029" y="611505"/>
                    <a:pt x="188172" y="661988"/>
                  </a:cubicBezTo>
                  <a:cubicBezTo>
                    <a:pt x="182457" y="747713"/>
                    <a:pt x="213889" y="831532"/>
                    <a:pt x="237702" y="913447"/>
                  </a:cubicBezTo>
                  <a:cubicBezTo>
                    <a:pt x="261514" y="996315"/>
                    <a:pt x="276754" y="1087755"/>
                    <a:pt x="242464" y="1165860"/>
                  </a:cubicBezTo>
                  <a:lnTo>
                    <a:pt x="202459" y="1166813"/>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74" name="Google Shape;574;p5"/>
          <p:cNvSpPr/>
          <p:nvPr/>
        </p:nvSpPr>
        <p:spPr>
          <a:xfrm flipH="1">
            <a:off x="1586932" y="5318201"/>
            <a:ext cx="887496" cy="1269753"/>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5" name="Google Shape;575;p5"/>
          <p:cNvSpPr/>
          <p:nvPr/>
        </p:nvSpPr>
        <p:spPr>
          <a:xfrm flipH="1">
            <a:off x="356358" y="5196082"/>
            <a:ext cx="849406" cy="1206731"/>
          </a:xfrm>
          <a:custGeom>
            <a:avLst/>
            <a:gdLst/>
            <a:ahLst/>
            <a:cxnLst/>
            <a:rect l="l" t="t" r="r" b="b"/>
            <a:pathLst>
              <a:path w="1062037" h="1508811" extrusionOk="0">
                <a:moveTo>
                  <a:pt x="381953" y="1176267"/>
                </a:moveTo>
                <a:cubicBezTo>
                  <a:pt x="569595" y="1036250"/>
                  <a:pt x="628650" y="893375"/>
                  <a:pt x="758190" y="761930"/>
                </a:cubicBezTo>
                <a:cubicBezTo>
                  <a:pt x="514350" y="834320"/>
                  <a:pt x="391478" y="1110545"/>
                  <a:pt x="380047" y="1168647"/>
                </a:cubicBezTo>
                <a:cubicBezTo>
                  <a:pt x="364808" y="1073397"/>
                  <a:pt x="360997" y="978147"/>
                  <a:pt x="369570" y="885755"/>
                </a:cubicBezTo>
                <a:cubicBezTo>
                  <a:pt x="478155" y="790505"/>
                  <a:pt x="597217" y="737165"/>
                  <a:pt x="676275" y="600957"/>
                </a:cubicBezTo>
                <a:cubicBezTo>
                  <a:pt x="521970" y="635247"/>
                  <a:pt x="401003" y="805745"/>
                  <a:pt x="370522" y="871467"/>
                </a:cubicBezTo>
                <a:cubicBezTo>
                  <a:pt x="379095" y="789552"/>
                  <a:pt x="397192" y="709542"/>
                  <a:pt x="424815" y="632390"/>
                </a:cubicBezTo>
                <a:cubicBezTo>
                  <a:pt x="537210" y="579050"/>
                  <a:pt x="633412" y="507612"/>
                  <a:pt x="709612" y="422840"/>
                </a:cubicBezTo>
                <a:cubicBezTo>
                  <a:pt x="599122" y="451415"/>
                  <a:pt x="503872" y="511422"/>
                  <a:pt x="440055" y="594290"/>
                </a:cubicBezTo>
                <a:cubicBezTo>
                  <a:pt x="463867" y="535235"/>
                  <a:pt x="494347" y="478085"/>
                  <a:pt x="529590" y="423792"/>
                </a:cubicBezTo>
                <a:cubicBezTo>
                  <a:pt x="534353" y="424745"/>
                  <a:pt x="539115" y="426650"/>
                  <a:pt x="543878" y="427602"/>
                </a:cubicBezTo>
                <a:cubicBezTo>
                  <a:pt x="642937" y="405695"/>
                  <a:pt x="728662" y="357117"/>
                  <a:pt x="786765" y="288537"/>
                </a:cubicBezTo>
                <a:cubicBezTo>
                  <a:pt x="701040" y="301872"/>
                  <a:pt x="621983" y="334257"/>
                  <a:pt x="559117" y="382835"/>
                </a:cubicBezTo>
                <a:cubicBezTo>
                  <a:pt x="581978" y="351402"/>
                  <a:pt x="606742" y="321875"/>
                  <a:pt x="633412" y="293300"/>
                </a:cubicBezTo>
                <a:cubicBezTo>
                  <a:pt x="649605" y="292347"/>
                  <a:pt x="701040" y="284727"/>
                  <a:pt x="701040" y="284727"/>
                </a:cubicBezTo>
                <a:cubicBezTo>
                  <a:pt x="784860" y="264725"/>
                  <a:pt x="857250" y="229482"/>
                  <a:pt x="926783" y="190430"/>
                </a:cubicBezTo>
                <a:cubicBezTo>
                  <a:pt x="855345" y="190430"/>
                  <a:pt x="686753" y="259010"/>
                  <a:pt x="641033" y="284727"/>
                </a:cubicBezTo>
                <a:cubicBezTo>
                  <a:pt x="677228" y="246627"/>
                  <a:pt x="717233" y="210432"/>
                  <a:pt x="760095" y="177095"/>
                </a:cubicBezTo>
                <a:cubicBezTo>
                  <a:pt x="762000" y="177095"/>
                  <a:pt x="763905" y="177095"/>
                  <a:pt x="765810" y="178047"/>
                </a:cubicBezTo>
                <a:cubicBezTo>
                  <a:pt x="830580" y="173285"/>
                  <a:pt x="887730" y="147567"/>
                  <a:pt x="935355" y="114230"/>
                </a:cubicBezTo>
                <a:cubicBezTo>
                  <a:pt x="982028" y="80892"/>
                  <a:pt x="1021080" y="40887"/>
                  <a:pt x="1062037" y="1835"/>
                </a:cubicBezTo>
                <a:cubicBezTo>
                  <a:pt x="902970" y="-16263"/>
                  <a:pt x="832485" y="103752"/>
                  <a:pt x="750570" y="175190"/>
                </a:cubicBezTo>
                <a:cubicBezTo>
                  <a:pt x="750570" y="175190"/>
                  <a:pt x="751522" y="175190"/>
                  <a:pt x="751522" y="175190"/>
                </a:cubicBezTo>
                <a:cubicBezTo>
                  <a:pt x="712470" y="204717"/>
                  <a:pt x="676275" y="236150"/>
                  <a:pt x="641985" y="270440"/>
                </a:cubicBezTo>
                <a:cubicBezTo>
                  <a:pt x="659130" y="187572"/>
                  <a:pt x="689610" y="108515"/>
                  <a:pt x="722947" y="29457"/>
                </a:cubicBezTo>
                <a:cubicBezTo>
                  <a:pt x="655320" y="88512"/>
                  <a:pt x="620078" y="172332"/>
                  <a:pt x="622935" y="258057"/>
                </a:cubicBezTo>
                <a:cubicBezTo>
                  <a:pt x="622935" y="258057"/>
                  <a:pt x="628650" y="274250"/>
                  <a:pt x="633412" y="279012"/>
                </a:cubicBezTo>
                <a:cubicBezTo>
                  <a:pt x="590550" y="322827"/>
                  <a:pt x="551497" y="369500"/>
                  <a:pt x="518160" y="419982"/>
                </a:cubicBezTo>
                <a:lnTo>
                  <a:pt x="518160" y="419982"/>
                </a:lnTo>
                <a:lnTo>
                  <a:pt x="518160" y="419982"/>
                </a:lnTo>
                <a:cubicBezTo>
                  <a:pt x="513397" y="427602"/>
                  <a:pt x="507683" y="435222"/>
                  <a:pt x="502920" y="442842"/>
                </a:cubicBezTo>
                <a:cubicBezTo>
                  <a:pt x="506730" y="404742"/>
                  <a:pt x="546735" y="218052"/>
                  <a:pt x="469583" y="71367"/>
                </a:cubicBezTo>
                <a:cubicBezTo>
                  <a:pt x="437197" y="187572"/>
                  <a:pt x="453390" y="330447"/>
                  <a:pt x="500062" y="446652"/>
                </a:cubicBezTo>
                <a:cubicBezTo>
                  <a:pt x="461962" y="506660"/>
                  <a:pt x="431483" y="569525"/>
                  <a:pt x="406717" y="636200"/>
                </a:cubicBezTo>
                <a:cubicBezTo>
                  <a:pt x="396240" y="571430"/>
                  <a:pt x="383858" y="340925"/>
                  <a:pt x="300037" y="196145"/>
                </a:cubicBezTo>
                <a:cubicBezTo>
                  <a:pt x="308610" y="269487"/>
                  <a:pt x="288608" y="359975"/>
                  <a:pt x="298133" y="433317"/>
                </a:cubicBezTo>
                <a:cubicBezTo>
                  <a:pt x="306705" y="503802"/>
                  <a:pt x="353378" y="586670"/>
                  <a:pt x="402908" y="646677"/>
                </a:cubicBezTo>
                <a:cubicBezTo>
                  <a:pt x="376237" y="720972"/>
                  <a:pt x="359092" y="799077"/>
                  <a:pt x="350520" y="879087"/>
                </a:cubicBezTo>
                <a:cubicBezTo>
                  <a:pt x="295275" y="704780"/>
                  <a:pt x="235267" y="511422"/>
                  <a:pt x="94297" y="334257"/>
                </a:cubicBezTo>
                <a:cubicBezTo>
                  <a:pt x="81915" y="515232"/>
                  <a:pt x="300990" y="836225"/>
                  <a:pt x="349567" y="889565"/>
                </a:cubicBezTo>
                <a:cubicBezTo>
                  <a:pt x="340995" y="981005"/>
                  <a:pt x="343853" y="1074350"/>
                  <a:pt x="357187" y="1168647"/>
                </a:cubicBezTo>
                <a:cubicBezTo>
                  <a:pt x="333375" y="1115308"/>
                  <a:pt x="271462" y="944810"/>
                  <a:pt x="220028" y="862895"/>
                </a:cubicBezTo>
                <a:cubicBezTo>
                  <a:pt x="155257" y="765740"/>
                  <a:pt x="101917" y="679062"/>
                  <a:pt x="0" y="599052"/>
                </a:cubicBezTo>
                <a:cubicBezTo>
                  <a:pt x="41910" y="854322"/>
                  <a:pt x="181928" y="1036250"/>
                  <a:pt x="359092" y="1181983"/>
                </a:cubicBezTo>
                <a:cubicBezTo>
                  <a:pt x="376237" y="1288662"/>
                  <a:pt x="406717" y="1394390"/>
                  <a:pt x="451485" y="1498212"/>
                </a:cubicBezTo>
                <a:cubicBezTo>
                  <a:pt x="451485" y="1498212"/>
                  <a:pt x="451485" y="1498212"/>
                  <a:pt x="451485" y="1498212"/>
                </a:cubicBezTo>
                <a:cubicBezTo>
                  <a:pt x="454342" y="1504880"/>
                  <a:pt x="461962" y="1509642"/>
                  <a:pt x="468630" y="1508690"/>
                </a:cubicBezTo>
                <a:cubicBezTo>
                  <a:pt x="475297" y="1507737"/>
                  <a:pt x="478155" y="1502022"/>
                  <a:pt x="475297" y="1495355"/>
                </a:cubicBezTo>
                <a:cubicBezTo>
                  <a:pt x="432435" y="1391533"/>
                  <a:pt x="400050" y="1283900"/>
                  <a:pt x="381953" y="1176267"/>
                </a:cubicBezTo>
                <a:close/>
              </a:path>
            </a:pathLst>
          </a:custGeom>
          <a:solidFill>
            <a:srgbClr val="1C3B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6" name="Google Shape;576;p5"/>
          <p:cNvSpPr/>
          <p:nvPr/>
        </p:nvSpPr>
        <p:spPr>
          <a:xfrm flipH="1">
            <a:off x="41340" y="5861979"/>
            <a:ext cx="268132" cy="1013954"/>
          </a:xfrm>
          <a:custGeom>
            <a:avLst/>
            <a:gdLst/>
            <a:ahLst/>
            <a:cxnLst/>
            <a:rect l="l" t="t" r="r" b="b"/>
            <a:pathLst>
              <a:path w="335253" h="1267777" extrusionOk="0">
                <a:moveTo>
                  <a:pt x="281655" y="1267778"/>
                </a:moveTo>
                <a:cubicBezTo>
                  <a:pt x="203550" y="1220153"/>
                  <a:pt x="190215" y="1205865"/>
                  <a:pt x="127350" y="1138238"/>
                </a:cubicBezTo>
                <a:cubicBezTo>
                  <a:pt x="65438" y="1070610"/>
                  <a:pt x="21623" y="981075"/>
                  <a:pt x="29243" y="889635"/>
                </a:cubicBezTo>
                <a:cubicBezTo>
                  <a:pt x="34958" y="824865"/>
                  <a:pt x="66390" y="762953"/>
                  <a:pt x="60675" y="698182"/>
                </a:cubicBezTo>
                <a:cubicBezTo>
                  <a:pt x="55913" y="641985"/>
                  <a:pt x="25433" y="591503"/>
                  <a:pt x="10193" y="536257"/>
                </a:cubicBezTo>
                <a:cubicBezTo>
                  <a:pt x="-36479" y="360997"/>
                  <a:pt x="94013" y="179070"/>
                  <a:pt x="63533" y="0"/>
                </a:cubicBezTo>
                <a:cubicBezTo>
                  <a:pt x="154021" y="172403"/>
                  <a:pt x="246413" y="357188"/>
                  <a:pt x="232125" y="551497"/>
                </a:cubicBezTo>
                <a:cubicBezTo>
                  <a:pt x="228315" y="606743"/>
                  <a:pt x="214980" y="661988"/>
                  <a:pt x="215933" y="717232"/>
                </a:cubicBezTo>
                <a:cubicBezTo>
                  <a:pt x="217838" y="811530"/>
                  <a:pt x="259748" y="900113"/>
                  <a:pt x="293085" y="988695"/>
                </a:cubicBezTo>
                <a:cubicBezTo>
                  <a:pt x="326423" y="1077278"/>
                  <a:pt x="352140" y="1175385"/>
                  <a:pt x="321660" y="1264920"/>
                </a:cubicBezTo>
                <a:lnTo>
                  <a:pt x="281655" y="1267778"/>
                </a:ln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7" name="Google Shape;577;p5"/>
          <p:cNvSpPr/>
          <p:nvPr/>
        </p:nvSpPr>
        <p:spPr>
          <a:xfrm flipH="1">
            <a:off x="2242311" y="5497000"/>
            <a:ext cx="261105" cy="1153363"/>
          </a:xfrm>
          <a:custGeom>
            <a:avLst/>
            <a:gdLst/>
            <a:ahLst/>
            <a:cxnLst/>
            <a:rect l="l" t="t" r="r" b="b"/>
            <a:pathLst>
              <a:path w="326467" h="1442084" extrusionOk="0">
                <a:moveTo>
                  <a:pt x="255312" y="1442085"/>
                </a:moveTo>
                <a:cubicBezTo>
                  <a:pt x="171492" y="1382078"/>
                  <a:pt x="157204" y="1364932"/>
                  <a:pt x="93387" y="1283970"/>
                </a:cubicBezTo>
                <a:cubicBezTo>
                  <a:pt x="28617" y="1203007"/>
                  <a:pt x="-13293" y="1098232"/>
                  <a:pt x="3852" y="996315"/>
                </a:cubicBezTo>
                <a:cubicBezTo>
                  <a:pt x="15282" y="923925"/>
                  <a:pt x="55287" y="857250"/>
                  <a:pt x="55287" y="783907"/>
                </a:cubicBezTo>
                <a:cubicBezTo>
                  <a:pt x="55287" y="720090"/>
                  <a:pt x="23854" y="661035"/>
                  <a:pt x="12425" y="598170"/>
                </a:cubicBezTo>
                <a:cubicBezTo>
                  <a:pt x="-25675" y="397192"/>
                  <a:pt x="135297" y="203835"/>
                  <a:pt x="115294" y="0"/>
                </a:cubicBezTo>
                <a:cubicBezTo>
                  <a:pt x="202925" y="200977"/>
                  <a:pt x="291507" y="415290"/>
                  <a:pt x="260075" y="632460"/>
                </a:cubicBezTo>
                <a:cubicBezTo>
                  <a:pt x="251502" y="694372"/>
                  <a:pt x="232452" y="754380"/>
                  <a:pt x="228642" y="817245"/>
                </a:cubicBezTo>
                <a:cubicBezTo>
                  <a:pt x="222927" y="923925"/>
                  <a:pt x="262932" y="1025842"/>
                  <a:pt x="293412" y="1127760"/>
                </a:cubicBezTo>
                <a:cubicBezTo>
                  <a:pt x="323892" y="1229678"/>
                  <a:pt x="344847" y="1342073"/>
                  <a:pt x="302937" y="1440180"/>
                </a:cubicBezTo>
                <a:lnTo>
                  <a:pt x="255312" y="144208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8" name="Google Shape;578;p5"/>
          <p:cNvSpPr/>
          <p:nvPr/>
        </p:nvSpPr>
        <p:spPr>
          <a:xfrm flipH="1">
            <a:off x="2196446" y="5673775"/>
            <a:ext cx="636864" cy="988815"/>
          </a:xfrm>
          <a:custGeom>
            <a:avLst/>
            <a:gdLst/>
            <a:ahLst/>
            <a:cxnLst/>
            <a:rect l="l" t="t" r="r" b="b"/>
            <a:pathLst>
              <a:path w="796290" h="1236345" extrusionOk="0">
                <a:moveTo>
                  <a:pt x="755332" y="1236345"/>
                </a:moveTo>
                <a:cubicBezTo>
                  <a:pt x="653415" y="1219200"/>
                  <a:pt x="633413" y="1209675"/>
                  <a:pt x="540068" y="1164908"/>
                </a:cubicBezTo>
                <a:cubicBezTo>
                  <a:pt x="446722" y="1120140"/>
                  <a:pt x="363855" y="1043940"/>
                  <a:pt x="334328" y="944880"/>
                </a:cubicBezTo>
                <a:cubicBezTo>
                  <a:pt x="313372" y="874395"/>
                  <a:pt x="320040" y="797243"/>
                  <a:pt x="287655" y="731520"/>
                </a:cubicBezTo>
                <a:cubicBezTo>
                  <a:pt x="260032" y="674370"/>
                  <a:pt x="205740" y="634365"/>
                  <a:pt x="167640" y="582930"/>
                </a:cubicBezTo>
                <a:cubicBezTo>
                  <a:pt x="45720" y="419100"/>
                  <a:pt x="106680" y="174308"/>
                  <a:pt x="0" y="0"/>
                </a:cubicBezTo>
                <a:cubicBezTo>
                  <a:pt x="165735" y="142875"/>
                  <a:pt x="340043" y="297180"/>
                  <a:pt x="405765" y="506730"/>
                </a:cubicBezTo>
                <a:cubicBezTo>
                  <a:pt x="424815" y="566737"/>
                  <a:pt x="434340" y="628650"/>
                  <a:pt x="458153" y="686752"/>
                </a:cubicBezTo>
                <a:cubicBezTo>
                  <a:pt x="499110" y="784860"/>
                  <a:pt x="580072" y="860108"/>
                  <a:pt x="651510" y="938212"/>
                </a:cubicBezTo>
                <a:cubicBezTo>
                  <a:pt x="722947" y="1016318"/>
                  <a:pt x="790575" y="1108710"/>
                  <a:pt x="796290" y="1215390"/>
                </a:cubicBezTo>
                <a:lnTo>
                  <a:pt x="755332" y="1236345"/>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79" name="Google Shape;579;p5"/>
          <p:cNvGrpSpPr/>
          <p:nvPr/>
        </p:nvGrpSpPr>
        <p:grpSpPr>
          <a:xfrm flipH="1">
            <a:off x="-290826" y="5886356"/>
            <a:ext cx="543906" cy="1071611"/>
            <a:chOff x="8191513" y="2954403"/>
            <a:chExt cx="679920" cy="1339587"/>
          </a:xfrm>
        </p:grpSpPr>
        <p:sp>
          <p:nvSpPr>
            <p:cNvPr id="580" name="Google Shape;580;p5"/>
            <p:cNvSpPr/>
            <p:nvPr/>
          </p:nvSpPr>
          <p:spPr>
            <a:xfrm>
              <a:off x="8191513" y="2954403"/>
              <a:ext cx="679920" cy="1339587"/>
            </a:xfrm>
            <a:custGeom>
              <a:avLst/>
              <a:gdLst/>
              <a:ahLst/>
              <a:cxnLst/>
              <a:rect l="l" t="t" r="r" b="b"/>
              <a:pathLst>
                <a:path w="679920" h="1339587" extrusionOk="0">
                  <a:moveTo>
                    <a:pt x="129226" y="707707"/>
                  </a:moveTo>
                  <a:cubicBezTo>
                    <a:pt x="176851" y="650557"/>
                    <a:pt x="236858" y="600075"/>
                    <a:pt x="264481" y="531495"/>
                  </a:cubicBezTo>
                  <a:cubicBezTo>
                    <a:pt x="289246" y="468630"/>
                    <a:pt x="285435" y="396240"/>
                    <a:pt x="314963" y="335280"/>
                  </a:cubicBezTo>
                  <a:cubicBezTo>
                    <a:pt x="347348" y="267652"/>
                    <a:pt x="414976" y="226695"/>
                    <a:pt x="474983" y="180975"/>
                  </a:cubicBezTo>
                  <a:cubicBezTo>
                    <a:pt x="534990" y="136207"/>
                    <a:pt x="594046" y="75247"/>
                    <a:pt x="593093" y="0"/>
                  </a:cubicBezTo>
                  <a:cubicBezTo>
                    <a:pt x="678818" y="192405"/>
                    <a:pt x="699773" y="411480"/>
                    <a:pt x="661673" y="619125"/>
                  </a:cubicBezTo>
                  <a:cubicBezTo>
                    <a:pt x="623573" y="826770"/>
                    <a:pt x="528323" y="1022032"/>
                    <a:pt x="396878" y="1186815"/>
                  </a:cubicBezTo>
                  <a:cubicBezTo>
                    <a:pt x="356873" y="1237298"/>
                    <a:pt x="311153" y="1285875"/>
                    <a:pt x="254003" y="1314450"/>
                  </a:cubicBezTo>
                  <a:cubicBezTo>
                    <a:pt x="196853" y="1343977"/>
                    <a:pt x="124463" y="1350645"/>
                    <a:pt x="69218" y="1317307"/>
                  </a:cubicBezTo>
                  <a:lnTo>
                    <a:pt x="69218" y="1317307"/>
                  </a:lnTo>
                  <a:cubicBezTo>
                    <a:pt x="-17460" y="1265873"/>
                    <a:pt x="638" y="1126807"/>
                    <a:pt x="3496" y="1039177"/>
                  </a:cubicBezTo>
                  <a:cubicBezTo>
                    <a:pt x="8258" y="919163"/>
                    <a:pt x="52073" y="800100"/>
                    <a:pt x="129226" y="707707"/>
                  </a:cubicBez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1" name="Google Shape;581;p5"/>
            <p:cNvSpPr/>
            <p:nvPr/>
          </p:nvSpPr>
          <p:spPr>
            <a:xfrm>
              <a:off x="8301689" y="3128809"/>
              <a:ext cx="462055" cy="1157079"/>
            </a:xfrm>
            <a:custGeom>
              <a:avLst/>
              <a:gdLst/>
              <a:ahLst/>
              <a:cxnLst/>
              <a:rect l="l" t="t" r="r" b="b"/>
              <a:pathLst>
                <a:path w="462055" h="1157079" extrusionOk="0">
                  <a:moveTo>
                    <a:pt x="7620" y="1153379"/>
                  </a:moveTo>
                  <a:cubicBezTo>
                    <a:pt x="19050" y="990501"/>
                    <a:pt x="80963" y="838101"/>
                    <a:pt x="153352" y="694274"/>
                  </a:cubicBezTo>
                  <a:cubicBezTo>
                    <a:pt x="226695" y="548541"/>
                    <a:pt x="312420" y="408524"/>
                    <a:pt x="378143" y="258981"/>
                  </a:cubicBezTo>
                  <a:cubicBezTo>
                    <a:pt x="414338" y="177066"/>
                    <a:pt x="443865" y="92294"/>
                    <a:pt x="461963" y="4664"/>
                  </a:cubicBezTo>
                  <a:cubicBezTo>
                    <a:pt x="462915" y="-99"/>
                    <a:pt x="456247" y="-2004"/>
                    <a:pt x="455295" y="2759"/>
                  </a:cubicBezTo>
                  <a:cubicBezTo>
                    <a:pt x="421957" y="164684"/>
                    <a:pt x="348615" y="313274"/>
                    <a:pt x="271463" y="458054"/>
                  </a:cubicBezTo>
                  <a:cubicBezTo>
                    <a:pt x="195263" y="599976"/>
                    <a:pt x="113347" y="739994"/>
                    <a:pt x="58102" y="892394"/>
                  </a:cubicBezTo>
                  <a:cubicBezTo>
                    <a:pt x="27622" y="977166"/>
                    <a:pt x="6668" y="1063844"/>
                    <a:pt x="0" y="1154331"/>
                  </a:cubicBezTo>
                  <a:cubicBezTo>
                    <a:pt x="0" y="1158141"/>
                    <a:pt x="6668" y="1158141"/>
                    <a:pt x="7620" y="1153379"/>
                  </a:cubicBezTo>
                  <a:lnTo>
                    <a:pt x="7620" y="11533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82" name="Google Shape;582;p5"/>
          <p:cNvGrpSpPr/>
          <p:nvPr/>
        </p:nvGrpSpPr>
        <p:grpSpPr>
          <a:xfrm flipH="1">
            <a:off x="140433" y="6036461"/>
            <a:ext cx="431277" cy="947419"/>
            <a:chOff x="7793199" y="3142045"/>
            <a:chExt cx="539126" cy="1184339"/>
          </a:xfrm>
        </p:grpSpPr>
        <p:sp>
          <p:nvSpPr>
            <p:cNvPr id="583" name="Google Shape;583;p5"/>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4" name="Google Shape;584;p5"/>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85" name="Google Shape;585;p5"/>
          <p:cNvGrpSpPr/>
          <p:nvPr/>
        </p:nvGrpSpPr>
        <p:grpSpPr>
          <a:xfrm flipH="1">
            <a:off x="309808" y="6012841"/>
            <a:ext cx="924924" cy="1060933"/>
            <a:chOff x="6964378" y="3112518"/>
            <a:chExt cx="1156219" cy="1326239"/>
          </a:xfrm>
        </p:grpSpPr>
        <p:sp>
          <p:nvSpPr>
            <p:cNvPr id="586" name="Google Shape;586;p5"/>
            <p:cNvSpPr/>
            <p:nvPr/>
          </p:nvSpPr>
          <p:spPr>
            <a:xfrm>
              <a:off x="6964378" y="3113470"/>
              <a:ext cx="1156219" cy="1325287"/>
            </a:xfrm>
            <a:custGeom>
              <a:avLst/>
              <a:gdLst/>
              <a:ahLst/>
              <a:cxnLst/>
              <a:rect l="l" t="t" r="r" b="b"/>
              <a:pathLst>
                <a:path w="1156219" h="1325287" extrusionOk="0">
                  <a:moveTo>
                    <a:pt x="1148715" y="907733"/>
                  </a:moveTo>
                  <a:cubicBezTo>
                    <a:pt x="1148715" y="906780"/>
                    <a:pt x="1148715" y="905828"/>
                    <a:pt x="1147763" y="904875"/>
                  </a:cubicBezTo>
                  <a:cubicBezTo>
                    <a:pt x="1141095" y="905828"/>
                    <a:pt x="1134428" y="905828"/>
                    <a:pt x="1127760" y="905828"/>
                  </a:cubicBezTo>
                  <a:cubicBezTo>
                    <a:pt x="1020128" y="902018"/>
                    <a:pt x="921068" y="845820"/>
                    <a:pt x="827723" y="791528"/>
                  </a:cubicBezTo>
                  <a:cubicBezTo>
                    <a:pt x="919163" y="825818"/>
                    <a:pt x="1022985" y="824865"/>
                    <a:pt x="1114425" y="792480"/>
                  </a:cubicBezTo>
                  <a:cubicBezTo>
                    <a:pt x="1080135" y="706755"/>
                    <a:pt x="1030605" y="626745"/>
                    <a:pt x="980123" y="548640"/>
                  </a:cubicBezTo>
                  <a:cubicBezTo>
                    <a:pt x="956310" y="512445"/>
                    <a:pt x="932498" y="477203"/>
                    <a:pt x="908685" y="441008"/>
                  </a:cubicBezTo>
                  <a:cubicBezTo>
                    <a:pt x="886778" y="446722"/>
                    <a:pt x="862965" y="447675"/>
                    <a:pt x="840105" y="444818"/>
                  </a:cubicBezTo>
                  <a:cubicBezTo>
                    <a:pt x="784860" y="438150"/>
                    <a:pt x="733425" y="410528"/>
                    <a:pt x="686753" y="379095"/>
                  </a:cubicBezTo>
                  <a:cubicBezTo>
                    <a:pt x="738188" y="373380"/>
                    <a:pt x="790575" y="366713"/>
                    <a:pt x="837248" y="344805"/>
                  </a:cubicBezTo>
                  <a:cubicBezTo>
                    <a:pt x="838200" y="343853"/>
                    <a:pt x="840105" y="343853"/>
                    <a:pt x="841057" y="342900"/>
                  </a:cubicBezTo>
                  <a:cubicBezTo>
                    <a:pt x="760095" y="226695"/>
                    <a:pt x="677228" y="112395"/>
                    <a:pt x="590550" y="0"/>
                  </a:cubicBezTo>
                  <a:cubicBezTo>
                    <a:pt x="588645" y="2858"/>
                    <a:pt x="587693" y="4763"/>
                    <a:pt x="585788" y="7620"/>
                  </a:cubicBezTo>
                  <a:cubicBezTo>
                    <a:pt x="534353" y="90488"/>
                    <a:pt x="448628" y="142875"/>
                    <a:pt x="363855" y="195263"/>
                  </a:cubicBezTo>
                  <a:cubicBezTo>
                    <a:pt x="411480" y="246697"/>
                    <a:pt x="463868" y="294322"/>
                    <a:pt x="521018" y="334328"/>
                  </a:cubicBezTo>
                  <a:cubicBezTo>
                    <a:pt x="449580" y="331470"/>
                    <a:pt x="383857" y="298133"/>
                    <a:pt x="320993" y="265747"/>
                  </a:cubicBezTo>
                  <a:cubicBezTo>
                    <a:pt x="309563" y="260033"/>
                    <a:pt x="297180" y="253365"/>
                    <a:pt x="285750" y="245745"/>
                  </a:cubicBezTo>
                  <a:cubicBezTo>
                    <a:pt x="279082" y="250508"/>
                    <a:pt x="272415" y="255270"/>
                    <a:pt x="265748" y="260033"/>
                  </a:cubicBezTo>
                  <a:cubicBezTo>
                    <a:pt x="214313" y="299085"/>
                    <a:pt x="170498" y="345758"/>
                    <a:pt x="133350" y="397193"/>
                  </a:cubicBezTo>
                  <a:cubicBezTo>
                    <a:pt x="229553" y="457200"/>
                    <a:pt x="342900" y="490538"/>
                    <a:pt x="456248" y="489585"/>
                  </a:cubicBezTo>
                  <a:cubicBezTo>
                    <a:pt x="402907" y="536258"/>
                    <a:pt x="324803" y="537210"/>
                    <a:pt x="253365" y="535305"/>
                  </a:cubicBezTo>
                  <a:cubicBezTo>
                    <a:pt x="203835" y="534353"/>
                    <a:pt x="154305" y="533400"/>
                    <a:pt x="104775" y="532447"/>
                  </a:cubicBezTo>
                  <a:cubicBezTo>
                    <a:pt x="89535" y="532447"/>
                    <a:pt x="73343" y="531495"/>
                    <a:pt x="58103" y="528638"/>
                  </a:cubicBezTo>
                  <a:cubicBezTo>
                    <a:pt x="22860" y="611505"/>
                    <a:pt x="2858" y="700088"/>
                    <a:pt x="0" y="790575"/>
                  </a:cubicBezTo>
                  <a:cubicBezTo>
                    <a:pt x="91440" y="799147"/>
                    <a:pt x="185738" y="784860"/>
                    <a:pt x="277178" y="770572"/>
                  </a:cubicBezTo>
                  <a:cubicBezTo>
                    <a:pt x="215265" y="836295"/>
                    <a:pt x="140018" y="888683"/>
                    <a:pt x="57150" y="925830"/>
                  </a:cubicBezTo>
                  <a:cubicBezTo>
                    <a:pt x="42863" y="931545"/>
                    <a:pt x="28575" y="938213"/>
                    <a:pt x="13335" y="940118"/>
                  </a:cubicBezTo>
                  <a:cubicBezTo>
                    <a:pt x="14288" y="945833"/>
                    <a:pt x="16193" y="951547"/>
                    <a:pt x="17145" y="958215"/>
                  </a:cubicBezTo>
                  <a:cubicBezTo>
                    <a:pt x="40958" y="1056323"/>
                    <a:pt x="89535" y="1150620"/>
                    <a:pt x="161925" y="1219200"/>
                  </a:cubicBezTo>
                  <a:cubicBezTo>
                    <a:pt x="223838" y="1190625"/>
                    <a:pt x="286703" y="1161098"/>
                    <a:pt x="348615" y="1132523"/>
                  </a:cubicBezTo>
                  <a:cubicBezTo>
                    <a:pt x="338138" y="1171575"/>
                    <a:pt x="325755" y="1209675"/>
                    <a:pt x="302895" y="1243013"/>
                  </a:cubicBezTo>
                  <a:cubicBezTo>
                    <a:pt x="291465" y="1260158"/>
                    <a:pt x="276225" y="1275398"/>
                    <a:pt x="259080" y="1286828"/>
                  </a:cubicBezTo>
                  <a:cubicBezTo>
                    <a:pt x="261938" y="1287780"/>
                    <a:pt x="263843" y="1289685"/>
                    <a:pt x="266700" y="1290638"/>
                  </a:cubicBezTo>
                  <a:cubicBezTo>
                    <a:pt x="392430" y="1346835"/>
                    <a:pt x="559118" y="1316355"/>
                    <a:pt x="637223" y="1204913"/>
                  </a:cubicBezTo>
                  <a:cubicBezTo>
                    <a:pt x="641032" y="1210628"/>
                    <a:pt x="644843" y="1215390"/>
                    <a:pt x="648653" y="1221105"/>
                  </a:cubicBezTo>
                  <a:cubicBezTo>
                    <a:pt x="689610" y="1273493"/>
                    <a:pt x="750570" y="1309688"/>
                    <a:pt x="816293" y="1321118"/>
                  </a:cubicBezTo>
                  <a:cubicBezTo>
                    <a:pt x="890588" y="1334453"/>
                    <a:pt x="969645" y="1315403"/>
                    <a:pt x="1029653" y="1269683"/>
                  </a:cubicBezTo>
                  <a:cubicBezTo>
                    <a:pt x="1031557" y="1268730"/>
                    <a:pt x="1032510" y="1266825"/>
                    <a:pt x="1034415" y="1265873"/>
                  </a:cubicBezTo>
                  <a:cubicBezTo>
                    <a:pt x="1007745" y="1251585"/>
                    <a:pt x="986790" y="1230630"/>
                    <a:pt x="967740" y="1206818"/>
                  </a:cubicBezTo>
                  <a:cubicBezTo>
                    <a:pt x="929640" y="1161098"/>
                    <a:pt x="900113" y="1107758"/>
                    <a:pt x="879157" y="1052513"/>
                  </a:cubicBezTo>
                  <a:cubicBezTo>
                    <a:pt x="943928" y="1112520"/>
                    <a:pt x="1027748" y="1150620"/>
                    <a:pt x="1115378" y="1162050"/>
                  </a:cubicBezTo>
                  <a:cubicBezTo>
                    <a:pt x="1155382" y="1084898"/>
                    <a:pt x="1164907" y="992505"/>
                    <a:pt x="1148715" y="90773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7" name="Google Shape;587;p5"/>
            <p:cNvSpPr/>
            <p:nvPr/>
          </p:nvSpPr>
          <p:spPr>
            <a:xfrm>
              <a:off x="7527095" y="3112518"/>
              <a:ext cx="593165" cy="1325287"/>
            </a:xfrm>
            <a:custGeom>
              <a:avLst/>
              <a:gdLst/>
              <a:ahLst/>
              <a:cxnLst/>
              <a:rect l="l" t="t" r="r" b="b"/>
              <a:pathLst>
                <a:path w="593165" h="1325287" extrusionOk="0">
                  <a:moveTo>
                    <a:pt x="140229" y="1269683"/>
                  </a:moveTo>
                  <a:cubicBezTo>
                    <a:pt x="174519" y="1295400"/>
                    <a:pt x="214524" y="1313498"/>
                    <a:pt x="256434" y="1321118"/>
                  </a:cubicBezTo>
                  <a:cubicBezTo>
                    <a:pt x="330729" y="1334453"/>
                    <a:pt x="409787" y="1315403"/>
                    <a:pt x="469794" y="1269683"/>
                  </a:cubicBezTo>
                  <a:cubicBezTo>
                    <a:pt x="471699" y="1268730"/>
                    <a:pt x="472651" y="1266825"/>
                    <a:pt x="474557" y="1265873"/>
                  </a:cubicBezTo>
                  <a:cubicBezTo>
                    <a:pt x="447887" y="1251585"/>
                    <a:pt x="426932" y="1230630"/>
                    <a:pt x="407882" y="1206818"/>
                  </a:cubicBezTo>
                  <a:cubicBezTo>
                    <a:pt x="369782" y="1161098"/>
                    <a:pt x="340254" y="1107758"/>
                    <a:pt x="319299" y="1052513"/>
                  </a:cubicBezTo>
                  <a:cubicBezTo>
                    <a:pt x="384069" y="1112520"/>
                    <a:pt x="467889" y="1150620"/>
                    <a:pt x="555519" y="1162050"/>
                  </a:cubicBezTo>
                  <a:cubicBezTo>
                    <a:pt x="592666" y="1085850"/>
                    <a:pt x="601239" y="992505"/>
                    <a:pt x="585999" y="907733"/>
                  </a:cubicBezTo>
                  <a:cubicBezTo>
                    <a:pt x="585999" y="906780"/>
                    <a:pt x="585999" y="905828"/>
                    <a:pt x="585046" y="904875"/>
                  </a:cubicBezTo>
                  <a:cubicBezTo>
                    <a:pt x="578379" y="905828"/>
                    <a:pt x="571712" y="905828"/>
                    <a:pt x="565044" y="905828"/>
                  </a:cubicBezTo>
                  <a:cubicBezTo>
                    <a:pt x="457412" y="902018"/>
                    <a:pt x="358351" y="845820"/>
                    <a:pt x="265007" y="791528"/>
                  </a:cubicBezTo>
                  <a:cubicBezTo>
                    <a:pt x="356446" y="825818"/>
                    <a:pt x="460269" y="824865"/>
                    <a:pt x="551709" y="792480"/>
                  </a:cubicBezTo>
                  <a:cubicBezTo>
                    <a:pt x="517419" y="706755"/>
                    <a:pt x="467889" y="626745"/>
                    <a:pt x="417407" y="548640"/>
                  </a:cubicBezTo>
                  <a:cubicBezTo>
                    <a:pt x="393594" y="512445"/>
                    <a:pt x="369782" y="477203"/>
                    <a:pt x="345969" y="441008"/>
                  </a:cubicBezTo>
                  <a:cubicBezTo>
                    <a:pt x="324062" y="446723"/>
                    <a:pt x="300249" y="447675"/>
                    <a:pt x="277389" y="444818"/>
                  </a:cubicBezTo>
                  <a:cubicBezTo>
                    <a:pt x="222144" y="438150"/>
                    <a:pt x="170709" y="410528"/>
                    <a:pt x="124037" y="379095"/>
                  </a:cubicBezTo>
                  <a:cubicBezTo>
                    <a:pt x="175471" y="373380"/>
                    <a:pt x="227859" y="366713"/>
                    <a:pt x="274532" y="344805"/>
                  </a:cubicBezTo>
                  <a:cubicBezTo>
                    <a:pt x="275484" y="343853"/>
                    <a:pt x="277389" y="343853"/>
                    <a:pt x="278341" y="342900"/>
                  </a:cubicBezTo>
                  <a:cubicBezTo>
                    <a:pt x="197379" y="226695"/>
                    <a:pt x="114512" y="112395"/>
                    <a:pt x="27834" y="0"/>
                  </a:cubicBezTo>
                  <a:cubicBezTo>
                    <a:pt x="25929" y="2858"/>
                    <a:pt x="24976" y="4763"/>
                    <a:pt x="23071" y="7620"/>
                  </a:cubicBezTo>
                  <a:cubicBezTo>
                    <a:pt x="16404" y="51435"/>
                    <a:pt x="-37888" y="387668"/>
                    <a:pt x="47837" y="694373"/>
                  </a:cubicBezTo>
                  <a:cubicBezTo>
                    <a:pt x="133562" y="1001078"/>
                    <a:pt x="76412" y="1203960"/>
                    <a:pt x="76412" y="1203960"/>
                  </a:cubicBezTo>
                  <a:lnTo>
                    <a:pt x="140229" y="1269683"/>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88" name="Google Shape;588;p5"/>
          <p:cNvGrpSpPr/>
          <p:nvPr/>
        </p:nvGrpSpPr>
        <p:grpSpPr>
          <a:xfrm flipH="1">
            <a:off x="1531896" y="5813969"/>
            <a:ext cx="726053" cy="1575729"/>
            <a:chOff x="5685287" y="2863915"/>
            <a:chExt cx="907616" cy="1969770"/>
          </a:xfrm>
        </p:grpSpPr>
        <p:sp>
          <p:nvSpPr>
            <p:cNvPr id="589" name="Google Shape;589;p5"/>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0" name="Google Shape;590;p5"/>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1" name="Google Shape;591;p5"/>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92" name="Google Shape;592;p5"/>
          <p:cNvGrpSpPr/>
          <p:nvPr/>
        </p:nvGrpSpPr>
        <p:grpSpPr>
          <a:xfrm flipH="1">
            <a:off x="1016226" y="5817018"/>
            <a:ext cx="692557" cy="1524677"/>
            <a:chOff x="6371781" y="2867726"/>
            <a:chExt cx="865744" cy="1905951"/>
          </a:xfrm>
        </p:grpSpPr>
        <p:sp>
          <p:nvSpPr>
            <p:cNvPr id="593" name="Google Shape;593;p5"/>
            <p:cNvSpPr/>
            <p:nvPr/>
          </p:nvSpPr>
          <p:spPr>
            <a:xfrm>
              <a:off x="6371781" y="2867726"/>
              <a:ext cx="736425" cy="1790700"/>
            </a:xfrm>
            <a:custGeom>
              <a:avLst/>
              <a:gdLst/>
              <a:ahLst/>
              <a:cxnLst/>
              <a:rect l="l" t="t" r="r" b="b"/>
              <a:pathLst>
                <a:path w="736425" h="1790700" extrusionOk="0">
                  <a:moveTo>
                    <a:pt x="736425" y="0"/>
                  </a:moveTo>
                  <a:cubicBezTo>
                    <a:pt x="622125" y="66675"/>
                    <a:pt x="519255" y="145732"/>
                    <a:pt x="428768" y="234315"/>
                  </a:cubicBezTo>
                  <a:cubicBezTo>
                    <a:pt x="463058" y="277178"/>
                    <a:pt x="499253" y="318135"/>
                    <a:pt x="526875" y="340042"/>
                  </a:cubicBezTo>
                  <a:cubicBezTo>
                    <a:pt x="526875" y="340042"/>
                    <a:pt x="449723" y="317182"/>
                    <a:pt x="379238" y="284797"/>
                  </a:cubicBezTo>
                  <a:cubicBezTo>
                    <a:pt x="295418" y="374332"/>
                    <a:pt x="223980" y="473392"/>
                    <a:pt x="166830" y="579120"/>
                  </a:cubicBezTo>
                  <a:cubicBezTo>
                    <a:pt x="229695" y="633413"/>
                    <a:pt x="299228" y="690563"/>
                    <a:pt x="341138" y="718185"/>
                  </a:cubicBezTo>
                  <a:cubicBezTo>
                    <a:pt x="399240" y="755332"/>
                    <a:pt x="250650" y="713422"/>
                    <a:pt x="123968" y="665797"/>
                  </a:cubicBezTo>
                  <a:cubicBezTo>
                    <a:pt x="106823" y="703897"/>
                    <a:pt x="91583" y="741997"/>
                    <a:pt x="78248" y="782003"/>
                  </a:cubicBezTo>
                  <a:cubicBezTo>
                    <a:pt x="50625" y="860107"/>
                    <a:pt x="30623" y="942022"/>
                    <a:pt x="18240" y="1024890"/>
                  </a:cubicBezTo>
                  <a:cubicBezTo>
                    <a:pt x="104918" y="1069657"/>
                    <a:pt x="193500" y="1113473"/>
                    <a:pt x="214455" y="1117282"/>
                  </a:cubicBezTo>
                  <a:cubicBezTo>
                    <a:pt x="242078" y="1122998"/>
                    <a:pt x="120158" y="1123950"/>
                    <a:pt x="6810" y="1111567"/>
                  </a:cubicBezTo>
                  <a:cubicBezTo>
                    <a:pt x="3000" y="1154430"/>
                    <a:pt x="143" y="1197292"/>
                    <a:pt x="143" y="1241107"/>
                  </a:cubicBezTo>
                  <a:cubicBezTo>
                    <a:pt x="-810" y="1311592"/>
                    <a:pt x="3000" y="1383982"/>
                    <a:pt x="11573" y="1456373"/>
                  </a:cubicBezTo>
                  <a:cubicBezTo>
                    <a:pt x="43958" y="1461135"/>
                    <a:pt x="73485" y="1465898"/>
                    <a:pt x="84915" y="1464945"/>
                  </a:cubicBezTo>
                  <a:cubicBezTo>
                    <a:pt x="103965" y="1463992"/>
                    <a:pt x="64913" y="1504950"/>
                    <a:pt x="21098" y="1524953"/>
                  </a:cubicBezTo>
                  <a:cubicBezTo>
                    <a:pt x="28718" y="1573530"/>
                    <a:pt x="40148" y="1622107"/>
                    <a:pt x="53483" y="1669732"/>
                  </a:cubicBezTo>
                  <a:cubicBezTo>
                    <a:pt x="71580" y="1733550"/>
                    <a:pt x="96345" y="1771650"/>
                    <a:pt x="124920" y="1790700"/>
                  </a:cubicBezTo>
                  <a:cubicBezTo>
                    <a:pt x="299228" y="1196340"/>
                    <a:pt x="506873" y="569595"/>
                    <a:pt x="736425" y="0"/>
                  </a:cubicBezTo>
                  <a:cubicBezTo>
                    <a:pt x="736425" y="952"/>
                    <a:pt x="736425" y="0"/>
                    <a:pt x="736425"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4" name="Google Shape;594;p5"/>
            <p:cNvSpPr/>
            <p:nvPr/>
          </p:nvSpPr>
          <p:spPr>
            <a:xfrm>
              <a:off x="6488181" y="2872788"/>
              <a:ext cx="749344" cy="1806113"/>
            </a:xfrm>
            <a:custGeom>
              <a:avLst/>
              <a:gdLst/>
              <a:ahLst/>
              <a:cxnLst/>
              <a:rect l="l" t="t" r="r" b="b"/>
              <a:pathLst>
                <a:path w="749344" h="1806113" extrusionOk="0">
                  <a:moveTo>
                    <a:pt x="360998" y="1284923"/>
                  </a:moveTo>
                  <a:cubicBezTo>
                    <a:pt x="394335" y="1312545"/>
                    <a:pt x="464820" y="1352550"/>
                    <a:pt x="532448" y="1387793"/>
                  </a:cubicBezTo>
                  <a:cubicBezTo>
                    <a:pt x="596265" y="1290637"/>
                    <a:pt x="646748" y="1186815"/>
                    <a:pt x="682943" y="1077277"/>
                  </a:cubicBezTo>
                  <a:cubicBezTo>
                    <a:pt x="688658" y="1060133"/>
                    <a:pt x="693420" y="1043940"/>
                    <a:pt x="698183" y="1026795"/>
                  </a:cubicBezTo>
                  <a:cubicBezTo>
                    <a:pt x="609600" y="1008698"/>
                    <a:pt x="501015" y="978218"/>
                    <a:pt x="544830" y="977265"/>
                  </a:cubicBezTo>
                  <a:cubicBezTo>
                    <a:pt x="576263" y="977265"/>
                    <a:pt x="649605" y="970598"/>
                    <a:pt x="714375" y="964883"/>
                  </a:cubicBezTo>
                  <a:cubicBezTo>
                    <a:pt x="745807" y="827723"/>
                    <a:pt x="756285" y="684848"/>
                    <a:pt x="744855" y="539115"/>
                  </a:cubicBezTo>
                  <a:cubicBezTo>
                    <a:pt x="658178" y="530543"/>
                    <a:pt x="552450" y="505777"/>
                    <a:pt x="591503" y="508635"/>
                  </a:cubicBezTo>
                  <a:cubicBezTo>
                    <a:pt x="621983" y="510540"/>
                    <a:pt x="683895" y="483870"/>
                    <a:pt x="736282" y="458152"/>
                  </a:cubicBezTo>
                  <a:cubicBezTo>
                    <a:pt x="717232" y="305752"/>
                    <a:pt x="675323" y="151448"/>
                    <a:pt x="610553" y="0"/>
                  </a:cubicBezTo>
                  <a:cubicBezTo>
                    <a:pt x="381000" y="568643"/>
                    <a:pt x="173355" y="1195387"/>
                    <a:pt x="0" y="1790700"/>
                  </a:cubicBezTo>
                  <a:cubicBezTo>
                    <a:pt x="53340" y="1825943"/>
                    <a:pt x="122873" y="1797368"/>
                    <a:pt x="200025" y="1739265"/>
                  </a:cubicBezTo>
                  <a:cubicBezTo>
                    <a:pt x="219075" y="1724977"/>
                    <a:pt x="238125" y="1709737"/>
                    <a:pt x="256223" y="1694498"/>
                  </a:cubicBezTo>
                  <a:cubicBezTo>
                    <a:pt x="222885" y="1642110"/>
                    <a:pt x="199073" y="1542098"/>
                    <a:pt x="220028" y="1564005"/>
                  </a:cubicBezTo>
                  <a:cubicBezTo>
                    <a:pt x="232410" y="1577340"/>
                    <a:pt x="273368" y="1612583"/>
                    <a:pt x="311468" y="1645920"/>
                  </a:cubicBezTo>
                  <a:cubicBezTo>
                    <a:pt x="375285" y="1586865"/>
                    <a:pt x="433388" y="1523048"/>
                    <a:pt x="483870" y="1455420"/>
                  </a:cubicBezTo>
                  <a:cubicBezTo>
                    <a:pt x="397193" y="1366837"/>
                    <a:pt x="312420" y="1243965"/>
                    <a:pt x="360998" y="1284923"/>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5" name="Google Shape;595;p5"/>
            <p:cNvSpPr/>
            <p:nvPr/>
          </p:nvSpPr>
          <p:spPr>
            <a:xfrm>
              <a:off x="6459553" y="2932495"/>
              <a:ext cx="629602" cy="1841182"/>
            </a:xfrm>
            <a:custGeom>
              <a:avLst/>
              <a:gdLst/>
              <a:ahLst/>
              <a:cxnLst/>
              <a:rect l="l" t="t" r="r" b="b"/>
              <a:pathLst>
                <a:path w="629602" h="1841182" extrusionOk="0">
                  <a:moveTo>
                    <a:pt x="629603" y="1905"/>
                  </a:moveTo>
                  <a:cubicBezTo>
                    <a:pt x="507683" y="300990"/>
                    <a:pt x="396240" y="603885"/>
                    <a:pt x="294323" y="911543"/>
                  </a:cubicBezTo>
                  <a:cubicBezTo>
                    <a:pt x="192405" y="1218248"/>
                    <a:pt x="100013" y="1529715"/>
                    <a:pt x="11430" y="1841183"/>
                  </a:cubicBezTo>
                  <a:lnTo>
                    <a:pt x="0" y="1837373"/>
                  </a:lnTo>
                  <a:cubicBezTo>
                    <a:pt x="89535" y="1525905"/>
                    <a:pt x="182880" y="1215390"/>
                    <a:pt x="284798" y="908685"/>
                  </a:cubicBezTo>
                  <a:cubicBezTo>
                    <a:pt x="387668" y="601980"/>
                    <a:pt x="499110" y="298133"/>
                    <a:pt x="621983" y="0"/>
                  </a:cubicBezTo>
                  <a:lnTo>
                    <a:pt x="629603" y="190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96" name="Google Shape;596;p5"/>
          <p:cNvGrpSpPr/>
          <p:nvPr/>
        </p:nvGrpSpPr>
        <p:grpSpPr>
          <a:xfrm flipH="1">
            <a:off x="1920847" y="6027091"/>
            <a:ext cx="887102" cy="1239424"/>
            <a:chOff x="4997749" y="3130332"/>
            <a:chExt cx="1108938" cy="1549365"/>
          </a:xfrm>
        </p:grpSpPr>
        <p:sp>
          <p:nvSpPr>
            <p:cNvPr id="597" name="Google Shape;597;p5"/>
            <p:cNvSpPr/>
            <p:nvPr/>
          </p:nvSpPr>
          <p:spPr>
            <a:xfrm>
              <a:off x="4997749" y="3130332"/>
              <a:ext cx="1108938" cy="1471784"/>
            </a:xfrm>
            <a:custGeom>
              <a:avLst/>
              <a:gdLst/>
              <a:ahLst/>
              <a:cxnLst/>
              <a:rect l="l" t="t" r="r" b="b"/>
              <a:pathLst>
                <a:path w="1108938" h="1471784" extrusionOk="0">
                  <a:moveTo>
                    <a:pt x="476920" y="1201386"/>
                  </a:moveTo>
                  <a:cubicBezTo>
                    <a:pt x="399767" y="1179478"/>
                    <a:pt x="320710" y="1164238"/>
                    <a:pt x="250225" y="1126138"/>
                  </a:cubicBezTo>
                  <a:cubicBezTo>
                    <a:pt x="179740" y="1088038"/>
                    <a:pt x="119732" y="1020411"/>
                    <a:pt x="116875" y="940401"/>
                  </a:cubicBezTo>
                  <a:cubicBezTo>
                    <a:pt x="114017" y="860391"/>
                    <a:pt x="191170" y="780381"/>
                    <a:pt x="268322" y="800384"/>
                  </a:cubicBezTo>
                  <a:cubicBezTo>
                    <a:pt x="299755" y="808956"/>
                    <a:pt x="337855" y="828959"/>
                    <a:pt x="358810" y="805146"/>
                  </a:cubicBezTo>
                  <a:cubicBezTo>
                    <a:pt x="378812" y="782286"/>
                    <a:pt x="356905" y="746091"/>
                    <a:pt x="332140" y="729898"/>
                  </a:cubicBezTo>
                  <a:cubicBezTo>
                    <a:pt x="290230" y="702276"/>
                    <a:pt x="240700" y="692751"/>
                    <a:pt x="192122" y="680368"/>
                  </a:cubicBezTo>
                  <a:cubicBezTo>
                    <a:pt x="144497" y="667034"/>
                    <a:pt x="94967" y="647984"/>
                    <a:pt x="64487" y="607978"/>
                  </a:cubicBezTo>
                  <a:cubicBezTo>
                    <a:pt x="34960" y="567973"/>
                    <a:pt x="34960" y="502251"/>
                    <a:pt x="76870" y="475581"/>
                  </a:cubicBezTo>
                  <a:cubicBezTo>
                    <a:pt x="92110" y="465103"/>
                    <a:pt x="112112" y="461293"/>
                    <a:pt x="125447" y="447958"/>
                  </a:cubicBezTo>
                  <a:cubicBezTo>
                    <a:pt x="147355" y="425098"/>
                    <a:pt x="138782" y="386998"/>
                    <a:pt x="119732" y="362233"/>
                  </a:cubicBezTo>
                  <a:cubicBezTo>
                    <a:pt x="99730" y="337468"/>
                    <a:pt x="72107" y="322228"/>
                    <a:pt x="49247" y="300321"/>
                  </a:cubicBezTo>
                  <a:cubicBezTo>
                    <a:pt x="-29810" y="224121"/>
                    <a:pt x="-10760" y="72673"/>
                    <a:pt x="85442" y="19333"/>
                  </a:cubicBezTo>
                  <a:cubicBezTo>
                    <a:pt x="181645" y="-34007"/>
                    <a:pt x="320710" y="28858"/>
                    <a:pt x="343570" y="136491"/>
                  </a:cubicBezTo>
                  <a:cubicBezTo>
                    <a:pt x="350237" y="169828"/>
                    <a:pt x="348332" y="205071"/>
                    <a:pt x="360715" y="236503"/>
                  </a:cubicBezTo>
                  <a:cubicBezTo>
                    <a:pt x="373097" y="267936"/>
                    <a:pt x="410245" y="294606"/>
                    <a:pt x="440725" y="279366"/>
                  </a:cubicBezTo>
                  <a:cubicBezTo>
                    <a:pt x="471205" y="264126"/>
                    <a:pt x="472157" y="220311"/>
                    <a:pt x="491207" y="191736"/>
                  </a:cubicBezTo>
                  <a:cubicBezTo>
                    <a:pt x="521687" y="143158"/>
                    <a:pt x="598840" y="145063"/>
                    <a:pt x="641703" y="183163"/>
                  </a:cubicBezTo>
                  <a:cubicBezTo>
                    <a:pt x="684565" y="221263"/>
                    <a:pt x="697900" y="282223"/>
                    <a:pt x="699805" y="339373"/>
                  </a:cubicBezTo>
                  <a:cubicBezTo>
                    <a:pt x="701710" y="396523"/>
                    <a:pt x="693137" y="454626"/>
                    <a:pt x="701710" y="510823"/>
                  </a:cubicBezTo>
                  <a:cubicBezTo>
                    <a:pt x="704567" y="530826"/>
                    <a:pt x="713140" y="553686"/>
                    <a:pt x="732190" y="558448"/>
                  </a:cubicBezTo>
                  <a:cubicBezTo>
                    <a:pt x="763622" y="566068"/>
                    <a:pt x="779815" y="524158"/>
                    <a:pt x="796007" y="496536"/>
                  </a:cubicBezTo>
                  <a:cubicBezTo>
                    <a:pt x="834107" y="429861"/>
                    <a:pt x="936978" y="425098"/>
                    <a:pt x="998890" y="469866"/>
                  </a:cubicBezTo>
                  <a:cubicBezTo>
                    <a:pt x="1060803" y="515586"/>
                    <a:pt x="1089378" y="594643"/>
                    <a:pt x="1100807" y="670843"/>
                  </a:cubicBezTo>
                  <a:cubicBezTo>
                    <a:pt x="1100807" y="670843"/>
                    <a:pt x="1100807" y="670843"/>
                    <a:pt x="1100807" y="670843"/>
                  </a:cubicBezTo>
                  <a:cubicBezTo>
                    <a:pt x="1118905" y="793716"/>
                    <a:pt x="1103665" y="917541"/>
                    <a:pt x="1085567" y="1039461"/>
                  </a:cubicBezTo>
                  <a:cubicBezTo>
                    <a:pt x="1067470" y="1157571"/>
                    <a:pt x="1068422" y="1284253"/>
                    <a:pt x="1046515" y="1399506"/>
                  </a:cubicBezTo>
                  <a:cubicBezTo>
                    <a:pt x="1015082" y="1562384"/>
                    <a:pt x="892210" y="1406173"/>
                    <a:pt x="816010" y="1355691"/>
                  </a:cubicBezTo>
                  <a:cubicBezTo>
                    <a:pt x="710282" y="1289016"/>
                    <a:pt x="595982" y="1235676"/>
                    <a:pt x="476920" y="1201386"/>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8" name="Google Shape;598;p5"/>
            <p:cNvSpPr/>
            <p:nvPr/>
          </p:nvSpPr>
          <p:spPr>
            <a:xfrm>
              <a:off x="5203012" y="3417822"/>
              <a:ext cx="850127" cy="1261875"/>
            </a:xfrm>
            <a:custGeom>
              <a:avLst/>
              <a:gdLst/>
              <a:ahLst/>
              <a:cxnLst/>
              <a:rect l="l" t="t" r="r" b="b"/>
              <a:pathLst>
                <a:path w="850127" h="1261875" extrusionOk="0">
                  <a:moveTo>
                    <a:pt x="642179" y="384306"/>
                  </a:moveTo>
                  <a:cubicBezTo>
                    <a:pt x="642179" y="379543"/>
                    <a:pt x="634559" y="380496"/>
                    <a:pt x="634559" y="385258"/>
                  </a:cubicBezTo>
                  <a:cubicBezTo>
                    <a:pt x="647894" y="637671"/>
                    <a:pt x="692662" y="885321"/>
                    <a:pt x="778387" y="1122493"/>
                  </a:cubicBezTo>
                  <a:cubicBezTo>
                    <a:pt x="643132" y="880558"/>
                    <a:pt x="494541" y="647196"/>
                    <a:pt x="332616" y="422406"/>
                  </a:cubicBezTo>
                  <a:cubicBezTo>
                    <a:pt x="332616" y="422406"/>
                    <a:pt x="332616" y="422406"/>
                    <a:pt x="332616" y="421453"/>
                  </a:cubicBezTo>
                  <a:cubicBezTo>
                    <a:pt x="316424" y="321441"/>
                    <a:pt x="311662" y="220476"/>
                    <a:pt x="317377" y="119511"/>
                  </a:cubicBezTo>
                  <a:cubicBezTo>
                    <a:pt x="317377" y="114748"/>
                    <a:pt x="309757" y="113796"/>
                    <a:pt x="309757" y="118558"/>
                  </a:cubicBezTo>
                  <a:cubicBezTo>
                    <a:pt x="304041" y="215713"/>
                    <a:pt x="308804" y="312868"/>
                    <a:pt x="323091" y="408118"/>
                  </a:cubicBezTo>
                  <a:cubicBezTo>
                    <a:pt x="287849" y="359541"/>
                    <a:pt x="251654" y="310963"/>
                    <a:pt x="215459" y="263338"/>
                  </a:cubicBezTo>
                  <a:cubicBezTo>
                    <a:pt x="147832" y="174756"/>
                    <a:pt x="78299" y="87126"/>
                    <a:pt x="6862" y="1401"/>
                  </a:cubicBezTo>
                  <a:cubicBezTo>
                    <a:pt x="4004" y="-2409"/>
                    <a:pt x="-2663" y="2353"/>
                    <a:pt x="1147" y="6163"/>
                  </a:cubicBezTo>
                  <a:cubicBezTo>
                    <a:pt x="75441" y="95698"/>
                    <a:pt x="147832" y="187138"/>
                    <a:pt x="218316" y="279531"/>
                  </a:cubicBezTo>
                  <a:cubicBezTo>
                    <a:pt x="163072" y="261433"/>
                    <a:pt x="107827" y="243336"/>
                    <a:pt x="52582" y="226191"/>
                  </a:cubicBezTo>
                  <a:cubicBezTo>
                    <a:pt x="47819" y="224286"/>
                    <a:pt x="44962" y="231906"/>
                    <a:pt x="49724" y="233811"/>
                  </a:cubicBezTo>
                  <a:cubicBezTo>
                    <a:pt x="107827" y="252861"/>
                    <a:pt x="166882" y="271911"/>
                    <a:pt x="224984" y="290961"/>
                  </a:cubicBezTo>
                  <a:cubicBezTo>
                    <a:pt x="224984" y="290961"/>
                    <a:pt x="225937" y="290961"/>
                    <a:pt x="225937" y="290961"/>
                  </a:cubicBezTo>
                  <a:cubicBezTo>
                    <a:pt x="349762" y="455743"/>
                    <a:pt x="466919" y="625288"/>
                    <a:pt x="576457" y="799596"/>
                  </a:cubicBezTo>
                  <a:cubicBezTo>
                    <a:pt x="441202" y="730063"/>
                    <a:pt x="299279" y="672913"/>
                    <a:pt x="152594" y="630051"/>
                  </a:cubicBezTo>
                  <a:cubicBezTo>
                    <a:pt x="147832" y="629098"/>
                    <a:pt x="144974" y="635766"/>
                    <a:pt x="149737" y="637671"/>
                  </a:cubicBezTo>
                  <a:cubicBezTo>
                    <a:pt x="300232" y="681486"/>
                    <a:pt x="445964" y="740541"/>
                    <a:pt x="584077" y="812931"/>
                  </a:cubicBezTo>
                  <a:cubicBezTo>
                    <a:pt x="616462" y="865318"/>
                    <a:pt x="648847" y="917706"/>
                    <a:pt x="680279" y="971046"/>
                  </a:cubicBezTo>
                  <a:cubicBezTo>
                    <a:pt x="736477" y="1066296"/>
                    <a:pt x="790769" y="1162498"/>
                    <a:pt x="842204" y="1259653"/>
                  </a:cubicBezTo>
                  <a:cubicBezTo>
                    <a:pt x="844109" y="1264416"/>
                    <a:pt x="851729" y="1260606"/>
                    <a:pt x="849824" y="1256796"/>
                  </a:cubicBezTo>
                  <a:cubicBezTo>
                    <a:pt x="833632" y="1226316"/>
                    <a:pt x="817439" y="1196788"/>
                    <a:pt x="800294" y="1166308"/>
                  </a:cubicBezTo>
                  <a:cubicBezTo>
                    <a:pt x="800294" y="1165356"/>
                    <a:pt x="800294" y="1165356"/>
                    <a:pt x="800294" y="1164403"/>
                  </a:cubicBezTo>
                  <a:cubicBezTo>
                    <a:pt x="705044" y="912943"/>
                    <a:pt x="655514" y="651958"/>
                    <a:pt x="642179" y="384306"/>
                  </a:cubicBezTo>
                  <a:close/>
                </a:path>
              </a:pathLst>
            </a:custGeom>
            <a:solidFill>
              <a:srgbClr val="317A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99" name="Google Shape;599;p5"/>
          <p:cNvSpPr/>
          <p:nvPr/>
        </p:nvSpPr>
        <p:spPr>
          <a:xfrm flipH="1">
            <a:off x="1166158" y="5308034"/>
            <a:ext cx="73132" cy="73132"/>
          </a:xfrm>
          <a:custGeom>
            <a:avLst/>
            <a:gdLst/>
            <a:ahLst/>
            <a:cxnLst/>
            <a:rect l="l" t="t" r="r" b="b"/>
            <a:pathLst>
              <a:path w="91439" h="91439" extrusionOk="0">
                <a:moveTo>
                  <a:pt x="91440" y="45720"/>
                </a:moveTo>
                <a:cubicBezTo>
                  <a:pt x="91440" y="70485"/>
                  <a:pt x="71438" y="91440"/>
                  <a:pt x="45720" y="91440"/>
                </a:cubicBezTo>
                <a:cubicBezTo>
                  <a:pt x="20955" y="91440"/>
                  <a:pt x="0" y="71438"/>
                  <a:pt x="0" y="45720"/>
                </a:cubicBezTo>
                <a:cubicBezTo>
                  <a:pt x="0" y="20955"/>
                  <a:pt x="20002" y="0"/>
                  <a:pt x="45720" y="0"/>
                </a:cubicBezTo>
                <a:cubicBezTo>
                  <a:pt x="71438" y="0"/>
                  <a:pt x="91440" y="20002"/>
                  <a:pt x="91440" y="4572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0" name="Google Shape;600;p5"/>
          <p:cNvSpPr/>
          <p:nvPr/>
        </p:nvSpPr>
        <p:spPr>
          <a:xfrm flipH="1">
            <a:off x="865944" y="5149547"/>
            <a:ext cx="68562" cy="68562"/>
          </a:xfrm>
          <a:custGeom>
            <a:avLst/>
            <a:gdLst/>
            <a:ahLst/>
            <a:cxnLst/>
            <a:rect l="l" t="t" r="r" b="b"/>
            <a:pathLst>
              <a:path w="85725" h="85725" extrusionOk="0">
                <a:moveTo>
                  <a:pt x="85725" y="42863"/>
                </a:moveTo>
                <a:cubicBezTo>
                  <a:pt x="85725" y="66675"/>
                  <a:pt x="66675" y="85725"/>
                  <a:pt x="42863" y="85725"/>
                </a:cubicBezTo>
                <a:cubicBezTo>
                  <a:pt x="19050" y="85725"/>
                  <a:pt x="0" y="66675"/>
                  <a:pt x="0" y="42863"/>
                </a:cubicBezTo>
                <a:cubicBezTo>
                  <a:pt x="0" y="19050"/>
                  <a:pt x="19050" y="0"/>
                  <a:pt x="42863" y="0"/>
                </a:cubicBezTo>
                <a:cubicBezTo>
                  <a:pt x="66675" y="0"/>
                  <a:pt x="85725" y="19050"/>
                  <a:pt x="85725" y="42863"/>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1" name="Google Shape;601;p5"/>
          <p:cNvSpPr/>
          <p:nvPr/>
        </p:nvSpPr>
        <p:spPr>
          <a:xfrm flipH="1">
            <a:off x="1886973" y="5238695"/>
            <a:ext cx="77704" cy="77703"/>
          </a:xfrm>
          <a:custGeom>
            <a:avLst/>
            <a:gdLst/>
            <a:ahLst/>
            <a:cxnLst/>
            <a:rect l="l" t="t" r="r" b="b"/>
            <a:pathLst>
              <a:path w="97155" h="97154" extrusionOk="0">
                <a:moveTo>
                  <a:pt x="97155" y="48578"/>
                </a:moveTo>
                <a:cubicBezTo>
                  <a:pt x="97155" y="75248"/>
                  <a:pt x="75247" y="97155"/>
                  <a:pt x="48578" y="97155"/>
                </a:cubicBezTo>
                <a:cubicBezTo>
                  <a:pt x="21907" y="97155"/>
                  <a:pt x="0" y="75248"/>
                  <a:pt x="0" y="48578"/>
                </a:cubicBezTo>
                <a:cubicBezTo>
                  <a:pt x="0" y="21908"/>
                  <a:pt x="21907" y="0"/>
                  <a:pt x="48578" y="0"/>
                </a:cubicBezTo>
                <a:cubicBezTo>
                  <a:pt x="75247" y="953"/>
                  <a:pt x="97155" y="22860"/>
                  <a:pt x="97155" y="4857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2" name="Google Shape;602;p5"/>
          <p:cNvSpPr/>
          <p:nvPr/>
        </p:nvSpPr>
        <p:spPr>
          <a:xfrm flipH="1">
            <a:off x="526865" y="5595293"/>
            <a:ext cx="35043" cy="35043"/>
          </a:xfrm>
          <a:custGeom>
            <a:avLst/>
            <a:gdLst/>
            <a:ahLst/>
            <a:cxnLst/>
            <a:rect l="l" t="t" r="r" b="b"/>
            <a:pathLst>
              <a:path w="43815" h="43815" extrusionOk="0">
                <a:moveTo>
                  <a:pt x="43815" y="21908"/>
                </a:moveTo>
                <a:cubicBezTo>
                  <a:pt x="43815" y="33338"/>
                  <a:pt x="34290" y="43815"/>
                  <a:pt x="21908" y="43815"/>
                </a:cubicBezTo>
                <a:cubicBezTo>
                  <a:pt x="10478" y="43815"/>
                  <a:pt x="0" y="34290"/>
                  <a:pt x="0" y="21908"/>
                </a:cubicBezTo>
                <a:cubicBezTo>
                  <a:pt x="0" y="9525"/>
                  <a:pt x="9525" y="0"/>
                  <a:pt x="21908" y="0"/>
                </a:cubicBezTo>
                <a:cubicBezTo>
                  <a:pt x="34290" y="0"/>
                  <a:pt x="43815" y="9525"/>
                  <a:pt x="43815" y="2190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3" name="Google Shape;603;p5"/>
          <p:cNvSpPr/>
          <p:nvPr/>
        </p:nvSpPr>
        <p:spPr>
          <a:xfrm flipH="1">
            <a:off x="209134" y="5012363"/>
            <a:ext cx="59420" cy="59450"/>
          </a:xfrm>
          <a:custGeom>
            <a:avLst/>
            <a:gdLst/>
            <a:ahLst/>
            <a:cxnLst/>
            <a:rect l="l" t="t" r="r" b="b"/>
            <a:pathLst>
              <a:path w="74295" h="74332" extrusionOk="0">
                <a:moveTo>
                  <a:pt x="74295" y="37185"/>
                </a:moveTo>
                <a:cubicBezTo>
                  <a:pt x="74295" y="58140"/>
                  <a:pt x="57150" y="74333"/>
                  <a:pt x="37148" y="74333"/>
                </a:cubicBezTo>
                <a:cubicBezTo>
                  <a:pt x="16193" y="74333"/>
                  <a:pt x="0" y="57188"/>
                  <a:pt x="0" y="37185"/>
                </a:cubicBezTo>
                <a:cubicBezTo>
                  <a:pt x="0" y="16230"/>
                  <a:pt x="17145" y="38"/>
                  <a:pt x="37148" y="38"/>
                </a:cubicBezTo>
                <a:cubicBezTo>
                  <a:pt x="57150" y="-915"/>
                  <a:pt x="74295" y="16230"/>
                  <a:pt x="74295" y="37185"/>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4" name="Google Shape;604;p5"/>
          <p:cNvSpPr/>
          <p:nvPr/>
        </p:nvSpPr>
        <p:spPr>
          <a:xfrm flipH="1">
            <a:off x="-82692" y="5132021"/>
            <a:ext cx="85322" cy="85321"/>
          </a:xfrm>
          <a:custGeom>
            <a:avLst/>
            <a:gdLst/>
            <a:ahLst/>
            <a:cxnLst/>
            <a:rect l="l" t="t" r="r" b="b"/>
            <a:pathLst>
              <a:path w="106680" h="106679" extrusionOk="0">
                <a:moveTo>
                  <a:pt x="106680" y="53340"/>
                </a:moveTo>
                <a:cubicBezTo>
                  <a:pt x="106680" y="82799"/>
                  <a:pt x="82799" y="106680"/>
                  <a:pt x="53340" y="106680"/>
                </a:cubicBezTo>
                <a:cubicBezTo>
                  <a:pt x="23882" y="106680"/>
                  <a:pt x="1" y="82799"/>
                  <a:pt x="1" y="53340"/>
                </a:cubicBezTo>
                <a:cubicBezTo>
                  <a:pt x="1" y="23881"/>
                  <a:pt x="23882" y="0"/>
                  <a:pt x="53340" y="0"/>
                </a:cubicBezTo>
                <a:cubicBezTo>
                  <a:pt x="82799" y="0"/>
                  <a:pt x="106680" y="23881"/>
                  <a:pt x="106680" y="5334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5" name="Google Shape;605;p5"/>
          <p:cNvSpPr/>
          <p:nvPr/>
        </p:nvSpPr>
        <p:spPr>
          <a:xfrm flipH="1">
            <a:off x="1264442" y="5067255"/>
            <a:ext cx="30472" cy="30472"/>
          </a:xfrm>
          <a:custGeom>
            <a:avLst/>
            <a:gdLst/>
            <a:ahLst/>
            <a:cxnLst/>
            <a:rect l="l" t="t" r="r" b="b"/>
            <a:pathLst>
              <a:path w="38100" h="38100" extrusionOk="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6" name="Google Shape;606;p5"/>
          <p:cNvSpPr/>
          <p:nvPr/>
        </p:nvSpPr>
        <p:spPr>
          <a:xfrm flipH="1">
            <a:off x="2624546" y="5500810"/>
            <a:ext cx="56372" cy="56372"/>
          </a:xfrm>
          <a:custGeom>
            <a:avLst/>
            <a:gdLst/>
            <a:ahLst/>
            <a:cxnLst/>
            <a:rect l="l" t="t" r="r" b="b"/>
            <a:pathLst>
              <a:path w="70484" h="70484" extrusionOk="0">
                <a:moveTo>
                  <a:pt x="70485" y="35242"/>
                </a:moveTo>
                <a:cubicBezTo>
                  <a:pt x="70485" y="54292"/>
                  <a:pt x="55245" y="70485"/>
                  <a:pt x="35243" y="70485"/>
                </a:cubicBezTo>
                <a:cubicBezTo>
                  <a:pt x="16193" y="70485"/>
                  <a:pt x="0" y="55245"/>
                  <a:pt x="0" y="35242"/>
                </a:cubicBezTo>
                <a:cubicBezTo>
                  <a:pt x="0" y="16192"/>
                  <a:pt x="15240" y="0"/>
                  <a:pt x="35243" y="0"/>
                </a:cubicBezTo>
                <a:cubicBezTo>
                  <a:pt x="54293" y="0"/>
                  <a:pt x="70485" y="16192"/>
                  <a:pt x="70485" y="35242"/>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7" name="Google Shape;607;p5"/>
          <p:cNvSpPr/>
          <p:nvPr/>
        </p:nvSpPr>
        <p:spPr>
          <a:xfrm flipH="1">
            <a:off x="2865323" y="5625771"/>
            <a:ext cx="47231" cy="47231"/>
          </a:xfrm>
          <a:custGeom>
            <a:avLst/>
            <a:gdLst/>
            <a:ahLst/>
            <a:cxnLst/>
            <a:rect l="l" t="t" r="r" b="b"/>
            <a:pathLst>
              <a:path w="59054" h="59054" extrusionOk="0">
                <a:moveTo>
                  <a:pt x="59055" y="29528"/>
                </a:moveTo>
                <a:cubicBezTo>
                  <a:pt x="59055" y="45720"/>
                  <a:pt x="45720" y="59055"/>
                  <a:pt x="29528" y="59055"/>
                </a:cubicBezTo>
                <a:cubicBezTo>
                  <a:pt x="13335" y="59055"/>
                  <a:pt x="0" y="45720"/>
                  <a:pt x="0" y="29528"/>
                </a:cubicBezTo>
                <a:cubicBezTo>
                  <a:pt x="0" y="13335"/>
                  <a:pt x="13335" y="0"/>
                  <a:pt x="29528" y="0"/>
                </a:cubicBezTo>
                <a:cubicBezTo>
                  <a:pt x="45720" y="0"/>
                  <a:pt x="59055" y="12383"/>
                  <a:pt x="59055" y="2952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8" name="Google Shape;608;p5"/>
          <p:cNvSpPr/>
          <p:nvPr/>
        </p:nvSpPr>
        <p:spPr>
          <a:xfrm flipH="1">
            <a:off x="567249" y="5023061"/>
            <a:ext cx="31996" cy="31995"/>
          </a:xfrm>
          <a:custGeom>
            <a:avLst/>
            <a:gdLst/>
            <a:ahLst/>
            <a:cxnLst/>
            <a:rect l="l" t="t" r="r" b="b"/>
            <a:pathLst>
              <a:path w="40005" h="40004" extrusionOk="0">
                <a:moveTo>
                  <a:pt x="40005" y="20003"/>
                </a:moveTo>
                <a:cubicBezTo>
                  <a:pt x="40005" y="31050"/>
                  <a:pt x="31050" y="40005"/>
                  <a:pt x="20003" y="40005"/>
                </a:cubicBezTo>
                <a:cubicBezTo>
                  <a:pt x="8956" y="40005"/>
                  <a:pt x="1" y="31050"/>
                  <a:pt x="1" y="20003"/>
                </a:cubicBezTo>
                <a:cubicBezTo>
                  <a:pt x="1" y="8955"/>
                  <a:pt x="8956" y="0"/>
                  <a:pt x="20003" y="0"/>
                </a:cubicBezTo>
                <a:cubicBezTo>
                  <a:pt x="31050" y="0"/>
                  <a:pt x="40005" y="8955"/>
                  <a:pt x="40005" y="20003"/>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609" name="Google Shape;609;p5"/>
          <p:cNvPicPr preferRelativeResize="0"/>
          <p:nvPr/>
        </p:nvPicPr>
        <p:blipFill rotWithShape="1">
          <a:blip r:embed="rId2">
            <a:alphaModFix amt="21000"/>
          </a:blip>
          <a:srcRect t="238" b="248"/>
          <a:stretch>
            <a:fillRect/>
          </a:stretch>
        </p:blipFill>
        <p:spPr>
          <a:xfrm rot="-2925913" flipH="1">
            <a:off x="-1416662" y="-945033"/>
            <a:ext cx="8398244" cy="10288311"/>
          </a:xfrm>
          <a:prstGeom prst="rect">
            <a:avLst/>
          </a:prstGeom>
          <a:noFill/>
          <a:ln>
            <a:noFill/>
          </a:ln>
        </p:spPr>
      </p:pic>
      <p:sp>
        <p:nvSpPr>
          <p:cNvPr id="610" name="Google Shape;610;p5"/>
          <p:cNvSpPr txBox="1"/>
          <p:nvPr/>
        </p:nvSpPr>
        <p:spPr>
          <a:xfrm rot="-5400000" flipH="1">
            <a:off x="11180425" y="5825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lt1"/>
                </a:solidFill>
                <a:latin typeface="Barlow Condensed" panose="00000506000000000000"/>
                <a:ea typeface="Barlow Condensed" panose="00000506000000000000"/>
                <a:cs typeface="Barlow Condensed" panose="00000506000000000000"/>
                <a:sym typeface="Barlow Condensed" panose="00000506000000000000"/>
              </a:rPr>
              <a:t>SLIDESMANIA.COM</a:t>
            </a:r>
            <a:endParaRPr>
              <a:solidFill>
                <a:schemeClr val="lt1"/>
              </a:solidFill>
              <a:latin typeface="Barlow Condensed" panose="00000506000000000000"/>
              <a:ea typeface="Barlow Condensed" panose="00000506000000000000"/>
              <a:cs typeface="Barlow Condensed" panose="00000506000000000000"/>
              <a:sym typeface="Barlow Condensed" panose="0000050600000000000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2">
  <p:cSld name="CUSTOM_7_1">
    <p:spTree>
      <p:nvGrpSpPr>
        <p:cNvPr id="1" name="Shape 691"/>
        <p:cNvGrpSpPr/>
        <p:nvPr/>
      </p:nvGrpSpPr>
      <p:grpSpPr>
        <a:xfrm>
          <a:off x="0" y="0"/>
          <a:ext cx="0" cy="0"/>
          <a:chOff x="0" y="0"/>
          <a:chExt cx="0" cy="0"/>
        </a:xfrm>
      </p:grpSpPr>
      <p:grpSp>
        <p:nvGrpSpPr>
          <p:cNvPr id="692" name="Google Shape;692;p28"/>
          <p:cNvGrpSpPr/>
          <p:nvPr/>
        </p:nvGrpSpPr>
        <p:grpSpPr>
          <a:xfrm>
            <a:off x="403217" y="4739433"/>
            <a:ext cx="2540409" cy="2380651"/>
            <a:chOff x="302413" y="3554575"/>
            <a:chExt cx="1905307" cy="1785488"/>
          </a:xfrm>
        </p:grpSpPr>
        <p:sp>
          <p:nvSpPr>
            <p:cNvPr id="693" name="Google Shape;693;p28"/>
            <p:cNvSpPr/>
            <p:nvPr/>
          </p:nvSpPr>
          <p:spPr>
            <a:xfrm flipH="1">
              <a:off x="302413" y="3554575"/>
              <a:ext cx="1905307" cy="1785488"/>
            </a:xfrm>
            <a:custGeom>
              <a:avLst/>
              <a:gdLst/>
              <a:ahLst/>
              <a:cxnLst/>
              <a:rect l="l" t="t" r="r" b="b"/>
              <a:pathLst>
                <a:path w="20831" h="19521" extrusionOk="0">
                  <a:moveTo>
                    <a:pt x="1" y="1"/>
                  </a:moveTo>
                  <a:cubicBezTo>
                    <a:pt x="1" y="1"/>
                    <a:pt x="2466" y="3933"/>
                    <a:pt x="2943" y="5076"/>
                  </a:cubicBezTo>
                  <a:cubicBezTo>
                    <a:pt x="3421" y="6211"/>
                    <a:pt x="4180" y="9239"/>
                    <a:pt x="5741" y="9998"/>
                  </a:cubicBezTo>
                  <a:cubicBezTo>
                    <a:pt x="7311" y="10757"/>
                    <a:pt x="10296" y="12719"/>
                    <a:pt x="10774" y="14058"/>
                  </a:cubicBezTo>
                  <a:cubicBezTo>
                    <a:pt x="11243" y="15406"/>
                    <a:pt x="13188" y="18912"/>
                    <a:pt x="14425" y="19381"/>
                  </a:cubicBezTo>
                  <a:cubicBezTo>
                    <a:pt x="14683" y="19481"/>
                    <a:pt x="15105" y="19520"/>
                    <a:pt x="15611" y="19520"/>
                  </a:cubicBezTo>
                  <a:cubicBezTo>
                    <a:pt x="17526" y="19520"/>
                    <a:pt x="20643" y="18955"/>
                    <a:pt x="20643" y="18955"/>
                  </a:cubicBezTo>
                  <a:cubicBezTo>
                    <a:pt x="20831" y="17871"/>
                    <a:pt x="19927" y="14553"/>
                    <a:pt x="18553" y="13274"/>
                  </a:cubicBezTo>
                  <a:cubicBezTo>
                    <a:pt x="17180" y="11994"/>
                    <a:pt x="15184" y="10902"/>
                    <a:pt x="14476" y="9998"/>
                  </a:cubicBezTo>
                  <a:cubicBezTo>
                    <a:pt x="13760" y="9102"/>
                    <a:pt x="12710" y="6253"/>
                    <a:pt x="10552" y="5358"/>
                  </a:cubicBezTo>
                  <a:cubicBezTo>
                    <a:pt x="8394" y="4453"/>
                    <a:pt x="6407" y="3310"/>
                    <a:pt x="5460" y="2483"/>
                  </a:cubicBezTo>
                  <a:cubicBezTo>
                    <a:pt x="4504" y="1664"/>
                    <a:pt x="2474" y="760"/>
                    <a:pt x="1"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4" name="Google Shape;694;p28"/>
            <p:cNvSpPr/>
            <p:nvPr/>
          </p:nvSpPr>
          <p:spPr>
            <a:xfrm flipH="1">
              <a:off x="334372" y="3588100"/>
              <a:ext cx="1822623" cy="1744695"/>
            </a:xfrm>
            <a:custGeom>
              <a:avLst/>
              <a:gdLst/>
              <a:ahLst/>
              <a:cxnLst/>
              <a:rect l="l" t="t" r="r" b="b"/>
              <a:pathLst>
                <a:path w="19927" h="19075" fill="none" extrusionOk="0">
                  <a:moveTo>
                    <a:pt x="19927" y="19074"/>
                  </a:moveTo>
                  <a:cubicBezTo>
                    <a:pt x="19927" y="19074"/>
                    <a:pt x="11200" y="8719"/>
                    <a:pt x="7353" y="6023"/>
                  </a:cubicBezTo>
                  <a:cubicBezTo>
                    <a:pt x="3515" y="3319"/>
                    <a:pt x="1" y="1"/>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5" name="Google Shape;695;p28"/>
            <p:cNvSpPr/>
            <p:nvPr/>
          </p:nvSpPr>
          <p:spPr>
            <a:xfrm flipH="1">
              <a:off x="1163725" y="4120901"/>
              <a:ext cx="35950" cy="283400"/>
            </a:xfrm>
            <a:custGeom>
              <a:avLst/>
              <a:gdLst/>
              <a:ahLst/>
              <a:cxnLst/>
              <a:rect l="l" t="t" r="r" b="b"/>
              <a:pathLst>
                <a:path w="393" h="3942" fill="none" extrusionOk="0">
                  <a:moveTo>
                    <a:pt x="256" y="3941"/>
                  </a:moveTo>
                  <a:cubicBezTo>
                    <a:pt x="256" y="3941"/>
                    <a:pt x="393" y="1186"/>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6" name="Google Shape;696;p28"/>
            <p:cNvSpPr/>
            <p:nvPr/>
          </p:nvSpPr>
          <p:spPr>
            <a:xfrm flipH="1">
              <a:off x="1273884" y="4235700"/>
              <a:ext cx="489042" cy="103924"/>
            </a:xfrm>
            <a:custGeom>
              <a:avLst/>
              <a:gdLst/>
              <a:ahLst/>
              <a:cxnLst/>
              <a:rect l="l" t="t" r="r" b="b"/>
              <a:pathLst>
                <a:path w="6160" h="1136" fill="none" extrusionOk="0">
                  <a:moveTo>
                    <a:pt x="6160" y="862"/>
                  </a:moveTo>
                  <a:cubicBezTo>
                    <a:pt x="6160" y="862"/>
                    <a:pt x="1818" y="1135"/>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7" name="Google Shape;697;p28"/>
            <p:cNvSpPr/>
            <p:nvPr/>
          </p:nvSpPr>
          <p:spPr>
            <a:xfrm flipH="1">
              <a:off x="1562425" y="3892448"/>
              <a:ext cx="45275" cy="193551"/>
            </a:xfrm>
            <a:custGeom>
              <a:avLst/>
              <a:gdLst/>
              <a:ahLst/>
              <a:cxnLst/>
              <a:rect l="l" t="t" r="r" b="b"/>
              <a:pathLst>
                <a:path w="495" h="2517" fill="none" extrusionOk="0">
                  <a:moveTo>
                    <a:pt x="495" y="2517"/>
                  </a:moveTo>
                  <a:cubicBezTo>
                    <a:pt x="495" y="2517"/>
                    <a:pt x="384" y="785"/>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8" name="Google Shape;698;p28"/>
            <p:cNvSpPr/>
            <p:nvPr/>
          </p:nvSpPr>
          <p:spPr>
            <a:xfrm flipH="1">
              <a:off x="1809619" y="3862718"/>
              <a:ext cx="182656" cy="29726"/>
            </a:xfrm>
            <a:custGeom>
              <a:avLst/>
              <a:gdLst/>
              <a:ahLst/>
              <a:cxnLst/>
              <a:rect l="l" t="t" r="r" b="b"/>
              <a:pathLst>
                <a:path w="1997" h="325" fill="none" extrusionOk="0">
                  <a:moveTo>
                    <a:pt x="1997" y="324"/>
                  </a:moveTo>
                  <a:cubicBezTo>
                    <a:pt x="1997" y="324"/>
                    <a:pt x="581" y="273"/>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699" name="Google Shape;699;p28"/>
          <p:cNvSpPr/>
          <p:nvPr/>
        </p:nvSpPr>
        <p:spPr>
          <a:xfrm>
            <a:off x="10057671" y="5421892"/>
            <a:ext cx="2193087" cy="1521001"/>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0" name="Google Shape;700;p28"/>
          <p:cNvSpPr txBox="1">
            <a:spLocks noGrp="1"/>
          </p:cNvSpPr>
          <p:nvPr>
            <p:ph type="title"/>
          </p:nvPr>
        </p:nvSpPr>
        <p:spPr>
          <a:xfrm>
            <a:off x="3810000" y="3735200"/>
            <a:ext cx="4572000" cy="91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865"/>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701" name="Google Shape;701;p28"/>
          <p:cNvSpPr txBox="1">
            <a:spLocks noGrp="1"/>
          </p:cNvSpPr>
          <p:nvPr>
            <p:ph type="title" idx="2" hasCustomPrompt="1"/>
          </p:nvPr>
        </p:nvSpPr>
        <p:spPr>
          <a:xfrm>
            <a:off x="3690600" y="1174567"/>
            <a:ext cx="4810800" cy="240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7335">
                <a:solidFill>
                  <a:schemeClr val="accent4"/>
                </a:solidFill>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702" name="Google Shape;702;p28"/>
          <p:cNvSpPr txBox="1">
            <a:spLocks noGrp="1"/>
          </p:cNvSpPr>
          <p:nvPr>
            <p:ph type="subTitle" idx="1"/>
          </p:nvPr>
        </p:nvSpPr>
        <p:spPr>
          <a:xfrm>
            <a:off x="3414600" y="4710233"/>
            <a:ext cx="5362800" cy="4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703" name="Google Shape;703;p28"/>
          <p:cNvGrpSpPr/>
          <p:nvPr/>
        </p:nvGrpSpPr>
        <p:grpSpPr>
          <a:xfrm>
            <a:off x="8583803" y="2098344"/>
            <a:ext cx="3452261" cy="4796160"/>
            <a:chOff x="6583060" y="1574579"/>
            <a:chExt cx="2568901" cy="3568925"/>
          </a:xfrm>
        </p:grpSpPr>
        <p:sp>
          <p:nvSpPr>
            <p:cNvPr id="704" name="Google Shape;704;p28"/>
            <p:cNvSpPr/>
            <p:nvPr/>
          </p:nvSpPr>
          <p:spPr>
            <a:xfrm>
              <a:off x="6671229" y="1574579"/>
              <a:ext cx="885662" cy="1721707"/>
            </a:xfrm>
            <a:custGeom>
              <a:avLst/>
              <a:gdLst/>
              <a:ahLst/>
              <a:cxnLst/>
              <a:rect l="l" t="t" r="r" b="b"/>
              <a:pathLst>
                <a:path w="19849" h="38586" extrusionOk="0">
                  <a:moveTo>
                    <a:pt x="12196" y="1"/>
                  </a:moveTo>
                  <a:cubicBezTo>
                    <a:pt x="11780" y="1"/>
                    <a:pt x="11339" y="36"/>
                    <a:pt x="10882" y="105"/>
                  </a:cubicBezTo>
                  <a:cubicBezTo>
                    <a:pt x="8633" y="409"/>
                    <a:pt x="6657" y="1807"/>
                    <a:pt x="5563" y="3813"/>
                  </a:cubicBezTo>
                  <a:cubicBezTo>
                    <a:pt x="3188" y="7471"/>
                    <a:pt x="4773" y="8013"/>
                    <a:pt x="5920" y="8013"/>
                  </a:cubicBezTo>
                  <a:cubicBezTo>
                    <a:pt x="6403" y="8013"/>
                    <a:pt x="6809" y="7917"/>
                    <a:pt x="6809" y="7917"/>
                  </a:cubicBezTo>
                  <a:cubicBezTo>
                    <a:pt x="6809" y="7917"/>
                    <a:pt x="12098" y="8038"/>
                    <a:pt x="11277" y="10865"/>
                  </a:cubicBezTo>
                  <a:cubicBezTo>
                    <a:pt x="10426" y="13692"/>
                    <a:pt x="1824" y="22598"/>
                    <a:pt x="2037" y="31260"/>
                  </a:cubicBezTo>
                  <a:cubicBezTo>
                    <a:pt x="2219" y="38099"/>
                    <a:pt x="17934" y="38586"/>
                    <a:pt x="17934" y="38586"/>
                  </a:cubicBezTo>
                  <a:lnTo>
                    <a:pt x="19849" y="30348"/>
                  </a:lnTo>
                  <a:lnTo>
                    <a:pt x="19849" y="30348"/>
                  </a:lnTo>
                  <a:cubicBezTo>
                    <a:pt x="19848" y="30349"/>
                    <a:pt x="16547" y="32272"/>
                    <a:pt x="12401" y="32272"/>
                  </a:cubicBezTo>
                  <a:cubicBezTo>
                    <a:pt x="10513" y="32272"/>
                    <a:pt x="8450" y="31873"/>
                    <a:pt x="6444" y="30713"/>
                  </a:cubicBezTo>
                  <a:cubicBezTo>
                    <a:pt x="0" y="27035"/>
                    <a:pt x="12949" y="12719"/>
                    <a:pt x="15137" y="7005"/>
                  </a:cubicBezTo>
                  <a:cubicBezTo>
                    <a:pt x="17093" y="1968"/>
                    <a:pt x="15294" y="1"/>
                    <a:pt x="1219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5" name="Google Shape;705;p28"/>
            <p:cNvSpPr/>
            <p:nvPr/>
          </p:nvSpPr>
          <p:spPr>
            <a:xfrm>
              <a:off x="7384611" y="4017607"/>
              <a:ext cx="101778" cy="140062"/>
            </a:xfrm>
            <a:custGeom>
              <a:avLst/>
              <a:gdLst/>
              <a:ahLst/>
              <a:cxnLst/>
              <a:rect l="l" t="t" r="r" b="b"/>
              <a:pathLst>
                <a:path w="2281" h="3139" extrusionOk="0">
                  <a:moveTo>
                    <a:pt x="1234" y="0"/>
                  </a:moveTo>
                  <a:cubicBezTo>
                    <a:pt x="684" y="0"/>
                    <a:pt x="179" y="648"/>
                    <a:pt x="92" y="1463"/>
                  </a:cubicBezTo>
                  <a:cubicBezTo>
                    <a:pt x="0" y="2314"/>
                    <a:pt x="395" y="3074"/>
                    <a:pt x="973" y="3135"/>
                  </a:cubicBezTo>
                  <a:cubicBezTo>
                    <a:pt x="998" y="3138"/>
                    <a:pt x="1024" y="3139"/>
                    <a:pt x="1049" y="3139"/>
                  </a:cubicBezTo>
                  <a:cubicBezTo>
                    <a:pt x="1598" y="3139"/>
                    <a:pt x="2102" y="2518"/>
                    <a:pt x="2189" y="1676"/>
                  </a:cubicBezTo>
                  <a:cubicBezTo>
                    <a:pt x="2280" y="825"/>
                    <a:pt x="1885" y="95"/>
                    <a:pt x="1307" y="4"/>
                  </a:cubicBezTo>
                  <a:cubicBezTo>
                    <a:pt x="1283" y="2"/>
                    <a:pt x="1259" y="0"/>
                    <a:pt x="123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6" name="Google Shape;706;p28"/>
            <p:cNvSpPr/>
            <p:nvPr/>
          </p:nvSpPr>
          <p:spPr>
            <a:xfrm>
              <a:off x="7418523" y="3437281"/>
              <a:ext cx="953485" cy="995561"/>
            </a:xfrm>
            <a:custGeom>
              <a:avLst/>
              <a:gdLst/>
              <a:ahLst/>
              <a:cxnLst/>
              <a:rect l="l" t="t" r="r" b="b"/>
              <a:pathLst>
                <a:path w="21369" h="22312" fill="none" extrusionOk="0">
                  <a:moveTo>
                    <a:pt x="9484" y="1"/>
                  </a:moveTo>
                  <a:lnTo>
                    <a:pt x="0" y="14955"/>
                  </a:lnTo>
                  <a:lnTo>
                    <a:pt x="21368" y="22311"/>
                  </a:lnTo>
                </a:path>
              </a:pathLst>
            </a:custGeom>
            <a:solidFill>
              <a:schemeClr val="accent1"/>
            </a:solidFill>
            <a:ln w="250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7" name="Google Shape;707;p28"/>
            <p:cNvSpPr/>
            <p:nvPr/>
          </p:nvSpPr>
          <p:spPr>
            <a:xfrm>
              <a:off x="7933882" y="3499704"/>
              <a:ext cx="173661" cy="1643801"/>
            </a:xfrm>
            <a:custGeom>
              <a:avLst/>
              <a:gdLst/>
              <a:ahLst/>
              <a:cxnLst/>
              <a:rect l="l" t="t" r="r" b="b"/>
              <a:pathLst>
                <a:path w="3892" h="36840" fill="none" extrusionOk="0">
                  <a:moveTo>
                    <a:pt x="3891" y="0"/>
                  </a:moveTo>
                  <a:lnTo>
                    <a:pt x="1" y="36839"/>
                  </a:lnTo>
                </a:path>
              </a:pathLst>
            </a:custGeom>
            <a:solidFill>
              <a:schemeClr val="accent1"/>
            </a:solidFill>
            <a:ln w="25075"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8" name="Google Shape;708;p28"/>
            <p:cNvSpPr/>
            <p:nvPr/>
          </p:nvSpPr>
          <p:spPr>
            <a:xfrm>
              <a:off x="7970515" y="4188545"/>
              <a:ext cx="105839" cy="207795"/>
            </a:xfrm>
            <a:custGeom>
              <a:avLst/>
              <a:gdLst/>
              <a:ahLst/>
              <a:cxnLst/>
              <a:rect l="l" t="t" r="r" b="b"/>
              <a:pathLst>
                <a:path w="2372" h="4657" extrusionOk="0">
                  <a:moveTo>
                    <a:pt x="1379" y="0"/>
                  </a:moveTo>
                  <a:cubicBezTo>
                    <a:pt x="818" y="0"/>
                    <a:pt x="270" y="982"/>
                    <a:pt x="152" y="2222"/>
                  </a:cubicBezTo>
                  <a:cubicBezTo>
                    <a:pt x="0" y="3498"/>
                    <a:pt x="365" y="4562"/>
                    <a:pt x="943" y="4653"/>
                  </a:cubicBezTo>
                  <a:cubicBezTo>
                    <a:pt x="959" y="4655"/>
                    <a:pt x="976" y="4656"/>
                    <a:pt x="993" y="4656"/>
                  </a:cubicBezTo>
                  <a:cubicBezTo>
                    <a:pt x="1553" y="4656"/>
                    <a:pt x="2101" y="3674"/>
                    <a:pt x="2219" y="2435"/>
                  </a:cubicBezTo>
                  <a:cubicBezTo>
                    <a:pt x="2371" y="1158"/>
                    <a:pt x="2006" y="94"/>
                    <a:pt x="1429" y="3"/>
                  </a:cubicBezTo>
                  <a:cubicBezTo>
                    <a:pt x="1412" y="1"/>
                    <a:pt x="1396" y="0"/>
                    <a:pt x="13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9" name="Google Shape;709;p28"/>
            <p:cNvSpPr/>
            <p:nvPr/>
          </p:nvSpPr>
          <p:spPr>
            <a:xfrm>
              <a:off x="7346640" y="2759460"/>
              <a:ext cx="1447160" cy="808648"/>
            </a:xfrm>
            <a:custGeom>
              <a:avLst/>
              <a:gdLst/>
              <a:ahLst/>
              <a:cxnLst/>
              <a:rect l="l" t="t" r="r" b="b"/>
              <a:pathLst>
                <a:path w="32433" h="18123" extrusionOk="0">
                  <a:moveTo>
                    <a:pt x="12978" y="1"/>
                  </a:moveTo>
                  <a:cubicBezTo>
                    <a:pt x="6366" y="1"/>
                    <a:pt x="953" y="3184"/>
                    <a:pt x="487" y="7654"/>
                  </a:cubicBezTo>
                  <a:cubicBezTo>
                    <a:pt x="0" y="12639"/>
                    <a:pt x="5684" y="17289"/>
                    <a:pt x="13283" y="18079"/>
                  </a:cubicBezTo>
                  <a:cubicBezTo>
                    <a:pt x="13552" y="18108"/>
                    <a:pt x="13826" y="18122"/>
                    <a:pt x="14104" y="18122"/>
                  </a:cubicBezTo>
                  <a:cubicBezTo>
                    <a:pt x="21685" y="18122"/>
                    <a:pt x="32432" y="7714"/>
                    <a:pt x="32432" y="7714"/>
                  </a:cubicBezTo>
                  <a:cubicBezTo>
                    <a:pt x="32432" y="7714"/>
                    <a:pt x="28481" y="1514"/>
                    <a:pt x="15168" y="116"/>
                  </a:cubicBezTo>
                  <a:cubicBezTo>
                    <a:pt x="14427" y="38"/>
                    <a:pt x="13696" y="1"/>
                    <a:pt x="129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0" name="Google Shape;710;p28"/>
            <p:cNvSpPr/>
            <p:nvPr/>
          </p:nvSpPr>
          <p:spPr>
            <a:xfrm>
              <a:off x="7008912" y="1742305"/>
              <a:ext cx="51581" cy="30074"/>
            </a:xfrm>
            <a:custGeom>
              <a:avLst/>
              <a:gdLst/>
              <a:ahLst/>
              <a:cxnLst/>
              <a:rect l="l" t="t" r="r" b="b"/>
              <a:pathLst>
                <a:path w="1156" h="674" extrusionOk="0">
                  <a:moveTo>
                    <a:pt x="713" y="0"/>
                  </a:moveTo>
                  <a:cubicBezTo>
                    <a:pt x="642" y="0"/>
                    <a:pt x="566" y="8"/>
                    <a:pt x="487" y="24"/>
                  </a:cubicBezTo>
                  <a:cubicBezTo>
                    <a:pt x="214" y="115"/>
                    <a:pt x="1" y="328"/>
                    <a:pt x="62" y="480"/>
                  </a:cubicBezTo>
                  <a:cubicBezTo>
                    <a:pt x="104" y="606"/>
                    <a:pt x="247" y="674"/>
                    <a:pt x="422" y="674"/>
                  </a:cubicBezTo>
                  <a:cubicBezTo>
                    <a:pt x="500" y="674"/>
                    <a:pt x="585" y="660"/>
                    <a:pt x="669" y="632"/>
                  </a:cubicBezTo>
                  <a:cubicBezTo>
                    <a:pt x="973" y="571"/>
                    <a:pt x="1156" y="358"/>
                    <a:pt x="1095" y="176"/>
                  </a:cubicBezTo>
                  <a:cubicBezTo>
                    <a:pt x="1072" y="63"/>
                    <a:pt x="916" y="0"/>
                    <a:pt x="71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1" name="Google Shape;711;p28"/>
            <p:cNvSpPr/>
            <p:nvPr/>
          </p:nvSpPr>
          <p:spPr>
            <a:xfrm>
              <a:off x="8171215" y="4412448"/>
              <a:ext cx="215693" cy="191241"/>
            </a:xfrm>
            <a:custGeom>
              <a:avLst/>
              <a:gdLst/>
              <a:ahLst/>
              <a:cxnLst/>
              <a:rect l="l" t="t" r="r" b="b"/>
              <a:pathLst>
                <a:path w="4834" h="4286" extrusionOk="0">
                  <a:moveTo>
                    <a:pt x="4591" y="0"/>
                  </a:moveTo>
                  <a:lnTo>
                    <a:pt x="1" y="2310"/>
                  </a:lnTo>
                  <a:cubicBezTo>
                    <a:pt x="1" y="2310"/>
                    <a:pt x="1977" y="2675"/>
                    <a:pt x="2068" y="4286"/>
                  </a:cubicBezTo>
                  <a:cubicBezTo>
                    <a:pt x="2068" y="4286"/>
                    <a:pt x="2681" y="2881"/>
                    <a:pt x="3876" y="2881"/>
                  </a:cubicBezTo>
                  <a:cubicBezTo>
                    <a:pt x="4162" y="2881"/>
                    <a:pt x="4481" y="2962"/>
                    <a:pt x="4834" y="3161"/>
                  </a:cubicBezTo>
                  <a:lnTo>
                    <a:pt x="459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2" name="Google Shape;712;p28"/>
            <p:cNvSpPr/>
            <p:nvPr/>
          </p:nvSpPr>
          <p:spPr>
            <a:xfrm>
              <a:off x="7482240" y="3003085"/>
              <a:ext cx="1099348" cy="434108"/>
            </a:xfrm>
            <a:custGeom>
              <a:avLst/>
              <a:gdLst/>
              <a:ahLst/>
              <a:cxnLst/>
              <a:rect l="l" t="t" r="r" b="b"/>
              <a:pathLst>
                <a:path w="24638" h="9729" extrusionOk="0">
                  <a:moveTo>
                    <a:pt x="14067" y="0"/>
                  </a:moveTo>
                  <a:cubicBezTo>
                    <a:pt x="13668" y="0"/>
                    <a:pt x="13191" y="103"/>
                    <a:pt x="12706" y="248"/>
                  </a:cubicBezTo>
                  <a:cubicBezTo>
                    <a:pt x="10639" y="917"/>
                    <a:pt x="8512" y="1343"/>
                    <a:pt x="6354" y="1525"/>
                  </a:cubicBezTo>
                  <a:cubicBezTo>
                    <a:pt x="3405" y="1768"/>
                    <a:pt x="1" y="2498"/>
                    <a:pt x="882" y="4625"/>
                  </a:cubicBezTo>
                  <a:cubicBezTo>
                    <a:pt x="1786" y="6827"/>
                    <a:pt x="6208" y="9728"/>
                    <a:pt x="11661" y="9728"/>
                  </a:cubicBezTo>
                  <a:cubicBezTo>
                    <a:pt x="15014" y="9728"/>
                    <a:pt x="18758" y="8631"/>
                    <a:pt x="22311" y="5598"/>
                  </a:cubicBezTo>
                  <a:cubicBezTo>
                    <a:pt x="22311" y="5598"/>
                    <a:pt x="24637" y="3505"/>
                    <a:pt x="23606" y="3505"/>
                  </a:cubicBezTo>
                  <a:cubicBezTo>
                    <a:pt x="23293" y="3505"/>
                    <a:pt x="22671" y="3697"/>
                    <a:pt x="21582" y="4200"/>
                  </a:cubicBezTo>
                  <a:cubicBezTo>
                    <a:pt x="20943" y="4473"/>
                    <a:pt x="20305" y="4747"/>
                    <a:pt x="19667" y="4990"/>
                  </a:cubicBezTo>
                  <a:lnTo>
                    <a:pt x="17509" y="5841"/>
                  </a:lnTo>
                  <a:cubicBezTo>
                    <a:pt x="17509" y="5841"/>
                    <a:pt x="23497" y="2893"/>
                    <a:pt x="21825" y="1525"/>
                  </a:cubicBezTo>
                  <a:cubicBezTo>
                    <a:pt x="21742" y="1457"/>
                    <a:pt x="21623" y="1426"/>
                    <a:pt x="21474" y="1426"/>
                  </a:cubicBezTo>
                  <a:cubicBezTo>
                    <a:pt x="20407" y="1426"/>
                    <a:pt x="17811" y="3025"/>
                    <a:pt x="16105" y="4159"/>
                  </a:cubicBezTo>
                  <a:lnTo>
                    <a:pt x="16105" y="4159"/>
                  </a:lnTo>
                  <a:cubicBezTo>
                    <a:pt x="17483" y="3145"/>
                    <a:pt x="19184" y="1699"/>
                    <a:pt x="18755" y="1008"/>
                  </a:cubicBezTo>
                  <a:cubicBezTo>
                    <a:pt x="18641" y="821"/>
                    <a:pt x="18388" y="742"/>
                    <a:pt x="18042" y="742"/>
                  </a:cubicBezTo>
                  <a:cubicBezTo>
                    <a:pt x="16862" y="742"/>
                    <a:pt x="14613" y="1658"/>
                    <a:pt x="13227" y="2277"/>
                  </a:cubicBezTo>
                  <a:lnTo>
                    <a:pt x="13227" y="2277"/>
                  </a:lnTo>
                  <a:cubicBezTo>
                    <a:pt x="14250" y="1741"/>
                    <a:pt x="15477" y="917"/>
                    <a:pt x="14895" y="279"/>
                  </a:cubicBezTo>
                  <a:cubicBezTo>
                    <a:pt x="14710" y="80"/>
                    <a:pt x="14418" y="0"/>
                    <a:pt x="1406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3" name="Google Shape;713;p28"/>
            <p:cNvSpPr/>
            <p:nvPr/>
          </p:nvSpPr>
          <p:spPr>
            <a:xfrm>
              <a:off x="6583060" y="1744715"/>
              <a:ext cx="538474" cy="553377"/>
            </a:xfrm>
            <a:custGeom>
              <a:avLst/>
              <a:gdLst/>
              <a:ahLst/>
              <a:cxnLst/>
              <a:rect l="l" t="t" r="r" b="b"/>
              <a:pathLst>
                <a:path w="12068" h="12402" extrusionOk="0">
                  <a:moveTo>
                    <a:pt x="7539" y="0"/>
                  </a:moveTo>
                  <a:cubicBezTo>
                    <a:pt x="7539" y="0"/>
                    <a:pt x="2007" y="973"/>
                    <a:pt x="1004" y="4863"/>
                  </a:cubicBezTo>
                  <a:cubicBezTo>
                    <a:pt x="0" y="8754"/>
                    <a:pt x="1794" y="12402"/>
                    <a:pt x="1794" y="12402"/>
                  </a:cubicBezTo>
                  <a:cubicBezTo>
                    <a:pt x="1794" y="12402"/>
                    <a:pt x="4529" y="4924"/>
                    <a:pt x="8754" y="4104"/>
                  </a:cubicBezTo>
                  <a:cubicBezTo>
                    <a:pt x="8785" y="4104"/>
                    <a:pt x="12068" y="2189"/>
                    <a:pt x="753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4" name="Google Shape;714;p28"/>
            <p:cNvSpPr/>
            <p:nvPr/>
          </p:nvSpPr>
          <p:spPr>
            <a:xfrm>
              <a:off x="6584399" y="1967145"/>
              <a:ext cx="187226" cy="330947"/>
            </a:xfrm>
            <a:custGeom>
              <a:avLst/>
              <a:gdLst/>
              <a:ahLst/>
              <a:cxnLst/>
              <a:rect l="l" t="t" r="r" b="b"/>
              <a:pathLst>
                <a:path w="4196" h="7417" extrusionOk="0">
                  <a:moveTo>
                    <a:pt x="943" y="0"/>
                  </a:moveTo>
                  <a:lnTo>
                    <a:pt x="943" y="0"/>
                  </a:lnTo>
                  <a:cubicBezTo>
                    <a:pt x="1" y="3830"/>
                    <a:pt x="1764" y="7417"/>
                    <a:pt x="1764" y="7417"/>
                  </a:cubicBezTo>
                  <a:cubicBezTo>
                    <a:pt x="2402" y="5775"/>
                    <a:pt x="3223" y="4195"/>
                    <a:pt x="4195" y="2736"/>
                  </a:cubicBezTo>
                  <a:cubicBezTo>
                    <a:pt x="3679" y="1307"/>
                    <a:pt x="2433" y="243"/>
                    <a:pt x="9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5" name="Google Shape;715;p28"/>
            <p:cNvSpPr/>
            <p:nvPr/>
          </p:nvSpPr>
          <p:spPr>
            <a:xfrm>
              <a:off x="6676628" y="1847787"/>
              <a:ext cx="283515" cy="370301"/>
            </a:xfrm>
            <a:custGeom>
              <a:avLst/>
              <a:gdLst/>
              <a:ahLst/>
              <a:cxnLst/>
              <a:rect l="l" t="t" r="r" b="b"/>
              <a:pathLst>
                <a:path w="6354" h="8299" fill="none" extrusionOk="0">
                  <a:moveTo>
                    <a:pt x="6353" y="0"/>
                  </a:moveTo>
                  <a:cubicBezTo>
                    <a:pt x="6353" y="0"/>
                    <a:pt x="973" y="2553"/>
                    <a:pt x="1" y="8298"/>
                  </a:cubicBezTo>
                </a:path>
              </a:pathLst>
            </a:custGeom>
            <a:solidFill>
              <a:schemeClr val="dk1"/>
            </a:solidFill>
            <a:ln w="19050" cap="flat" cmpd="sng">
              <a:solidFill>
                <a:schemeClr val="dk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6" name="Google Shape;716;p28"/>
            <p:cNvSpPr/>
            <p:nvPr/>
          </p:nvSpPr>
          <p:spPr>
            <a:xfrm>
              <a:off x="8713748" y="3044001"/>
              <a:ext cx="438213" cy="560606"/>
            </a:xfrm>
            <a:custGeom>
              <a:avLst/>
              <a:gdLst/>
              <a:ahLst/>
              <a:cxnLst/>
              <a:rect l="l" t="t" r="r" b="b"/>
              <a:pathLst>
                <a:path w="9821" h="12564" extrusionOk="0">
                  <a:moveTo>
                    <a:pt x="608" y="0"/>
                  </a:moveTo>
                  <a:lnTo>
                    <a:pt x="0" y="2948"/>
                  </a:lnTo>
                  <a:cubicBezTo>
                    <a:pt x="0" y="2948"/>
                    <a:pt x="1338" y="10213"/>
                    <a:pt x="3009" y="10395"/>
                  </a:cubicBezTo>
                  <a:cubicBezTo>
                    <a:pt x="3041" y="10399"/>
                    <a:pt x="3071" y="10401"/>
                    <a:pt x="3099" y="10401"/>
                  </a:cubicBezTo>
                  <a:cubicBezTo>
                    <a:pt x="3848" y="10401"/>
                    <a:pt x="3440" y="8994"/>
                    <a:pt x="2876" y="7643"/>
                  </a:cubicBezTo>
                  <a:lnTo>
                    <a:pt x="2876" y="7643"/>
                  </a:lnTo>
                  <a:cubicBezTo>
                    <a:pt x="3966" y="9787"/>
                    <a:pt x="5558" y="12563"/>
                    <a:pt x="6484" y="12563"/>
                  </a:cubicBezTo>
                  <a:cubicBezTo>
                    <a:pt x="6567" y="12563"/>
                    <a:pt x="6646" y="12541"/>
                    <a:pt x="6718" y="12493"/>
                  </a:cubicBezTo>
                  <a:cubicBezTo>
                    <a:pt x="7411" y="12036"/>
                    <a:pt x="6502" y="10409"/>
                    <a:pt x="5467" y="8949"/>
                  </a:cubicBezTo>
                  <a:lnTo>
                    <a:pt x="5467" y="8949"/>
                  </a:lnTo>
                  <a:cubicBezTo>
                    <a:pt x="6865" y="10625"/>
                    <a:pt x="8604" y="12504"/>
                    <a:pt x="9366" y="12504"/>
                  </a:cubicBezTo>
                  <a:cubicBezTo>
                    <a:pt x="9672" y="12504"/>
                    <a:pt x="9821" y="12201"/>
                    <a:pt x="9727" y="11459"/>
                  </a:cubicBezTo>
                  <a:cubicBezTo>
                    <a:pt x="9180" y="7386"/>
                    <a:pt x="608" y="0"/>
                    <a:pt x="6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17" name="Google Shape;717;p28"/>
          <p:cNvGrpSpPr/>
          <p:nvPr/>
        </p:nvGrpSpPr>
        <p:grpSpPr>
          <a:xfrm>
            <a:off x="-184364" y="3497324"/>
            <a:ext cx="2427847" cy="3091151"/>
            <a:chOff x="-138273" y="2622993"/>
            <a:chExt cx="1820885" cy="2318363"/>
          </a:xfrm>
        </p:grpSpPr>
        <p:sp>
          <p:nvSpPr>
            <p:cNvPr id="718" name="Google Shape;718;p28"/>
            <p:cNvSpPr/>
            <p:nvPr/>
          </p:nvSpPr>
          <p:spPr>
            <a:xfrm flipH="1">
              <a:off x="-138273" y="2622993"/>
              <a:ext cx="1820885" cy="2318363"/>
            </a:xfrm>
            <a:custGeom>
              <a:avLst/>
              <a:gdLst/>
              <a:ahLst/>
              <a:cxnLst/>
              <a:rect l="l" t="t" r="r" b="b"/>
              <a:pathLst>
                <a:path w="19908" h="25347" extrusionOk="0">
                  <a:moveTo>
                    <a:pt x="0" y="1"/>
                  </a:moveTo>
                  <a:lnTo>
                    <a:pt x="0" y="1"/>
                  </a:lnTo>
                  <a:cubicBezTo>
                    <a:pt x="0" y="1"/>
                    <a:pt x="2986" y="7678"/>
                    <a:pt x="4223" y="8625"/>
                  </a:cubicBezTo>
                  <a:cubicBezTo>
                    <a:pt x="5459" y="9572"/>
                    <a:pt x="7737" y="11090"/>
                    <a:pt x="8164" y="12079"/>
                  </a:cubicBezTo>
                  <a:cubicBezTo>
                    <a:pt x="8590" y="13077"/>
                    <a:pt x="8266" y="14596"/>
                    <a:pt x="9827" y="15782"/>
                  </a:cubicBezTo>
                  <a:cubicBezTo>
                    <a:pt x="11388" y="16967"/>
                    <a:pt x="12667" y="18955"/>
                    <a:pt x="12812" y="20140"/>
                  </a:cubicBezTo>
                  <a:cubicBezTo>
                    <a:pt x="12957" y="21326"/>
                    <a:pt x="13904" y="24781"/>
                    <a:pt x="15798" y="25258"/>
                  </a:cubicBezTo>
                  <a:cubicBezTo>
                    <a:pt x="16033" y="25317"/>
                    <a:pt x="16274" y="25347"/>
                    <a:pt x="16514" y="25347"/>
                  </a:cubicBezTo>
                  <a:cubicBezTo>
                    <a:pt x="18212" y="25347"/>
                    <a:pt x="19908" y="23861"/>
                    <a:pt x="19654" y="20379"/>
                  </a:cubicBezTo>
                  <a:cubicBezTo>
                    <a:pt x="19560" y="19100"/>
                    <a:pt x="19457" y="16583"/>
                    <a:pt x="17367" y="14502"/>
                  </a:cubicBezTo>
                  <a:cubicBezTo>
                    <a:pt x="15278" y="12412"/>
                    <a:pt x="15994" y="11986"/>
                    <a:pt x="14902" y="10663"/>
                  </a:cubicBezTo>
                  <a:cubicBezTo>
                    <a:pt x="13810" y="9333"/>
                    <a:pt x="12864" y="9384"/>
                    <a:pt x="12292" y="8011"/>
                  </a:cubicBezTo>
                  <a:cubicBezTo>
                    <a:pt x="11721" y="6629"/>
                    <a:pt x="10961" y="4599"/>
                    <a:pt x="7404" y="3174"/>
                  </a:cubicBezTo>
                  <a:cubicBezTo>
                    <a:pt x="3847" y="1750"/>
                    <a:pt x="1" y="1"/>
                    <a:pt x="0"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9" name="Google Shape;719;p28"/>
            <p:cNvSpPr/>
            <p:nvPr/>
          </p:nvSpPr>
          <p:spPr>
            <a:xfrm flipH="1">
              <a:off x="-33084" y="2676950"/>
              <a:ext cx="1664210" cy="2163535"/>
            </a:xfrm>
            <a:custGeom>
              <a:avLst/>
              <a:gdLst/>
              <a:ahLst/>
              <a:cxnLst/>
              <a:rect l="l" t="t" r="r" b="b"/>
              <a:pathLst>
                <a:path w="18758" h="24244" fill="none" extrusionOk="0">
                  <a:moveTo>
                    <a:pt x="18758" y="24243"/>
                  </a:moveTo>
                  <a:cubicBezTo>
                    <a:pt x="18758" y="24243"/>
                    <a:pt x="13520" y="9759"/>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0" name="Google Shape;720;p28"/>
            <p:cNvSpPr/>
            <p:nvPr/>
          </p:nvSpPr>
          <p:spPr>
            <a:xfrm flipH="1">
              <a:off x="1020951" y="2953794"/>
              <a:ext cx="321499" cy="220503"/>
            </a:xfrm>
            <a:custGeom>
              <a:avLst/>
              <a:gdLst/>
              <a:ahLst/>
              <a:cxnLst/>
              <a:rect l="l" t="t" r="r" b="b"/>
              <a:pathLst>
                <a:path w="5179" h="2926" fill="none" extrusionOk="0">
                  <a:moveTo>
                    <a:pt x="5178" y="0"/>
                  </a:moveTo>
                  <a:cubicBezTo>
                    <a:pt x="5178" y="0"/>
                    <a:pt x="4854" y="2107"/>
                    <a:pt x="4760" y="2926"/>
                  </a:cubicBezTo>
                  <a:cubicBezTo>
                    <a:pt x="3199" y="2474"/>
                    <a:pt x="1613" y="2175"/>
                    <a:pt x="1" y="2039"/>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1" name="Google Shape;721;p28"/>
            <p:cNvSpPr/>
            <p:nvPr/>
          </p:nvSpPr>
          <p:spPr>
            <a:xfrm flipH="1">
              <a:off x="601207" y="3255023"/>
              <a:ext cx="65580" cy="368330"/>
            </a:xfrm>
            <a:custGeom>
              <a:avLst/>
              <a:gdLst/>
              <a:ahLst/>
              <a:cxnLst/>
              <a:rect l="l" t="t" r="r" b="b"/>
              <a:pathLst>
                <a:path w="717" h="4027" fill="none" extrusionOk="0">
                  <a:moveTo>
                    <a:pt x="700" y="0"/>
                  </a:moveTo>
                  <a:cubicBezTo>
                    <a:pt x="700" y="0"/>
                    <a:pt x="717" y="2824"/>
                    <a:pt x="0" y="402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2" name="Google Shape;722;p28"/>
            <p:cNvSpPr/>
            <p:nvPr/>
          </p:nvSpPr>
          <p:spPr>
            <a:xfrm flipH="1">
              <a:off x="813427" y="3411800"/>
              <a:ext cx="376971" cy="39150"/>
            </a:xfrm>
            <a:custGeom>
              <a:avLst/>
              <a:gdLst/>
              <a:ahLst/>
              <a:cxnLst/>
              <a:rect l="l" t="t" r="r" b="b"/>
              <a:pathLst>
                <a:path w="5281" h="428" fill="none" extrusionOk="0">
                  <a:moveTo>
                    <a:pt x="5281" y="291"/>
                  </a:moveTo>
                  <a:cubicBezTo>
                    <a:pt x="5281" y="291"/>
                    <a:pt x="1997" y="427"/>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3" name="Google Shape;723;p28"/>
            <p:cNvSpPr/>
            <p:nvPr/>
          </p:nvSpPr>
          <p:spPr>
            <a:xfrm flipH="1">
              <a:off x="464648" y="3806650"/>
              <a:ext cx="390202" cy="103824"/>
            </a:xfrm>
            <a:custGeom>
              <a:avLst/>
              <a:gdLst/>
              <a:ahLst/>
              <a:cxnLst/>
              <a:rect l="l" t="t" r="r" b="b"/>
              <a:pathLst>
                <a:path w="4931" h="1135" fill="none" extrusionOk="0">
                  <a:moveTo>
                    <a:pt x="4931" y="1083"/>
                  </a:moveTo>
                  <a:cubicBezTo>
                    <a:pt x="4931" y="1083"/>
                    <a:pt x="2030" y="1135"/>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4" name="Google Shape;724;p28"/>
            <p:cNvSpPr/>
            <p:nvPr/>
          </p:nvSpPr>
          <p:spPr>
            <a:xfrm flipH="1">
              <a:off x="319491" y="3598296"/>
              <a:ext cx="85154" cy="398787"/>
            </a:xfrm>
            <a:custGeom>
              <a:avLst/>
              <a:gdLst/>
              <a:ahLst/>
              <a:cxnLst/>
              <a:rect l="l" t="t" r="r" b="b"/>
              <a:pathLst>
                <a:path w="931" h="4360" fill="none" extrusionOk="0">
                  <a:moveTo>
                    <a:pt x="0" y="4359"/>
                  </a:moveTo>
                  <a:cubicBezTo>
                    <a:pt x="0" y="4359"/>
                    <a:pt x="743" y="1988"/>
                    <a:pt x="93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5" name="Google Shape;725;p28"/>
            <p:cNvSpPr/>
            <p:nvPr/>
          </p:nvSpPr>
          <p:spPr>
            <a:xfrm flipH="1">
              <a:off x="178272" y="4277065"/>
              <a:ext cx="412873" cy="106191"/>
            </a:xfrm>
            <a:custGeom>
              <a:avLst/>
              <a:gdLst/>
              <a:ahLst/>
              <a:cxnLst/>
              <a:rect l="l" t="t" r="r" b="b"/>
              <a:pathLst>
                <a:path w="4514" h="1161" fill="none" extrusionOk="0">
                  <a:moveTo>
                    <a:pt x="4513" y="1161"/>
                  </a:moveTo>
                  <a:cubicBezTo>
                    <a:pt x="4513" y="1161"/>
                    <a:pt x="1639" y="930"/>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6" name="Google Shape;726;p28"/>
            <p:cNvSpPr/>
            <p:nvPr/>
          </p:nvSpPr>
          <p:spPr>
            <a:xfrm flipH="1">
              <a:off x="33200" y="4050224"/>
              <a:ext cx="87450" cy="445456"/>
            </a:xfrm>
            <a:custGeom>
              <a:avLst/>
              <a:gdLst/>
              <a:ahLst/>
              <a:cxnLst/>
              <a:rect l="l" t="t" r="r" b="b"/>
              <a:pathLst>
                <a:path w="956" h="5452" fill="none" extrusionOk="0">
                  <a:moveTo>
                    <a:pt x="0" y="5451"/>
                  </a:moveTo>
                  <a:cubicBezTo>
                    <a:pt x="0" y="5451"/>
                    <a:pt x="956" y="2278"/>
                    <a:pt x="768"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727" name="Google Shape;727;p28"/>
          <p:cNvSpPr/>
          <p:nvPr/>
        </p:nvSpPr>
        <p:spPr>
          <a:xfrm flipH="1">
            <a:off x="963300" y="6111805"/>
            <a:ext cx="121" cy="413167"/>
          </a:xfrm>
          <a:custGeom>
            <a:avLst/>
            <a:gdLst/>
            <a:ahLst/>
            <a:cxnLst/>
            <a:rect l="l" t="t" r="r" b="b"/>
            <a:pathLst>
              <a:path w="1" h="3388" fill="none" extrusionOk="0">
                <a:moveTo>
                  <a:pt x="0" y="1"/>
                </a:moveTo>
                <a:lnTo>
                  <a:pt x="0" y="3387"/>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8" name="Google Shape;728;p28"/>
          <p:cNvSpPr/>
          <p:nvPr/>
        </p:nvSpPr>
        <p:spPr>
          <a:xfrm flipH="1">
            <a:off x="1141269" y="6298249"/>
            <a:ext cx="580451" cy="44877"/>
          </a:xfrm>
          <a:custGeom>
            <a:avLst/>
            <a:gdLst/>
            <a:ahLst/>
            <a:cxnLst/>
            <a:rect l="l" t="t" r="r" b="b"/>
            <a:pathLst>
              <a:path w="4795" h="368" fill="none" extrusionOk="0">
                <a:moveTo>
                  <a:pt x="4795" y="274"/>
                </a:moveTo>
                <a:cubicBezTo>
                  <a:pt x="4795" y="274"/>
                  <a:pt x="999" y="368"/>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729" name="Google Shape;729;p28"/>
          <p:cNvGrpSpPr/>
          <p:nvPr/>
        </p:nvGrpSpPr>
        <p:grpSpPr>
          <a:xfrm>
            <a:off x="2052037" y="5872393"/>
            <a:ext cx="1637468" cy="1363192"/>
            <a:chOff x="1539028" y="4404295"/>
            <a:chExt cx="1228101" cy="1022394"/>
          </a:xfrm>
        </p:grpSpPr>
        <p:sp>
          <p:nvSpPr>
            <p:cNvPr id="730" name="Google Shape;730;p28"/>
            <p:cNvSpPr/>
            <p:nvPr/>
          </p:nvSpPr>
          <p:spPr>
            <a:xfrm flipH="1">
              <a:off x="1539028" y="4404295"/>
              <a:ext cx="1228101" cy="1001725"/>
            </a:xfrm>
            <a:custGeom>
              <a:avLst/>
              <a:gdLst/>
              <a:ahLst/>
              <a:cxnLst/>
              <a:rect l="l" t="t" r="r" b="b"/>
              <a:pathLst>
                <a:path w="13427" h="10952" extrusionOk="0">
                  <a:moveTo>
                    <a:pt x="0" y="0"/>
                  </a:moveTo>
                  <a:cubicBezTo>
                    <a:pt x="1" y="0"/>
                    <a:pt x="1613" y="3557"/>
                    <a:pt x="1800" y="5212"/>
                  </a:cubicBezTo>
                  <a:cubicBezTo>
                    <a:pt x="1996" y="6875"/>
                    <a:pt x="2611" y="10569"/>
                    <a:pt x="3421" y="10902"/>
                  </a:cubicBezTo>
                  <a:cubicBezTo>
                    <a:pt x="3504" y="10936"/>
                    <a:pt x="3675" y="10951"/>
                    <a:pt x="3916" y="10951"/>
                  </a:cubicBezTo>
                  <a:cubicBezTo>
                    <a:pt x="6020" y="10951"/>
                    <a:pt x="13427" y="9784"/>
                    <a:pt x="13427" y="9784"/>
                  </a:cubicBezTo>
                  <a:cubicBezTo>
                    <a:pt x="13043" y="8778"/>
                    <a:pt x="11004" y="6730"/>
                    <a:pt x="9162" y="6159"/>
                  </a:cubicBezTo>
                  <a:cubicBezTo>
                    <a:pt x="7311" y="5596"/>
                    <a:pt x="3319" y="3037"/>
                    <a:pt x="2184" y="1894"/>
                  </a:cubicBezTo>
                  <a:cubicBezTo>
                    <a:pt x="1502" y="1211"/>
                    <a:pt x="768" y="580"/>
                    <a:pt x="0"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1" name="Google Shape;731;p28"/>
            <p:cNvSpPr/>
            <p:nvPr/>
          </p:nvSpPr>
          <p:spPr>
            <a:xfrm flipH="1">
              <a:off x="2002518" y="4459995"/>
              <a:ext cx="725683" cy="966694"/>
            </a:xfrm>
            <a:custGeom>
              <a:avLst/>
              <a:gdLst/>
              <a:ahLst/>
              <a:cxnLst/>
              <a:rect l="l" t="t" r="r" b="b"/>
              <a:pathLst>
                <a:path w="7934" h="10569" fill="none" extrusionOk="0">
                  <a:moveTo>
                    <a:pt x="7934" y="10569"/>
                  </a:moveTo>
                  <a:cubicBezTo>
                    <a:pt x="7934" y="10569"/>
                    <a:pt x="3703" y="3881"/>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2" name="Google Shape;732;p28"/>
            <p:cNvSpPr/>
            <p:nvPr/>
          </p:nvSpPr>
          <p:spPr>
            <a:xfrm flipH="1">
              <a:off x="2236517" y="4854324"/>
              <a:ext cx="91" cy="213937"/>
            </a:xfrm>
            <a:custGeom>
              <a:avLst/>
              <a:gdLst/>
              <a:ahLst/>
              <a:cxnLst/>
              <a:rect l="l" t="t" r="r" b="b"/>
              <a:pathLst>
                <a:path w="1" h="2339" fill="none" extrusionOk="0">
                  <a:moveTo>
                    <a:pt x="0" y="1"/>
                  </a:moveTo>
                  <a:lnTo>
                    <a:pt x="0" y="2338"/>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3" name="Google Shape;733;p28"/>
            <p:cNvSpPr/>
            <p:nvPr/>
          </p:nvSpPr>
          <p:spPr>
            <a:xfrm flipH="1">
              <a:off x="2145463" y="5094357"/>
              <a:ext cx="395586" cy="112410"/>
            </a:xfrm>
            <a:custGeom>
              <a:avLst/>
              <a:gdLst/>
              <a:ahLst/>
              <a:cxnLst/>
              <a:rect l="l" t="t" r="r" b="b"/>
              <a:pathLst>
                <a:path w="4325" h="1229" fill="none" extrusionOk="0">
                  <a:moveTo>
                    <a:pt x="4325" y="1229"/>
                  </a:moveTo>
                  <a:cubicBezTo>
                    <a:pt x="4325" y="1229"/>
                    <a:pt x="1544" y="742"/>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4" name="Google Shape;734;p28"/>
            <p:cNvSpPr/>
            <p:nvPr/>
          </p:nvSpPr>
          <p:spPr>
            <a:xfrm flipH="1">
              <a:off x="1852065" y="5075932"/>
              <a:ext cx="173326" cy="314457"/>
            </a:xfrm>
            <a:custGeom>
              <a:avLst/>
              <a:gdLst/>
              <a:ahLst/>
              <a:cxnLst/>
              <a:rect l="l" t="t" r="r" b="b"/>
              <a:pathLst>
                <a:path w="1895" h="3438" fill="none" extrusionOk="0">
                  <a:moveTo>
                    <a:pt x="1895" y="0"/>
                  </a:moveTo>
                  <a:cubicBezTo>
                    <a:pt x="1895" y="0"/>
                    <a:pt x="487" y="2926"/>
                    <a:pt x="1"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35" name="Google Shape;735;p28"/>
          <p:cNvGrpSpPr/>
          <p:nvPr/>
        </p:nvGrpSpPr>
        <p:grpSpPr>
          <a:xfrm>
            <a:off x="-551832" y="3074995"/>
            <a:ext cx="1198557" cy="1542832"/>
            <a:chOff x="-413874" y="2306246"/>
            <a:chExt cx="898918" cy="1157124"/>
          </a:xfrm>
        </p:grpSpPr>
        <p:sp>
          <p:nvSpPr>
            <p:cNvPr id="736" name="Google Shape;736;p28"/>
            <p:cNvSpPr/>
            <p:nvPr/>
          </p:nvSpPr>
          <p:spPr>
            <a:xfrm flipH="1">
              <a:off x="-413874" y="2306246"/>
              <a:ext cx="898918" cy="1157124"/>
            </a:xfrm>
            <a:custGeom>
              <a:avLst/>
              <a:gdLst/>
              <a:ahLst/>
              <a:cxnLst/>
              <a:rect l="l" t="t" r="r" b="b"/>
              <a:pathLst>
                <a:path w="9828" h="12651" extrusionOk="0">
                  <a:moveTo>
                    <a:pt x="1" y="1"/>
                  </a:moveTo>
                  <a:cubicBezTo>
                    <a:pt x="1" y="1"/>
                    <a:pt x="905" y="2654"/>
                    <a:pt x="1835" y="3745"/>
                  </a:cubicBezTo>
                  <a:cubicBezTo>
                    <a:pt x="2756" y="4837"/>
                    <a:pt x="3703" y="7345"/>
                    <a:pt x="3984" y="8957"/>
                  </a:cubicBezTo>
                  <a:cubicBezTo>
                    <a:pt x="4257" y="10569"/>
                    <a:pt x="7456" y="12463"/>
                    <a:pt x="8591" y="12651"/>
                  </a:cubicBezTo>
                  <a:cubicBezTo>
                    <a:pt x="8591" y="12651"/>
                    <a:pt x="9828" y="5639"/>
                    <a:pt x="9111" y="4743"/>
                  </a:cubicBezTo>
                  <a:cubicBezTo>
                    <a:pt x="8403" y="3839"/>
                    <a:pt x="5324" y="2986"/>
                    <a:pt x="4778" y="2466"/>
                  </a:cubicBezTo>
                  <a:cubicBezTo>
                    <a:pt x="4232" y="1946"/>
                    <a:pt x="1" y="1"/>
                    <a:pt x="1"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7" name="Google Shape;737;p28"/>
            <p:cNvSpPr/>
            <p:nvPr/>
          </p:nvSpPr>
          <p:spPr>
            <a:xfrm flipH="1">
              <a:off x="-346760" y="2360850"/>
              <a:ext cx="785335" cy="791282"/>
            </a:xfrm>
            <a:custGeom>
              <a:avLst/>
              <a:gdLst/>
              <a:ahLst/>
              <a:cxnLst/>
              <a:rect l="l" t="t" r="r" b="b"/>
              <a:pathLst>
                <a:path w="9094" h="9248" fill="none" extrusionOk="0">
                  <a:moveTo>
                    <a:pt x="9094" y="9247"/>
                  </a:moveTo>
                  <a:cubicBezTo>
                    <a:pt x="9094" y="9247"/>
                    <a:pt x="3660" y="294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8" name="Google Shape;738;p28"/>
            <p:cNvSpPr/>
            <p:nvPr/>
          </p:nvSpPr>
          <p:spPr>
            <a:xfrm flipH="1">
              <a:off x="-33101" y="2563724"/>
              <a:ext cx="81201" cy="241200"/>
            </a:xfrm>
            <a:custGeom>
              <a:avLst/>
              <a:gdLst/>
              <a:ahLst/>
              <a:cxnLst/>
              <a:rect l="l" t="t" r="r" b="b"/>
              <a:pathLst>
                <a:path w="888" h="2987" fill="none" extrusionOk="0">
                  <a:moveTo>
                    <a:pt x="1" y="1"/>
                  </a:moveTo>
                  <a:lnTo>
                    <a:pt x="888" y="2986"/>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9" name="Google Shape;739;p28"/>
            <p:cNvSpPr/>
            <p:nvPr/>
          </p:nvSpPr>
          <p:spPr>
            <a:xfrm flipH="1">
              <a:off x="-227377" y="2917150"/>
              <a:ext cx="348026" cy="99974"/>
            </a:xfrm>
            <a:custGeom>
              <a:avLst/>
              <a:gdLst/>
              <a:ahLst/>
              <a:cxnLst/>
              <a:rect l="l" t="t" r="r" b="b"/>
              <a:pathLst>
                <a:path w="4436" h="1093" fill="none" extrusionOk="0">
                  <a:moveTo>
                    <a:pt x="4436" y="1093"/>
                  </a:moveTo>
                  <a:lnTo>
                    <a:pt x="0" y="1"/>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40" name="Google Shape;740;p28"/>
          <p:cNvGrpSpPr/>
          <p:nvPr/>
        </p:nvGrpSpPr>
        <p:grpSpPr>
          <a:xfrm>
            <a:off x="-353611" y="2447773"/>
            <a:ext cx="2019187" cy="3634945"/>
            <a:chOff x="-346733" y="1910655"/>
            <a:chExt cx="1514390" cy="2726209"/>
          </a:xfrm>
        </p:grpSpPr>
        <p:sp>
          <p:nvSpPr>
            <p:cNvPr id="741" name="Google Shape;741;p28"/>
            <p:cNvSpPr/>
            <p:nvPr/>
          </p:nvSpPr>
          <p:spPr>
            <a:xfrm flipH="1">
              <a:off x="868016" y="1927851"/>
              <a:ext cx="219333" cy="241193"/>
            </a:xfrm>
            <a:custGeom>
              <a:avLst/>
              <a:gdLst/>
              <a:ahLst/>
              <a:cxnLst/>
              <a:rect l="l" t="t" r="r" b="b"/>
              <a:pathLst>
                <a:path w="2398" h="2637" extrusionOk="0">
                  <a:moveTo>
                    <a:pt x="1" y="1"/>
                  </a:moveTo>
                  <a:cubicBezTo>
                    <a:pt x="1" y="1"/>
                    <a:pt x="43" y="2312"/>
                    <a:pt x="2312" y="2636"/>
                  </a:cubicBezTo>
                  <a:cubicBezTo>
                    <a:pt x="2312" y="2636"/>
                    <a:pt x="2398" y="862"/>
                    <a:pt x="1"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2" name="Google Shape;742;p28"/>
            <p:cNvSpPr/>
            <p:nvPr/>
          </p:nvSpPr>
          <p:spPr>
            <a:xfrm flipH="1">
              <a:off x="678407" y="1910655"/>
              <a:ext cx="236528" cy="315371"/>
            </a:xfrm>
            <a:custGeom>
              <a:avLst/>
              <a:gdLst/>
              <a:ahLst/>
              <a:cxnLst/>
              <a:rect l="l" t="t" r="r" b="b"/>
              <a:pathLst>
                <a:path w="2586" h="3448" extrusionOk="0">
                  <a:moveTo>
                    <a:pt x="1826" y="1"/>
                  </a:moveTo>
                  <a:cubicBezTo>
                    <a:pt x="1818" y="1"/>
                    <a:pt x="1" y="1434"/>
                    <a:pt x="1118" y="3447"/>
                  </a:cubicBezTo>
                  <a:cubicBezTo>
                    <a:pt x="1118" y="3447"/>
                    <a:pt x="2585" y="2432"/>
                    <a:pt x="1826"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3" name="Google Shape;743;p28"/>
            <p:cNvSpPr/>
            <p:nvPr/>
          </p:nvSpPr>
          <p:spPr>
            <a:xfrm flipH="1">
              <a:off x="846157" y="2189352"/>
              <a:ext cx="321499" cy="110764"/>
            </a:xfrm>
            <a:custGeom>
              <a:avLst/>
              <a:gdLst/>
              <a:ahLst/>
              <a:cxnLst/>
              <a:rect l="l" t="t" r="r" b="b"/>
              <a:pathLst>
                <a:path w="3515" h="1211" extrusionOk="0">
                  <a:moveTo>
                    <a:pt x="1843" y="0"/>
                  </a:moveTo>
                  <a:cubicBezTo>
                    <a:pt x="1336" y="0"/>
                    <a:pt x="719" y="128"/>
                    <a:pt x="0" y="502"/>
                  </a:cubicBezTo>
                  <a:cubicBezTo>
                    <a:pt x="0" y="502"/>
                    <a:pt x="799" y="1211"/>
                    <a:pt x="1870" y="1211"/>
                  </a:cubicBezTo>
                  <a:cubicBezTo>
                    <a:pt x="2376" y="1211"/>
                    <a:pt x="2943" y="1053"/>
                    <a:pt x="3514" y="588"/>
                  </a:cubicBezTo>
                  <a:cubicBezTo>
                    <a:pt x="3514" y="588"/>
                    <a:pt x="2931" y="0"/>
                    <a:pt x="1843"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4" name="Google Shape;744;p28"/>
            <p:cNvSpPr/>
            <p:nvPr/>
          </p:nvSpPr>
          <p:spPr>
            <a:xfrm flipH="1">
              <a:off x="541848" y="2024622"/>
              <a:ext cx="266163" cy="355890"/>
            </a:xfrm>
            <a:custGeom>
              <a:avLst/>
              <a:gdLst/>
              <a:ahLst/>
              <a:cxnLst/>
              <a:rect l="l" t="t" r="r" b="b"/>
              <a:pathLst>
                <a:path w="2910" h="3891" extrusionOk="0">
                  <a:moveTo>
                    <a:pt x="2056" y="0"/>
                  </a:moveTo>
                  <a:cubicBezTo>
                    <a:pt x="2056" y="0"/>
                    <a:pt x="1" y="1621"/>
                    <a:pt x="1254" y="3890"/>
                  </a:cubicBezTo>
                  <a:cubicBezTo>
                    <a:pt x="1254" y="3890"/>
                    <a:pt x="2909" y="2747"/>
                    <a:pt x="2056"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5" name="Google Shape;745;p28"/>
            <p:cNvSpPr/>
            <p:nvPr/>
          </p:nvSpPr>
          <p:spPr>
            <a:xfrm flipH="1">
              <a:off x="730728" y="2339357"/>
              <a:ext cx="363665" cy="125033"/>
            </a:xfrm>
            <a:custGeom>
              <a:avLst/>
              <a:gdLst/>
              <a:ahLst/>
              <a:cxnLst/>
              <a:rect l="l" t="t" r="r" b="b"/>
              <a:pathLst>
                <a:path w="3976" h="1367" extrusionOk="0">
                  <a:moveTo>
                    <a:pt x="2089" y="0"/>
                  </a:moveTo>
                  <a:cubicBezTo>
                    <a:pt x="1514" y="0"/>
                    <a:pt x="816" y="145"/>
                    <a:pt x="1" y="568"/>
                  </a:cubicBezTo>
                  <a:cubicBezTo>
                    <a:pt x="1" y="568"/>
                    <a:pt x="905" y="1367"/>
                    <a:pt x="2116" y="1367"/>
                  </a:cubicBezTo>
                  <a:cubicBezTo>
                    <a:pt x="2689" y="1367"/>
                    <a:pt x="3330" y="1188"/>
                    <a:pt x="3976" y="662"/>
                  </a:cubicBezTo>
                  <a:cubicBezTo>
                    <a:pt x="3976" y="662"/>
                    <a:pt x="3318" y="0"/>
                    <a:pt x="2089"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6" name="Google Shape;746;p28"/>
            <p:cNvSpPr/>
            <p:nvPr/>
          </p:nvSpPr>
          <p:spPr>
            <a:xfrm flipH="1">
              <a:off x="413887" y="2165845"/>
              <a:ext cx="286468" cy="382324"/>
            </a:xfrm>
            <a:custGeom>
              <a:avLst/>
              <a:gdLst/>
              <a:ahLst/>
              <a:cxnLst/>
              <a:rect l="l" t="t" r="r" b="b"/>
              <a:pathLst>
                <a:path w="3132" h="4180" extrusionOk="0">
                  <a:moveTo>
                    <a:pt x="2210" y="0"/>
                  </a:moveTo>
                  <a:cubicBezTo>
                    <a:pt x="2210" y="0"/>
                    <a:pt x="1" y="1741"/>
                    <a:pt x="1357" y="4180"/>
                  </a:cubicBezTo>
                  <a:cubicBezTo>
                    <a:pt x="1357" y="4180"/>
                    <a:pt x="3131" y="2952"/>
                    <a:pt x="2210"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7" name="Google Shape;747;p28"/>
            <p:cNvSpPr/>
            <p:nvPr/>
          </p:nvSpPr>
          <p:spPr>
            <a:xfrm flipH="1">
              <a:off x="616761" y="2503447"/>
              <a:ext cx="390190" cy="134454"/>
            </a:xfrm>
            <a:custGeom>
              <a:avLst/>
              <a:gdLst/>
              <a:ahLst/>
              <a:cxnLst/>
              <a:rect l="l" t="t" r="r" b="b"/>
              <a:pathLst>
                <a:path w="4266" h="1470" extrusionOk="0">
                  <a:moveTo>
                    <a:pt x="2239" y="1"/>
                  </a:moveTo>
                  <a:cubicBezTo>
                    <a:pt x="1623" y="1"/>
                    <a:pt x="874" y="155"/>
                    <a:pt x="0" y="608"/>
                  </a:cubicBezTo>
                  <a:cubicBezTo>
                    <a:pt x="0" y="608"/>
                    <a:pt x="972" y="1470"/>
                    <a:pt x="2271" y="1470"/>
                  </a:cubicBezTo>
                  <a:cubicBezTo>
                    <a:pt x="2885" y="1470"/>
                    <a:pt x="3573" y="1277"/>
                    <a:pt x="4265" y="711"/>
                  </a:cubicBezTo>
                  <a:cubicBezTo>
                    <a:pt x="4265" y="711"/>
                    <a:pt x="3559" y="1"/>
                    <a:pt x="2239"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8" name="Google Shape;748;p28"/>
            <p:cNvSpPr/>
            <p:nvPr/>
          </p:nvSpPr>
          <p:spPr>
            <a:xfrm flipH="1">
              <a:off x="236809" y="2319508"/>
              <a:ext cx="324609" cy="437843"/>
            </a:xfrm>
            <a:custGeom>
              <a:avLst/>
              <a:gdLst/>
              <a:ahLst/>
              <a:cxnLst/>
              <a:rect l="l" t="t" r="r" b="b"/>
              <a:pathLst>
                <a:path w="3549" h="4787" extrusionOk="0">
                  <a:moveTo>
                    <a:pt x="2695" y="1"/>
                  </a:moveTo>
                  <a:cubicBezTo>
                    <a:pt x="2695" y="1"/>
                    <a:pt x="0" y="1852"/>
                    <a:pt x="1382" y="4786"/>
                  </a:cubicBezTo>
                  <a:cubicBezTo>
                    <a:pt x="1382" y="4786"/>
                    <a:pt x="3548" y="3507"/>
                    <a:pt x="269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9" name="Google Shape;749;p28"/>
            <p:cNvSpPr/>
            <p:nvPr/>
          </p:nvSpPr>
          <p:spPr>
            <a:xfrm flipH="1">
              <a:off x="483404" y="2688025"/>
              <a:ext cx="452569" cy="157869"/>
            </a:xfrm>
            <a:custGeom>
              <a:avLst/>
              <a:gdLst/>
              <a:ahLst/>
              <a:cxnLst/>
              <a:rect l="l" t="t" r="r" b="b"/>
              <a:pathLst>
                <a:path w="4948" h="1726" extrusionOk="0">
                  <a:moveTo>
                    <a:pt x="2371" y="0"/>
                  </a:moveTo>
                  <a:cubicBezTo>
                    <a:pt x="1708" y="0"/>
                    <a:pt x="918" y="147"/>
                    <a:pt x="1" y="552"/>
                  </a:cubicBezTo>
                  <a:cubicBezTo>
                    <a:pt x="1" y="552"/>
                    <a:pt x="1169" y="1726"/>
                    <a:pt x="2793" y="1726"/>
                  </a:cubicBezTo>
                  <a:cubicBezTo>
                    <a:pt x="3452" y="1726"/>
                    <a:pt x="4187" y="1532"/>
                    <a:pt x="4948" y="987"/>
                  </a:cubicBezTo>
                  <a:cubicBezTo>
                    <a:pt x="4948" y="987"/>
                    <a:pt x="4090" y="0"/>
                    <a:pt x="2371"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0" name="Google Shape;750;p28"/>
            <p:cNvSpPr/>
            <p:nvPr/>
          </p:nvSpPr>
          <p:spPr>
            <a:xfrm flipH="1">
              <a:off x="31651" y="2427987"/>
              <a:ext cx="419824" cy="567266"/>
            </a:xfrm>
            <a:custGeom>
              <a:avLst/>
              <a:gdLst/>
              <a:ahLst/>
              <a:cxnLst/>
              <a:rect l="l" t="t" r="r" b="b"/>
              <a:pathLst>
                <a:path w="4590" h="6202" extrusionOk="0">
                  <a:moveTo>
                    <a:pt x="3498" y="0"/>
                  </a:moveTo>
                  <a:cubicBezTo>
                    <a:pt x="3498" y="1"/>
                    <a:pt x="1" y="2406"/>
                    <a:pt x="1792" y="6202"/>
                  </a:cubicBezTo>
                  <a:cubicBezTo>
                    <a:pt x="1792" y="6202"/>
                    <a:pt x="4590" y="4538"/>
                    <a:pt x="3498"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1" name="Google Shape;751;p28"/>
            <p:cNvSpPr/>
            <p:nvPr/>
          </p:nvSpPr>
          <p:spPr>
            <a:xfrm flipH="1">
              <a:off x="349133" y="2905440"/>
              <a:ext cx="586839" cy="204333"/>
            </a:xfrm>
            <a:custGeom>
              <a:avLst/>
              <a:gdLst/>
              <a:ahLst/>
              <a:cxnLst/>
              <a:rect l="l" t="t" r="r" b="b"/>
              <a:pathLst>
                <a:path w="6416" h="2234" extrusionOk="0">
                  <a:moveTo>
                    <a:pt x="3062" y="1"/>
                  </a:moveTo>
                  <a:cubicBezTo>
                    <a:pt x="2205" y="1"/>
                    <a:pt x="1185" y="189"/>
                    <a:pt x="1" y="709"/>
                  </a:cubicBezTo>
                  <a:cubicBezTo>
                    <a:pt x="1" y="709"/>
                    <a:pt x="1513" y="2234"/>
                    <a:pt x="3621" y="2234"/>
                  </a:cubicBezTo>
                  <a:cubicBezTo>
                    <a:pt x="4475" y="2234"/>
                    <a:pt x="5426" y="1984"/>
                    <a:pt x="6415" y="1280"/>
                  </a:cubicBezTo>
                  <a:cubicBezTo>
                    <a:pt x="6415" y="1280"/>
                    <a:pt x="5296" y="1"/>
                    <a:pt x="3062"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2" name="Google Shape;752;p28"/>
            <p:cNvSpPr/>
            <p:nvPr/>
          </p:nvSpPr>
          <p:spPr>
            <a:xfrm flipH="1">
              <a:off x="-150183" y="2687751"/>
              <a:ext cx="457325" cy="618029"/>
            </a:xfrm>
            <a:custGeom>
              <a:avLst/>
              <a:gdLst/>
              <a:ahLst/>
              <a:cxnLst/>
              <a:rect l="l" t="t" r="r" b="b"/>
              <a:pathLst>
                <a:path w="5000" h="6757" extrusionOk="0">
                  <a:moveTo>
                    <a:pt x="3805" y="1"/>
                  </a:moveTo>
                  <a:lnTo>
                    <a:pt x="3805" y="1"/>
                  </a:lnTo>
                  <a:cubicBezTo>
                    <a:pt x="3805" y="1"/>
                    <a:pt x="1" y="2620"/>
                    <a:pt x="1954" y="6757"/>
                  </a:cubicBezTo>
                  <a:cubicBezTo>
                    <a:pt x="1954" y="6757"/>
                    <a:pt x="4999" y="4948"/>
                    <a:pt x="380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3" name="Google Shape;753;p28"/>
            <p:cNvSpPr/>
            <p:nvPr/>
          </p:nvSpPr>
          <p:spPr>
            <a:xfrm flipH="1">
              <a:off x="196294" y="3207735"/>
              <a:ext cx="638792" cy="222534"/>
            </a:xfrm>
            <a:custGeom>
              <a:avLst/>
              <a:gdLst/>
              <a:ahLst/>
              <a:cxnLst/>
              <a:rect l="l" t="t" r="r" b="b"/>
              <a:pathLst>
                <a:path w="6984" h="2433" extrusionOk="0">
                  <a:moveTo>
                    <a:pt x="3337" y="1"/>
                  </a:moveTo>
                  <a:cubicBezTo>
                    <a:pt x="2405" y="1"/>
                    <a:pt x="1295" y="206"/>
                    <a:pt x="6" y="773"/>
                  </a:cubicBezTo>
                  <a:cubicBezTo>
                    <a:pt x="0" y="773"/>
                    <a:pt x="1645" y="2433"/>
                    <a:pt x="3941" y="2433"/>
                  </a:cubicBezTo>
                  <a:cubicBezTo>
                    <a:pt x="4871" y="2433"/>
                    <a:pt x="5907" y="2160"/>
                    <a:pt x="6984" y="1396"/>
                  </a:cubicBezTo>
                  <a:cubicBezTo>
                    <a:pt x="6984" y="1396"/>
                    <a:pt x="5767" y="1"/>
                    <a:pt x="3337"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4" name="Google Shape;754;p28"/>
            <p:cNvSpPr/>
            <p:nvPr/>
          </p:nvSpPr>
          <p:spPr>
            <a:xfrm flipH="1">
              <a:off x="-292962" y="3007699"/>
              <a:ext cx="442508" cy="604767"/>
            </a:xfrm>
            <a:custGeom>
              <a:avLst/>
              <a:gdLst/>
              <a:ahLst/>
              <a:cxnLst/>
              <a:rect l="l" t="t" r="r" b="b"/>
              <a:pathLst>
                <a:path w="4838" h="6612" extrusionOk="0">
                  <a:moveTo>
                    <a:pt x="3976" y="0"/>
                  </a:moveTo>
                  <a:cubicBezTo>
                    <a:pt x="3975" y="0"/>
                    <a:pt x="1" y="2355"/>
                    <a:pt x="1673" y="6611"/>
                  </a:cubicBezTo>
                  <a:cubicBezTo>
                    <a:pt x="1673" y="6611"/>
                    <a:pt x="4837" y="5007"/>
                    <a:pt x="3976"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5" name="Google Shape;755;p28"/>
            <p:cNvSpPr/>
            <p:nvPr/>
          </p:nvSpPr>
          <p:spPr>
            <a:xfrm flipH="1">
              <a:off x="65954" y="3487164"/>
              <a:ext cx="633578" cy="228022"/>
            </a:xfrm>
            <a:custGeom>
              <a:avLst/>
              <a:gdLst/>
              <a:ahLst/>
              <a:cxnLst/>
              <a:rect l="l" t="t" r="r" b="b"/>
              <a:pathLst>
                <a:path w="6927" h="2493" extrusionOk="0">
                  <a:moveTo>
                    <a:pt x="2945" y="1"/>
                  </a:moveTo>
                  <a:cubicBezTo>
                    <a:pt x="2105" y="1"/>
                    <a:pt x="1125" y="157"/>
                    <a:pt x="0" y="567"/>
                  </a:cubicBezTo>
                  <a:cubicBezTo>
                    <a:pt x="0" y="567"/>
                    <a:pt x="1676" y="2493"/>
                    <a:pt x="4138" y="2493"/>
                  </a:cubicBezTo>
                  <a:cubicBezTo>
                    <a:pt x="4987" y="2493"/>
                    <a:pt x="5928" y="2264"/>
                    <a:pt x="6927" y="1651"/>
                  </a:cubicBezTo>
                  <a:cubicBezTo>
                    <a:pt x="6927" y="1651"/>
                    <a:pt x="5670" y="1"/>
                    <a:pt x="294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6" name="Google Shape;756;p28"/>
            <p:cNvSpPr/>
            <p:nvPr/>
          </p:nvSpPr>
          <p:spPr>
            <a:xfrm flipH="1">
              <a:off x="-346733" y="2162736"/>
              <a:ext cx="1230387" cy="2474128"/>
            </a:xfrm>
            <a:custGeom>
              <a:avLst/>
              <a:gdLst/>
              <a:ahLst/>
              <a:cxnLst/>
              <a:rect l="l" t="t" r="r" b="b"/>
              <a:pathLst>
                <a:path w="13452" h="27050" fill="none" extrusionOk="0">
                  <a:moveTo>
                    <a:pt x="0" y="0"/>
                  </a:moveTo>
                  <a:cubicBezTo>
                    <a:pt x="0" y="0"/>
                    <a:pt x="3651" y="4649"/>
                    <a:pt x="6167" y="9341"/>
                  </a:cubicBezTo>
                  <a:cubicBezTo>
                    <a:pt x="8684" y="14041"/>
                    <a:pt x="12915" y="24430"/>
                    <a:pt x="13452" y="27049"/>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757" name="Google Shape;757;p28"/>
          <p:cNvSpPr/>
          <p:nvPr/>
        </p:nvSpPr>
        <p:spPr>
          <a:xfrm flipH="1">
            <a:off x="-262691" y="4698944"/>
            <a:ext cx="272688" cy="1087213"/>
          </a:xfrm>
          <a:custGeom>
            <a:avLst/>
            <a:gdLst/>
            <a:ahLst/>
            <a:cxnLst/>
            <a:rect l="l" t="t" r="r" b="b"/>
            <a:pathLst>
              <a:path w="2236" h="8915" extrusionOk="0">
                <a:moveTo>
                  <a:pt x="529" y="0"/>
                </a:moveTo>
                <a:lnTo>
                  <a:pt x="529" y="0"/>
                </a:lnTo>
                <a:cubicBezTo>
                  <a:pt x="0" y="3984"/>
                  <a:pt x="2235" y="8914"/>
                  <a:pt x="2235" y="8914"/>
                </a:cubicBezTo>
                <a:lnTo>
                  <a:pt x="2235" y="1092"/>
                </a:lnTo>
                <a:cubicBezTo>
                  <a:pt x="1954" y="614"/>
                  <a:pt x="529" y="0"/>
                  <a:pt x="529" y="0"/>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758" name="Google Shape;758;p28"/>
          <p:cNvGrpSpPr/>
          <p:nvPr/>
        </p:nvGrpSpPr>
        <p:grpSpPr>
          <a:xfrm>
            <a:off x="-344708" y="5261413"/>
            <a:ext cx="1566735" cy="1841983"/>
            <a:chOff x="24619" y="3781685"/>
            <a:chExt cx="1175051" cy="1381487"/>
          </a:xfrm>
        </p:grpSpPr>
        <p:sp>
          <p:nvSpPr>
            <p:cNvPr id="759" name="Google Shape;759;p28"/>
            <p:cNvSpPr/>
            <p:nvPr/>
          </p:nvSpPr>
          <p:spPr>
            <a:xfrm flipH="1">
              <a:off x="24619" y="3781685"/>
              <a:ext cx="1175051" cy="1381487"/>
            </a:xfrm>
            <a:custGeom>
              <a:avLst/>
              <a:gdLst/>
              <a:ahLst/>
              <a:cxnLst/>
              <a:rect l="l" t="t" r="r" b="b"/>
              <a:pathLst>
                <a:path w="12847" h="15104" extrusionOk="0">
                  <a:moveTo>
                    <a:pt x="0" y="0"/>
                  </a:moveTo>
                  <a:cubicBezTo>
                    <a:pt x="0" y="0"/>
                    <a:pt x="751" y="5545"/>
                    <a:pt x="1340" y="6577"/>
                  </a:cubicBezTo>
                  <a:cubicBezTo>
                    <a:pt x="1899" y="7557"/>
                    <a:pt x="7330" y="15104"/>
                    <a:pt x="9986" y="15104"/>
                  </a:cubicBezTo>
                  <a:cubicBezTo>
                    <a:pt x="10126" y="15104"/>
                    <a:pt x="10258" y="15083"/>
                    <a:pt x="10381" y="15039"/>
                  </a:cubicBezTo>
                  <a:cubicBezTo>
                    <a:pt x="12847" y="14151"/>
                    <a:pt x="11166" y="9349"/>
                    <a:pt x="11166" y="9349"/>
                  </a:cubicBezTo>
                  <a:cubicBezTo>
                    <a:pt x="10288" y="7182"/>
                    <a:pt x="7311" y="3284"/>
                    <a:pt x="5263" y="2064"/>
                  </a:cubicBezTo>
                  <a:cubicBezTo>
                    <a:pt x="3216" y="845"/>
                    <a:pt x="1" y="0"/>
                    <a:pt x="0"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0" name="Google Shape;760;p28"/>
            <p:cNvSpPr/>
            <p:nvPr/>
          </p:nvSpPr>
          <p:spPr>
            <a:xfrm flipH="1">
              <a:off x="162731" y="3837025"/>
              <a:ext cx="982294" cy="1246841"/>
            </a:xfrm>
            <a:custGeom>
              <a:avLst/>
              <a:gdLst/>
              <a:ahLst/>
              <a:cxnLst/>
              <a:rect l="l" t="t" r="r" b="b"/>
              <a:pathLst>
                <a:path w="11337" h="14237" fill="none" extrusionOk="0">
                  <a:moveTo>
                    <a:pt x="11337" y="14237"/>
                  </a:moveTo>
                  <a:cubicBezTo>
                    <a:pt x="11337" y="14237"/>
                    <a:pt x="7038" y="5331"/>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61" name="Google Shape;761;p28"/>
          <p:cNvGrpSpPr/>
          <p:nvPr/>
        </p:nvGrpSpPr>
        <p:grpSpPr>
          <a:xfrm>
            <a:off x="1321763" y="6141791"/>
            <a:ext cx="1157947" cy="1111860"/>
            <a:chOff x="991322" y="4606343"/>
            <a:chExt cx="868460" cy="833895"/>
          </a:xfrm>
        </p:grpSpPr>
        <p:sp>
          <p:nvSpPr>
            <p:cNvPr id="762" name="Google Shape;762;p28"/>
            <p:cNvSpPr/>
            <p:nvPr/>
          </p:nvSpPr>
          <p:spPr>
            <a:xfrm flipH="1">
              <a:off x="991322" y="4606343"/>
              <a:ext cx="868460" cy="820350"/>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3" name="Google Shape;763;p28"/>
            <p:cNvSpPr/>
            <p:nvPr/>
          </p:nvSpPr>
          <p:spPr>
            <a:xfrm flipH="1">
              <a:off x="1324505" y="4648975"/>
              <a:ext cx="507265" cy="791264"/>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764" name="Google Shape;764;p28"/>
          <p:cNvSpPr/>
          <p:nvPr/>
        </p:nvSpPr>
        <p:spPr>
          <a:xfrm flipH="1">
            <a:off x="3122421" y="6652537"/>
            <a:ext cx="568180" cy="429764"/>
          </a:xfrm>
          <a:custGeom>
            <a:avLst/>
            <a:gdLst/>
            <a:ahLst/>
            <a:cxnLst/>
            <a:rect l="l" t="t" r="r" b="b"/>
            <a:pathLst>
              <a:path w="4659" h="3524" extrusionOk="0">
                <a:moveTo>
                  <a:pt x="1" y="1"/>
                </a:moveTo>
                <a:cubicBezTo>
                  <a:pt x="1" y="1"/>
                  <a:pt x="146" y="3080"/>
                  <a:pt x="1093" y="3387"/>
                </a:cubicBezTo>
                <a:cubicBezTo>
                  <a:pt x="1411" y="3489"/>
                  <a:pt x="1914" y="3524"/>
                  <a:pt x="2442" y="3524"/>
                </a:cubicBezTo>
                <a:cubicBezTo>
                  <a:pt x="3498" y="3524"/>
                  <a:pt x="4658" y="3387"/>
                  <a:pt x="4658" y="3387"/>
                </a:cubicBezTo>
                <a:cubicBezTo>
                  <a:pt x="4658" y="3387"/>
                  <a:pt x="4129" y="2312"/>
                  <a:pt x="1" y="1"/>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5" name="Google Shape;765;p28"/>
          <p:cNvSpPr/>
          <p:nvPr/>
        </p:nvSpPr>
        <p:spPr>
          <a:xfrm rot="-404430" flipH="1">
            <a:off x="-282671" y="1934865"/>
            <a:ext cx="1719393" cy="961448"/>
          </a:xfrm>
          <a:custGeom>
            <a:avLst/>
            <a:gdLst/>
            <a:ahLst/>
            <a:cxnLst/>
            <a:rect l="l" t="t" r="r" b="b"/>
            <a:pathLst>
              <a:path w="14997" h="8386" extrusionOk="0">
                <a:moveTo>
                  <a:pt x="1" y="0"/>
                </a:moveTo>
                <a:cubicBezTo>
                  <a:pt x="1" y="0"/>
                  <a:pt x="3942" y="2227"/>
                  <a:pt x="7004" y="4402"/>
                </a:cubicBezTo>
                <a:cubicBezTo>
                  <a:pt x="9060" y="5843"/>
                  <a:pt x="11184" y="7174"/>
                  <a:pt x="13384" y="8385"/>
                </a:cubicBezTo>
                <a:cubicBezTo>
                  <a:pt x="13384" y="8385"/>
                  <a:pt x="14997" y="990"/>
                  <a:pt x="12958" y="614"/>
                </a:cubicBezTo>
                <a:cubicBezTo>
                  <a:pt x="10928" y="231"/>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6" name="Google Shape;766;p28"/>
          <p:cNvSpPr/>
          <p:nvPr/>
        </p:nvSpPr>
        <p:spPr>
          <a:xfrm rot="-1308604" flipH="1">
            <a:off x="-441392" y="729709"/>
            <a:ext cx="2334467" cy="1305383"/>
          </a:xfrm>
          <a:custGeom>
            <a:avLst/>
            <a:gdLst/>
            <a:ahLst/>
            <a:cxnLst/>
            <a:rect l="l" t="t" r="r" b="b"/>
            <a:pathLst>
              <a:path w="14997" h="8386" extrusionOk="0">
                <a:moveTo>
                  <a:pt x="1" y="0"/>
                </a:moveTo>
                <a:cubicBezTo>
                  <a:pt x="1" y="0"/>
                  <a:pt x="3942" y="2227"/>
                  <a:pt x="7004" y="4402"/>
                </a:cubicBezTo>
                <a:cubicBezTo>
                  <a:pt x="9060" y="5843"/>
                  <a:pt x="11184" y="7174"/>
                  <a:pt x="13384" y="8385"/>
                </a:cubicBezTo>
                <a:cubicBezTo>
                  <a:pt x="13384" y="8385"/>
                  <a:pt x="14997" y="990"/>
                  <a:pt x="12958" y="614"/>
                </a:cubicBezTo>
                <a:cubicBezTo>
                  <a:pt x="10928" y="231"/>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3">
  <p:cSld name="CUSTOM_7_1_1">
    <p:spTree>
      <p:nvGrpSpPr>
        <p:cNvPr id="1" name="Shape 767"/>
        <p:cNvGrpSpPr/>
        <p:nvPr/>
      </p:nvGrpSpPr>
      <p:grpSpPr>
        <a:xfrm>
          <a:off x="0" y="0"/>
          <a:ext cx="0" cy="0"/>
          <a:chOff x="0" y="0"/>
          <a:chExt cx="0" cy="0"/>
        </a:xfrm>
      </p:grpSpPr>
      <p:sp>
        <p:nvSpPr>
          <p:cNvPr id="768" name="Google Shape;768;p29"/>
          <p:cNvSpPr/>
          <p:nvPr/>
        </p:nvSpPr>
        <p:spPr>
          <a:xfrm>
            <a:off x="-240000" y="4386133"/>
            <a:ext cx="12432192" cy="2563363"/>
          </a:xfrm>
          <a:custGeom>
            <a:avLst/>
            <a:gdLst/>
            <a:ahLst/>
            <a:cxnLst/>
            <a:rect l="l" t="t" r="r" b="b"/>
            <a:pathLst>
              <a:path w="80746" h="34443" extrusionOk="0">
                <a:moveTo>
                  <a:pt x="4267" y="0"/>
                </a:moveTo>
                <a:cubicBezTo>
                  <a:pt x="4172" y="0"/>
                  <a:pt x="4076" y="17"/>
                  <a:pt x="3984" y="49"/>
                </a:cubicBezTo>
                <a:cubicBezTo>
                  <a:pt x="3728" y="143"/>
                  <a:pt x="3489" y="297"/>
                  <a:pt x="3301" y="493"/>
                </a:cubicBezTo>
                <a:cubicBezTo>
                  <a:pt x="2312" y="1423"/>
                  <a:pt x="1672" y="2804"/>
                  <a:pt x="1135" y="4050"/>
                </a:cubicBezTo>
                <a:cubicBezTo>
                  <a:pt x="887" y="3555"/>
                  <a:pt x="495" y="3154"/>
                  <a:pt x="0" y="2907"/>
                </a:cubicBezTo>
                <a:lnTo>
                  <a:pt x="0" y="2907"/>
                </a:lnTo>
                <a:lnTo>
                  <a:pt x="904" y="34442"/>
                </a:lnTo>
                <a:lnTo>
                  <a:pt x="80746" y="34442"/>
                </a:lnTo>
                <a:lnTo>
                  <a:pt x="80746" y="6609"/>
                </a:lnTo>
                <a:cubicBezTo>
                  <a:pt x="80417" y="6257"/>
                  <a:pt x="79959" y="6063"/>
                  <a:pt x="79487" y="6063"/>
                </a:cubicBezTo>
                <a:cubicBezTo>
                  <a:pt x="79432" y="6063"/>
                  <a:pt x="79376" y="6066"/>
                  <a:pt x="79321" y="6071"/>
                </a:cubicBezTo>
                <a:cubicBezTo>
                  <a:pt x="78698" y="4314"/>
                  <a:pt x="77445" y="2847"/>
                  <a:pt x="75807" y="1960"/>
                </a:cubicBezTo>
                <a:cubicBezTo>
                  <a:pt x="75279" y="1677"/>
                  <a:pt x="74678" y="1459"/>
                  <a:pt x="74088" y="1459"/>
                </a:cubicBezTo>
                <a:cubicBezTo>
                  <a:pt x="73876" y="1459"/>
                  <a:pt x="73666" y="1487"/>
                  <a:pt x="73461" y="1550"/>
                </a:cubicBezTo>
                <a:cubicBezTo>
                  <a:pt x="72463" y="1858"/>
                  <a:pt x="71866" y="2915"/>
                  <a:pt x="71670" y="3947"/>
                </a:cubicBezTo>
                <a:cubicBezTo>
                  <a:pt x="71465" y="4971"/>
                  <a:pt x="71678" y="5850"/>
                  <a:pt x="71516" y="6882"/>
                </a:cubicBezTo>
                <a:cubicBezTo>
                  <a:pt x="70970" y="6438"/>
                  <a:pt x="70365" y="6080"/>
                  <a:pt x="69716" y="5816"/>
                </a:cubicBezTo>
                <a:cubicBezTo>
                  <a:pt x="69561" y="5753"/>
                  <a:pt x="69387" y="5698"/>
                  <a:pt x="69223" y="5698"/>
                </a:cubicBezTo>
                <a:cubicBezTo>
                  <a:pt x="69116" y="5698"/>
                  <a:pt x="69014" y="5721"/>
                  <a:pt x="68923" y="5781"/>
                </a:cubicBezTo>
                <a:cubicBezTo>
                  <a:pt x="68727" y="5909"/>
                  <a:pt x="68659" y="6165"/>
                  <a:pt x="68624" y="6404"/>
                </a:cubicBezTo>
                <a:cubicBezTo>
                  <a:pt x="68386" y="7692"/>
                  <a:pt x="68488" y="9236"/>
                  <a:pt x="68727" y="10516"/>
                </a:cubicBezTo>
                <a:lnTo>
                  <a:pt x="66270" y="7257"/>
                </a:lnTo>
                <a:cubicBezTo>
                  <a:pt x="66108" y="7027"/>
                  <a:pt x="65912" y="6814"/>
                  <a:pt x="65690" y="6643"/>
                </a:cubicBezTo>
                <a:cubicBezTo>
                  <a:pt x="65533" y="6527"/>
                  <a:pt x="65345" y="6466"/>
                  <a:pt x="65154" y="6466"/>
                </a:cubicBezTo>
                <a:cubicBezTo>
                  <a:pt x="65065" y="6466"/>
                  <a:pt x="64975" y="6479"/>
                  <a:pt x="64888" y="6506"/>
                </a:cubicBezTo>
                <a:cubicBezTo>
                  <a:pt x="64462" y="6669"/>
                  <a:pt x="64334" y="7197"/>
                  <a:pt x="64300" y="7650"/>
                </a:cubicBezTo>
                <a:cubicBezTo>
                  <a:pt x="64138" y="9424"/>
                  <a:pt x="64487" y="11053"/>
                  <a:pt x="64846" y="12802"/>
                </a:cubicBezTo>
                <a:cubicBezTo>
                  <a:pt x="64462" y="12486"/>
                  <a:pt x="64061" y="12170"/>
                  <a:pt x="63660" y="11872"/>
                </a:cubicBezTo>
                <a:cubicBezTo>
                  <a:pt x="63499" y="11755"/>
                  <a:pt x="63312" y="11631"/>
                  <a:pt x="63117" y="11631"/>
                </a:cubicBezTo>
                <a:cubicBezTo>
                  <a:pt x="63085" y="11631"/>
                  <a:pt x="63053" y="11634"/>
                  <a:pt x="63020" y="11642"/>
                </a:cubicBezTo>
                <a:cubicBezTo>
                  <a:pt x="62747" y="11710"/>
                  <a:pt x="62611" y="12008"/>
                  <a:pt x="62534" y="12281"/>
                </a:cubicBezTo>
                <a:cubicBezTo>
                  <a:pt x="62142" y="13518"/>
                  <a:pt x="61920" y="14806"/>
                  <a:pt x="61869" y="16103"/>
                </a:cubicBezTo>
                <a:lnTo>
                  <a:pt x="60982" y="13774"/>
                </a:lnTo>
                <a:cubicBezTo>
                  <a:pt x="60871" y="13501"/>
                  <a:pt x="60717" y="13186"/>
                  <a:pt x="60419" y="13151"/>
                </a:cubicBezTo>
                <a:cubicBezTo>
                  <a:pt x="60407" y="13151"/>
                  <a:pt x="60396" y="13150"/>
                  <a:pt x="60385" y="13150"/>
                </a:cubicBezTo>
                <a:cubicBezTo>
                  <a:pt x="60071" y="13150"/>
                  <a:pt x="59868" y="13495"/>
                  <a:pt x="59745" y="13791"/>
                </a:cubicBezTo>
                <a:cubicBezTo>
                  <a:pt x="58678" y="16333"/>
                  <a:pt x="57706" y="18875"/>
                  <a:pt x="56998" y="21545"/>
                </a:cubicBezTo>
                <a:cubicBezTo>
                  <a:pt x="56989" y="18542"/>
                  <a:pt x="56981" y="15523"/>
                  <a:pt x="56478" y="12571"/>
                </a:cubicBezTo>
                <a:cubicBezTo>
                  <a:pt x="56444" y="12290"/>
                  <a:pt x="56358" y="12017"/>
                  <a:pt x="56230" y="11770"/>
                </a:cubicBezTo>
                <a:cubicBezTo>
                  <a:pt x="56080" y="11528"/>
                  <a:pt x="55832" y="11343"/>
                  <a:pt x="55566" y="11343"/>
                </a:cubicBezTo>
                <a:cubicBezTo>
                  <a:pt x="55560" y="11343"/>
                  <a:pt x="55554" y="11343"/>
                  <a:pt x="55548" y="11343"/>
                </a:cubicBezTo>
                <a:cubicBezTo>
                  <a:pt x="55130" y="11352"/>
                  <a:pt x="54857" y="11778"/>
                  <a:pt x="54661" y="12145"/>
                </a:cubicBezTo>
                <a:cubicBezTo>
                  <a:pt x="53057" y="15301"/>
                  <a:pt x="51931" y="18670"/>
                  <a:pt x="51308" y="22151"/>
                </a:cubicBezTo>
                <a:cubicBezTo>
                  <a:pt x="50959" y="18969"/>
                  <a:pt x="50063" y="15881"/>
                  <a:pt x="48647" y="13006"/>
                </a:cubicBezTo>
                <a:cubicBezTo>
                  <a:pt x="48496" y="12713"/>
                  <a:pt x="48250" y="12360"/>
                  <a:pt x="47928" y="12360"/>
                </a:cubicBezTo>
                <a:cubicBezTo>
                  <a:pt x="47904" y="12360"/>
                  <a:pt x="47879" y="12362"/>
                  <a:pt x="47854" y="12367"/>
                </a:cubicBezTo>
                <a:cubicBezTo>
                  <a:pt x="47547" y="12418"/>
                  <a:pt x="47393" y="12776"/>
                  <a:pt x="47299" y="13075"/>
                </a:cubicBezTo>
                <a:cubicBezTo>
                  <a:pt x="46711" y="15088"/>
                  <a:pt x="46173" y="17169"/>
                  <a:pt x="46071" y="19259"/>
                </a:cubicBezTo>
                <a:cubicBezTo>
                  <a:pt x="45269" y="17178"/>
                  <a:pt x="44058" y="15284"/>
                  <a:pt x="42505" y="13680"/>
                </a:cubicBezTo>
                <a:cubicBezTo>
                  <a:pt x="42300" y="13475"/>
                  <a:pt x="42039" y="13251"/>
                  <a:pt x="41759" y="13251"/>
                </a:cubicBezTo>
                <a:cubicBezTo>
                  <a:pt x="41712" y="13251"/>
                  <a:pt x="41665" y="13258"/>
                  <a:pt x="41618" y="13271"/>
                </a:cubicBezTo>
                <a:cubicBezTo>
                  <a:pt x="41260" y="13373"/>
                  <a:pt x="41141" y="13808"/>
                  <a:pt x="41089" y="14175"/>
                </a:cubicBezTo>
                <a:cubicBezTo>
                  <a:pt x="40936" y="15275"/>
                  <a:pt x="40944" y="16384"/>
                  <a:pt x="40979" y="17502"/>
                </a:cubicBezTo>
                <a:cubicBezTo>
                  <a:pt x="39989" y="18525"/>
                  <a:pt x="39179" y="19720"/>
                  <a:pt x="38599" y="21016"/>
                </a:cubicBezTo>
                <a:cubicBezTo>
                  <a:pt x="38462" y="20274"/>
                  <a:pt x="38317" y="19617"/>
                  <a:pt x="38181" y="18867"/>
                </a:cubicBezTo>
                <a:cubicBezTo>
                  <a:pt x="38863" y="18193"/>
                  <a:pt x="39298" y="17306"/>
                  <a:pt x="39409" y="16350"/>
                </a:cubicBezTo>
                <a:cubicBezTo>
                  <a:pt x="39435" y="16128"/>
                  <a:pt x="39426" y="15864"/>
                  <a:pt x="39264" y="15719"/>
                </a:cubicBezTo>
                <a:cubicBezTo>
                  <a:pt x="39157" y="15624"/>
                  <a:pt x="39016" y="15595"/>
                  <a:pt x="38872" y="15595"/>
                </a:cubicBezTo>
                <a:cubicBezTo>
                  <a:pt x="38809" y="15595"/>
                  <a:pt x="38746" y="15600"/>
                  <a:pt x="38684" y="15608"/>
                </a:cubicBezTo>
                <a:cubicBezTo>
                  <a:pt x="38112" y="15668"/>
                  <a:pt x="37515" y="15753"/>
                  <a:pt x="37004" y="16018"/>
                </a:cubicBezTo>
                <a:cubicBezTo>
                  <a:pt x="36603" y="15165"/>
                  <a:pt x="36202" y="14311"/>
                  <a:pt x="35809" y="13458"/>
                </a:cubicBezTo>
                <a:cubicBezTo>
                  <a:pt x="35733" y="13288"/>
                  <a:pt x="35639" y="13134"/>
                  <a:pt x="35528" y="12989"/>
                </a:cubicBezTo>
                <a:cubicBezTo>
                  <a:pt x="35414" y="12859"/>
                  <a:pt x="35246" y="12775"/>
                  <a:pt x="35067" y="12775"/>
                </a:cubicBezTo>
                <a:cubicBezTo>
                  <a:pt x="35059" y="12775"/>
                  <a:pt x="35050" y="12776"/>
                  <a:pt x="35042" y="12776"/>
                </a:cubicBezTo>
                <a:cubicBezTo>
                  <a:pt x="34683" y="12810"/>
                  <a:pt x="34513" y="13220"/>
                  <a:pt x="34427" y="13569"/>
                </a:cubicBezTo>
                <a:cubicBezTo>
                  <a:pt x="34223" y="14457"/>
                  <a:pt x="34086" y="15361"/>
                  <a:pt x="34035" y="16273"/>
                </a:cubicBezTo>
                <a:cubicBezTo>
                  <a:pt x="33702" y="15779"/>
                  <a:pt x="33336" y="15301"/>
                  <a:pt x="32926" y="14866"/>
                </a:cubicBezTo>
                <a:cubicBezTo>
                  <a:pt x="33574" y="12819"/>
                  <a:pt x="34172" y="10763"/>
                  <a:pt x="34726" y="8682"/>
                </a:cubicBezTo>
                <a:cubicBezTo>
                  <a:pt x="34794" y="8494"/>
                  <a:pt x="34820" y="8281"/>
                  <a:pt x="34794" y="8076"/>
                </a:cubicBezTo>
                <a:cubicBezTo>
                  <a:pt x="34760" y="7871"/>
                  <a:pt x="34598" y="7684"/>
                  <a:pt x="34393" y="7675"/>
                </a:cubicBezTo>
                <a:cubicBezTo>
                  <a:pt x="34389" y="7675"/>
                  <a:pt x="34384" y="7675"/>
                  <a:pt x="34379" y="7675"/>
                </a:cubicBezTo>
                <a:cubicBezTo>
                  <a:pt x="34156" y="7675"/>
                  <a:pt x="33990" y="7875"/>
                  <a:pt x="33856" y="8059"/>
                </a:cubicBezTo>
                <a:cubicBezTo>
                  <a:pt x="32730" y="9663"/>
                  <a:pt x="31740" y="11360"/>
                  <a:pt x="30777" y="13066"/>
                </a:cubicBezTo>
                <a:cubicBezTo>
                  <a:pt x="30260" y="12144"/>
                  <a:pt x="29284" y="11592"/>
                  <a:pt x="28252" y="11592"/>
                </a:cubicBezTo>
                <a:cubicBezTo>
                  <a:pt x="28091" y="11592"/>
                  <a:pt x="27928" y="11605"/>
                  <a:pt x="27765" y="11633"/>
                </a:cubicBezTo>
                <a:cubicBezTo>
                  <a:pt x="27330" y="10021"/>
                  <a:pt x="26742" y="8451"/>
                  <a:pt x="26008" y="6959"/>
                </a:cubicBezTo>
                <a:cubicBezTo>
                  <a:pt x="25889" y="6677"/>
                  <a:pt x="25718" y="6421"/>
                  <a:pt x="25514" y="6199"/>
                </a:cubicBezTo>
                <a:cubicBezTo>
                  <a:pt x="25334" y="6034"/>
                  <a:pt x="25100" y="5913"/>
                  <a:pt x="24859" y="5913"/>
                </a:cubicBezTo>
                <a:cubicBezTo>
                  <a:pt x="24801" y="5913"/>
                  <a:pt x="24744" y="5920"/>
                  <a:pt x="24686" y="5935"/>
                </a:cubicBezTo>
                <a:cubicBezTo>
                  <a:pt x="24166" y="6054"/>
                  <a:pt x="23987" y="6694"/>
                  <a:pt x="23910" y="7214"/>
                </a:cubicBezTo>
                <a:cubicBezTo>
                  <a:pt x="23552" y="9560"/>
                  <a:pt x="23338" y="11761"/>
                  <a:pt x="23449" y="14124"/>
                </a:cubicBezTo>
                <a:cubicBezTo>
                  <a:pt x="22323" y="14329"/>
                  <a:pt x="21240" y="14934"/>
                  <a:pt x="20549" y="15847"/>
                </a:cubicBezTo>
                <a:cubicBezTo>
                  <a:pt x="21359" y="12896"/>
                  <a:pt x="21419" y="9791"/>
                  <a:pt x="20720" y="6814"/>
                </a:cubicBezTo>
                <a:cubicBezTo>
                  <a:pt x="20617" y="6379"/>
                  <a:pt x="20404" y="5858"/>
                  <a:pt x="19960" y="5824"/>
                </a:cubicBezTo>
                <a:cubicBezTo>
                  <a:pt x="19945" y="5823"/>
                  <a:pt x="19929" y="5822"/>
                  <a:pt x="19914" y="5822"/>
                </a:cubicBezTo>
                <a:cubicBezTo>
                  <a:pt x="19610" y="5822"/>
                  <a:pt x="19353" y="6057"/>
                  <a:pt x="19150" y="6285"/>
                </a:cubicBezTo>
                <a:cubicBezTo>
                  <a:pt x="18340" y="7180"/>
                  <a:pt x="17538" y="8025"/>
                  <a:pt x="17043" y="9125"/>
                </a:cubicBezTo>
                <a:cubicBezTo>
                  <a:pt x="16932" y="8093"/>
                  <a:pt x="16625" y="7087"/>
                  <a:pt x="16130" y="6165"/>
                </a:cubicBezTo>
                <a:cubicBezTo>
                  <a:pt x="15815" y="5585"/>
                  <a:pt x="15405" y="5022"/>
                  <a:pt x="14808" y="4741"/>
                </a:cubicBezTo>
                <a:cubicBezTo>
                  <a:pt x="14530" y="4611"/>
                  <a:pt x="14228" y="4553"/>
                  <a:pt x="13923" y="4553"/>
                </a:cubicBezTo>
                <a:cubicBezTo>
                  <a:pt x="13387" y="4553"/>
                  <a:pt x="12839" y="4731"/>
                  <a:pt x="12377" y="5014"/>
                </a:cubicBezTo>
                <a:cubicBezTo>
                  <a:pt x="11652" y="5457"/>
                  <a:pt x="10910" y="5961"/>
                  <a:pt x="10364" y="6617"/>
                </a:cubicBezTo>
                <a:cubicBezTo>
                  <a:pt x="10296" y="6285"/>
                  <a:pt x="10168" y="5969"/>
                  <a:pt x="10006" y="5679"/>
                </a:cubicBezTo>
                <a:cubicBezTo>
                  <a:pt x="9818" y="5389"/>
                  <a:pt x="9537" y="5159"/>
                  <a:pt x="9196" y="5125"/>
                </a:cubicBezTo>
                <a:cubicBezTo>
                  <a:pt x="9166" y="5121"/>
                  <a:pt x="9136" y="5120"/>
                  <a:pt x="9106" y="5120"/>
                </a:cubicBezTo>
                <a:cubicBezTo>
                  <a:pt x="8754" y="5120"/>
                  <a:pt x="8418" y="5345"/>
                  <a:pt x="8206" y="5636"/>
                </a:cubicBezTo>
                <a:cubicBezTo>
                  <a:pt x="7976" y="5961"/>
                  <a:pt x="7797" y="6327"/>
                  <a:pt x="7686" y="6711"/>
                </a:cubicBezTo>
                <a:cubicBezTo>
                  <a:pt x="7643" y="6131"/>
                  <a:pt x="7532" y="5560"/>
                  <a:pt x="7336" y="5014"/>
                </a:cubicBezTo>
                <a:cubicBezTo>
                  <a:pt x="7225" y="4698"/>
                  <a:pt x="7046" y="4348"/>
                  <a:pt x="6722" y="4289"/>
                </a:cubicBezTo>
                <a:cubicBezTo>
                  <a:pt x="6682" y="4280"/>
                  <a:pt x="6643" y="4276"/>
                  <a:pt x="6604" y="4276"/>
                </a:cubicBezTo>
                <a:cubicBezTo>
                  <a:pt x="6414" y="4276"/>
                  <a:pt x="6228" y="4370"/>
                  <a:pt x="6065" y="4476"/>
                </a:cubicBezTo>
                <a:cubicBezTo>
                  <a:pt x="5493" y="4852"/>
                  <a:pt x="5024" y="5312"/>
                  <a:pt x="4777" y="5952"/>
                </a:cubicBezTo>
                <a:cubicBezTo>
                  <a:pt x="4973" y="4365"/>
                  <a:pt x="5067" y="2770"/>
                  <a:pt x="5067" y="1175"/>
                </a:cubicBezTo>
                <a:cubicBezTo>
                  <a:pt x="5067" y="808"/>
                  <a:pt x="5041" y="407"/>
                  <a:pt x="4768" y="169"/>
                </a:cubicBezTo>
                <a:cubicBezTo>
                  <a:pt x="4624" y="57"/>
                  <a:pt x="4446" y="0"/>
                  <a:pt x="4267" y="0"/>
                </a:cubicBezTo>
                <a:close/>
              </a:path>
            </a:pathLst>
          </a:custGeom>
          <a:solidFill>
            <a:srgbClr val="C8D7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2" name="Google Shape;772;p29"/>
          <p:cNvSpPr/>
          <p:nvPr/>
        </p:nvSpPr>
        <p:spPr>
          <a:xfrm>
            <a:off x="4659799" y="-3"/>
            <a:ext cx="7532424" cy="6488717"/>
          </a:xfrm>
          <a:custGeom>
            <a:avLst/>
            <a:gdLst/>
            <a:ahLst/>
            <a:cxnLst/>
            <a:rect l="l" t="t" r="r" b="b"/>
            <a:pathLst>
              <a:path w="61929" h="53348" extrusionOk="0">
                <a:moveTo>
                  <a:pt x="50481" y="1"/>
                </a:moveTo>
                <a:lnTo>
                  <a:pt x="0" y="53348"/>
                </a:lnTo>
                <a:lnTo>
                  <a:pt x="38889" y="53348"/>
                </a:lnTo>
                <a:lnTo>
                  <a:pt x="61929" y="1"/>
                </a:lnTo>
                <a:close/>
              </a:path>
            </a:pathLst>
          </a:custGeom>
          <a:solidFill>
            <a:srgbClr val="FEFA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6" name="Google Shape;906;p29"/>
          <p:cNvSpPr/>
          <p:nvPr/>
        </p:nvSpPr>
        <p:spPr>
          <a:xfrm flipH="1">
            <a:off x="-114659" y="5206501"/>
            <a:ext cx="12432192" cy="1824331"/>
          </a:xfrm>
          <a:custGeom>
            <a:avLst/>
            <a:gdLst/>
            <a:ahLst/>
            <a:cxnLst/>
            <a:rect l="l" t="t" r="r" b="b"/>
            <a:pathLst>
              <a:path w="80746" h="34443" extrusionOk="0">
                <a:moveTo>
                  <a:pt x="4267" y="0"/>
                </a:moveTo>
                <a:cubicBezTo>
                  <a:pt x="4172" y="0"/>
                  <a:pt x="4076" y="17"/>
                  <a:pt x="3984" y="49"/>
                </a:cubicBezTo>
                <a:cubicBezTo>
                  <a:pt x="3728" y="143"/>
                  <a:pt x="3489" y="297"/>
                  <a:pt x="3301" y="493"/>
                </a:cubicBezTo>
                <a:cubicBezTo>
                  <a:pt x="2312" y="1423"/>
                  <a:pt x="1672" y="2804"/>
                  <a:pt x="1135" y="4050"/>
                </a:cubicBezTo>
                <a:cubicBezTo>
                  <a:pt x="887" y="3555"/>
                  <a:pt x="495" y="3154"/>
                  <a:pt x="0" y="2907"/>
                </a:cubicBezTo>
                <a:lnTo>
                  <a:pt x="0" y="2907"/>
                </a:lnTo>
                <a:lnTo>
                  <a:pt x="904" y="34442"/>
                </a:lnTo>
                <a:lnTo>
                  <a:pt x="80746" y="34442"/>
                </a:lnTo>
                <a:lnTo>
                  <a:pt x="80746" y="6609"/>
                </a:lnTo>
                <a:cubicBezTo>
                  <a:pt x="80417" y="6257"/>
                  <a:pt x="79959" y="6063"/>
                  <a:pt x="79487" y="6063"/>
                </a:cubicBezTo>
                <a:cubicBezTo>
                  <a:pt x="79432" y="6063"/>
                  <a:pt x="79376" y="6066"/>
                  <a:pt x="79321" y="6071"/>
                </a:cubicBezTo>
                <a:cubicBezTo>
                  <a:pt x="78698" y="4314"/>
                  <a:pt x="77445" y="2847"/>
                  <a:pt x="75807" y="1960"/>
                </a:cubicBezTo>
                <a:cubicBezTo>
                  <a:pt x="75279" y="1677"/>
                  <a:pt x="74678" y="1459"/>
                  <a:pt x="74088" y="1459"/>
                </a:cubicBezTo>
                <a:cubicBezTo>
                  <a:pt x="73876" y="1459"/>
                  <a:pt x="73666" y="1487"/>
                  <a:pt x="73461" y="1550"/>
                </a:cubicBezTo>
                <a:cubicBezTo>
                  <a:pt x="72463" y="1858"/>
                  <a:pt x="71866" y="2915"/>
                  <a:pt x="71670" y="3947"/>
                </a:cubicBezTo>
                <a:cubicBezTo>
                  <a:pt x="71465" y="4971"/>
                  <a:pt x="71678" y="5850"/>
                  <a:pt x="71516" y="6882"/>
                </a:cubicBezTo>
                <a:cubicBezTo>
                  <a:pt x="70970" y="6438"/>
                  <a:pt x="70365" y="6080"/>
                  <a:pt x="69716" y="5816"/>
                </a:cubicBezTo>
                <a:cubicBezTo>
                  <a:pt x="69561" y="5753"/>
                  <a:pt x="69387" y="5698"/>
                  <a:pt x="69223" y="5698"/>
                </a:cubicBezTo>
                <a:cubicBezTo>
                  <a:pt x="69116" y="5698"/>
                  <a:pt x="69014" y="5721"/>
                  <a:pt x="68923" y="5781"/>
                </a:cubicBezTo>
                <a:cubicBezTo>
                  <a:pt x="68727" y="5909"/>
                  <a:pt x="68659" y="6165"/>
                  <a:pt x="68624" y="6404"/>
                </a:cubicBezTo>
                <a:cubicBezTo>
                  <a:pt x="68386" y="7692"/>
                  <a:pt x="68488" y="9236"/>
                  <a:pt x="68727" y="10516"/>
                </a:cubicBezTo>
                <a:lnTo>
                  <a:pt x="66270" y="7257"/>
                </a:lnTo>
                <a:cubicBezTo>
                  <a:pt x="66108" y="7027"/>
                  <a:pt x="65912" y="6814"/>
                  <a:pt x="65690" y="6643"/>
                </a:cubicBezTo>
                <a:cubicBezTo>
                  <a:pt x="65533" y="6527"/>
                  <a:pt x="65345" y="6466"/>
                  <a:pt x="65154" y="6466"/>
                </a:cubicBezTo>
                <a:cubicBezTo>
                  <a:pt x="65065" y="6466"/>
                  <a:pt x="64975" y="6479"/>
                  <a:pt x="64888" y="6506"/>
                </a:cubicBezTo>
                <a:cubicBezTo>
                  <a:pt x="64462" y="6669"/>
                  <a:pt x="64334" y="7197"/>
                  <a:pt x="64300" y="7650"/>
                </a:cubicBezTo>
                <a:cubicBezTo>
                  <a:pt x="64138" y="9424"/>
                  <a:pt x="64487" y="11053"/>
                  <a:pt x="64846" y="12802"/>
                </a:cubicBezTo>
                <a:cubicBezTo>
                  <a:pt x="64462" y="12486"/>
                  <a:pt x="64061" y="12170"/>
                  <a:pt x="63660" y="11872"/>
                </a:cubicBezTo>
                <a:cubicBezTo>
                  <a:pt x="63499" y="11755"/>
                  <a:pt x="63312" y="11631"/>
                  <a:pt x="63117" y="11631"/>
                </a:cubicBezTo>
                <a:cubicBezTo>
                  <a:pt x="63085" y="11631"/>
                  <a:pt x="63053" y="11634"/>
                  <a:pt x="63020" y="11642"/>
                </a:cubicBezTo>
                <a:cubicBezTo>
                  <a:pt x="62747" y="11710"/>
                  <a:pt x="62611" y="12008"/>
                  <a:pt x="62534" y="12281"/>
                </a:cubicBezTo>
                <a:cubicBezTo>
                  <a:pt x="62142" y="13518"/>
                  <a:pt x="61920" y="14806"/>
                  <a:pt x="61869" y="16103"/>
                </a:cubicBezTo>
                <a:lnTo>
                  <a:pt x="60982" y="13774"/>
                </a:lnTo>
                <a:cubicBezTo>
                  <a:pt x="60871" y="13501"/>
                  <a:pt x="60717" y="13186"/>
                  <a:pt x="60419" y="13151"/>
                </a:cubicBezTo>
                <a:cubicBezTo>
                  <a:pt x="60407" y="13151"/>
                  <a:pt x="60396" y="13150"/>
                  <a:pt x="60385" y="13150"/>
                </a:cubicBezTo>
                <a:cubicBezTo>
                  <a:pt x="60071" y="13150"/>
                  <a:pt x="59868" y="13495"/>
                  <a:pt x="59745" y="13791"/>
                </a:cubicBezTo>
                <a:cubicBezTo>
                  <a:pt x="58678" y="16333"/>
                  <a:pt x="57706" y="18875"/>
                  <a:pt x="56998" y="21545"/>
                </a:cubicBezTo>
                <a:cubicBezTo>
                  <a:pt x="56989" y="18542"/>
                  <a:pt x="56981" y="15523"/>
                  <a:pt x="56478" y="12571"/>
                </a:cubicBezTo>
                <a:cubicBezTo>
                  <a:pt x="56444" y="12290"/>
                  <a:pt x="56358" y="12017"/>
                  <a:pt x="56230" y="11770"/>
                </a:cubicBezTo>
                <a:cubicBezTo>
                  <a:pt x="56080" y="11528"/>
                  <a:pt x="55832" y="11343"/>
                  <a:pt x="55566" y="11343"/>
                </a:cubicBezTo>
                <a:cubicBezTo>
                  <a:pt x="55560" y="11343"/>
                  <a:pt x="55554" y="11343"/>
                  <a:pt x="55548" y="11343"/>
                </a:cubicBezTo>
                <a:cubicBezTo>
                  <a:pt x="55130" y="11352"/>
                  <a:pt x="54857" y="11778"/>
                  <a:pt x="54661" y="12145"/>
                </a:cubicBezTo>
                <a:cubicBezTo>
                  <a:pt x="53057" y="15301"/>
                  <a:pt x="51931" y="18670"/>
                  <a:pt x="51308" y="22151"/>
                </a:cubicBezTo>
                <a:cubicBezTo>
                  <a:pt x="50959" y="18969"/>
                  <a:pt x="50063" y="15881"/>
                  <a:pt x="48647" y="13006"/>
                </a:cubicBezTo>
                <a:cubicBezTo>
                  <a:pt x="48496" y="12713"/>
                  <a:pt x="48250" y="12360"/>
                  <a:pt x="47928" y="12360"/>
                </a:cubicBezTo>
                <a:cubicBezTo>
                  <a:pt x="47904" y="12360"/>
                  <a:pt x="47879" y="12362"/>
                  <a:pt x="47854" y="12367"/>
                </a:cubicBezTo>
                <a:cubicBezTo>
                  <a:pt x="47547" y="12418"/>
                  <a:pt x="47393" y="12776"/>
                  <a:pt x="47299" y="13075"/>
                </a:cubicBezTo>
                <a:cubicBezTo>
                  <a:pt x="46711" y="15088"/>
                  <a:pt x="46173" y="17169"/>
                  <a:pt x="46071" y="19259"/>
                </a:cubicBezTo>
                <a:cubicBezTo>
                  <a:pt x="45269" y="17178"/>
                  <a:pt x="44058" y="15284"/>
                  <a:pt x="42505" y="13680"/>
                </a:cubicBezTo>
                <a:cubicBezTo>
                  <a:pt x="42300" y="13475"/>
                  <a:pt x="42039" y="13251"/>
                  <a:pt x="41759" y="13251"/>
                </a:cubicBezTo>
                <a:cubicBezTo>
                  <a:pt x="41712" y="13251"/>
                  <a:pt x="41665" y="13258"/>
                  <a:pt x="41618" y="13271"/>
                </a:cubicBezTo>
                <a:cubicBezTo>
                  <a:pt x="41260" y="13373"/>
                  <a:pt x="41141" y="13808"/>
                  <a:pt x="41089" y="14175"/>
                </a:cubicBezTo>
                <a:cubicBezTo>
                  <a:pt x="40936" y="15275"/>
                  <a:pt x="40944" y="16384"/>
                  <a:pt x="40979" y="17502"/>
                </a:cubicBezTo>
                <a:cubicBezTo>
                  <a:pt x="39989" y="18525"/>
                  <a:pt x="39179" y="19720"/>
                  <a:pt x="38599" y="21016"/>
                </a:cubicBezTo>
                <a:cubicBezTo>
                  <a:pt x="38462" y="20274"/>
                  <a:pt x="38317" y="19617"/>
                  <a:pt x="38181" y="18867"/>
                </a:cubicBezTo>
                <a:cubicBezTo>
                  <a:pt x="38863" y="18193"/>
                  <a:pt x="39298" y="17306"/>
                  <a:pt x="39409" y="16350"/>
                </a:cubicBezTo>
                <a:cubicBezTo>
                  <a:pt x="39435" y="16128"/>
                  <a:pt x="39426" y="15864"/>
                  <a:pt x="39264" y="15719"/>
                </a:cubicBezTo>
                <a:cubicBezTo>
                  <a:pt x="39157" y="15624"/>
                  <a:pt x="39016" y="15595"/>
                  <a:pt x="38872" y="15595"/>
                </a:cubicBezTo>
                <a:cubicBezTo>
                  <a:pt x="38809" y="15595"/>
                  <a:pt x="38746" y="15600"/>
                  <a:pt x="38684" y="15608"/>
                </a:cubicBezTo>
                <a:cubicBezTo>
                  <a:pt x="38112" y="15668"/>
                  <a:pt x="37515" y="15753"/>
                  <a:pt x="37004" y="16018"/>
                </a:cubicBezTo>
                <a:cubicBezTo>
                  <a:pt x="36603" y="15165"/>
                  <a:pt x="36202" y="14311"/>
                  <a:pt x="35809" y="13458"/>
                </a:cubicBezTo>
                <a:cubicBezTo>
                  <a:pt x="35733" y="13288"/>
                  <a:pt x="35639" y="13134"/>
                  <a:pt x="35528" y="12989"/>
                </a:cubicBezTo>
                <a:cubicBezTo>
                  <a:pt x="35414" y="12859"/>
                  <a:pt x="35246" y="12775"/>
                  <a:pt x="35067" y="12775"/>
                </a:cubicBezTo>
                <a:cubicBezTo>
                  <a:pt x="35059" y="12775"/>
                  <a:pt x="35050" y="12776"/>
                  <a:pt x="35042" y="12776"/>
                </a:cubicBezTo>
                <a:cubicBezTo>
                  <a:pt x="34683" y="12810"/>
                  <a:pt x="34513" y="13220"/>
                  <a:pt x="34427" y="13569"/>
                </a:cubicBezTo>
                <a:cubicBezTo>
                  <a:pt x="34223" y="14457"/>
                  <a:pt x="34086" y="15361"/>
                  <a:pt x="34035" y="16273"/>
                </a:cubicBezTo>
                <a:cubicBezTo>
                  <a:pt x="33702" y="15779"/>
                  <a:pt x="33336" y="15301"/>
                  <a:pt x="32926" y="14866"/>
                </a:cubicBezTo>
                <a:cubicBezTo>
                  <a:pt x="33574" y="12819"/>
                  <a:pt x="34172" y="10763"/>
                  <a:pt x="34726" y="8682"/>
                </a:cubicBezTo>
                <a:cubicBezTo>
                  <a:pt x="34794" y="8494"/>
                  <a:pt x="34820" y="8281"/>
                  <a:pt x="34794" y="8076"/>
                </a:cubicBezTo>
                <a:cubicBezTo>
                  <a:pt x="34760" y="7871"/>
                  <a:pt x="34598" y="7684"/>
                  <a:pt x="34393" y="7675"/>
                </a:cubicBezTo>
                <a:cubicBezTo>
                  <a:pt x="34389" y="7675"/>
                  <a:pt x="34384" y="7675"/>
                  <a:pt x="34379" y="7675"/>
                </a:cubicBezTo>
                <a:cubicBezTo>
                  <a:pt x="34156" y="7675"/>
                  <a:pt x="33990" y="7875"/>
                  <a:pt x="33856" y="8059"/>
                </a:cubicBezTo>
                <a:cubicBezTo>
                  <a:pt x="32730" y="9663"/>
                  <a:pt x="31740" y="11360"/>
                  <a:pt x="30777" y="13066"/>
                </a:cubicBezTo>
                <a:cubicBezTo>
                  <a:pt x="30260" y="12144"/>
                  <a:pt x="29284" y="11592"/>
                  <a:pt x="28252" y="11592"/>
                </a:cubicBezTo>
                <a:cubicBezTo>
                  <a:pt x="28091" y="11592"/>
                  <a:pt x="27928" y="11605"/>
                  <a:pt x="27765" y="11633"/>
                </a:cubicBezTo>
                <a:cubicBezTo>
                  <a:pt x="27330" y="10021"/>
                  <a:pt x="26742" y="8451"/>
                  <a:pt x="26008" y="6959"/>
                </a:cubicBezTo>
                <a:cubicBezTo>
                  <a:pt x="25889" y="6677"/>
                  <a:pt x="25718" y="6421"/>
                  <a:pt x="25514" y="6199"/>
                </a:cubicBezTo>
                <a:cubicBezTo>
                  <a:pt x="25334" y="6034"/>
                  <a:pt x="25100" y="5913"/>
                  <a:pt x="24859" y="5913"/>
                </a:cubicBezTo>
                <a:cubicBezTo>
                  <a:pt x="24801" y="5913"/>
                  <a:pt x="24744" y="5920"/>
                  <a:pt x="24686" y="5935"/>
                </a:cubicBezTo>
                <a:cubicBezTo>
                  <a:pt x="24166" y="6054"/>
                  <a:pt x="23987" y="6694"/>
                  <a:pt x="23910" y="7214"/>
                </a:cubicBezTo>
                <a:cubicBezTo>
                  <a:pt x="23552" y="9560"/>
                  <a:pt x="23338" y="11761"/>
                  <a:pt x="23449" y="14124"/>
                </a:cubicBezTo>
                <a:cubicBezTo>
                  <a:pt x="22323" y="14329"/>
                  <a:pt x="21240" y="14934"/>
                  <a:pt x="20549" y="15847"/>
                </a:cubicBezTo>
                <a:cubicBezTo>
                  <a:pt x="21359" y="12896"/>
                  <a:pt x="21419" y="9791"/>
                  <a:pt x="20720" y="6814"/>
                </a:cubicBezTo>
                <a:cubicBezTo>
                  <a:pt x="20617" y="6379"/>
                  <a:pt x="20404" y="5858"/>
                  <a:pt x="19960" y="5824"/>
                </a:cubicBezTo>
                <a:cubicBezTo>
                  <a:pt x="19945" y="5823"/>
                  <a:pt x="19929" y="5822"/>
                  <a:pt x="19914" y="5822"/>
                </a:cubicBezTo>
                <a:cubicBezTo>
                  <a:pt x="19610" y="5822"/>
                  <a:pt x="19353" y="6057"/>
                  <a:pt x="19150" y="6285"/>
                </a:cubicBezTo>
                <a:cubicBezTo>
                  <a:pt x="18340" y="7180"/>
                  <a:pt x="17538" y="8025"/>
                  <a:pt x="17043" y="9125"/>
                </a:cubicBezTo>
                <a:cubicBezTo>
                  <a:pt x="16932" y="8093"/>
                  <a:pt x="16625" y="7087"/>
                  <a:pt x="16130" y="6165"/>
                </a:cubicBezTo>
                <a:cubicBezTo>
                  <a:pt x="15815" y="5585"/>
                  <a:pt x="15405" y="5022"/>
                  <a:pt x="14808" y="4741"/>
                </a:cubicBezTo>
                <a:cubicBezTo>
                  <a:pt x="14530" y="4611"/>
                  <a:pt x="14228" y="4553"/>
                  <a:pt x="13923" y="4553"/>
                </a:cubicBezTo>
                <a:cubicBezTo>
                  <a:pt x="13387" y="4553"/>
                  <a:pt x="12839" y="4731"/>
                  <a:pt x="12377" y="5014"/>
                </a:cubicBezTo>
                <a:cubicBezTo>
                  <a:pt x="11652" y="5457"/>
                  <a:pt x="10910" y="5961"/>
                  <a:pt x="10364" y="6617"/>
                </a:cubicBezTo>
                <a:cubicBezTo>
                  <a:pt x="10296" y="6285"/>
                  <a:pt x="10168" y="5969"/>
                  <a:pt x="10006" y="5679"/>
                </a:cubicBezTo>
                <a:cubicBezTo>
                  <a:pt x="9818" y="5389"/>
                  <a:pt x="9537" y="5159"/>
                  <a:pt x="9196" y="5125"/>
                </a:cubicBezTo>
                <a:cubicBezTo>
                  <a:pt x="9166" y="5121"/>
                  <a:pt x="9136" y="5120"/>
                  <a:pt x="9106" y="5120"/>
                </a:cubicBezTo>
                <a:cubicBezTo>
                  <a:pt x="8754" y="5120"/>
                  <a:pt x="8418" y="5345"/>
                  <a:pt x="8206" y="5636"/>
                </a:cubicBezTo>
                <a:cubicBezTo>
                  <a:pt x="7976" y="5961"/>
                  <a:pt x="7797" y="6327"/>
                  <a:pt x="7686" y="6711"/>
                </a:cubicBezTo>
                <a:cubicBezTo>
                  <a:pt x="7643" y="6131"/>
                  <a:pt x="7532" y="5560"/>
                  <a:pt x="7336" y="5014"/>
                </a:cubicBezTo>
                <a:cubicBezTo>
                  <a:pt x="7225" y="4698"/>
                  <a:pt x="7046" y="4348"/>
                  <a:pt x="6722" y="4289"/>
                </a:cubicBezTo>
                <a:cubicBezTo>
                  <a:pt x="6682" y="4280"/>
                  <a:pt x="6643" y="4276"/>
                  <a:pt x="6604" y="4276"/>
                </a:cubicBezTo>
                <a:cubicBezTo>
                  <a:pt x="6414" y="4276"/>
                  <a:pt x="6228" y="4370"/>
                  <a:pt x="6065" y="4476"/>
                </a:cubicBezTo>
                <a:cubicBezTo>
                  <a:pt x="5493" y="4852"/>
                  <a:pt x="5024" y="5312"/>
                  <a:pt x="4777" y="5952"/>
                </a:cubicBezTo>
                <a:cubicBezTo>
                  <a:pt x="4973" y="4365"/>
                  <a:pt x="5067" y="2770"/>
                  <a:pt x="5067" y="1175"/>
                </a:cubicBezTo>
                <a:cubicBezTo>
                  <a:pt x="5067" y="808"/>
                  <a:pt x="5041" y="407"/>
                  <a:pt x="4768" y="169"/>
                </a:cubicBezTo>
                <a:cubicBezTo>
                  <a:pt x="4624" y="57"/>
                  <a:pt x="4446" y="0"/>
                  <a:pt x="426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907" name="Google Shape;907;p29"/>
          <p:cNvGrpSpPr/>
          <p:nvPr/>
        </p:nvGrpSpPr>
        <p:grpSpPr>
          <a:xfrm rot="-1786580" flipH="1">
            <a:off x="8743692" y="4302552"/>
            <a:ext cx="5828892" cy="2970723"/>
            <a:chOff x="-5085215" y="9783160"/>
            <a:chExt cx="2803872" cy="1428836"/>
          </a:xfrm>
        </p:grpSpPr>
        <p:sp>
          <p:nvSpPr>
            <p:cNvPr id="908" name="Google Shape;908;p29"/>
            <p:cNvSpPr/>
            <p:nvPr/>
          </p:nvSpPr>
          <p:spPr>
            <a:xfrm>
              <a:off x="-3677544" y="10289279"/>
              <a:ext cx="1396201" cy="922716"/>
            </a:xfrm>
            <a:custGeom>
              <a:avLst/>
              <a:gdLst/>
              <a:ahLst/>
              <a:cxnLst/>
              <a:rect l="l" t="t" r="r" b="b"/>
              <a:pathLst>
                <a:path w="15313" h="10120" extrusionOk="0">
                  <a:moveTo>
                    <a:pt x="11261" y="0"/>
                  </a:moveTo>
                  <a:cubicBezTo>
                    <a:pt x="10730" y="0"/>
                    <a:pt x="10238" y="86"/>
                    <a:pt x="9853" y="310"/>
                  </a:cubicBezTo>
                  <a:cubicBezTo>
                    <a:pt x="3370" y="2877"/>
                    <a:pt x="1" y="10119"/>
                    <a:pt x="1" y="10119"/>
                  </a:cubicBezTo>
                  <a:lnTo>
                    <a:pt x="4325" y="8029"/>
                  </a:lnTo>
                  <a:lnTo>
                    <a:pt x="3430" y="6878"/>
                  </a:lnTo>
                  <a:lnTo>
                    <a:pt x="4863" y="7688"/>
                  </a:lnTo>
                  <a:cubicBezTo>
                    <a:pt x="5477" y="7253"/>
                    <a:pt x="7703" y="6187"/>
                    <a:pt x="7703" y="6187"/>
                  </a:cubicBezTo>
                  <a:lnTo>
                    <a:pt x="6620" y="4848"/>
                  </a:lnTo>
                  <a:lnTo>
                    <a:pt x="6620" y="4848"/>
                  </a:lnTo>
                  <a:cubicBezTo>
                    <a:pt x="7055" y="4865"/>
                    <a:pt x="8360" y="5752"/>
                    <a:pt x="8360" y="5752"/>
                  </a:cubicBezTo>
                  <a:cubicBezTo>
                    <a:pt x="8983" y="5402"/>
                    <a:pt x="11602" y="3833"/>
                    <a:pt x="11602" y="3833"/>
                  </a:cubicBezTo>
                  <a:lnTo>
                    <a:pt x="9554" y="2127"/>
                  </a:lnTo>
                  <a:cubicBezTo>
                    <a:pt x="9637" y="2094"/>
                    <a:pt x="9736" y="2079"/>
                    <a:pt x="9846" y="2079"/>
                  </a:cubicBezTo>
                  <a:cubicBezTo>
                    <a:pt x="10774" y="2079"/>
                    <a:pt x="12531" y="3108"/>
                    <a:pt x="12531" y="3108"/>
                  </a:cubicBezTo>
                  <a:lnTo>
                    <a:pt x="15312" y="992"/>
                  </a:lnTo>
                  <a:cubicBezTo>
                    <a:pt x="15312" y="992"/>
                    <a:pt x="13063" y="0"/>
                    <a:pt x="112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9" name="Google Shape;909;p29"/>
            <p:cNvSpPr/>
            <p:nvPr/>
          </p:nvSpPr>
          <p:spPr>
            <a:xfrm>
              <a:off x="-3677545" y="10308524"/>
              <a:ext cx="985493" cy="903459"/>
            </a:xfrm>
            <a:custGeom>
              <a:avLst/>
              <a:gdLst/>
              <a:ahLst/>
              <a:cxnLst/>
              <a:rect l="l" t="t" r="r" b="b"/>
              <a:pathLst>
                <a:path w="10843" h="10101" fill="none" extrusionOk="0">
                  <a:moveTo>
                    <a:pt x="1" y="10100"/>
                  </a:moveTo>
                  <a:cubicBezTo>
                    <a:pt x="112" y="9896"/>
                    <a:pt x="4180" y="3225"/>
                    <a:pt x="10842"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0" name="Google Shape;910;p29"/>
            <p:cNvSpPr/>
            <p:nvPr/>
          </p:nvSpPr>
          <p:spPr>
            <a:xfrm>
              <a:off x="-3031421" y="10513437"/>
              <a:ext cx="276407" cy="206206"/>
            </a:xfrm>
            <a:custGeom>
              <a:avLst/>
              <a:gdLst/>
              <a:ahLst/>
              <a:cxnLst/>
              <a:rect l="l" t="t" r="r" b="b"/>
              <a:pathLst>
                <a:path w="3132" h="2295" fill="none" extrusionOk="0">
                  <a:moveTo>
                    <a:pt x="1" y="0"/>
                  </a:moveTo>
                  <a:cubicBezTo>
                    <a:pt x="1" y="0"/>
                    <a:pt x="2500" y="1109"/>
                    <a:pt x="3131" y="2295"/>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1" name="Google Shape;911;p29"/>
            <p:cNvSpPr/>
            <p:nvPr/>
          </p:nvSpPr>
          <p:spPr>
            <a:xfrm>
              <a:off x="-2756816" y="10339117"/>
              <a:ext cx="382094" cy="111450"/>
            </a:xfrm>
            <a:custGeom>
              <a:avLst/>
              <a:gdLst/>
              <a:ahLst/>
              <a:cxnLst/>
              <a:rect l="l" t="t" r="r" b="b"/>
              <a:pathLst>
                <a:path w="4402" h="1255" fill="none" extrusionOk="0">
                  <a:moveTo>
                    <a:pt x="0" y="0"/>
                  </a:moveTo>
                  <a:cubicBezTo>
                    <a:pt x="0" y="0"/>
                    <a:pt x="3335" y="214"/>
                    <a:pt x="4402" y="125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2" name="Google Shape;912;p29"/>
            <p:cNvSpPr/>
            <p:nvPr/>
          </p:nvSpPr>
          <p:spPr>
            <a:xfrm>
              <a:off x="-3269257" y="10710241"/>
              <a:ext cx="178981" cy="200773"/>
            </a:xfrm>
            <a:custGeom>
              <a:avLst/>
              <a:gdLst/>
              <a:ahLst/>
              <a:cxnLst/>
              <a:rect l="l" t="t" r="r" b="b"/>
              <a:pathLst>
                <a:path w="1963" h="2202" fill="none" extrusionOk="0">
                  <a:moveTo>
                    <a:pt x="1" y="0"/>
                  </a:moveTo>
                  <a:lnTo>
                    <a:pt x="1963" y="2201"/>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3" name="Google Shape;913;p29"/>
            <p:cNvSpPr/>
            <p:nvPr/>
          </p:nvSpPr>
          <p:spPr>
            <a:xfrm>
              <a:off x="-3728876" y="9783160"/>
              <a:ext cx="860260" cy="1414801"/>
            </a:xfrm>
            <a:custGeom>
              <a:avLst/>
              <a:gdLst/>
              <a:ahLst/>
              <a:cxnLst/>
              <a:rect l="l" t="t" r="r" b="b"/>
              <a:pathLst>
                <a:path w="9435" h="15517" extrusionOk="0">
                  <a:moveTo>
                    <a:pt x="9435" y="1"/>
                  </a:moveTo>
                  <a:cubicBezTo>
                    <a:pt x="9435" y="1"/>
                    <a:pt x="5340" y="427"/>
                    <a:pt x="4360" y="2116"/>
                  </a:cubicBezTo>
                  <a:cubicBezTo>
                    <a:pt x="1" y="7567"/>
                    <a:pt x="683" y="15517"/>
                    <a:pt x="683" y="15517"/>
                  </a:cubicBezTo>
                  <a:lnTo>
                    <a:pt x="3396" y="11559"/>
                  </a:lnTo>
                  <a:lnTo>
                    <a:pt x="2048" y="11004"/>
                  </a:lnTo>
                  <a:lnTo>
                    <a:pt x="3694" y="11004"/>
                  </a:lnTo>
                  <a:cubicBezTo>
                    <a:pt x="4010" y="10313"/>
                    <a:pt x="5417" y="8283"/>
                    <a:pt x="5417" y="8283"/>
                  </a:cubicBezTo>
                  <a:lnTo>
                    <a:pt x="3805" y="7661"/>
                  </a:lnTo>
                  <a:cubicBezTo>
                    <a:pt x="3979" y="7570"/>
                    <a:pt x="4386" y="7544"/>
                    <a:pt x="4785" y="7544"/>
                  </a:cubicBezTo>
                  <a:cubicBezTo>
                    <a:pt x="5283" y="7544"/>
                    <a:pt x="5767" y="7584"/>
                    <a:pt x="5767" y="7584"/>
                  </a:cubicBezTo>
                  <a:cubicBezTo>
                    <a:pt x="6134" y="6970"/>
                    <a:pt x="7627" y="4308"/>
                    <a:pt x="7627" y="4308"/>
                  </a:cubicBezTo>
                  <a:lnTo>
                    <a:pt x="4999" y="3839"/>
                  </a:lnTo>
                  <a:cubicBezTo>
                    <a:pt x="5482" y="3230"/>
                    <a:pt x="7712" y="3208"/>
                    <a:pt x="8032" y="3208"/>
                  </a:cubicBezTo>
                  <a:cubicBezTo>
                    <a:pt x="8057" y="3208"/>
                    <a:pt x="8070" y="3208"/>
                    <a:pt x="8070" y="3208"/>
                  </a:cubicBezTo>
                  <a:lnTo>
                    <a:pt x="9435"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4" name="Google Shape;914;p29"/>
            <p:cNvSpPr/>
            <p:nvPr/>
          </p:nvSpPr>
          <p:spPr>
            <a:xfrm>
              <a:off x="-3668148" y="9928663"/>
              <a:ext cx="402184" cy="1269283"/>
            </a:xfrm>
            <a:custGeom>
              <a:avLst/>
              <a:gdLst/>
              <a:ahLst/>
              <a:cxnLst/>
              <a:rect l="l" t="t" r="r" b="b"/>
              <a:pathLst>
                <a:path w="4411" h="14144" fill="none" extrusionOk="0">
                  <a:moveTo>
                    <a:pt x="17" y="14144"/>
                  </a:moveTo>
                  <a:cubicBezTo>
                    <a:pt x="0" y="13913"/>
                    <a:pt x="230" y="6108"/>
                    <a:pt x="441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5" name="Google Shape;915;p29"/>
            <p:cNvSpPr/>
            <p:nvPr/>
          </p:nvSpPr>
          <p:spPr>
            <a:xfrm>
              <a:off x="-3462915" y="10247521"/>
              <a:ext cx="352492" cy="65374"/>
            </a:xfrm>
            <a:custGeom>
              <a:avLst/>
              <a:gdLst/>
              <a:ahLst/>
              <a:cxnLst/>
              <a:rect l="l" t="t" r="r" b="b"/>
              <a:pathLst>
                <a:path w="3866" h="717" fill="none" extrusionOk="0">
                  <a:moveTo>
                    <a:pt x="1" y="282"/>
                  </a:moveTo>
                  <a:cubicBezTo>
                    <a:pt x="1" y="282"/>
                    <a:pt x="2722" y="0"/>
                    <a:pt x="3865" y="71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6" name="Google Shape;916;p29"/>
            <p:cNvSpPr/>
            <p:nvPr/>
          </p:nvSpPr>
          <p:spPr>
            <a:xfrm rot="-98">
              <a:off x="-3303029" y="9856280"/>
              <a:ext cx="388538" cy="133852"/>
            </a:xfrm>
            <a:custGeom>
              <a:avLst/>
              <a:gdLst/>
              <a:ahLst/>
              <a:cxnLst/>
              <a:rect l="l" t="t" r="r" b="b"/>
              <a:pathLst>
                <a:path w="4436" h="1468" fill="none" extrusionOk="0">
                  <a:moveTo>
                    <a:pt x="0" y="1468"/>
                  </a:moveTo>
                  <a:cubicBezTo>
                    <a:pt x="0" y="1468"/>
                    <a:pt x="2994" y="0"/>
                    <a:pt x="4436" y="3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7" name="Google Shape;917;p29"/>
            <p:cNvSpPr/>
            <p:nvPr/>
          </p:nvSpPr>
          <p:spPr>
            <a:xfrm>
              <a:off x="-3562388" y="10560164"/>
              <a:ext cx="255935" cy="84795"/>
            </a:xfrm>
            <a:custGeom>
              <a:avLst/>
              <a:gdLst/>
              <a:ahLst/>
              <a:cxnLst/>
              <a:rect l="l" t="t" r="r" b="b"/>
              <a:pathLst>
                <a:path w="2807" h="930" fill="none" extrusionOk="0">
                  <a:moveTo>
                    <a:pt x="0" y="0"/>
                  </a:moveTo>
                  <a:lnTo>
                    <a:pt x="2807" y="930"/>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8" name="Google Shape;918;p29"/>
            <p:cNvSpPr/>
            <p:nvPr/>
          </p:nvSpPr>
          <p:spPr>
            <a:xfrm>
              <a:off x="-4442787" y="9783160"/>
              <a:ext cx="859439" cy="1414801"/>
            </a:xfrm>
            <a:custGeom>
              <a:avLst/>
              <a:gdLst/>
              <a:ahLst/>
              <a:cxnLst/>
              <a:rect l="l" t="t" r="r" b="b"/>
              <a:pathLst>
                <a:path w="9426" h="15517" extrusionOk="0">
                  <a:moveTo>
                    <a:pt x="0" y="1"/>
                  </a:moveTo>
                  <a:lnTo>
                    <a:pt x="1365" y="3208"/>
                  </a:lnTo>
                  <a:cubicBezTo>
                    <a:pt x="1365" y="3208"/>
                    <a:pt x="1378" y="3208"/>
                    <a:pt x="1403" y="3208"/>
                  </a:cubicBezTo>
                  <a:cubicBezTo>
                    <a:pt x="1722" y="3208"/>
                    <a:pt x="3945" y="3230"/>
                    <a:pt x="4436" y="3839"/>
                  </a:cubicBezTo>
                  <a:lnTo>
                    <a:pt x="1800" y="4308"/>
                  </a:lnTo>
                  <a:cubicBezTo>
                    <a:pt x="1800" y="4308"/>
                    <a:pt x="3293" y="6970"/>
                    <a:pt x="3668" y="7584"/>
                  </a:cubicBezTo>
                  <a:cubicBezTo>
                    <a:pt x="3668" y="7584"/>
                    <a:pt x="4152" y="7544"/>
                    <a:pt x="4649" y="7544"/>
                  </a:cubicBezTo>
                  <a:cubicBezTo>
                    <a:pt x="5046" y="7544"/>
                    <a:pt x="5451" y="7570"/>
                    <a:pt x="5621" y="7661"/>
                  </a:cubicBezTo>
                  <a:lnTo>
                    <a:pt x="4009" y="8283"/>
                  </a:lnTo>
                  <a:cubicBezTo>
                    <a:pt x="4009" y="8283"/>
                    <a:pt x="5425" y="10313"/>
                    <a:pt x="5741" y="11004"/>
                  </a:cubicBezTo>
                  <a:lnTo>
                    <a:pt x="7379" y="11004"/>
                  </a:lnTo>
                  <a:lnTo>
                    <a:pt x="6039" y="11559"/>
                  </a:lnTo>
                  <a:lnTo>
                    <a:pt x="8752" y="15517"/>
                  </a:lnTo>
                  <a:cubicBezTo>
                    <a:pt x="8752" y="15517"/>
                    <a:pt x="9426" y="7567"/>
                    <a:pt x="5075" y="2116"/>
                  </a:cubicBezTo>
                  <a:cubicBezTo>
                    <a:pt x="4095" y="427"/>
                    <a:pt x="0" y="1"/>
                    <a:pt x="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9" name="Google Shape;919;p29"/>
            <p:cNvSpPr/>
            <p:nvPr/>
          </p:nvSpPr>
          <p:spPr>
            <a:xfrm>
              <a:off x="-4025195" y="9944299"/>
              <a:ext cx="381201" cy="1253689"/>
            </a:xfrm>
            <a:custGeom>
              <a:avLst/>
              <a:gdLst/>
              <a:ahLst/>
              <a:cxnLst/>
              <a:rect l="l" t="t" r="r" b="b"/>
              <a:pathLst>
                <a:path w="4403" h="14144" fill="none" extrusionOk="0">
                  <a:moveTo>
                    <a:pt x="4394" y="14144"/>
                  </a:moveTo>
                  <a:cubicBezTo>
                    <a:pt x="4402" y="13913"/>
                    <a:pt x="4181" y="6108"/>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0" name="Google Shape;920;p29"/>
            <p:cNvSpPr/>
            <p:nvPr/>
          </p:nvSpPr>
          <p:spPr>
            <a:xfrm>
              <a:off x="-4200987" y="10247521"/>
              <a:ext cx="351672" cy="65374"/>
            </a:xfrm>
            <a:custGeom>
              <a:avLst/>
              <a:gdLst/>
              <a:ahLst/>
              <a:cxnLst/>
              <a:rect l="l" t="t" r="r" b="b"/>
              <a:pathLst>
                <a:path w="3857" h="717" fill="none" extrusionOk="0">
                  <a:moveTo>
                    <a:pt x="3857" y="282"/>
                  </a:moveTo>
                  <a:cubicBezTo>
                    <a:pt x="3857" y="282"/>
                    <a:pt x="1135" y="0"/>
                    <a:pt x="1" y="71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1" name="Google Shape;921;p29"/>
            <p:cNvSpPr/>
            <p:nvPr/>
          </p:nvSpPr>
          <p:spPr>
            <a:xfrm>
              <a:off x="-4397746" y="9856283"/>
              <a:ext cx="405284" cy="133849"/>
            </a:xfrm>
            <a:custGeom>
              <a:avLst/>
              <a:gdLst/>
              <a:ahLst/>
              <a:cxnLst/>
              <a:rect l="l" t="t" r="r" b="b"/>
              <a:pathLst>
                <a:path w="4445" h="1468" fill="none" extrusionOk="0">
                  <a:moveTo>
                    <a:pt x="4445" y="1468"/>
                  </a:moveTo>
                  <a:cubicBezTo>
                    <a:pt x="4445" y="1468"/>
                    <a:pt x="1451" y="0"/>
                    <a:pt x="1" y="3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2" name="Google Shape;922;p29"/>
            <p:cNvSpPr/>
            <p:nvPr/>
          </p:nvSpPr>
          <p:spPr>
            <a:xfrm>
              <a:off x="-4004958" y="10560164"/>
              <a:ext cx="255206" cy="84795"/>
            </a:xfrm>
            <a:custGeom>
              <a:avLst/>
              <a:gdLst/>
              <a:ahLst/>
              <a:cxnLst/>
              <a:rect l="l" t="t" r="r" b="b"/>
              <a:pathLst>
                <a:path w="2799" h="930" fill="none" extrusionOk="0">
                  <a:moveTo>
                    <a:pt x="2798" y="0"/>
                  </a:moveTo>
                  <a:lnTo>
                    <a:pt x="1" y="930"/>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3" name="Google Shape;923;p29"/>
            <p:cNvSpPr/>
            <p:nvPr/>
          </p:nvSpPr>
          <p:spPr>
            <a:xfrm>
              <a:off x="-5085215" y="10335962"/>
              <a:ext cx="1436593" cy="869013"/>
            </a:xfrm>
            <a:custGeom>
              <a:avLst/>
              <a:gdLst/>
              <a:ahLst/>
              <a:cxnLst/>
              <a:rect l="l" t="t" r="r" b="b"/>
              <a:pathLst>
                <a:path w="15756" h="9531" extrusionOk="0">
                  <a:moveTo>
                    <a:pt x="4231" y="1"/>
                  </a:moveTo>
                  <a:cubicBezTo>
                    <a:pt x="2393" y="1"/>
                    <a:pt x="0" y="1205"/>
                    <a:pt x="0" y="1205"/>
                  </a:cubicBezTo>
                  <a:lnTo>
                    <a:pt x="2892" y="3167"/>
                  </a:lnTo>
                  <a:cubicBezTo>
                    <a:pt x="2892" y="3167"/>
                    <a:pt x="4665" y="1999"/>
                    <a:pt x="5576" y="1999"/>
                  </a:cubicBezTo>
                  <a:cubicBezTo>
                    <a:pt x="5662" y="1999"/>
                    <a:pt x="5741" y="2010"/>
                    <a:pt x="5809" y="2033"/>
                  </a:cubicBezTo>
                  <a:lnTo>
                    <a:pt x="3856" y="3850"/>
                  </a:lnTo>
                  <a:cubicBezTo>
                    <a:pt x="3856" y="3850"/>
                    <a:pt x="6543" y="5274"/>
                    <a:pt x="7191" y="5598"/>
                  </a:cubicBezTo>
                  <a:cubicBezTo>
                    <a:pt x="7191" y="5598"/>
                    <a:pt x="8445" y="4643"/>
                    <a:pt x="8880" y="4600"/>
                  </a:cubicBezTo>
                  <a:lnTo>
                    <a:pt x="8880" y="4600"/>
                  </a:lnTo>
                  <a:lnTo>
                    <a:pt x="7865" y="5999"/>
                  </a:lnTo>
                  <a:cubicBezTo>
                    <a:pt x="7865" y="5999"/>
                    <a:pt x="10143" y="6946"/>
                    <a:pt x="10782" y="7355"/>
                  </a:cubicBezTo>
                  <a:lnTo>
                    <a:pt x="12164" y="6468"/>
                  </a:lnTo>
                  <a:lnTo>
                    <a:pt x="11337" y="7662"/>
                  </a:lnTo>
                  <a:lnTo>
                    <a:pt x="15755" y="9531"/>
                  </a:lnTo>
                  <a:cubicBezTo>
                    <a:pt x="15755" y="9531"/>
                    <a:pt x="12028" y="2476"/>
                    <a:pt x="5417" y="241"/>
                  </a:cubicBezTo>
                  <a:cubicBezTo>
                    <a:pt x="5080" y="70"/>
                    <a:pt x="4672" y="1"/>
                    <a:pt x="423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4" name="Google Shape;924;p29"/>
            <p:cNvSpPr/>
            <p:nvPr/>
          </p:nvSpPr>
          <p:spPr>
            <a:xfrm>
              <a:off x="-4655408" y="10350371"/>
              <a:ext cx="1006759" cy="854608"/>
            </a:xfrm>
            <a:custGeom>
              <a:avLst/>
              <a:gdLst/>
              <a:ahLst/>
              <a:cxnLst/>
              <a:rect l="l" t="t" r="r" b="b"/>
              <a:pathLst>
                <a:path w="11346" h="9529" fill="none" extrusionOk="0">
                  <a:moveTo>
                    <a:pt x="11345" y="9529"/>
                  </a:moveTo>
                  <a:cubicBezTo>
                    <a:pt x="11234" y="9324"/>
                    <a:pt x="6824" y="2875"/>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5" name="Google Shape;925;p29"/>
            <p:cNvSpPr/>
            <p:nvPr/>
          </p:nvSpPr>
          <p:spPr>
            <a:xfrm>
              <a:off x="-4595234" y="10537553"/>
              <a:ext cx="274627" cy="224114"/>
            </a:xfrm>
            <a:custGeom>
              <a:avLst/>
              <a:gdLst/>
              <a:ahLst/>
              <a:cxnLst/>
              <a:rect l="l" t="t" r="r" b="b"/>
              <a:pathLst>
                <a:path w="3012" h="2458" fill="none" extrusionOk="0">
                  <a:moveTo>
                    <a:pt x="3011" y="1"/>
                  </a:moveTo>
                  <a:cubicBezTo>
                    <a:pt x="3011" y="1"/>
                    <a:pt x="572" y="1238"/>
                    <a:pt x="0" y="2457"/>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6" name="Google Shape;926;p29"/>
            <p:cNvSpPr/>
            <p:nvPr/>
          </p:nvSpPr>
          <p:spPr>
            <a:xfrm>
              <a:off x="-4988842" y="10377356"/>
              <a:ext cx="395254" cy="134669"/>
            </a:xfrm>
            <a:custGeom>
              <a:avLst/>
              <a:gdLst/>
              <a:ahLst/>
              <a:cxnLst/>
              <a:rect l="l" t="t" r="r" b="b"/>
              <a:pathLst>
                <a:path w="4335" h="1477" fill="none" extrusionOk="0">
                  <a:moveTo>
                    <a:pt x="4334" y="1"/>
                  </a:moveTo>
                  <a:cubicBezTo>
                    <a:pt x="4334" y="1"/>
                    <a:pt x="1016" y="384"/>
                    <a:pt x="1" y="147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7" name="Google Shape;927;p29"/>
            <p:cNvSpPr/>
            <p:nvPr/>
          </p:nvSpPr>
          <p:spPr>
            <a:xfrm>
              <a:off x="-4250679" y="10725011"/>
              <a:ext cx="168861" cy="209344"/>
            </a:xfrm>
            <a:custGeom>
              <a:avLst/>
              <a:gdLst/>
              <a:ahLst/>
              <a:cxnLst/>
              <a:rect l="l" t="t" r="r" b="b"/>
              <a:pathLst>
                <a:path w="1852" h="2296" fill="none" extrusionOk="0">
                  <a:moveTo>
                    <a:pt x="1851" y="0"/>
                  </a:moveTo>
                  <a:lnTo>
                    <a:pt x="0" y="2295"/>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p:cSld name="CUSTOM_6">
    <p:spTree>
      <p:nvGrpSpPr>
        <p:cNvPr id="1" name="Shape 928"/>
        <p:cNvGrpSpPr/>
        <p:nvPr/>
      </p:nvGrpSpPr>
      <p:grpSpPr>
        <a:xfrm>
          <a:off x="0" y="0"/>
          <a:ext cx="0" cy="0"/>
          <a:chOff x="0" y="0"/>
          <a:chExt cx="0" cy="0"/>
        </a:xfrm>
      </p:grpSpPr>
      <p:sp>
        <p:nvSpPr>
          <p:cNvPr id="929" name="Google Shape;929;p30"/>
          <p:cNvSpPr txBox="1">
            <a:spLocks noGrp="1"/>
          </p:cNvSpPr>
          <p:nvPr>
            <p:ph type="title"/>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0" name="Google Shape;930;p30"/>
          <p:cNvSpPr txBox="1">
            <a:spLocks noGrp="1"/>
          </p:cNvSpPr>
          <p:nvPr>
            <p:ph type="subTitle" idx="1"/>
          </p:nvPr>
        </p:nvSpPr>
        <p:spPr>
          <a:xfrm>
            <a:off x="2920600" y="2075033"/>
            <a:ext cx="6350800" cy="360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4"/>
              </a:buClr>
              <a:buSzPts val="800"/>
              <a:buFont typeface="Open Sans" panose="020B0606030504020204"/>
              <a:buChar char="●"/>
              <a:defRPr sz="2135"/>
            </a:lvl1pPr>
            <a:lvl2pPr lvl="1">
              <a:spcBef>
                <a:spcPts val="0"/>
              </a:spcBef>
              <a:spcAft>
                <a:spcPts val="0"/>
              </a:spcAft>
              <a:buClr>
                <a:srgbClr val="999999"/>
              </a:buClr>
              <a:buSzPts val="800"/>
              <a:buFont typeface="Open Sans" panose="020B0606030504020204"/>
              <a:buChar char="○"/>
              <a:defRPr/>
            </a:lvl2pPr>
            <a:lvl3pPr lvl="2">
              <a:spcBef>
                <a:spcPts val="0"/>
              </a:spcBef>
              <a:spcAft>
                <a:spcPts val="0"/>
              </a:spcAft>
              <a:buClr>
                <a:srgbClr val="999999"/>
              </a:buClr>
              <a:buSzPts val="800"/>
              <a:buFont typeface="Open Sans" panose="020B0606030504020204"/>
              <a:buChar char="■"/>
              <a:defRPr/>
            </a:lvl3pPr>
            <a:lvl4pPr lvl="3">
              <a:spcBef>
                <a:spcPts val="0"/>
              </a:spcBef>
              <a:spcAft>
                <a:spcPts val="0"/>
              </a:spcAft>
              <a:buClr>
                <a:srgbClr val="999999"/>
              </a:buClr>
              <a:buSzPts val="800"/>
              <a:buFont typeface="Open Sans" panose="020B0606030504020204"/>
              <a:buChar char="●"/>
              <a:defRPr/>
            </a:lvl4pPr>
            <a:lvl5pPr lvl="4">
              <a:spcBef>
                <a:spcPts val="0"/>
              </a:spcBef>
              <a:spcAft>
                <a:spcPts val="0"/>
              </a:spcAft>
              <a:buClr>
                <a:srgbClr val="999999"/>
              </a:buClr>
              <a:buSzPts val="1200"/>
              <a:buFont typeface="Open Sans" panose="020B0606030504020204"/>
              <a:buChar char="○"/>
              <a:defRPr/>
            </a:lvl5pPr>
            <a:lvl6pPr lvl="5">
              <a:spcBef>
                <a:spcPts val="0"/>
              </a:spcBef>
              <a:spcAft>
                <a:spcPts val="0"/>
              </a:spcAft>
              <a:buClr>
                <a:srgbClr val="999999"/>
              </a:buClr>
              <a:buSzPts val="1200"/>
              <a:buFont typeface="Open Sans" panose="020B0606030504020204"/>
              <a:buChar char="■"/>
              <a:defRPr/>
            </a:lvl6pPr>
            <a:lvl7pPr lvl="6">
              <a:spcBef>
                <a:spcPts val="0"/>
              </a:spcBef>
              <a:spcAft>
                <a:spcPts val="0"/>
              </a:spcAft>
              <a:buClr>
                <a:srgbClr val="999999"/>
              </a:buClr>
              <a:buSzPts val="700"/>
              <a:buFont typeface="Open Sans" panose="020B0606030504020204"/>
              <a:buChar char="●"/>
              <a:defRPr/>
            </a:lvl7pPr>
            <a:lvl8pPr lvl="7">
              <a:spcBef>
                <a:spcPts val="0"/>
              </a:spcBef>
              <a:spcAft>
                <a:spcPts val="0"/>
              </a:spcAft>
              <a:buClr>
                <a:srgbClr val="999999"/>
              </a:buClr>
              <a:buSzPts val="700"/>
              <a:buFont typeface="Open Sans" panose="020B0606030504020204"/>
              <a:buChar char="○"/>
              <a:defRPr/>
            </a:lvl8pPr>
            <a:lvl9pPr lvl="8">
              <a:spcBef>
                <a:spcPts val="0"/>
              </a:spcBef>
              <a:spcAft>
                <a:spcPts val="0"/>
              </a:spcAft>
              <a:buClr>
                <a:srgbClr val="999999"/>
              </a:buClr>
              <a:buSzPts val="600"/>
              <a:buFont typeface="Open Sans" panose="020B0606030504020204"/>
              <a:buChar char="■"/>
              <a:defRPr/>
            </a:lvl9pPr>
          </a:lstStyle>
          <a:p>
            <a:endParaRPr/>
          </a:p>
        </p:txBody>
      </p:sp>
      <p:sp>
        <p:nvSpPr>
          <p:cNvPr id="931" name="Google Shape;931;p30"/>
          <p:cNvSpPr/>
          <p:nvPr/>
        </p:nvSpPr>
        <p:spPr>
          <a:xfrm>
            <a:off x="367467" y="3005517"/>
            <a:ext cx="618419" cy="5049008"/>
          </a:xfrm>
          <a:custGeom>
            <a:avLst/>
            <a:gdLst/>
            <a:ahLst/>
            <a:cxnLst/>
            <a:rect l="l" t="t" r="r" b="b"/>
            <a:pathLst>
              <a:path w="6083" h="49664" extrusionOk="0">
                <a:moveTo>
                  <a:pt x="77" y="1"/>
                </a:moveTo>
                <a:lnTo>
                  <a:pt x="77" y="1"/>
                </a:lnTo>
                <a:cubicBezTo>
                  <a:pt x="0" y="4198"/>
                  <a:pt x="802" y="8369"/>
                  <a:pt x="2423" y="12250"/>
                </a:cubicBezTo>
                <a:cubicBezTo>
                  <a:pt x="1885" y="18955"/>
                  <a:pt x="1903" y="25694"/>
                  <a:pt x="2491" y="32398"/>
                </a:cubicBezTo>
                <a:cubicBezTo>
                  <a:pt x="2824" y="36151"/>
                  <a:pt x="2670" y="40050"/>
                  <a:pt x="2525" y="43820"/>
                </a:cubicBezTo>
                <a:cubicBezTo>
                  <a:pt x="2448" y="45731"/>
                  <a:pt x="2380" y="47710"/>
                  <a:pt x="2363" y="49646"/>
                </a:cubicBezTo>
                <a:lnTo>
                  <a:pt x="4496" y="49663"/>
                </a:lnTo>
                <a:cubicBezTo>
                  <a:pt x="4513" y="47761"/>
                  <a:pt x="4581" y="45799"/>
                  <a:pt x="4658" y="43905"/>
                </a:cubicBezTo>
                <a:cubicBezTo>
                  <a:pt x="4803" y="40067"/>
                  <a:pt x="4956" y="36092"/>
                  <a:pt x="4615" y="32211"/>
                </a:cubicBezTo>
                <a:cubicBezTo>
                  <a:pt x="3694" y="21710"/>
                  <a:pt x="4189" y="11133"/>
                  <a:pt x="6082" y="760"/>
                </a:cubicBezTo>
                <a:lnTo>
                  <a:pt x="3984" y="376"/>
                </a:lnTo>
                <a:cubicBezTo>
                  <a:pt x="3583" y="2586"/>
                  <a:pt x="3242" y="4795"/>
                  <a:pt x="2969" y="7021"/>
                </a:cubicBezTo>
                <a:cubicBezTo>
                  <a:pt x="2423" y="4735"/>
                  <a:pt x="2167" y="2389"/>
                  <a:pt x="2210" y="44"/>
                </a:cubicBezTo>
                <a:lnTo>
                  <a:pt x="7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2" name="Google Shape;932;p30"/>
          <p:cNvSpPr/>
          <p:nvPr/>
        </p:nvSpPr>
        <p:spPr>
          <a:xfrm>
            <a:off x="1483644" y="2508699"/>
            <a:ext cx="928897" cy="5615171"/>
          </a:xfrm>
          <a:custGeom>
            <a:avLst/>
            <a:gdLst/>
            <a:ahLst/>
            <a:cxnLst/>
            <a:rect l="l" t="t" r="r" b="b"/>
            <a:pathLst>
              <a:path w="9137" h="55233" extrusionOk="0">
                <a:moveTo>
                  <a:pt x="7157" y="0"/>
                </a:moveTo>
                <a:cubicBezTo>
                  <a:pt x="5963" y="2935"/>
                  <a:pt x="4504" y="5749"/>
                  <a:pt x="2815" y="8428"/>
                </a:cubicBezTo>
                <a:cubicBezTo>
                  <a:pt x="2935" y="6236"/>
                  <a:pt x="3097" y="4043"/>
                  <a:pt x="3285" y="1868"/>
                </a:cubicBezTo>
                <a:lnTo>
                  <a:pt x="1161" y="1681"/>
                </a:lnTo>
                <a:cubicBezTo>
                  <a:pt x="111" y="13870"/>
                  <a:pt x="0" y="26128"/>
                  <a:pt x="836" y="38343"/>
                </a:cubicBezTo>
                <a:cubicBezTo>
                  <a:pt x="1203" y="43606"/>
                  <a:pt x="1118" y="48869"/>
                  <a:pt x="871" y="55147"/>
                </a:cubicBezTo>
                <a:lnTo>
                  <a:pt x="3003" y="55232"/>
                </a:lnTo>
                <a:cubicBezTo>
                  <a:pt x="3250" y="48878"/>
                  <a:pt x="3336" y="43555"/>
                  <a:pt x="2969" y="38189"/>
                </a:cubicBezTo>
                <a:cubicBezTo>
                  <a:pt x="2380" y="29651"/>
                  <a:pt x="2269" y="21087"/>
                  <a:pt x="2619" y="12531"/>
                </a:cubicBezTo>
                <a:cubicBezTo>
                  <a:pt x="5246" y="8897"/>
                  <a:pt x="7439" y="4965"/>
                  <a:pt x="9136" y="811"/>
                </a:cubicBezTo>
                <a:lnTo>
                  <a:pt x="715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3" name="Google Shape;933;p30"/>
          <p:cNvSpPr/>
          <p:nvPr/>
        </p:nvSpPr>
        <p:spPr>
          <a:xfrm>
            <a:off x="989368" y="1913525"/>
            <a:ext cx="407669" cy="5607343"/>
          </a:xfrm>
          <a:custGeom>
            <a:avLst/>
            <a:gdLst/>
            <a:ahLst/>
            <a:cxnLst/>
            <a:rect l="l" t="t" r="r" b="b"/>
            <a:pathLst>
              <a:path w="4010" h="55156" extrusionOk="0">
                <a:moveTo>
                  <a:pt x="1877" y="0"/>
                </a:moveTo>
                <a:cubicBezTo>
                  <a:pt x="1093" y="12633"/>
                  <a:pt x="1007" y="25301"/>
                  <a:pt x="1630" y="37942"/>
                </a:cubicBezTo>
                <a:cubicBezTo>
                  <a:pt x="1843" y="42301"/>
                  <a:pt x="1169" y="46805"/>
                  <a:pt x="530" y="51155"/>
                </a:cubicBezTo>
                <a:cubicBezTo>
                  <a:pt x="351" y="52375"/>
                  <a:pt x="163" y="53638"/>
                  <a:pt x="1" y="54874"/>
                </a:cubicBezTo>
                <a:lnTo>
                  <a:pt x="2116" y="55156"/>
                </a:lnTo>
                <a:cubicBezTo>
                  <a:pt x="2278" y="53936"/>
                  <a:pt x="2466" y="52682"/>
                  <a:pt x="2645" y="51462"/>
                </a:cubicBezTo>
                <a:cubicBezTo>
                  <a:pt x="3311" y="47018"/>
                  <a:pt x="3993" y="42412"/>
                  <a:pt x="3763" y="37840"/>
                </a:cubicBezTo>
                <a:cubicBezTo>
                  <a:pt x="3148" y="25275"/>
                  <a:pt x="3225" y="12685"/>
                  <a:pt x="4010" y="137"/>
                </a:cubicBezTo>
                <a:lnTo>
                  <a:pt x="187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4" name="Google Shape;934;p30"/>
          <p:cNvSpPr/>
          <p:nvPr/>
        </p:nvSpPr>
        <p:spPr>
          <a:xfrm>
            <a:off x="10133913" y="4144403"/>
            <a:ext cx="2849541" cy="2670343"/>
          </a:xfrm>
          <a:custGeom>
            <a:avLst/>
            <a:gdLst/>
            <a:ahLst/>
            <a:cxnLst/>
            <a:rect l="l" t="t" r="r" b="b"/>
            <a:pathLst>
              <a:path w="20831" h="19521" extrusionOk="0">
                <a:moveTo>
                  <a:pt x="1" y="1"/>
                </a:moveTo>
                <a:cubicBezTo>
                  <a:pt x="1" y="1"/>
                  <a:pt x="2466" y="3933"/>
                  <a:pt x="2943" y="5076"/>
                </a:cubicBezTo>
                <a:cubicBezTo>
                  <a:pt x="3421" y="6211"/>
                  <a:pt x="4180" y="9239"/>
                  <a:pt x="5741" y="9998"/>
                </a:cubicBezTo>
                <a:cubicBezTo>
                  <a:pt x="7311" y="10757"/>
                  <a:pt x="10296" y="12719"/>
                  <a:pt x="10774" y="14058"/>
                </a:cubicBezTo>
                <a:cubicBezTo>
                  <a:pt x="11243" y="15406"/>
                  <a:pt x="13188" y="18912"/>
                  <a:pt x="14425" y="19381"/>
                </a:cubicBezTo>
                <a:cubicBezTo>
                  <a:pt x="14683" y="19481"/>
                  <a:pt x="15105" y="19520"/>
                  <a:pt x="15611" y="19520"/>
                </a:cubicBezTo>
                <a:cubicBezTo>
                  <a:pt x="17526" y="19520"/>
                  <a:pt x="20643" y="18955"/>
                  <a:pt x="20643" y="18955"/>
                </a:cubicBezTo>
                <a:cubicBezTo>
                  <a:pt x="20831" y="17871"/>
                  <a:pt x="19927" y="14553"/>
                  <a:pt x="18553" y="13274"/>
                </a:cubicBezTo>
                <a:cubicBezTo>
                  <a:pt x="17180" y="11994"/>
                  <a:pt x="15184" y="10902"/>
                  <a:pt x="14476" y="9998"/>
                </a:cubicBezTo>
                <a:cubicBezTo>
                  <a:pt x="13760" y="9102"/>
                  <a:pt x="12710" y="6253"/>
                  <a:pt x="10552" y="5358"/>
                </a:cubicBezTo>
                <a:cubicBezTo>
                  <a:pt x="8394" y="4453"/>
                  <a:pt x="6407" y="3310"/>
                  <a:pt x="5460" y="2483"/>
                </a:cubicBezTo>
                <a:cubicBezTo>
                  <a:pt x="4504" y="1664"/>
                  <a:pt x="2474" y="760"/>
                  <a:pt x="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5" name="Google Shape;935;p30"/>
          <p:cNvSpPr/>
          <p:nvPr/>
        </p:nvSpPr>
        <p:spPr>
          <a:xfrm>
            <a:off x="10584965" y="5330367"/>
            <a:ext cx="1894759" cy="1789764"/>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6" name="Google Shape;936;p30"/>
          <p:cNvSpPr/>
          <p:nvPr/>
        </p:nvSpPr>
        <p:spPr>
          <a:xfrm>
            <a:off x="9300271" y="6503912"/>
            <a:ext cx="637320" cy="482060"/>
          </a:xfrm>
          <a:custGeom>
            <a:avLst/>
            <a:gdLst/>
            <a:ahLst/>
            <a:cxnLst/>
            <a:rect l="l" t="t" r="r" b="b"/>
            <a:pathLst>
              <a:path w="4659" h="3524" extrusionOk="0">
                <a:moveTo>
                  <a:pt x="1" y="1"/>
                </a:moveTo>
                <a:cubicBezTo>
                  <a:pt x="1" y="1"/>
                  <a:pt x="146" y="3080"/>
                  <a:pt x="1093" y="3387"/>
                </a:cubicBezTo>
                <a:cubicBezTo>
                  <a:pt x="1411" y="3489"/>
                  <a:pt x="1914" y="3524"/>
                  <a:pt x="2442" y="3524"/>
                </a:cubicBezTo>
                <a:cubicBezTo>
                  <a:pt x="3498" y="3524"/>
                  <a:pt x="4658" y="3387"/>
                  <a:pt x="4658" y="3387"/>
                </a:cubicBezTo>
                <a:cubicBezTo>
                  <a:pt x="4658" y="3387"/>
                  <a:pt x="4129" y="2312"/>
                  <a:pt x="1" y="1"/>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937" name="Google Shape;937;p30"/>
          <p:cNvGrpSpPr/>
          <p:nvPr/>
        </p:nvGrpSpPr>
        <p:grpSpPr>
          <a:xfrm>
            <a:off x="10554392" y="2445896"/>
            <a:ext cx="2849607" cy="3541479"/>
            <a:chOff x="7901015" y="1954481"/>
            <a:chExt cx="2007331" cy="2494702"/>
          </a:xfrm>
        </p:grpSpPr>
        <p:sp>
          <p:nvSpPr>
            <p:cNvPr id="938" name="Google Shape;938;p30"/>
            <p:cNvSpPr/>
            <p:nvPr/>
          </p:nvSpPr>
          <p:spPr>
            <a:xfrm rot="-2640136">
              <a:off x="8465247" y="1981937"/>
              <a:ext cx="878868" cy="1979522"/>
            </a:xfrm>
            <a:custGeom>
              <a:avLst/>
              <a:gdLst/>
              <a:ahLst/>
              <a:cxnLst/>
              <a:rect l="l" t="t" r="r" b="b"/>
              <a:pathLst>
                <a:path w="7541" h="16985" extrusionOk="0">
                  <a:moveTo>
                    <a:pt x="5443" y="0"/>
                  </a:moveTo>
                  <a:cubicBezTo>
                    <a:pt x="5443" y="0"/>
                    <a:pt x="3267" y="4121"/>
                    <a:pt x="3319" y="4999"/>
                  </a:cubicBezTo>
                  <a:cubicBezTo>
                    <a:pt x="3370" y="5878"/>
                    <a:pt x="3566" y="7405"/>
                    <a:pt x="3302" y="7959"/>
                  </a:cubicBezTo>
                  <a:cubicBezTo>
                    <a:pt x="3029" y="8514"/>
                    <a:pt x="2261" y="8931"/>
                    <a:pt x="2338" y="10040"/>
                  </a:cubicBezTo>
                  <a:cubicBezTo>
                    <a:pt x="2414" y="11141"/>
                    <a:pt x="2031" y="12429"/>
                    <a:pt x="1578" y="12924"/>
                  </a:cubicBezTo>
                  <a:cubicBezTo>
                    <a:pt x="1126" y="13427"/>
                    <a:pt x="0" y="15116"/>
                    <a:pt x="504" y="16097"/>
                  </a:cubicBezTo>
                  <a:cubicBezTo>
                    <a:pt x="765" y="16614"/>
                    <a:pt x="1285" y="16985"/>
                    <a:pt x="1951" y="16985"/>
                  </a:cubicBezTo>
                  <a:cubicBezTo>
                    <a:pt x="2547" y="16985"/>
                    <a:pt x="3260" y="16688"/>
                    <a:pt x="4010" y="15935"/>
                  </a:cubicBezTo>
                  <a:cubicBezTo>
                    <a:pt x="4521" y="15414"/>
                    <a:pt x="5562" y="14442"/>
                    <a:pt x="5673" y="12779"/>
                  </a:cubicBezTo>
                  <a:cubicBezTo>
                    <a:pt x="5792" y="11124"/>
                    <a:pt x="6244" y="11260"/>
                    <a:pt x="6406" y="10305"/>
                  </a:cubicBezTo>
                  <a:cubicBezTo>
                    <a:pt x="6569" y="9349"/>
                    <a:pt x="6193" y="8966"/>
                    <a:pt x="6569" y="8206"/>
                  </a:cubicBezTo>
                  <a:cubicBezTo>
                    <a:pt x="6952" y="7456"/>
                    <a:pt x="7541" y="6381"/>
                    <a:pt x="6824" y="4334"/>
                  </a:cubicBezTo>
                  <a:cubicBezTo>
                    <a:pt x="6116" y="2295"/>
                    <a:pt x="5443" y="0"/>
                    <a:pt x="5443"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9" name="Google Shape;939;p30"/>
            <p:cNvSpPr/>
            <p:nvPr/>
          </p:nvSpPr>
          <p:spPr>
            <a:xfrm rot="-2640136">
              <a:off x="8718431" y="2023117"/>
              <a:ext cx="496250" cy="1894936"/>
            </a:xfrm>
            <a:custGeom>
              <a:avLst/>
              <a:gdLst/>
              <a:ahLst/>
              <a:cxnLst/>
              <a:rect l="l" t="t" r="r" b="b"/>
              <a:pathLst>
                <a:path w="4258" h="16984" fill="none" extrusionOk="0">
                  <a:moveTo>
                    <a:pt x="1" y="16984"/>
                  </a:moveTo>
                  <a:cubicBezTo>
                    <a:pt x="1" y="16984"/>
                    <a:pt x="4257" y="9384"/>
                    <a:pt x="3413"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0" name="Google Shape;940;p30"/>
            <p:cNvSpPr/>
            <p:nvPr/>
          </p:nvSpPr>
          <p:spPr>
            <a:xfrm rot="-2640207">
              <a:off x="8556363" y="2355427"/>
              <a:ext cx="275862" cy="244448"/>
            </a:xfrm>
            <a:custGeom>
              <a:avLst/>
              <a:gdLst/>
              <a:ahLst/>
              <a:cxnLst/>
              <a:rect l="l" t="t" r="r" b="b"/>
              <a:pathLst>
                <a:path w="2798" h="2355" fill="none" extrusionOk="0">
                  <a:moveTo>
                    <a:pt x="2798" y="1451"/>
                  </a:moveTo>
                  <a:cubicBezTo>
                    <a:pt x="2798" y="1451"/>
                    <a:pt x="1774" y="2091"/>
                    <a:pt x="1391" y="2355"/>
                  </a:cubicBezTo>
                  <a:cubicBezTo>
                    <a:pt x="1007" y="1528"/>
                    <a:pt x="538" y="734"/>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1" name="Google Shape;941;p30"/>
            <p:cNvSpPr/>
            <p:nvPr/>
          </p:nvSpPr>
          <p:spPr>
            <a:xfrm rot="-2640037">
              <a:off x="8951182" y="2717325"/>
              <a:ext cx="173989" cy="139270"/>
            </a:xfrm>
            <a:custGeom>
              <a:avLst/>
              <a:gdLst/>
              <a:ahLst/>
              <a:cxnLst/>
              <a:rect l="l" t="t" r="r" b="b"/>
              <a:pathLst>
                <a:path w="1980" h="1195" fill="none" extrusionOk="0">
                  <a:moveTo>
                    <a:pt x="1980" y="0"/>
                  </a:moveTo>
                  <a:cubicBezTo>
                    <a:pt x="1980" y="0"/>
                    <a:pt x="785" y="1058"/>
                    <a:pt x="1" y="1194"/>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2" name="Google Shape;942;p30"/>
            <p:cNvSpPr/>
            <p:nvPr/>
          </p:nvSpPr>
          <p:spPr>
            <a:xfrm rot="-2640009">
              <a:off x="8693927" y="2606434"/>
              <a:ext cx="178608" cy="259816"/>
            </a:xfrm>
            <a:custGeom>
              <a:avLst/>
              <a:gdLst/>
              <a:ahLst/>
              <a:cxnLst/>
              <a:rect l="l" t="t" r="r" b="b"/>
              <a:pathLst>
                <a:path w="1827" h="2355" fill="none" extrusionOk="0">
                  <a:moveTo>
                    <a:pt x="1826" y="2354"/>
                  </a:moveTo>
                  <a:cubicBezTo>
                    <a:pt x="1826" y="2354"/>
                    <a:pt x="555" y="1007"/>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3" name="Google Shape;943;p30"/>
            <p:cNvSpPr/>
            <p:nvPr/>
          </p:nvSpPr>
          <p:spPr>
            <a:xfrm rot="-2640324">
              <a:off x="8946171" y="2918772"/>
              <a:ext cx="126316" cy="277361"/>
            </a:xfrm>
            <a:custGeom>
              <a:avLst/>
              <a:gdLst/>
              <a:ahLst/>
              <a:cxnLst/>
              <a:rect l="l" t="t" r="r" b="b"/>
              <a:pathLst>
                <a:path w="1366" h="2509" fill="none" extrusionOk="0">
                  <a:moveTo>
                    <a:pt x="1365" y="2508"/>
                  </a:moveTo>
                  <a:cubicBezTo>
                    <a:pt x="1365" y="2508"/>
                    <a:pt x="265" y="1289"/>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4" name="Google Shape;944;p30"/>
            <p:cNvSpPr/>
            <p:nvPr/>
          </p:nvSpPr>
          <p:spPr>
            <a:xfrm rot="-2640143">
              <a:off x="9109750" y="2988787"/>
              <a:ext cx="207109" cy="142298"/>
            </a:xfrm>
            <a:custGeom>
              <a:avLst/>
              <a:gdLst/>
              <a:ahLst/>
              <a:cxnLst/>
              <a:rect l="l" t="t" r="r" b="b"/>
              <a:pathLst>
                <a:path w="2210" h="1221" fill="none" extrusionOk="0">
                  <a:moveTo>
                    <a:pt x="0" y="1221"/>
                  </a:moveTo>
                  <a:cubicBezTo>
                    <a:pt x="0" y="1221"/>
                    <a:pt x="1288" y="658"/>
                    <a:pt x="2209"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5" name="Google Shape;945;p30"/>
            <p:cNvSpPr/>
            <p:nvPr/>
          </p:nvSpPr>
          <p:spPr>
            <a:xfrm rot="-2640162">
              <a:off x="9143492" y="3281511"/>
              <a:ext cx="104690" cy="265516"/>
            </a:xfrm>
            <a:custGeom>
              <a:avLst/>
              <a:gdLst/>
              <a:ahLst/>
              <a:cxnLst/>
              <a:rect l="l" t="t" r="r" b="b"/>
              <a:pathLst>
                <a:path w="1170" h="2355" fill="none" extrusionOk="0">
                  <a:moveTo>
                    <a:pt x="1170" y="2354"/>
                  </a:moveTo>
                  <a:cubicBezTo>
                    <a:pt x="1170" y="2354"/>
                    <a:pt x="214" y="1049"/>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6" name="Google Shape;946;p30"/>
            <p:cNvSpPr/>
            <p:nvPr/>
          </p:nvSpPr>
          <p:spPr>
            <a:xfrm rot="-2640159">
              <a:off x="9255420" y="3303115"/>
              <a:ext cx="252782" cy="196962"/>
            </a:xfrm>
            <a:custGeom>
              <a:avLst/>
              <a:gdLst/>
              <a:ahLst/>
              <a:cxnLst/>
              <a:rect l="l" t="t" r="r" b="b"/>
              <a:pathLst>
                <a:path w="2620" h="1690" fill="none" extrusionOk="0">
                  <a:moveTo>
                    <a:pt x="1" y="1689"/>
                  </a:moveTo>
                  <a:cubicBezTo>
                    <a:pt x="1" y="1689"/>
                    <a:pt x="1715" y="922"/>
                    <a:pt x="2619"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7" name="Google Shape;947;p30"/>
            <p:cNvSpPr/>
            <p:nvPr/>
          </p:nvSpPr>
          <p:spPr>
            <a:xfrm rot="-2640136">
              <a:off x="8456193" y="2652442"/>
              <a:ext cx="608483" cy="1844213"/>
            </a:xfrm>
            <a:custGeom>
              <a:avLst/>
              <a:gdLst/>
              <a:ahLst/>
              <a:cxnLst/>
              <a:rect l="l" t="t" r="r" b="b"/>
              <a:pathLst>
                <a:path w="5221" h="15824" extrusionOk="0">
                  <a:moveTo>
                    <a:pt x="3191" y="0"/>
                  </a:moveTo>
                  <a:cubicBezTo>
                    <a:pt x="3191" y="0"/>
                    <a:pt x="2423" y="2508"/>
                    <a:pt x="2116" y="3131"/>
                  </a:cubicBezTo>
                  <a:cubicBezTo>
                    <a:pt x="1800" y="3753"/>
                    <a:pt x="785" y="5204"/>
                    <a:pt x="1050" y="6150"/>
                  </a:cubicBezTo>
                  <a:cubicBezTo>
                    <a:pt x="1306" y="7097"/>
                    <a:pt x="1570" y="9102"/>
                    <a:pt x="1178" y="9801"/>
                  </a:cubicBezTo>
                  <a:cubicBezTo>
                    <a:pt x="777" y="10501"/>
                    <a:pt x="0" y="12625"/>
                    <a:pt x="256" y="13333"/>
                  </a:cubicBezTo>
                  <a:cubicBezTo>
                    <a:pt x="504" y="14032"/>
                    <a:pt x="2739" y="15823"/>
                    <a:pt x="2739" y="15823"/>
                  </a:cubicBezTo>
                  <a:cubicBezTo>
                    <a:pt x="3268" y="15499"/>
                    <a:pt x="4351" y="13887"/>
                    <a:pt x="4393" y="12821"/>
                  </a:cubicBezTo>
                  <a:cubicBezTo>
                    <a:pt x="4428" y="11763"/>
                    <a:pt x="4155" y="10509"/>
                    <a:pt x="4274" y="9869"/>
                  </a:cubicBezTo>
                  <a:cubicBezTo>
                    <a:pt x="4402" y="9238"/>
                    <a:pt x="5221" y="7737"/>
                    <a:pt x="4811" y="6483"/>
                  </a:cubicBezTo>
                  <a:cubicBezTo>
                    <a:pt x="4393" y="5229"/>
                    <a:pt x="4146" y="3958"/>
                    <a:pt x="4146" y="3250"/>
                  </a:cubicBezTo>
                  <a:cubicBezTo>
                    <a:pt x="4155" y="2534"/>
                    <a:pt x="3779" y="1331"/>
                    <a:pt x="3191"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8" name="Google Shape;948;p30"/>
            <p:cNvSpPr/>
            <p:nvPr/>
          </p:nvSpPr>
          <p:spPr>
            <a:xfrm rot="-2640136">
              <a:off x="8742892" y="2693908"/>
              <a:ext cx="139272" cy="1731629"/>
            </a:xfrm>
            <a:custGeom>
              <a:avLst/>
              <a:gdLst/>
              <a:ahLst/>
              <a:cxnLst/>
              <a:rect l="l" t="t" r="r" b="b"/>
              <a:pathLst>
                <a:path w="1195" h="15560" fill="none" extrusionOk="0">
                  <a:moveTo>
                    <a:pt x="0" y="15559"/>
                  </a:moveTo>
                  <a:cubicBezTo>
                    <a:pt x="0" y="15559"/>
                    <a:pt x="1194" y="8001"/>
                    <a:pt x="921" y="5366"/>
                  </a:cubicBezTo>
                  <a:cubicBezTo>
                    <a:pt x="759" y="3583"/>
                    <a:pt x="708" y="1792"/>
                    <a:pt x="768"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9" name="Google Shape;949;p30"/>
            <p:cNvSpPr/>
            <p:nvPr/>
          </p:nvSpPr>
          <p:spPr>
            <a:xfrm rot="-2640283">
              <a:off x="9080092" y="3764889"/>
              <a:ext cx="128769" cy="146258"/>
            </a:xfrm>
            <a:custGeom>
              <a:avLst/>
              <a:gdLst/>
              <a:ahLst/>
              <a:cxnLst/>
              <a:rect l="l" t="t" r="r" b="b"/>
              <a:pathLst>
                <a:path w="1451" h="1255" fill="none" extrusionOk="0">
                  <a:moveTo>
                    <a:pt x="1450" y="0"/>
                  </a:moveTo>
                  <a:lnTo>
                    <a:pt x="0" y="1254"/>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0" name="Google Shape;950;p30"/>
            <p:cNvSpPr/>
            <p:nvPr/>
          </p:nvSpPr>
          <p:spPr>
            <a:xfrm rot="-2640349">
              <a:off x="8845795" y="3651788"/>
              <a:ext cx="146279" cy="249633"/>
            </a:xfrm>
            <a:custGeom>
              <a:avLst/>
              <a:gdLst/>
              <a:ahLst/>
              <a:cxnLst/>
              <a:rect l="l" t="t" r="r" b="b"/>
              <a:pathLst>
                <a:path w="1656" h="2142" fill="none" extrusionOk="0">
                  <a:moveTo>
                    <a:pt x="1656" y="2142"/>
                  </a:moveTo>
                  <a:cubicBezTo>
                    <a:pt x="1656" y="2142"/>
                    <a:pt x="214" y="56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1" name="Google Shape;951;p30"/>
            <p:cNvSpPr/>
            <p:nvPr/>
          </p:nvSpPr>
          <p:spPr>
            <a:xfrm rot="-2640430">
              <a:off x="8769062" y="3348868"/>
              <a:ext cx="141831" cy="182965"/>
            </a:xfrm>
            <a:custGeom>
              <a:avLst/>
              <a:gdLst/>
              <a:ahLst/>
              <a:cxnLst/>
              <a:rect l="l" t="t" r="r" b="b"/>
              <a:pathLst>
                <a:path w="1587" h="1570" fill="none" extrusionOk="0">
                  <a:moveTo>
                    <a:pt x="0" y="1570"/>
                  </a:moveTo>
                  <a:cubicBezTo>
                    <a:pt x="0" y="1570"/>
                    <a:pt x="1228" y="606"/>
                    <a:pt x="158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2" name="Google Shape;952;p30"/>
            <p:cNvSpPr/>
            <p:nvPr/>
          </p:nvSpPr>
          <p:spPr>
            <a:xfrm rot="-2640121">
              <a:off x="8495302" y="3245520"/>
              <a:ext cx="190001" cy="330089"/>
            </a:xfrm>
            <a:custGeom>
              <a:avLst/>
              <a:gdLst/>
              <a:ahLst/>
              <a:cxnLst/>
              <a:rect l="l" t="t" r="r" b="b"/>
              <a:pathLst>
                <a:path w="1920" h="2943" fill="none" extrusionOk="0">
                  <a:moveTo>
                    <a:pt x="1920" y="2943"/>
                  </a:moveTo>
                  <a:cubicBezTo>
                    <a:pt x="1920" y="2943"/>
                    <a:pt x="197" y="1186"/>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3" name="Google Shape;953;p30"/>
            <p:cNvSpPr/>
            <p:nvPr/>
          </p:nvSpPr>
          <p:spPr>
            <a:xfrm rot="-2640075">
              <a:off x="8540251" y="3146178"/>
              <a:ext cx="74415" cy="133330"/>
            </a:xfrm>
            <a:custGeom>
              <a:avLst/>
              <a:gdLst/>
              <a:ahLst/>
              <a:cxnLst/>
              <a:rect l="l" t="t" r="r" b="b"/>
              <a:pathLst>
                <a:path w="897" h="1144" fill="none" extrusionOk="0">
                  <a:moveTo>
                    <a:pt x="1" y="1144"/>
                  </a:moveTo>
                  <a:cubicBezTo>
                    <a:pt x="1" y="1144"/>
                    <a:pt x="709" y="453"/>
                    <a:pt x="896"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4" name="Google Shape;954;p30"/>
            <p:cNvSpPr/>
            <p:nvPr/>
          </p:nvSpPr>
          <p:spPr>
            <a:xfrm rot="-2639852">
              <a:off x="8315519" y="3038678"/>
              <a:ext cx="56737" cy="98733"/>
            </a:xfrm>
            <a:custGeom>
              <a:avLst/>
              <a:gdLst/>
              <a:ahLst/>
              <a:cxnLst/>
              <a:rect l="l" t="t" r="r" b="b"/>
              <a:pathLst>
                <a:path w="598" h="974" fill="none" extrusionOk="0">
                  <a:moveTo>
                    <a:pt x="597" y="973"/>
                  </a:moveTo>
                  <a:cubicBezTo>
                    <a:pt x="597" y="973"/>
                    <a:pt x="94" y="351"/>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955" name="Google Shape;955;p30"/>
          <p:cNvGrpSpPr/>
          <p:nvPr/>
        </p:nvGrpSpPr>
        <p:grpSpPr>
          <a:xfrm>
            <a:off x="9430535" y="5579357"/>
            <a:ext cx="1836724" cy="1498160"/>
            <a:chOff x="7072901" y="4163877"/>
            <a:chExt cx="1377543" cy="1123620"/>
          </a:xfrm>
        </p:grpSpPr>
        <p:sp>
          <p:nvSpPr>
            <p:cNvPr id="956" name="Google Shape;956;p30"/>
            <p:cNvSpPr/>
            <p:nvPr/>
          </p:nvSpPr>
          <p:spPr>
            <a:xfrm>
              <a:off x="7072901" y="4163877"/>
              <a:ext cx="1377543" cy="1123620"/>
            </a:xfrm>
            <a:custGeom>
              <a:avLst/>
              <a:gdLst/>
              <a:ahLst/>
              <a:cxnLst/>
              <a:rect l="l" t="t" r="r" b="b"/>
              <a:pathLst>
                <a:path w="13427" h="10952" extrusionOk="0">
                  <a:moveTo>
                    <a:pt x="0" y="0"/>
                  </a:moveTo>
                  <a:cubicBezTo>
                    <a:pt x="1" y="0"/>
                    <a:pt x="1613" y="3557"/>
                    <a:pt x="1800" y="5212"/>
                  </a:cubicBezTo>
                  <a:cubicBezTo>
                    <a:pt x="1996" y="6875"/>
                    <a:pt x="2611" y="10569"/>
                    <a:pt x="3421" y="10902"/>
                  </a:cubicBezTo>
                  <a:cubicBezTo>
                    <a:pt x="3504" y="10936"/>
                    <a:pt x="3675" y="10951"/>
                    <a:pt x="3916" y="10951"/>
                  </a:cubicBezTo>
                  <a:cubicBezTo>
                    <a:pt x="6020" y="10951"/>
                    <a:pt x="13427" y="9784"/>
                    <a:pt x="13427" y="9784"/>
                  </a:cubicBezTo>
                  <a:cubicBezTo>
                    <a:pt x="13043" y="8778"/>
                    <a:pt x="11004" y="6730"/>
                    <a:pt x="9162" y="6159"/>
                  </a:cubicBezTo>
                  <a:cubicBezTo>
                    <a:pt x="7311" y="5596"/>
                    <a:pt x="3319" y="3037"/>
                    <a:pt x="2184" y="1894"/>
                  </a:cubicBezTo>
                  <a:cubicBezTo>
                    <a:pt x="1502" y="1211"/>
                    <a:pt x="768" y="580"/>
                    <a:pt x="0"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7" name="Google Shape;957;p30"/>
            <p:cNvSpPr/>
            <p:nvPr/>
          </p:nvSpPr>
          <p:spPr>
            <a:xfrm>
              <a:off x="7140024" y="4276125"/>
              <a:ext cx="745955" cy="972084"/>
            </a:xfrm>
            <a:custGeom>
              <a:avLst/>
              <a:gdLst/>
              <a:ahLst/>
              <a:cxnLst/>
              <a:rect l="l" t="t" r="r" b="b"/>
              <a:pathLst>
                <a:path w="7934" h="10569" fill="none" extrusionOk="0">
                  <a:moveTo>
                    <a:pt x="7934" y="10569"/>
                  </a:moveTo>
                  <a:cubicBezTo>
                    <a:pt x="7934" y="10569"/>
                    <a:pt x="3703" y="3881"/>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8" name="Google Shape;958;p30"/>
            <p:cNvSpPr/>
            <p:nvPr/>
          </p:nvSpPr>
          <p:spPr>
            <a:xfrm>
              <a:off x="7596228" y="4579486"/>
              <a:ext cx="103" cy="239970"/>
            </a:xfrm>
            <a:custGeom>
              <a:avLst/>
              <a:gdLst/>
              <a:ahLst/>
              <a:cxnLst/>
              <a:rect l="l" t="t" r="r" b="b"/>
              <a:pathLst>
                <a:path w="1" h="2339" fill="none" extrusionOk="0">
                  <a:moveTo>
                    <a:pt x="0" y="1"/>
                  </a:moveTo>
                  <a:lnTo>
                    <a:pt x="0" y="2338"/>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9" name="Google Shape;959;p30"/>
            <p:cNvSpPr/>
            <p:nvPr/>
          </p:nvSpPr>
          <p:spPr>
            <a:xfrm>
              <a:off x="7343976" y="4882350"/>
              <a:ext cx="383573" cy="126074"/>
            </a:xfrm>
            <a:custGeom>
              <a:avLst/>
              <a:gdLst/>
              <a:ahLst/>
              <a:cxnLst/>
              <a:rect l="l" t="t" r="r" b="b"/>
              <a:pathLst>
                <a:path w="4325" h="1229" fill="none" extrusionOk="0">
                  <a:moveTo>
                    <a:pt x="4325" y="1229"/>
                  </a:moveTo>
                  <a:cubicBezTo>
                    <a:pt x="4325" y="1229"/>
                    <a:pt x="1544" y="742"/>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0" name="Google Shape;960;p30"/>
            <p:cNvSpPr/>
            <p:nvPr/>
          </p:nvSpPr>
          <p:spPr>
            <a:xfrm>
              <a:off x="7988236" y="4882344"/>
              <a:ext cx="194418" cy="352722"/>
            </a:xfrm>
            <a:custGeom>
              <a:avLst/>
              <a:gdLst/>
              <a:ahLst/>
              <a:cxnLst/>
              <a:rect l="l" t="t" r="r" b="b"/>
              <a:pathLst>
                <a:path w="1895" h="3438" fill="none" extrusionOk="0">
                  <a:moveTo>
                    <a:pt x="1895" y="0"/>
                  </a:moveTo>
                  <a:cubicBezTo>
                    <a:pt x="1895" y="0"/>
                    <a:pt x="487" y="2926"/>
                    <a:pt x="1"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
  <p:cSld name="CUSTOM_5">
    <p:spTree>
      <p:nvGrpSpPr>
        <p:cNvPr id="1" name="Shape 961"/>
        <p:cNvGrpSpPr/>
        <p:nvPr/>
      </p:nvGrpSpPr>
      <p:grpSpPr>
        <a:xfrm>
          <a:off x="0" y="0"/>
          <a:ext cx="0" cy="0"/>
          <a:chOff x="0" y="0"/>
          <a:chExt cx="0" cy="0"/>
        </a:xfrm>
      </p:grpSpPr>
      <p:sp>
        <p:nvSpPr>
          <p:cNvPr id="962" name="Google Shape;962;p31"/>
          <p:cNvSpPr txBox="1">
            <a:spLocks noGrp="1"/>
          </p:cNvSpPr>
          <p:nvPr>
            <p:ph type="title"/>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3" name="Google Shape;963;p31"/>
          <p:cNvSpPr/>
          <p:nvPr/>
        </p:nvSpPr>
        <p:spPr>
          <a:xfrm flipH="1">
            <a:off x="10486827" y="1707533"/>
            <a:ext cx="1014359" cy="6131784"/>
          </a:xfrm>
          <a:custGeom>
            <a:avLst/>
            <a:gdLst/>
            <a:ahLst/>
            <a:cxnLst/>
            <a:rect l="l" t="t" r="r" b="b"/>
            <a:pathLst>
              <a:path w="9137" h="55233" extrusionOk="0">
                <a:moveTo>
                  <a:pt x="7157" y="0"/>
                </a:moveTo>
                <a:cubicBezTo>
                  <a:pt x="5963" y="2935"/>
                  <a:pt x="4504" y="5749"/>
                  <a:pt x="2815" y="8428"/>
                </a:cubicBezTo>
                <a:cubicBezTo>
                  <a:pt x="2935" y="6236"/>
                  <a:pt x="3097" y="4043"/>
                  <a:pt x="3285" y="1868"/>
                </a:cubicBezTo>
                <a:lnTo>
                  <a:pt x="1161" y="1681"/>
                </a:lnTo>
                <a:cubicBezTo>
                  <a:pt x="111" y="13870"/>
                  <a:pt x="0" y="26128"/>
                  <a:pt x="836" y="38343"/>
                </a:cubicBezTo>
                <a:cubicBezTo>
                  <a:pt x="1203" y="43606"/>
                  <a:pt x="1118" y="48869"/>
                  <a:pt x="871" y="55147"/>
                </a:cubicBezTo>
                <a:lnTo>
                  <a:pt x="3003" y="55232"/>
                </a:lnTo>
                <a:cubicBezTo>
                  <a:pt x="3250" y="48878"/>
                  <a:pt x="3336" y="43555"/>
                  <a:pt x="2969" y="38189"/>
                </a:cubicBezTo>
                <a:cubicBezTo>
                  <a:pt x="2380" y="29651"/>
                  <a:pt x="2269" y="21087"/>
                  <a:pt x="2619" y="12531"/>
                </a:cubicBezTo>
                <a:cubicBezTo>
                  <a:pt x="5246" y="8897"/>
                  <a:pt x="7439" y="4965"/>
                  <a:pt x="9136" y="811"/>
                </a:cubicBezTo>
                <a:lnTo>
                  <a:pt x="715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4" name="Google Shape;964;p31"/>
          <p:cNvSpPr/>
          <p:nvPr/>
        </p:nvSpPr>
        <p:spPr>
          <a:xfrm flipH="1">
            <a:off x="11592121" y="1006135"/>
            <a:ext cx="445204" cy="6944508"/>
          </a:xfrm>
          <a:custGeom>
            <a:avLst/>
            <a:gdLst/>
            <a:ahLst/>
            <a:cxnLst/>
            <a:rect l="l" t="t" r="r" b="b"/>
            <a:pathLst>
              <a:path w="4010" h="55156" extrusionOk="0">
                <a:moveTo>
                  <a:pt x="1877" y="0"/>
                </a:moveTo>
                <a:cubicBezTo>
                  <a:pt x="1093" y="12633"/>
                  <a:pt x="1007" y="25301"/>
                  <a:pt x="1630" y="37942"/>
                </a:cubicBezTo>
                <a:cubicBezTo>
                  <a:pt x="1843" y="42301"/>
                  <a:pt x="1169" y="46805"/>
                  <a:pt x="530" y="51155"/>
                </a:cubicBezTo>
                <a:cubicBezTo>
                  <a:pt x="351" y="52375"/>
                  <a:pt x="163" y="53638"/>
                  <a:pt x="1" y="54874"/>
                </a:cubicBezTo>
                <a:lnTo>
                  <a:pt x="2116" y="55156"/>
                </a:lnTo>
                <a:cubicBezTo>
                  <a:pt x="2278" y="53936"/>
                  <a:pt x="2466" y="52682"/>
                  <a:pt x="2645" y="51462"/>
                </a:cubicBezTo>
                <a:cubicBezTo>
                  <a:pt x="3311" y="47018"/>
                  <a:pt x="3993" y="42412"/>
                  <a:pt x="3763" y="37840"/>
                </a:cubicBezTo>
                <a:cubicBezTo>
                  <a:pt x="3148" y="25275"/>
                  <a:pt x="3225" y="12685"/>
                  <a:pt x="4010" y="137"/>
                </a:cubicBezTo>
                <a:lnTo>
                  <a:pt x="187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5" name="Google Shape;965;p31"/>
          <p:cNvSpPr/>
          <p:nvPr/>
        </p:nvSpPr>
        <p:spPr>
          <a:xfrm rot="18962">
            <a:off x="240917" y="6117761"/>
            <a:ext cx="1014808" cy="959399"/>
          </a:xfrm>
          <a:custGeom>
            <a:avLst/>
            <a:gdLst/>
            <a:ahLst/>
            <a:cxnLst/>
            <a:rect l="l" t="t" r="r" b="b"/>
            <a:pathLst>
              <a:path w="9487" h="8969" extrusionOk="0">
                <a:moveTo>
                  <a:pt x="9486" y="0"/>
                </a:moveTo>
                <a:cubicBezTo>
                  <a:pt x="9486" y="0"/>
                  <a:pt x="4803" y="1860"/>
                  <a:pt x="3336" y="3011"/>
                </a:cubicBezTo>
                <a:cubicBezTo>
                  <a:pt x="1860" y="4163"/>
                  <a:pt x="1" y="6918"/>
                  <a:pt x="154" y="8019"/>
                </a:cubicBezTo>
                <a:cubicBezTo>
                  <a:pt x="154" y="8019"/>
                  <a:pt x="4964" y="8969"/>
                  <a:pt x="7350" y="8969"/>
                </a:cubicBezTo>
                <a:cubicBezTo>
                  <a:pt x="7980" y="8969"/>
                  <a:pt x="8440" y="8903"/>
                  <a:pt x="8599" y="8735"/>
                </a:cubicBezTo>
                <a:cubicBezTo>
                  <a:pt x="9358" y="7933"/>
                  <a:pt x="9486" y="1"/>
                  <a:pt x="948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6" name="Google Shape;966;p31"/>
          <p:cNvSpPr/>
          <p:nvPr/>
        </p:nvSpPr>
        <p:spPr>
          <a:xfrm rot="18798">
            <a:off x="663359" y="6186780"/>
            <a:ext cx="557743" cy="858221"/>
          </a:xfrm>
          <a:custGeom>
            <a:avLst/>
            <a:gdLst/>
            <a:ahLst/>
            <a:cxnLst/>
            <a:rect l="l" t="t" r="r" b="b"/>
            <a:pathLst>
              <a:path w="5545" h="8651" fill="none" extrusionOk="0">
                <a:moveTo>
                  <a:pt x="0" y="8650"/>
                </a:moveTo>
                <a:cubicBezTo>
                  <a:pt x="0" y="8650"/>
                  <a:pt x="4675" y="2833"/>
                  <a:pt x="5545" y="1"/>
                </a:cubicBezTo>
              </a:path>
            </a:pathLst>
          </a:custGeom>
          <a:solidFill>
            <a:schemeClr val="dk1"/>
          </a:solid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7" name="Google Shape;967;p31"/>
          <p:cNvSpPr/>
          <p:nvPr/>
        </p:nvSpPr>
        <p:spPr>
          <a:xfrm rot="-826949">
            <a:off x="-538635" y="4642125"/>
            <a:ext cx="1374307" cy="1615623"/>
          </a:xfrm>
          <a:custGeom>
            <a:avLst/>
            <a:gdLst/>
            <a:ahLst/>
            <a:cxnLst/>
            <a:rect l="l" t="t" r="r" b="b"/>
            <a:pathLst>
              <a:path w="12848" h="15104" extrusionOk="0">
                <a:moveTo>
                  <a:pt x="12847" y="0"/>
                </a:moveTo>
                <a:lnTo>
                  <a:pt x="12847" y="0"/>
                </a:lnTo>
                <a:cubicBezTo>
                  <a:pt x="12847" y="0"/>
                  <a:pt x="9631" y="845"/>
                  <a:pt x="7584" y="2064"/>
                </a:cubicBezTo>
                <a:cubicBezTo>
                  <a:pt x="5537" y="3284"/>
                  <a:pt x="2560" y="7182"/>
                  <a:pt x="1681" y="9349"/>
                </a:cubicBezTo>
                <a:cubicBezTo>
                  <a:pt x="1681" y="9349"/>
                  <a:pt x="1" y="14151"/>
                  <a:pt x="2466" y="15039"/>
                </a:cubicBezTo>
                <a:cubicBezTo>
                  <a:pt x="2590" y="15083"/>
                  <a:pt x="2722" y="15104"/>
                  <a:pt x="2862" y="15104"/>
                </a:cubicBezTo>
                <a:cubicBezTo>
                  <a:pt x="5517" y="15104"/>
                  <a:pt x="10949" y="7557"/>
                  <a:pt x="11508" y="6577"/>
                </a:cubicBezTo>
                <a:cubicBezTo>
                  <a:pt x="12097" y="5545"/>
                  <a:pt x="12847" y="0"/>
                  <a:pt x="12847"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8" name="Google Shape;968;p31"/>
          <p:cNvSpPr/>
          <p:nvPr/>
        </p:nvSpPr>
        <p:spPr>
          <a:xfrm rot="-826880">
            <a:off x="-384644" y="4672476"/>
            <a:ext cx="1170209" cy="1479052"/>
          </a:xfrm>
          <a:custGeom>
            <a:avLst/>
            <a:gdLst/>
            <a:ahLst/>
            <a:cxnLst/>
            <a:rect l="l" t="t" r="r" b="b"/>
            <a:pathLst>
              <a:path w="11338" h="14237" fill="none" extrusionOk="0">
                <a:moveTo>
                  <a:pt x="1" y="14237"/>
                </a:moveTo>
                <a:cubicBezTo>
                  <a:pt x="1" y="14237"/>
                  <a:pt x="4300" y="5331"/>
                  <a:pt x="11337" y="0"/>
                </a:cubicBezTo>
              </a:path>
            </a:pathLst>
          </a:custGeom>
          <a:solidFill>
            <a:schemeClr val="dk1"/>
          </a:solid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9" name="Google Shape;969;p31"/>
          <p:cNvSpPr/>
          <p:nvPr/>
        </p:nvSpPr>
        <p:spPr>
          <a:xfrm rot="-220542">
            <a:off x="-791431" y="5530384"/>
            <a:ext cx="1769197" cy="1443011"/>
          </a:xfrm>
          <a:custGeom>
            <a:avLst/>
            <a:gdLst/>
            <a:ahLst/>
            <a:cxnLst/>
            <a:rect l="l" t="t" r="r" b="b"/>
            <a:pathLst>
              <a:path w="13428" h="10952" extrusionOk="0">
                <a:moveTo>
                  <a:pt x="13427" y="0"/>
                </a:moveTo>
                <a:lnTo>
                  <a:pt x="13427" y="0"/>
                </a:lnTo>
                <a:cubicBezTo>
                  <a:pt x="12651" y="580"/>
                  <a:pt x="11926" y="1211"/>
                  <a:pt x="11243" y="1894"/>
                </a:cubicBezTo>
                <a:cubicBezTo>
                  <a:pt x="10100" y="3037"/>
                  <a:pt x="6117" y="5596"/>
                  <a:pt x="4266" y="6159"/>
                </a:cubicBezTo>
                <a:cubicBezTo>
                  <a:pt x="2423" y="6730"/>
                  <a:pt x="385" y="8778"/>
                  <a:pt x="1" y="9784"/>
                </a:cubicBezTo>
                <a:cubicBezTo>
                  <a:pt x="1" y="9784"/>
                  <a:pt x="7401" y="10951"/>
                  <a:pt x="9509" y="10951"/>
                </a:cubicBezTo>
                <a:cubicBezTo>
                  <a:pt x="9751" y="10951"/>
                  <a:pt x="9923" y="10936"/>
                  <a:pt x="10007" y="10902"/>
                </a:cubicBezTo>
                <a:cubicBezTo>
                  <a:pt x="10817" y="10569"/>
                  <a:pt x="11431" y="6875"/>
                  <a:pt x="11619" y="5212"/>
                </a:cubicBezTo>
                <a:cubicBezTo>
                  <a:pt x="11815" y="3557"/>
                  <a:pt x="13427" y="0"/>
                  <a:pt x="13427"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0" name="Google Shape;970;p31"/>
          <p:cNvSpPr/>
          <p:nvPr/>
        </p:nvSpPr>
        <p:spPr>
          <a:xfrm rot="-220594">
            <a:off x="-66443" y="5583995"/>
            <a:ext cx="980757" cy="1317704"/>
          </a:xfrm>
          <a:custGeom>
            <a:avLst/>
            <a:gdLst/>
            <a:ahLst/>
            <a:cxnLst/>
            <a:rect l="l" t="t" r="r" b="b"/>
            <a:pathLst>
              <a:path w="7934" h="10569" fill="none" extrusionOk="0">
                <a:moveTo>
                  <a:pt x="1" y="10569"/>
                </a:moveTo>
                <a:cubicBezTo>
                  <a:pt x="1" y="10569"/>
                  <a:pt x="4232" y="3881"/>
                  <a:pt x="7934"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1" name="Google Shape;971;p31"/>
          <p:cNvSpPr/>
          <p:nvPr/>
        </p:nvSpPr>
        <p:spPr>
          <a:xfrm rot="-220505">
            <a:off x="258976" y="6148785"/>
            <a:ext cx="45477" cy="211467"/>
          </a:xfrm>
          <a:custGeom>
            <a:avLst/>
            <a:gdLst/>
            <a:ahLst/>
            <a:cxnLst/>
            <a:rect l="l" t="t" r="r" b="b"/>
            <a:pathLst>
              <a:path w="1" h="2339" fill="none" extrusionOk="0">
                <a:moveTo>
                  <a:pt x="1" y="1"/>
                </a:moveTo>
                <a:lnTo>
                  <a:pt x="1" y="2338"/>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2" name="Google Shape;972;p31"/>
          <p:cNvSpPr/>
          <p:nvPr/>
        </p:nvSpPr>
        <p:spPr>
          <a:xfrm rot="-220575">
            <a:off x="154427" y="6435593"/>
            <a:ext cx="440103" cy="161913"/>
          </a:xfrm>
          <a:custGeom>
            <a:avLst/>
            <a:gdLst/>
            <a:ahLst/>
            <a:cxnLst/>
            <a:rect l="l" t="t" r="r" b="b"/>
            <a:pathLst>
              <a:path w="4317" h="1229" fill="none" extrusionOk="0">
                <a:moveTo>
                  <a:pt x="1" y="1229"/>
                </a:moveTo>
                <a:cubicBezTo>
                  <a:pt x="1" y="1229"/>
                  <a:pt x="2773" y="742"/>
                  <a:pt x="431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3" name="Google Shape;973;p31"/>
          <p:cNvSpPr/>
          <p:nvPr/>
        </p:nvSpPr>
        <p:spPr>
          <a:xfrm rot="-220542">
            <a:off x="-419173" y="6478891"/>
            <a:ext cx="248489" cy="452983"/>
          </a:xfrm>
          <a:custGeom>
            <a:avLst/>
            <a:gdLst/>
            <a:ahLst/>
            <a:cxnLst/>
            <a:rect l="l" t="t" r="r" b="b"/>
            <a:pathLst>
              <a:path w="1886" h="3438" fill="none" extrusionOk="0">
                <a:moveTo>
                  <a:pt x="0" y="0"/>
                </a:moveTo>
                <a:cubicBezTo>
                  <a:pt x="0" y="0"/>
                  <a:pt x="1407" y="2926"/>
                  <a:pt x="1885"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CUSTOM_5_1">
    <p:spTree>
      <p:nvGrpSpPr>
        <p:cNvPr id="1" name="Shape 974"/>
        <p:cNvGrpSpPr/>
        <p:nvPr/>
      </p:nvGrpSpPr>
      <p:grpSpPr>
        <a:xfrm>
          <a:off x="0" y="0"/>
          <a:ext cx="0" cy="0"/>
          <a:chOff x="0" y="0"/>
          <a:chExt cx="0" cy="0"/>
        </a:xfrm>
      </p:grpSpPr>
      <p:sp>
        <p:nvSpPr>
          <p:cNvPr id="975" name="Google Shape;975;p32"/>
          <p:cNvSpPr txBox="1">
            <a:spLocks noGrp="1"/>
          </p:cNvSpPr>
          <p:nvPr>
            <p:ph type="title"/>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6" name="Google Shape;976;p32"/>
          <p:cNvSpPr/>
          <p:nvPr/>
        </p:nvSpPr>
        <p:spPr>
          <a:xfrm>
            <a:off x="-164767" y="4517033"/>
            <a:ext cx="12509171" cy="2728115"/>
          </a:xfrm>
          <a:custGeom>
            <a:avLst/>
            <a:gdLst/>
            <a:ahLst/>
            <a:cxnLst/>
            <a:rect l="l" t="t" r="r" b="b"/>
            <a:pathLst>
              <a:path w="80746" h="34443" extrusionOk="0">
                <a:moveTo>
                  <a:pt x="4267" y="0"/>
                </a:moveTo>
                <a:cubicBezTo>
                  <a:pt x="4172" y="0"/>
                  <a:pt x="4076" y="17"/>
                  <a:pt x="3984" y="49"/>
                </a:cubicBezTo>
                <a:cubicBezTo>
                  <a:pt x="3728" y="143"/>
                  <a:pt x="3489" y="297"/>
                  <a:pt x="3301" y="493"/>
                </a:cubicBezTo>
                <a:cubicBezTo>
                  <a:pt x="2312" y="1423"/>
                  <a:pt x="1672" y="2804"/>
                  <a:pt x="1135" y="4050"/>
                </a:cubicBezTo>
                <a:cubicBezTo>
                  <a:pt x="887" y="3555"/>
                  <a:pt x="495" y="3154"/>
                  <a:pt x="0" y="2907"/>
                </a:cubicBezTo>
                <a:lnTo>
                  <a:pt x="0" y="2907"/>
                </a:lnTo>
                <a:lnTo>
                  <a:pt x="904" y="34442"/>
                </a:lnTo>
                <a:lnTo>
                  <a:pt x="80746" y="34442"/>
                </a:lnTo>
                <a:lnTo>
                  <a:pt x="80746" y="6609"/>
                </a:lnTo>
                <a:cubicBezTo>
                  <a:pt x="80417" y="6257"/>
                  <a:pt x="79959" y="6063"/>
                  <a:pt x="79487" y="6063"/>
                </a:cubicBezTo>
                <a:cubicBezTo>
                  <a:pt x="79432" y="6063"/>
                  <a:pt x="79376" y="6066"/>
                  <a:pt x="79321" y="6071"/>
                </a:cubicBezTo>
                <a:cubicBezTo>
                  <a:pt x="78698" y="4314"/>
                  <a:pt x="77445" y="2847"/>
                  <a:pt x="75807" y="1960"/>
                </a:cubicBezTo>
                <a:cubicBezTo>
                  <a:pt x="75279" y="1677"/>
                  <a:pt x="74678" y="1459"/>
                  <a:pt x="74088" y="1459"/>
                </a:cubicBezTo>
                <a:cubicBezTo>
                  <a:pt x="73876" y="1459"/>
                  <a:pt x="73666" y="1487"/>
                  <a:pt x="73461" y="1550"/>
                </a:cubicBezTo>
                <a:cubicBezTo>
                  <a:pt x="72463" y="1858"/>
                  <a:pt x="71866" y="2915"/>
                  <a:pt x="71670" y="3947"/>
                </a:cubicBezTo>
                <a:cubicBezTo>
                  <a:pt x="71465" y="4971"/>
                  <a:pt x="71678" y="5850"/>
                  <a:pt x="71516" y="6882"/>
                </a:cubicBezTo>
                <a:cubicBezTo>
                  <a:pt x="70970" y="6438"/>
                  <a:pt x="70365" y="6080"/>
                  <a:pt x="69716" y="5816"/>
                </a:cubicBezTo>
                <a:cubicBezTo>
                  <a:pt x="69561" y="5753"/>
                  <a:pt x="69387" y="5698"/>
                  <a:pt x="69223" y="5698"/>
                </a:cubicBezTo>
                <a:cubicBezTo>
                  <a:pt x="69116" y="5698"/>
                  <a:pt x="69014" y="5721"/>
                  <a:pt x="68923" y="5781"/>
                </a:cubicBezTo>
                <a:cubicBezTo>
                  <a:pt x="68727" y="5909"/>
                  <a:pt x="68659" y="6165"/>
                  <a:pt x="68624" y="6404"/>
                </a:cubicBezTo>
                <a:cubicBezTo>
                  <a:pt x="68386" y="7692"/>
                  <a:pt x="68488" y="9236"/>
                  <a:pt x="68727" y="10516"/>
                </a:cubicBezTo>
                <a:lnTo>
                  <a:pt x="66270" y="7257"/>
                </a:lnTo>
                <a:cubicBezTo>
                  <a:pt x="66108" y="7027"/>
                  <a:pt x="65912" y="6814"/>
                  <a:pt x="65690" y="6643"/>
                </a:cubicBezTo>
                <a:cubicBezTo>
                  <a:pt x="65533" y="6527"/>
                  <a:pt x="65345" y="6466"/>
                  <a:pt x="65154" y="6466"/>
                </a:cubicBezTo>
                <a:cubicBezTo>
                  <a:pt x="65065" y="6466"/>
                  <a:pt x="64975" y="6479"/>
                  <a:pt x="64888" y="6506"/>
                </a:cubicBezTo>
                <a:cubicBezTo>
                  <a:pt x="64462" y="6669"/>
                  <a:pt x="64334" y="7197"/>
                  <a:pt x="64300" y="7650"/>
                </a:cubicBezTo>
                <a:cubicBezTo>
                  <a:pt x="64138" y="9424"/>
                  <a:pt x="64487" y="11053"/>
                  <a:pt x="64846" y="12802"/>
                </a:cubicBezTo>
                <a:cubicBezTo>
                  <a:pt x="64462" y="12486"/>
                  <a:pt x="64061" y="12170"/>
                  <a:pt x="63660" y="11872"/>
                </a:cubicBezTo>
                <a:cubicBezTo>
                  <a:pt x="63499" y="11755"/>
                  <a:pt x="63312" y="11631"/>
                  <a:pt x="63117" y="11631"/>
                </a:cubicBezTo>
                <a:cubicBezTo>
                  <a:pt x="63085" y="11631"/>
                  <a:pt x="63053" y="11634"/>
                  <a:pt x="63020" y="11642"/>
                </a:cubicBezTo>
                <a:cubicBezTo>
                  <a:pt x="62747" y="11710"/>
                  <a:pt x="62611" y="12008"/>
                  <a:pt x="62534" y="12281"/>
                </a:cubicBezTo>
                <a:cubicBezTo>
                  <a:pt x="62142" y="13518"/>
                  <a:pt x="61920" y="14806"/>
                  <a:pt x="61869" y="16103"/>
                </a:cubicBezTo>
                <a:lnTo>
                  <a:pt x="60982" y="13774"/>
                </a:lnTo>
                <a:cubicBezTo>
                  <a:pt x="60871" y="13501"/>
                  <a:pt x="60717" y="13186"/>
                  <a:pt x="60419" y="13151"/>
                </a:cubicBezTo>
                <a:cubicBezTo>
                  <a:pt x="60407" y="13151"/>
                  <a:pt x="60396" y="13150"/>
                  <a:pt x="60385" y="13150"/>
                </a:cubicBezTo>
                <a:cubicBezTo>
                  <a:pt x="60071" y="13150"/>
                  <a:pt x="59868" y="13495"/>
                  <a:pt x="59745" y="13791"/>
                </a:cubicBezTo>
                <a:cubicBezTo>
                  <a:pt x="58678" y="16333"/>
                  <a:pt x="57706" y="18875"/>
                  <a:pt x="56998" y="21545"/>
                </a:cubicBezTo>
                <a:cubicBezTo>
                  <a:pt x="56989" y="18542"/>
                  <a:pt x="56981" y="15523"/>
                  <a:pt x="56478" y="12571"/>
                </a:cubicBezTo>
                <a:cubicBezTo>
                  <a:pt x="56444" y="12290"/>
                  <a:pt x="56358" y="12017"/>
                  <a:pt x="56230" y="11770"/>
                </a:cubicBezTo>
                <a:cubicBezTo>
                  <a:pt x="56080" y="11528"/>
                  <a:pt x="55832" y="11343"/>
                  <a:pt x="55566" y="11343"/>
                </a:cubicBezTo>
                <a:cubicBezTo>
                  <a:pt x="55560" y="11343"/>
                  <a:pt x="55554" y="11343"/>
                  <a:pt x="55548" y="11343"/>
                </a:cubicBezTo>
                <a:cubicBezTo>
                  <a:pt x="55130" y="11352"/>
                  <a:pt x="54857" y="11778"/>
                  <a:pt x="54661" y="12145"/>
                </a:cubicBezTo>
                <a:cubicBezTo>
                  <a:pt x="53057" y="15301"/>
                  <a:pt x="51931" y="18670"/>
                  <a:pt x="51308" y="22151"/>
                </a:cubicBezTo>
                <a:cubicBezTo>
                  <a:pt x="50959" y="18969"/>
                  <a:pt x="50063" y="15881"/>
                  <a:pt x="48647" y="13006"/>
                </a:cubicBezTo>
                <a:cubicBezTo>
                  <a:pt x="48496" y="12713"/>
                  <a:pt x="48250" y="12360"/>
                  <a:pt x="47928" y="12360"/>
                </a:cubicBezTo>
                <a:cubicBezTo>
                  <a:pt x="47904" y="12360"/>
                  <a:pt x="47879" y="12362"/>
                  <a:pt x="47854" y="12367"/>
                </a:cubicBezTo>
                <a:cubicBezTo>
                  <a:pt x="47547" y="12418"/>
                  <a:pt x="47393" y="12776"/>
                  <a:pt x="47299" y="13075"/>
                </a:cubicBezTo>
                <a:cubicBezTo>
                  <a:pt x="46711" y="15088"/>
                  <a:pt x="46173" y="17169"/>
                  <a:pt x="46071" y="19259"/>
                </a:cubicBezTo>
                <a:cubicBezTo>
                  <a:pt x="45269" y="17178"/>
                  <a:pt x="44058" y="15284"/>
                  <a:pt x="42505" y="13680"/>
                </a:cubicBezTo>
                <a:cubicBezTo>
                  <a:pt x="42300" y="13475"/>
                  <a:pt x="42039" y="13251"/>
                  <a:pt x="41759" y="13251"/>
                </a:cubicBezTo>
                <a:cubicBezTo>
                  <a:pt x="41712" y="13251"/>
                  <a:pt x="41665" y="13258"/>
                  <a:pt x="41618" y="13271"/>
                </a:cubicBezTo>
                <a:cubicBezTo>
                  <a:pt x="41260" y="13373"/>
                  <a:pt x="41141" y="13808"/>
                  <a:pt x="41089" y="14175"/>
                </a:cubicBezTo>
                <a:cubicBezTo>
                  <a:pt x="40936" y="15275"/>
                  <a:pt x="40944" y="16384"/>
                  <a:pt x="40979" y="17502"/>
                </a:cubicBezTo>
                <a:cubicBezTo>
                  <a:pt x="39989" y="18525"/>
                  <a:pt x="39179" y="19720"/>
                  <a:pt x="38599" y="21016"/>
                </a:cubicBezTo>
                <a:cubicBezTo>
                  <a:pt x="38462" y="20274"/>
                  <a:pt x="38317" y="19617"/>
                  <a:pt x="38181" y="18867"/>
                </a:cubicBezTo>
                <a:cubicBezTo>
                  <a:pt x="38863" y="18193"/>
                  <a:pt x="39298" y="17306"/>
                  <a:pt x="39409" y="16350"/>
                </a:cubicBezTo>
                <a:cubicBezTo>
                  <a:pt x="39435" y="16128"/>
                  <a:pt x="39426" y="15864"/>
                  <a:pt x="39264" y="15719"/>
                </a:cubicBezTo>
                <a:cubicBezTo>
                  <a:pt x="39157" y="15624"/>
                  <a:pt x="39016" y="15595"/>
                  <a:pt x="38872" y="15595"/>
                </a:cubicBezTo>
                <a:cubicBezTo>
                  <a:pt x="38809" y="15595"/>
                  <a:pt x="38746" y="15600"/>
                  <a:pt x="38684" y="15608"/>
                </a:cubicBezTo>
                <a:cubicBezTo>
                  <a:pt x="38112" y="15668"/>
                  <a:pt x="37515" y="15753"/>
                  <a:pt x="37004" y="16018"/>
                </a:cubicBezTo>
                <a:cubicBezTo>
                  <a:pt x="36603" y="15165"/>
                  <a:pt x="36202" y="14311"/>
                  <a:pt x="35809" y="13458"/>
                </a:cubicBezTo>
                <a:cubicBezTo>
                  <a:pt x="35733" y="13288"/>
                  <a:pt x="35639" y="13134"/>
                  <a:pt x="35528" y="12989"/>
                </a:cubicBezTo>
                <a:cubicBezTo>
                  <a:pt x="35414" y="12859"/>
                  <a:pt x="35246" y="12775"/>
                  <a:pt x="35067" y="12775"/>
                </a:cubicBezTo>
                <a:cubicBezTo>
                  <a:pt x="35059" y="12775"/>
                  <a:pt x="35050" y="12776"/>
                  <a:pt x="35042" y="12776"/>
                </a:cubicBezTo>
                <a:cubicBezTo>
                  <a:pt x="34683" y="12810"/>
                  <a:pt x="34513" y="13220"/>
                  <a:pt x="34427" y="13569"/>
                </a:cubicBezTo>
                <a:cubicBezTo>
                  <a:pt x="34223" y="14457"/>
                  <a:pt x="34086" y="15361"/>
                  <a:pt x="34035" y="16273"/>
                </a:cubicBezTo>
                <a:cubicBezTo>
                  <a:pt x="33702" y="15779"/>
                  <a:pt x="33336" y="15301"/>
                  <a:pt x="32926" y="14866"/>
                </a:cubicBezTo>
                <a:cubicBezTo>
                  <a:pt x="33574" y="12819"/>
                  <a:pt x="34172" y="10763"/>
                  <a:pt x="34726" y="8682"/>
                </a:cubicBezTo>
                <a:cubicBezTo>
                  <a:pt x="34794" y="8494"/>
                  <a:pt x="34820" y="8281"/>
                  <a:pt x="34794" y="8076"/>
                </a:cubicBezTo>
                <a:cubicBezTo>
                  <a:pt x="34760" y="7871"/>
                  <a:pt x="34598" y="7684"/>
                  <a:pt x="34393" y="7675"/>
                </a:cubicBezTo>
                <a:cubicBezTo>
                  <a:pt x="34389" y="7675"/>
                  <a:pt x="34384" y="7675"/>
                  <a:pt x="34379" y="7675"/>
                </a:cubicBezTo>
                <a:cubicBezTo>
                  <a:pt x="34156" y="7675"/>
                  <a:pt x="33990" y="7875"/>
                  <a:pt x="33856" y="8059"/>
                </a:cubicBezTo>
                <a:cubicBezTo>
                  <a:pt x="32730" y="9663"/>
                  <a:pt x="31740" y="11360"/>
                  <a:pt x="30777" y="13066"/>
                </a:cubicBezTo>
                <a:cubicBezTo>
                  <a:pt x="30260" y="12144"/>
                  <a:pt x="29284" y="11592"/>
                  <a:pt x="28252" y="11592"/>
                </a:cubicBezTo>
                <a:cubicBezTo>
                  <a:pt x="28091" y="11592"/>
                  <a:pt x="27928" y="11605"/>
                  <a:pt x="27765" y="11633"/>
                </a:cubicBezTo>
                <a:cubicBezTo>
                  <a:pt x="27330" y="10021"/>
                  <a:pt x="26742" y="8451"/>
                  <a:pt x="26008" y="6959"/>
                </a:cubicBezTo>
                <a:cubicBezTo>
                  <a:pt x="25889" y="6677"/>
                  <a:pt x="25718" y="6421"/>
                  <a:pt x="25514" y="6199"/>
                </a:cubicBezTo>
                <a:cubicBezTo>
                  <a:pt x="25334" y="6034"/>
                  <a:pt x="25100" y="5913"/>
                  <a:pt x="24859" y="5913"/>
                </a:cubicBezTo>
                <a:cubicBezTo>
                  <a:pt x="24801" y="5913"/>
                  <a:pt x="24744" y="5920"/>
                  <a:pt x="24686" y="5935"/>
                </a:cubicBezTo>
                <a:cubicBezTo>
                  <a:pt x="24166" y="6054"/>
                  <a:pt x="23987" y="6694"/>
                  <a:pt x="23910" y="7214"/>
                </a:cubicBezTo>
                <a:cubicBezTo>
                  <a:pt x="23552" y="9560"/>
                  <a:pt x="23338" y="11761"/>
                  <a:pt x="23449" y="14124"/>
                </a:cubicBezTo>
                <a:cubicBezTo>
                  <a:pt x="22323" y="14329"/>
                  <a:pt x="21240" y="14934"/>
                  <a:pt x="20549" y="15847"/>
                </a:cubicBezTo>
                <a:cubicBezTo>
                  <a:pt x="21359" y="12896"/>
                  <a:pt x="21419" y="9791"/>
                  <a:pt x="20720" y="6814"/>
                </a:cubicBezTo>
                <a:cubicBezTo>
                  <a:pt x="20617" y="6379"/>
                  <a:pt x="20404" y="5858"/>
                  <a:pt x="19960" y="5824"/>
                </a:cubicBezTo>
                <a:cubicBezTo>
                  <a:pt x="19945" y="5823"/>
                  <a:pt x="19929" y="5822"/>
                  <a:pt x="19914" y="5822"/>
                </a:cubicBezTo>
                <a:cubicBezTo>
                  <a:pt x="19610" y="5822"/>
                  <a:pt x="19353" y="6057"/>
                  <a:pt x="19150" y="6285"/>
                </a:cubicBezTo>
                <a:cubicBezTo>
                  <a:pt x="18340" y="7180"/>
                  <a:pt x="17538" y="8025"/>
                  <a:pt x="17043" y="9125"/>
                </a:cubicBezTo>
                <a:cubicBezTo>
                  <a:pt x="16932" y="8093"/>
                  <a:pt x="16625" y="7087"/>
                  <a:pt x="16130" y="6165"/>
                </a:cubicBezTo>
                <a:cubicBezTo>
                  <a:pt x="15815" y="5585"/>
                  <a:pt x="15405" y="5022"/>
                  <a:pt x="14808" y="4741"/>
                </a:cubicBezTo>
                <a:cubicBezTo>
                  <a:pt x="14530" y="4611"/>
                  <a:pt x="14228" y="4553"/>
                  <a:pt x="13923" y="4553"/>
                </a:cubicBezTo>
                <a:cubicBezTo>
                  <a:pt x="13387" y="4553"/>
                  <a:pt x="12839" y="4731"/>
                  <a:pt x="12377" y="5014"/>
                </a:cubicBezTo>
                <a:cubicBezTo>
                  <a:pt x="11652" y="5457"/>
                  <a:pt x="10910" y="5961"/>
                  <a:pt x="10364" y="6617"/>
                </a:cubicBezTo>
                <a:cubicBezTo>
                  <a:pt x="10296" y="6285"/>
                  <a:pt x="10168" y="5969"/>
                  <a:pt x="10006" y="5679"/>
                </a:cubicBezTo>
                <a:cubicBezTo>
                  <a:pt x="9818" y="5389"/>
                  <a:pt x="9537" y="5159"/>
                  <a:pt x="9196" y="5125"/>
                </a:cubicBezTo>
                <a:cubicBezTo>
                  <a:pt x="9166" y="5121"/>
                  <a:pt x="9136" y="5120"/>
                  <a:pt x="9106" y="5120"/>
                </a:cubicBezTo>
                <a:cubicBezTo>
                  <a:pt x="8754" y="5120"/>
                  <a:pt x="8418" y="5345"/>
                  <a:pt x="8206" y="5636"/>
                </a:cubicBezTo>
                <a:cubicBezTo>
                  <a:pt x="7976" y="5961"/>
                  <a:pt x="7797" y="6327"/>
                  <a:pt x="7686" y="6711"/>
                </a:cubicBezTo>
                <a:cubicBezTo>
                  <a:pt x="7643" y="6131"/>
                  <a:pt x="7532" y="5560"/>
                  <a:pt x="7336" y="5014"/>
                </a:cubicBezTo>
                <a:cubicBezTo>
                  <a:pt x="7225" y="4698"/>
                  <a:pt x="7046" y="4348"/>
                  <a:pt x="6722" y="4289"/>
                </a:cubicBezTo>
                <a:cubicBezTo>
                  <a:pt x="6682" y="4280"/>
                  <a:pt x="6643" y="4276"/>
                  <a:pt x="6604" y="4276"/>
                </a:cubicBezTo>
                <a:cubicBezTo>
                  <a:pt x="6414" y="4276"/>
                  <a:pt x="6228" y="4370"/>
                  <a:pt x="6065" y="4476"/>
                </a:cubicBezTo>
                <a:cubicBezTo>
                  <a:pt x="5493" y="4852"/>
                  <a:pt x="5024" y="5312"/>
                  <a:pt x="4777" y="5952"/>
                </a:cubicBezTo>
                <a:cubicBezTo>
                  <a:pt x="4973" y="4365"/>
                  <a:pt x="5067" y="2770"/>
                  <a:pt x="5067" y="1175"/>
                </a:cubicBezTo>
                <a:cubicBezTo>
                  <a:pt x="5067" y="808"/>
                  <a:pt x="5041" y="407"/>
                  <a:pt x="4768" y="169"/>
                </a:cubicBezTo>
                <a:cubicBezTo>
                  <a:pt x="4624" y="57"/>
                  <a:pt x="4446" y="0"/>
                  <a:pt x="42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7" name="Google Shape;977;p32"/>
          <p:cNvSpPr/>
          <p:nvPr/>
        </p:nvSpPr>
        <p:spPr>
          <a:xfrm rot="6674736">
            <a:off x="11167392" y="5777373"/>
            <a:ext cx="1354831" cy="2020209"/>
          </a:xfrm>
          <a:custGeom>
            <a:avLst/>
            <a:gdLst/>
            <a:ahLst/>
            <a:cxnLst/>
            <a:rect l="l" t="t" r="r" b="b"/>
            <a:pathLst>
              <a:path w="11030" h="16447" extrusionOk="0">
                <a:moveTo>
                  <a:pt x="5550" y="1"/>
                </a:moveTo>
                <a:cubicBezTo>
                  <a:pt x="5537" y="1"/>
                  <a:pt x="5524" y="1"/>
                  <a:pt x="5511" y="1"/>
                </a:cubicBezTo>
                <a:cubicBezTo>
                  <a:pt x="4547" y="9"/>
                  <a:pt x="3250" y="385"/>
                  <a:pt x="2363" y="768"/>
                </a:cubicBezTo>
                <a:cubicBezTo>
                  <a:pt x="461" y="4138"/>
                  <a:pt x="0" y="8138"/>
                  <a:pt x="1083" y="11849"/>
                </a:cubicBezTo>
                <a:cubicBezTo>
                  <a:pt x="2320" y="10860"/>
                  <a:pt x="3506" y="9614"/>
                  <a:pt x="4504" y="8386"/>
                </a:cubicBezTo>
                <a:cubicBezTo>
                  <a:pt x="4615" y="9904"/>
                  <a:pt x="5656" y="11039"/>
                  <a:pt x="6722" y="12113"/>
                </a:cubicBezTo>
                <a:lnTo>
                  <a:pt x="11030" y="16447"/>
                </a:lnTo>
                <a:cubicBezTo>
                  <a:pt x="10850" y="12190"/>
                  <a:pt x="10594" y="7925"/>
                  <a:pt x="9554" y="3797"/>
                </a:cubicBezTo>
                <a:cubicBezTo>
                  <a:pt x="9289" y="2764"/>
                  <a:pt x="8940" y="1690"/>
                  <a:pt x="8163" y="956"/>
                </a:cubicBezTo>
                <a:cubicBezTo>
                  <a:pt x="7473" y="308"/>
                  <a:pt x="6501" y="1"/>
                  <a:pt x="555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978" name="Google Shape;978;p32"/>
          <p:cNvGrpSpPr/>
          <p:nvPr/>
        </p:nvGrpSpPr>
        <p:grpSpPr>
          <a:xfrm rot="-423967">
            <a:off x="10955944" y="4433055"/>
            <a:ext cx="1603045" cy="2063693"/>
            <a:chOff x="8607977" y="1775069"/>
            <a:chExt cx="1107026" cy="1425009"/>
          </a:xfrm>
        </p:grpSpPr>
        <p:sp>
          <p:nvSpPr>
            <p:cNvPr id="979" name="Google Shape;979;p32"/>
            <p:cNvSpPr/>
            <p:nvPr/>
          </p:nvSpPr>
          <p:spPr>
            <a:xfrm>
              <a:off x="8607977" y="1775069"/>
              <a:ext cx="1107026" cy="1425009"/>
            </a:xfrm>
            <a:custGeom>
              <a:avLst/>
              <a:gdLst/>
              <a:ahLst/>
              <a:cxnLst/>
              <a:rect l="l" t="t" r="r" b="b"/>
              <a:pathLst>
                <a:path w="9828" h="12651" extrusionOk="0">
                  <a:moveTo>
                    <a:pt x="1" y="1"/>
                  </a:moveTo>
                  <a:cubicBezTo>
                    <a:pt x="1" y="1"/>
                    <a:pt x="905" y="2654"/>
                    <a:pt x="1835" y="3745"/>
                  </a:cubicBezTo>
                  <a:cubicBezTo>
                    <a:pt x="2756" y="4837"/>
                    <a:pt x="3703" y="7345"/>
                    <a:pt x="3984" y="8957"/>
                  </a:cubicBezTo>
                  <a:cubicBezTo>
                    <a:pt x="4257" y="10569"/>
                    <a:pt x="7456" y="12463"/>
                    <a:pt x="8591" y="12651"/>
                  </a:cubicBezTo>
                  <a:cubicBezTo>
                    <a:pt x="8591" y="12651"/>
                    <a:pt x="9828" y="5639"/>
                    <a:pt x="9111" y="4743"/>
                  </a:cubicBezTo>
                  <a:cubicBezTo>
                    <a:pt x="8403" y="3839"/>
                    <a:pt x="5324" y="2986"/>
                    <a:pt x="4778" y="2466"/>
                  </a:cubicBezTo>
                  <a:cubicBezTo>
                    <a:pt x="4232" y="1946"/>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0" name="Google Shape;980;p32"/>
            <p:cNvSpPr/>
            <p:nvPr/>
          </p:nvSpPr>
          <p:spPr>
            <a:xfrm>
              <a:off x="8633101" y="1812598"/>
              <a:ext cx="999226" cy="1004171"/>
            </a:xfrm>
            <a:custGeom>
              <a:avLst/>
              <a:gdLst/>
              <a:ahLst/>
              <a:cxnLst/>
              <a:rect l="l" t="t" r="r" b="b"/>
              <a:pathLst>
                <a:path w="9094" h="9248" fill="none" extrusionOk="0">
                  <a:moveTo>
                    <a:pt x="9094" y="9247"/>
                  </a:moveTo>
                  <a:cubicBezTo>
                    <a:pt x="9094" y="9247"/>
                    <a:pt x="3660" y="294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1" name="Google Shape;981;p32"/>
            <p:cNvSpPr/>
            <p:nvPr/>
          </p:nvSpPr>
          <p:spPr>
            <a:xfrm>
              <a:off x="9146051" y="2115124"/>
              <a:ext cx="100024" cy="274050"/>
            </a:xfrm>
            <a:custGeom>
              <a:avLst/>
              <a:gdLst/>
              <a:ahLst/>
              <a:cxnLst/>
              <a:rect l="l" t="t" r="r" b="b"/>
              <a:pathLst>
                <a:path w="888" h="2987" fill="none" extrusionOk="0">
                  <a:moveTo>
                    <a:pt x="1" y="1"/>
                  </a:moveTo>
                  <a:lnTo>
                    <a:pt x="888" y="2986"/>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2" name="Google Shape;982;p32"/>
            <p:cNvSpPr/>
            <p:nvPr/>
          </p:nvSpPr>
          <p:spPr>
            <a:xfrm>
              <a:off x="9037476" y="2527398"/>
              <a:ext cx="447847" cy="123099"/>
            </a:xfrm>
            <a:custGeom>
              <a:avLst/>
              <a:gdLst/>
              <a:ahLst/>
              <a:cxnLst/>
              <a:rect l="l" t="t" r="r" b="b"/>
              <a:pathLst>
                <a:path w="4436" h="1093" fill="none" extrusionOk="0">
                  <a:moveTo>
                    <a:pt x="4436" y="1093"/>
                  </a:moveTo>
                  <a:lnTo>
                    <a:pt x="0" y="1"/>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983" name="Google Shape;983;p32"/>
          <p:cNvSpPr/>
          <p:nvPr/>
        </p:nvSpPr>
        <p:spPr>
          <a:xfrm rot="-540540">
            <a:off x="-630333" y="5514777"/>
            <a:ext cx="2226560" cy="1936804"/>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CUSTOM_5_1_1">
    <p:spTree>
      <p:nvGrpSpPr>
        <p:cNvPr id="1" name="Shape 984"/>
        <p:cNvGrpSpPr/>
        <p:nvPr/>
      </p:nvGrpSpPr>
      <p:grpSpPr>
        <a:xfrm>
          <a:off x="0" y="0"/>
          <a:ext cx="0" cy="0"/>
          <a:chOff x="0" y="0"/>
          <a:chExt cx="0" cy="0"/>
        </a:xfrm>
      </p:grpSpPr>
      <p:sp>
        <p:nvSpPr>
          <p:cNvPr id="985" name="Google Shape;985;p33"/>
          <p:cNvSpPr txBox="1">
            <a:spLocks noGrp="1"/>
          </p:cNvSpPr>
          <p:nvPr>
            <p:ph type="title"/>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86" name="Google Shape;986;p33"/>
          <p:cNvSpPr/>
          <p:nvPr/>
        </p:nvSpPr>
        <p:spPr>
          <a:xfrm rot="-6935733" flipH="1">
            <a:off x="366499" y="5806815"/>
            <a:ext cx="1054365" cy="1572180"/>
          </a:xfrm>
          <a:custGeom>
            <a:avLst/>
            <a:gdLst/>
            <a:ahLst/>
            <a:cxnLst/>
            <a:rect l="l" t="t" r="r" b="b"/>
            <a:pathLst>
              <a:path w="11030" h="16447" extrusionOk="0">
                <a:moveTo>
                  <a:pt x="5550" y="1"/>
                </a:moveTo>
                <a:cubicBezTo>
                  <a:pt x="5537" y="1"/>
                  <a:pt x="5524" y="1"/>
                  <a:pt x="5511" y="1"/>
                </a:cubicBezTo>
                <a:cubicBezTo>
                  <a:pt x="4547" y="9"/>
                  <a:pt x="3250" y="385"/>
                  <a:pt x="2363" y="768"/>
                </a:cubicBezTo>
                <a:cubicBezTo>
                  <a:pt x="461" y="4138"/>
                  <a:pt x="0" y="8138"/>
                  <a:pt x="1083" y="11849"/>
                </a:cubicBezTo>
                <a:cubicBezTo>
                  <a:pt x="2320" y="10860"/>
                  <a:pt x="3506" y="9614"/>
                  <a:pt x="4504" y="8386"/>
                </a:cubicBezTo>
                <a:cubicBezTo>
                  <a:pt x="4615" y="9904"/>
                  <a:pt x="5656" y="11039"/>
                  <a:pt x="6722" y="12113"/>
                </a:cubicBezTo>
                <a:lnTo>
                  <a:pt x="11030" y="16447"/>
                </a:lnTo>
                <a:cubicBezTo>
                  <a:pt x="10850" y="12190"/>
                  <a:pt x="10594" y="7925"/>
                  <a:pt x="9554" y="3797"/>
                </a:cubicBezTo>
                <a:cubicBezTo>
                  <a:pt x="9289" y="2764"/>
                  <a:pt x="8940" y="1690"/>
                  <a:pt x="8163" y="956"/>
                </a:cubicBezTo>
                <a:cubicBezTo>
                  <a:pt x="7473" y="308"/>
                  <a:pt x="6501" y="1"/>
                  <a:pt x="555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7" name="Google Shape;987;p33"/>
          <p:cNvSpPr/>
          <p:nvPr/>
        </p:nvSpPr>
        <p:spPr>
          <a:xfrm rot="-9347915">
            <a:off x="-267227" y="4537352"/>
            <a:ext cx="1103031" cy="2618577"/>
          </a:xfrm>
          <a:custGeom>
            <a:avLst/>
            <a:gdLst/>
            <a:ahLst/>
            <a:cxnLst/>
            <a:rect l="l" t="t" r="r" b="b"/>
            <a:pathLst>
              <a:path w="8505" h="20191" extrusionOk="0">
                <a:moveTo>
                  <a:pt x="4543" y="1"/>
                </a:moveTo>
                <a:cubicBezTo>
                  <a:pt x="4174" y="1"/>
                  <a:pt x="3802" y="56"/>
                  <a:pt x="3438" y="170"/>
                </a:cubicBezTo>
                <a:cubicBezTo>
                  <a:pt x="2124" y="597"/>
                  <a:pt x="1868" y="1740"/>
                  <a:pt x="1433" y="3054"/>
                </a:cubicBezTo>
                <a:cubicBezTo>
                  <a:pt x="188" y="6764"/>
                  <a:pt x="0" y="10756"/>
                  <a:pt x="887" y="14569"/>
                </a:cubicBezTo>
                <a:cubicBezTo>
                  <a:pt x="1706" y="14040"/>
                  <a:pt x="2448" y="13401"/>
                  <a:pt x="3088" y="12667"/>
                </a:cubicBezTo>
                <a:cubicBezTo>
                  <a:pt x="3668" y="15559"/>
                  <a:pt x="5050" y="18084"/>
                  <a:pt x="7123" y="20191"/>
                </a:cubicBezTo>
                <a:cubicBezTo>
                  <a:pt x="7677" y="15644"/>
                  <a:pt x="8317" y="10765"/>
                  <a:pt x="8453" y="6193"/>
                </a:cubicBezTo>
                <a:cubicBezTo>
                  <a:pt x="8505" y="4427"/>
                  <a:pt x="8428" y="2474"/>
                  <a:pt x="7242" y="1168"/>
                </a:cubicBezTo>
                <a:cubicBezTo>
                  <a:pt x="6531" y="413"/>
                  <a:pt x="5550" y="1"/>
                  <a:pt x="45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988" name="Google Shape;988;p33"/>
          <p:cNvGrpSpPr/>
          <p:nvPr/>
        </p:nvGrpSpPr>
        <p:grpSpPr>
          <a:xfrm rot="10800000">
            <a:off x="10051976" y="-38956"/>
            <a:ext cx="2193115" cy="2243949"/>
            <a:chOff x="-197018" y="3524208"/>
            <a:chExt cx="1644836" cy="1682962"/>
          </a:xfrm>
        </p:grpSpPr>
        <p:sp>
          <p:nvSpPr>
            <p:cNvPr id="989" name="Google Shape;989;p33"/>
            <p:cNvSpPr/>
            <p:nvPr/>
          </p:nvSpPr>
          <p:spPr>
            <a:xfrm flipH="1">
              <a:off x="-197018" y="3524208"/>
              <a:ext cx="204516" cy="815410"/>
            </a:xfrm>
            <a:custGeom>
              <a:avLst/>
              <a:gdLst/>
              <a:ahLst/>
              <a:cxnLst/>
              <a:rect l="l" t="t" r="r" b="b"/>
              <a:pathLst>
                <a:path w="2236" h="8915" extrusionOk="0">
                  <a:moveTo>
                    <a:pt x="529" y="0"/>
                  </a:moveTo>
                  <a:lnTo>
                    <a:pt x="529" y="0"/>
                  </a:lnTo>
                  <a:cubicBezTo>
                    <a:pt x="0" y="3984"/>
                    <a:pt x="2235" y="8914"/>
                    <a:pt x="2235" y="8914"/>
                  </a:cubicBezTo>
                  <a:lnTo>
                    <a:pt x="2235" y="1092"/>
                  </a:lnTo>
                  <a:cubicBezTo>
                    <a:pt x="1954" y="614"/>
                    <a:pt x="529" y="0"/>
                    <a:pt x="5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0" name="Google Shape;990;p33"/>
            <p:cNvSpPr/>
            <p:nvPr/>
          </p:nvSpPr>
          <p:spPr>
            <a:xfrm flipH="1">
              <a:off x="-196997" y="4066419"/>
              <a:ext cx="1644815" cy="1140751"/>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991" name="Google Shape;991;p33"/>
          <p:cNvSpPr/>
          <p:nvPr/>
        </p:nvSpPr>
        <p:spPr>
          <a:xfrm rot="-6790949" flipH="1">
            <a:off x="10412689" y="-258504"/>
            <a:ext cx="1661017" cy="1952677"/>
          </a:xfrm>
          <a:custGeom>
            <a:avLst/>
            <a:gdLst/>
            <a:ahLst/>
            <a:cxnLst/>
            <a:rect l="l" t="t" r="r" b="b"/>
            <a:pathLst>
              <a:path w="12848" h="15104" extrusionOk="0">
                <a:moveTo>
                  <a:pt x="12847" y="0"/>
                </a:moveTo>
                <a:lnTo>
                  <a:pt x="12847" y="0"/>
                </a:lnTo>
                <a:cubicBezTo>
                  <a:pt x="12847" y="0"/>
                  <a:pt x="9631" y="845"/>
                  <a:pt x="7584" y="2064"/>
                </a:cubicBezTo>
                <a:cubicBezTo>
                  <a:pt x="5537" y="3284"/>
                  <a:pt x="2560" y="7182"/>
                  <a:pt x="1681" y="9349"/>
                </a:cubicBezTo>
                <a:cubicBezTo>
                  <a:pt x="1681" y="9349"/>
                  <a:pt x="1" y="14151"/>
                  <a:pt x="2466" y="15039"/>
                </a:cubicBezTo>
                <a:cubicBezTo>
                  <a:pt x="2590" y="15083"/>
                  <a:pt x="2722" y="15104"/>
                  <a:pt x="2862" y="15104"/>
                </a:cubicBezTo>
                <a:cubicBezTo>
                  <a:pt x="5517" y="15104"/>
                  <a:pt x="10949" y="7557"/>
                  <a:pt x="11508" y="6577"/>
                </a:cubicBezTo>
                <a:cubicBezTo>
                  <a:pt x="12097" y="5545"/>
                  <a:pt x="12847" y="0"/>
                  <a:pt x="12847"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2" name="Google Shape;992;p33"/>
          <p:cNvSpPr/>
          <p:nvPr/>
        </p:nvSpPr>
        <p:spPr>
          <a:xfrm rot="-6790890" flipH="1">
            <a:off x="10537109" y="-98217"/>
            <a:ext cx="1414399" cy="1787629"/>
          </a:xfrm>
          <a:custGeom>
            <a:avLst/>
            <a:gdLst/>
            <a:ahLst/>
            <a:cxnLst/>
            <a:rect l="l" t="t" r="r" b="b"/>
            <a:pathLst>
              <a:path w="11338" h="14237" fill="none" extrusionOk="0">
                <a:moveTo>
                  <a:pt x="1" y="14237"/>
                </a:moveTo>
                <a:cubicBezTo>
                  <a:pt x="1" y="14237"/>
                  <a:pt x="4300" y="5331"/>
                  <a:pt x="11337" y="0"/>
                </a:cubicBezTo>
              </a:path>
            </a:pathLst>
          </a:custGeom>
          <a:solidFill>
            <a:schemeClr val="dk1"/>
          </a:solid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4">
  <p:cSld name="CUSTOM_5_1_1_1_1">
    <p:spTree>
      <p:nvGrpSpPr>
        <p:cNvPr id="1" name="Shape 993"/>
        <p:cNvGrpSpPr/>
        <p:nvPr/>
      </p:nvGrpSpPr>
      <p:grpSpPr>
        <a:xfrm>
          <a:off x="0" y="0"/>
          <a:ext cx="0" cy="0"/>
          <a:chOff x="0" y="0"/>
          <a:chExt cx="0" cy="0"/>
        </a:xfrm>
      </p:grpSpPr>
      <p:sp>
        <p:nvSpPr>
          <p:cNvPr id="994" name="Google Shape;994;p34"/>
          <p:cNvSpPr txBox="1">
            <a:spLocks noGrp="1"/>
          </p:cNvSpPr>
          <p:nvPr>
            <p:ph type="title"/>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5" name="Google Shape;995;p34"/>
          <p:cNvSpPr/>
          <p:nvPr/>
        </p:nvSpPr>
        <p:spPr>
          <a:xfrm rot="3244970">
            <a:off x="10514829" y="5654988"/>
            <a:ext cx="2435172" cy="876408"/>
          </a:xfrm>
          <a:custGeom>
            <a:avLst/>
            <a:gdLst/>
            <a:ahLst/>
            <a:cxnLst/>
            <a:rect l="l" t="t" r="r" b="b"/>
            <a:pathLst>
              <a:path w="6927" h="2493" extrusionOk="0">
                <a:moveTo>
                  <a:pt x="2945" y="1"/>
                </a:moveTo>
                <a:cubicBezTo>
                  <a:pt x="2105" y="1"/>
                  <a:pt x="1125" y="157"/>
                  <a:pt x="0" y="567"/>
                </a:cubicBezTo>
                <a:cubicBezTo>
                  <a:pt x="0" y="567"/>
                  <a:pt x="1676" y="2493"/>
                  <a:pt x="4138" y="2493"/>
                </a:cubicBezTo>
                <a:cubicBezTo>
                  <a:pt x="4987" y="2493"/>
                  <a:pt x="5928" y="2264"/>
                  <a:pt x="6927" y="1651"/>
                </a:cubicBezTo>
                <a:cubicBezTo>
                  <a:pt x="6927" y="1651"/>
                  <a:pt x="5670" y="1"/>
                  <a:pt x="294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996" name="Google Shape;996;p34"/>
          <p:cNvGrpSpPr/>
          <p:nvPr/>
        </p:nvGrpSpPr>
        <p:grpSpPr>
          <a:xfrm>
            <a:off x="9243509" y="5547389"/>
            <a:ext cx="2671499" cy="1538057"/>
            <a:chOff x="6806013" y="4077923"/>
            <a:chExt cx="2098475" cy="1208152"/>
          </a:xfrm>
        </p:grpSpPr>
        <p:sp>
          <p:nvSpPr>
            <p:cNvPr id="997" name="Google Shape;997;p34"/>
            <p:cNvSpPr/>
            <p:nvPr/>
          </p:nvSpPr>
          <p:spPr>
            <a:xfrm>
              <a:off x="6806013" y="4077923"/>
              <a:ext cx="1451257" cy="1183720"/>
            </a:xfrm>
            <a:custGeom>
              <a:avLst/>
              <a:gdLst/>
              <a:ahLst/>
              <a:cxnLst/>
              <a:rect l="l" t="t" r="r" b="b"/>
              <a:pathLst>
                <a:path w="13427" h="10952" extrusionOk="0">
                  <a:moveTo>
                    <a:pt x="0" y="0"/>
                  </a:moveTo>
                  <a:cubicBezTo>
                    <a:pt x="1" y="0"/>
                    <a:pt x="1613" y="3557"/>
                    <a:pt x="1800" y="5212"/>
                  </a:cubicBezTo>
                  <a:cubicBezTo>
                    <a:pt x="1996" y="6875"/>
                    <a:pt x="2611" y="10569"/>
                    <a:pt x="3421" y="10902"/>
                  </a:cubicBezTo>
                  <a:cubicBezTo>
                    <a:pt x="3504" y="10936"/>
                    <a:pt x="3675" y="10951"/>
                    <a:pt x="3916" y="10951"/>
                  </a:cubicBezTo>
                  <a:cubicBezTo>
                    <a:pt x="6020" y="10951"/>
                    <a:pt x="13427" y="9784"/>
                    <a:pt x="13427" y="9784"/>
                  </a:cubicBezTo>
                  <a:cubicBezTo>
                    <a:pt x="13043" y="8778"/>
                    <a:pt x="11004" y="6730"/>
                    <a:pt x="9162" y="6159"/>
                  </a:cubicBezTo>
                  <a:cubicBezTo>
                    <a:pt x="7311" y="5596"/>
                    <a:pt x="3319" y="3037"/>
                    <a:pt x="2184" y="1894"/>
                  </a:cubicBezTo>
                  <a:cubicBezTo>
                    <a:pt x="1502" y="1211"/>
                    <a:pt x="768" y="580"/>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8" name="Google Shape;998;p34"/>
            <p:cNvSpPr/>
            <p:nvPr/>
          </p:nvSpPr>
          <p:spPr>
            <a:xfrm>
              <a:off x="6877502" y="4199461"/>
              <a:ext cx="785069" cy="1020833"/>
            </a:xfrm>
            <a:custGeom>
              <a:avLst/>
              <a:gdLst/>
              <a:ahLst/>
              <a:cxnLst/>
              <a:rect l="l" t="t" r="r" b="b"/>
              <a:pathLst>
                <a:path w="7934" h="10569" fill="none" extrusionOk="0">
                  <a:moveTo>
                    <a:pt x="7934" y="10569"/>
                  </a:moveTo>
                  <a:cubicBezTo>
                    <a:pt x="7934" y="10569"/>
                    <a:pt x="3703" y="3881"/>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9" name="Google Shape;999;p34"/>
            <p:cNvSpPr/>
            <p:nvPr/>
          </p:nvSpPr>
          <p:spPr>
            <a:xfrm flipH="1">
              <a:off x="7356904" y="4586583"/>
              <a:ext cx="3935" cy="181998"/>
            </a:xfrm>
            <a:custGeom>
              <a:avLst/>
              <a:gdLst/>
              <a:ahLst/>
              <a:cxnLst/>
              <a:rect l="l" t="t" r="r" b="b"/>
              <a:pathLst>
                <a:path w="1" h="2339" fill="none" extrusionOk="0">
                  <a:moveTo>
                    <a:pt x="0" y="1"/>
                  </a:moveTo>
                  <a:lnTo>
                    <a:pt x="0" y="2338"/>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0" name="Google Shape;1000;p34"/>
            <p:cNvSpPr/>
            <p:nvPr/>
          </p:nvSpPr>
          <p:spPr>
            <a:xfrm>
              <a:off x="7094617" y="4834839"/>
              <a:ext cx="401090" cy="132852"/>
            </a:xfrm>
            <a:custGeom>
              <a:avLst/>
              <a:gdLst/>
              <a:ahLst/>
              <a:cxnLst/>
              <a:rect l="l" t="t" r="r" b="b"/>
              <a:pathLst>
                <a:path w="4325" h="1229" fill="none" extrusionOk="0">
                  <a:moveTo>
                    <a:pt x="4325" y="1229"/>
                  </a:moveTo>
                  <a:cubicBezTo>
                    <a:pt x="4325" y="1229"/>
                    <a:pt x="1544" y="742"/>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1" name="Google Shape;1001;p34"/>
            <p:cNvSpPr/>
            <p:nvPr/>
          </p:nvSpPr>
          <p:spPr>
            <a:xfrm>
              <a:off x="7770351" y="4834843"/>
              <a:ext cx="204821" cy="371588"/>
            </a:xfrm>
            <a:custGeom>
              <a:avLst/>
              <a:gdLst/>
              <a:ahLst/>
              <a:cxnLst/>
              <a:rect l="l" t="t" r="r" b="b"/>
              <a:pathLst>
                <a:path w="1895" h="3438" fill="none" extrusionOk="0">
                  <a:moveTo>
                    <a:pt x="1895" y="0"/>
                  </a:moveTo>
                  <a:cubicBezTo>
                    <a:pt x="1895" y="0"/>
                    <a:pt x="487" y="2926"/>
                    <a:pt x="1"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2" name="Google Shape;1002;p34"/>
            <p:cNvSpPr/>
            <p:nvPr/>
          </p:nvSpPr>
          <p:spPr>
            <a:xfrm>
              <a:off x="7878221" y="4316683"/>
              <a:ext cx="1026267" cy="969392"/>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3" name="Google Shape;1003;p34"/>
            <p:cNvSpPr/>
            <p:nvPr/>
          </p:nvSpPr>
          <p:spPr>
            <a:xfrm>
              <a:off x="7920061" y="4427094"/>
              <a:ext cx="599439" cy="841807"/>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004" name="Google Shape;1004;p34"/>
          <p:cNvSpPr/>
          <p:nvPr/>
        </p:nvSpPr>
        <p:spPr>
          <a:xfrm>
            <a:off x="9048000" y="6504927"/>
            <a:ext cx="641063" cy="484879"/>
          </a:xfrm>
          <a:custGeom>
            <a:avLst/>
            <a:gdLst/>
            <a:ahLst/>
            <a:cxnLst/>
            <a:rect l="l" t="t" r="r" b="b"/>
            <a:pathLst>
              <a:path w="4659" h="3524" extrusionOk="0">
                <a:moveTo>
                  <a:pt x="1" y="1"/>
                </a:moveTo>
                <a:cubicBezTo>
                  <a:pt x="1" y="1"/>
                  <a:pt x="146" y="3080"/>
                  <a:pt x="1093" y="3387"/>
                </a:cubicBezTo>
                <a:cubicBezTo>
                  <a:pt x="1411" y="3489"/>
                  <a:pt x="1914" y="3524"/>
                  <a:pt x="2442" y="3524"/>
                </a:cubicBezTo>
                <a:cubicBezTo>
                  <a:pt x="3498" y="3524"/>
                  <a:pt x="4658" y="3387"/>
                  <a:pt x="4658" y="3387"/>
                </a:cubicBezTo>
                <a:cubicBezTo>
                  <a:pt x="4658" y="3387"/>
                  <a:pt x="4129" y="2312"/>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5" name="Google Shape;1005;p34"/>
          <p:cNvSpPr/>
          <p:nvPr/>
        </p:nvSpPr>
        <p:spPr>
          <a:xfrm>
            <a:off x="96300" y="4597816"/>
            <a:ext cx="2215260" cy="2554841"/>
          </a:xfrm>
          <a:custGeom>
            <a:avLst/>
            <a:gdLst/>
            <a:ahLst/>
            <a:cxnLst/>
            <a:rect l="l" t="t" r="r" b="b"/>
            <a:pathLst>
              <a:path w="20303" h="23416" extrusionOk="0">
                <a:moveTo>
                  <a:pt x="12233" y="7268"/>
                </a:moveTo>
                <a:lnTo>
                  <a:pt x="12233" y="7268"/>
                </a:lnTo>
                <a:cubicBezTo>
                  <a:pt x="12139" y="7379"/>
                  <a:pt x="12045" y="7481"/>
                  <a:pt x="11960" y="7601"/>
                </a:cubicBezTo>
                <a:lnTo>
                  <a:pt x="11175" y="7276"/>
                </a:lnTo>
                <a:lnTo>
                  <a:pt x="12233" y="7268"/>
                </a:lnTo>
                <a:close/>
                <a:moveTo>
                  <a:pt x="4650" y="0"/>
                </a:moveTo>
                <a:lnTo>
                  <a:pt x="5554" y="2124"/>
                </a:lnTo>
                <a:cubicBezTo>
                  <a:pt x="5554" y="2124"/>
                  <a:pt x="5563" y="2124"/>
                  <a:pt x="5579" y="2124"/>
                </a:cubicBezTo>
                <a:cubicBezTo>
                  <a:pt x="5791" y="2124"/>
                  <a:pt x="7260" y="2139"/>
                  <a:pt x="7584" y="2542"/>
                </a:cubicBezTo>
                <a:lnTo>
                  <a:pt x="5844" y="2849"/>
                </a:lnTo>
                <a:cubicBezTo>
                  <a:pt x="5844" y="2849"/>
                  <a:pt x="6833" y="4607"/>
                  <a:pt x="7072" y="5007"/>
                </a:cubicBezTo>
                <a:cubicBezTo>
                  <a:pt x="7072" y="5007"/>
                  <a:pt x="7382" y="4985"/>
                  <a:pt x="7705" y="4985"/>
                </a:cubicBezTo>
                <a:cubicBezTo>
                  <a:pt x="7974" y="4985"/>
                  <a:pt x="8252" y="5000"/>
                  <a:pt x="8369" y="5059"/>
                </a:cubicBezTo>
                <a:lnTo>
                  <a:pt x="7302" y="5477"/>
                </a:lnTo>
                <a:cubicBezTo>
                  <a:pt x="7302" y="5477"/>
                  <a:pt x="8232" y="6816"/>
                  <a:pt x="8437" y="7268"/>
                </a:cubicBezTo>
                <a:lnTo>
                  <a:pt x="9529" y="7268"/>
                </a:lnTo>
                <a:lnTo>
                  <a:pt x="8642" y="7635"/>
                </a:lnTo>
                <a:lnTo>
                  <a:pt x="9478" y="8863"/>
                </a:lnTo>
                <a:cubicBezTo>
                  <a:pt x="8394" y="7370"/>
                  <a:pt x="6373" y="5110"/>
                  <a:pt x="3575" y="4172"/>
                </a:cubicBezTo>
                <a:cubicBezTo>
                  <a:pt x="3352" y="4058"/>
                  <a:pt x="3082" y="4012"/>
                  <a:pt x="2791" y="4012"/>
                </a:cubicBezTo>
                <a:cubicBezTo>
                  <a:pt x="1577" y="4012"/>
                  <a:pt x="1" y="4811"/>
                  <a:pt x="1" y="4811"/>
                </a:cubicBezTo>
                <a:lnTo>
                  <a:pt x="1911" y="6108"/>
                </a:lnTo>
                <a:cubicBezTo>
                  <a:pt x="1911" y="6108"/>
                  <a:pt x="3073" y="5343"/>
                  <a:pt x="3680" y="5343"/>
                </a:cubicBezTo>
                <a:cubicBezTo>
                  <a:pt x="3739" y="5343"/>
                  <a:pt x="3792" y="5350"/>
                  <a:pt x="3839" y="5366"/>
                </a:cubicBezTo>
                <a:lnTo>
                  <a:pt x="2543" y="6560"/>
                </a:lnTo>
                <a:cubicBezTo>
                  <a:pt x="2543" y="6560"/>
                  <a:pt x="4325" y="7507"/>
                  <a:pt x="4743" y="7720"/>
                </a:cubicBezTo>
                <a:cubicBezTo>
                  <a:pt x="4743" y="7720"/>
                  <a:pt x="5579" y="7080"/>
                  <a:pt x="5861" y="7055"/>
                </a:cubicBezTo>
                <a:lnTo>
                  <a:pt x="5861" y="7055"/>
                </a:lnTo>
                <a:lnTo>
                  <a:pt x="5196" y="7984"/>
                </a:lnTo>
                <a:cubicBezTo>
                  <a:pt x="5196" y="7984"/>
                  <a:pt x="6697" y="8607"/>
                  <a:pt x="7115" y="8872"/>
                </a:cubicBezTo>
                <a:lnTo>
                  <a:pt x="8036" y="8292"/>
                </a:lnTo>
                <a:lnTo>
                  <a:pt x="7482" y="9076"/>
                </a:lnTo>
                <a:lnTo>
                  <a:pt x="8949" y="9690"/>
                </a:lnTo>
                <a:lnTo>
                  <a:pt x="8949" y="14356"/>
                </a:lnTo>
                <a:cubicBezTo>
                  <a:pt x="8949" y="15568"/>
                  <a:pt x="9657" y="16600"/>
                  <a:pt x="9657" y="16600"/>
                </a:cubicBezTo>
                <a:lnTo>
                  <a:pt x="9657" y="23415"/>
                </a:lnTo>
                <a:lnTo>
                  <a:pt x="10697" y="23415"/>
                </a:lnTo>
                <a:lnTo>
                  <a:pt x="10697" y="16497"/>
                </a:lnTo>
                <a:cubicBezTo>
                  <a:pt x="11132" y="15960"/>
                  <a:pt x="11440" y="15320"/>
                  <a:pt x="11593" y="14638"/>
                </a:cubicBezTo>
                <a:cubicBezTo>
                  <a:pt x="11815" y="13563"/>
                  <a:pt x="11363" y="9793"/>
                  <a:pt x="11363" y="9793"/>
                </a:cubicBezTo>
                <a:lnTo>
                  <a:pt x="13052" y="8974"/>
                </a:lnTo>
                <a:lnTo>
                  <a:pt x="12463" y="8215"/>
                </a:lnTo>
                <a:lnTo>
                  <a:pt x="13410" y="8752"/>
                </a:lnTo>
                <a:cubicBezTo>
                  <a:pt x="13811" y="8462"/>
                  <a:pt x="15287" y="7754"/>
                  <a:pt x="15287" y="7754"/>
                </a:cubicBezTo>
                <a:lnTo>
                  <a:pt x="14570" y="6876"/>
                </a:lnTo>
                <a:lnTo>
                  <a:pt x="14570" y="6876"/>
                </a:lnTo>
                <a:cubicBezTo>
                  <a:pt x="14852" y="6884"/>
                  <a:pt x="15713" y="7473"/>
                  <a:pt x="15713" y="7473"/>
                </a:cubicBezTo>
                <a:cubicBezTo>
                  <a:pt x="16131" y="7234"/>
                  <a:pt x="17854" y="6202"/>
                  <a:pt x="17854" y="6202"/>
                </a:cubicBezTo>
                <a:lnTo>
                  <a:pt x="16506" y="5076"/>
                </a:lnTo>
                <a:cubicBezTo>
                  <a:pt x="16561" y="5054"/>
                  <a:pt x="16627" y="5044"/>
                  <a:pt x="16700" y="5044"/>
                </a:cubicBezTo>
                <a:cubicBezTo>
                  <a:pt x="17312" y="5044"/>
                  <a:pt x="18468" y="5724"/>
                  <a:pt x="18468" y="5724"/>
                </a:cubicBezTo>
                <a:lnTo>
                  <a:pt x="20302" y="4325"/>
                </a:lnTo>
                <a:cubicBezTo>
                  <a:pt x="20302" y="4325"/>
                  <a:pt x="18817" y="3672"/>
                  <a:pt x="17628" y="3672"/>
                </a:cubicBezTo>
                <a:cubicBezTo>
                  <a:pt x="17279" y="3672"/>
                  <a:pt x="16956" y="3728"/>
                  <a:pt x="16703" y="3873"/>
                </a:cubicBezTo>
                <a:cubicBezTo>
                  <a:pt x="14843" y="4615"/>
                  <a:pt x="13376" y="5929"/>
                  <a:pt x="12310" y="7183"/>
                </a:cubicBezTo>
                <a:cubicBezTo>
                  <a:pt x="12574" y="6662"/>
                  <a:pt x="13401" y="5477"/>
                  <a:pt x="13401" y="5477"/>
                </a:cubicBezTo>
                <a:lnTo>
                  <a:pt x="12335" y="5059"/>
                </a:lnTo>
                <a:cubicBezTo>
                  <a:pt x="12448" y="5000"/>
                  <a:pt x="12724" y="4985"/>
                  <a:pt x="12992" y="4985"/>
                </a:cubicBezTo>
                <a:cubicBezTo>
                  <a:pt x="13314" y="4985"/>
                  <a:pt x="13623" y="5007"/>
                  <a:pt x="13623" y="5007"/>
                </a:cubicBezTo>
                <a:cubicBezTo>
                  <a:pt x="13871" y="4598"/>
                  <a:pt x="14852" y="2849"/>
                  <a:pt x="14852" y="2849"/>
                </a:cubicBezTo>
                <a:lnTo>
                  <a:pt x="13120" y="2542"/>
                </a:lnTo>
                <a:cubicBezTo>
                  <a:pt x="13436" y="2139"/>
                  <a:pt x="14904" y="2124"/>
                  <a:pt x="15116" y="2124"/>
                </a:cubicBezTo>
                <a:cubicBezTo>
                  <a:pt x="15133" y="2124"/>
                  <a:pt x="15142" y="2124"/>
                  <a:pt x="15142" y="2124"/>
                </a:cubicBezTo>
                <a:lnTo>
                  <a:pt x="16046" y="0"/>
                </a:lnTo>
                <a:lnTo>
                  <a:pt x="16046" y="0"/>
                </a:lnTo>
                <a:cubicBezTo>
                  <a:pt x="16046" y="0"/>
                  <a:pt x="13342" y="282"/>
                  <a:pt x="12693" y="1399"/>
                </a:cubicBezTo>
                <a:cubicBezTo>
                  <a:pt x="11132" y="3361"/>
                  <a:pt x="10552" y="5809"/>
                  <a:pt x="10348" y="7635"/>
                </a:cubicBezTo>
                <a:cubicBezTo>
                  <a:pt x="10143" y="5809"/>
                  <a:pt x="9563" y="3361"/>
                  <a:pt x="8002" y="1399"/>
                </a:cubicBezTo>
                <a:cubicBezTo>
                  <a:pt x="7362" y="282"/>
                  <a:pt x="4650" y="0"/>
                  <a:pt x="46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5">
  <p:cSld name="CUSTOM_5_1_1_1_1_1">
    <p:spTree>
      <p:nvGrpSpPr>
        <p:cNvPr id="1" name="Shape 1006"/>
        <p:cNvGrpSpPr/>
        <p:nvPr/>
      </p:nvGrpSpPr>
      <p:grpSpPr>
        <a:xfrm>
          <a:off x="0" y="0"/>
          <a:ext cx="0" cy="0"/>
          <a:chOff x="0" y="0"/>
          <a:chExt cx="0" cy="0"/>
        </a:xfrm>
      </p:grpSpPr>
      <p:sp>
        <p:nvSpPr>
          <p:cNvPr id="1007" name="Google Shape;1007;p35"/>
          <p:cNvSpPr txBox="1">
            <a:spLocks noGrp="1"/>
          </p:cNvSpPr>
          <p:nvPr>
            <p:ph type="title"/>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8" name="Google Shape;1008;p35"/>
          <p:cNvSpPr/>
          <p:nvPr/>
        </p:nvSpPr>
        <p:spPr>
          <a:xfrm rot="-10459704">
            <a:off x="-511321" y="5423376"/>
            <a:ext cx="1395319" cy="1817208"/>
          </a:xfrm>
          <a:custGeom>
            <a:avLst/>
            <a:gdLst/>
            <a:ahLst/>
            <a:cxnLst/>
            <a:rect l="l" t="t" r="r" b="b"/>
            <a:pathLst>
              <a:path w="13896" h="18097" extrusionOk="0">
                <a:moveTo>
                  <a:pt x="7693" y="1"/>
                </a:moveTo>
                <a:cubicBezTo>
                  <a:pt x="4885" y="1"/>
                  <a:pt x="1999" y="1083"/>
                  <a:pt x="0" y="2956"/>
                </a:cubicBezTo>
                <a:cubicBezTo>
                  <a:pt x="0" y="6163"/>
                  <a:pt x="1493" y="9225"/>
                  <a:pt x="3523" y="11699"/>
                </a:cubicBezTo>
                <a:cubicBezTo>
                  <a:pt x="5553" y="14181"/>
                  <a:pt x="8130" y="16152"/>
                  <a:pt x="10680" y="18096"/>
                </a:cubicBezTo>
                <a:cubicBezTo>
                  <a:pt x="10961" y="14335"/>
                  <a:pt x="10595" y="10556"/>
                  <a:pt x="9614" y="6913"/>
                </a:cubicBezTo>
                <a:lnTo>
                  <a:pt x="9614" y="6913"/>
                </a:lnTo>
                <a:cubicBezTo>
                  <a:pt x="10723" y="8474"/>
                  <a:pt x="11874" y="9822"/>
                  <a:pt x="13427" y="10948"/>
                </a:cubicBezTo>
                <a:cubicBezTo>
                  <a:pt x="13896" y="8756"/>
                  <a:pt x="13853" y="6606"/>
                  <a:pt x="13666" y="4363"/>
                </a:cubicBezTo>
                <a:cubicBezTo>
                  <a:pt x="13597" y="3493"/>
                  <a:pt x="13452" y="2580"/>
                  <a:pt x="12949" y="1872"/>
                </a:cubicBezTo>
                <a:cubicBezTo>
                  <a:pt x="12412" y="1130"/>
                  <a:pt x="11533" y="712"/>
                  <a:pt x="10663" y="439"/>
                </a:cubicBezTo>
                <a:cubicBezTo>
                  <a:pt x="9714" y="142"/>
                  <a:pt x="8708" y="1"/>
                  <a:pt x="769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9" name="Google Shape;1009;p35"/>
          <p:cNvSpPr/>
          <p:nvPr/>
        </p:nvSpPr>
        <p:spPr>
          <a:xfrm rot="10800000">
            <a:off x="227741" y="5773487"/>
            <a:ext cx="1803727" cy="1570576"/>
          </a:xfrm>
          <a:custGeom>
            <a:avLst/>
            <a:gdLst/>
            <a:ahLst/>
            <a:cxnLst/>
            <a:rect l="l" t="t" r="r" b="b"/>
            <a:pathLst>
              <a:path w="23041" h="20061" extrusionOk="0">
                <a:moveTo>
                  <a:pt x="12615" y="1"/>
                </a:moveTo>
                <a:cubicBezTo>
                  <a:pt x="11335" y="1"/>
                  <a:pt x="10061" y="78"/>
                  <a:pt x="8812" y="330"/>
                </a:cubicBezTo>
                <a:cubicBezTo>
                  <a:pt x="6782" y="731"/>
                  <a:pt x="4931" y="1764"/>
                  <a:pt x="3618" y="3359"/>
                </a:cubicBezTo>
                <a:cubicBezTo>
                  <a:pt x="1178" y="6336"/>
                  <a:pt x="1" y="10149"/>
                  <a:pt x="351" y="13979"/>
                </a:cubicBezTo>
                <a:cubicBezTo>
                  <a:pt x="5400" y="12597"/>
                  <a:pt x="7465" y="12401"/>
                  <a:pt x="11346" y="8886"/>
                </a:cubicBezTo>
                <a:lnTo>
                  <a:pt x="11346" y="8886"/>
                </a:lnTo>
                <a:cubicBezTo>
                  <a:pt x="8667" y="12861"/>
                  <a:pt x="10118" y="15395"/>
                  <a:pt x="11184" y="20061"/>
                </a:cubicBezTo>
                <a:cubicBezTo>
                  <a:pt x="15167" y="17698"/>
                  <a:pt x="18230" y="14047"/>
                  <a:pt x="19867" y="9722"/>
                </a:cubicBezTo>
                <a:cubicBezTo>
                  <a:pt x="20200" y="11155"/>
                  <a:pt x="21155" y="12366"/>
                  <a:pt x="22478" y="13023"/>
                </a:cubicBezTo>
                <a:cubicBezTo>
                  <a:pt x="22904" y="10891"/>
                  <a:pt x="23041" y="8588"/>
                  <a:pt x="22785" y="6430"/>
                </a:cubicBezTo>
                <a:cubicBezTo>
                  <a:pt x="22529" y="4263"/>
                  <a:pt x="21480" y="2079"/>
                  <a:pt x="19577" y="1013"/>
                </a:cubicBezTo>
                <a:cubicBezTo>
                  <a:pt x="18204" y="245"/>
                  <a:pt x="16566" y="134"/>
                  <a:pt x="14997" y="66"/>
                </a:cubicBezTo>
                <a:cubicBezTo>
                  <a:pt x="14204" y="30"/>
                  <a:pt x="13408" y="1"/>
                  <a:pt x="1261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10" name="Google Shape;1010;p35"/>
          <p:cNvSpPr/>
          <p:nvPr/>
        </p:nvSpPr>
        <p:spPr>
          <a:xfrm rot="576414" flipH="1">
            <a:off x="10188905" y="5488776"/>
            <a:ext cx="2263431" cy="1968876"/>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011" name="Google Shape;1011;p35"/>
          <p:cNvGrpSpPr/>
          <p:nvPr/>
        </p:nvGrpSpPr>
        <p:grpSpPr>
          <a:xfrm>
            <a:off x="-344708" y="5261413"/>
            <a:ext cx="1566735" cy="1841983"/>
            <a:chOff x="24619" y="3781685"/>
            <a:chExt cx="1175051" cy="1381487"/>
          </a:xfrm>
        </p:grpSpPr>
        <p:sp>
          <p:nvSpPr>
            <p:cNvPr id="1012" name="Google Shape;1012;p35"/>
            <p:cNvSpPr/>
            <p:nvPr/>
          </p:nvSpPr>
          <p:spPr>
            <a:xfrm flipH="1">
              <a:off x="24619" y="3781685"/>
              <a:ext cx="1175051" cy="1381487"/>
            </a:xfrm>
            <a:custGeom>
              <a:avLst/>
              <a:gdLst/>
              <a:ahLst/>
              <a:cxnLst/>
              <a:rect l="l" t="t" r="r" b="b"/>
              <a:pathLst>
                <a:path w="12847" h="15104" extrusionOk="0">
                  <a:moveTo>
                    <a:pt x="0" y="0"/>
                  </a:moveTo>
                  <a:cubicBezTo>
                    <a:pt x="0" y="0"/>
                    <a:pt x="751" y="5545"/>
                    <a:pt x="1340" y="6577"/>
                  </a:cubicBezTo>
                  <a:cubicBezTo>
                    <a:pt x="1899" y="7557"/>
                    <a:pt x="7330" y="15104"/>
                    <a:pt x="9986" y="15104"/>
                  </a:cubicBezTo>
                  <a:cubicBezTo>
                    <a:pt x="10126" y="15104"/>
                    <a:pt x="10258" y="15083"/>
                    <a:pt x="10381" y="15039"/>
                  </a:cubicBezTo>
                  <a:cubicBezTo>
                    <a:pt x="12847" y="14151"/>
                    <a:pt x="11166" y="9349"/>
                    <a:pt x="11166" y="9349"/>
                  </a:cubicBezTo>
                  <a:cubicBezTo>
                    <a:pt x="10288" y="7182"/>
                    <a:pt x="7311" y="3284"/>
                    <a:pt x="5263" y="2064"/>
                  </a:cubicBezTo>
                  <a:cubicBezTo>
                    <a:pt x="3216" y="845"/>
                    <a:pt x="1" y="0"/>
                    <a:pt x="0"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13" name="Google Shape;1013;p35"/>
            <p:cNvSpPr/>
            <p:nvPr/>
          </p:nvSpPr>
          <p:spPr>
            <a:xfrm flipH="1">
              <a:off x="162731" y="3837025"/>
              <a:ext cx="982294" cy="1246841"/>
            </a:xfrm>
            <a:custGeom>
              <a:avLst/>
              <a:gdLst/>
              <a:ahLst/>
              <a:cxnLst/>
              <a:rect l="l" t="t" r="r" b="b"/>
              <a:pathLst>
                <a:path w="11337" h="14237" fill="none" extrusionOk="0">
                  <a:moveTo>
                    <a:pt x="11337" y="14237"/>
                  </a:moveTo>
                  <a:cubicBezTo>
                    <a:pt x="11337" y="14237"/>
                    <a:pt x="7038" y="5331"/>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014" name="Google Shape;1014;p35"/>
          <p:cNvGrpSpPr/>
          <p:nvPr/>
        </p:nvGrpSpPr>
        <p:grpSpPr>
          <a:xfrm>
            <a:off x="305735" y="6223580"/>
            <a:ext cx="916284" cy="879815"/>
            <a:chOff x="991322" y="4606343"/>
            <a:chExt cx="868460" cy="833895"/>
          </a:xfrm>
        </p:grpSpPr>
        <p:sp>
          <p:nvSpPr>
            <p:cNvPr id="1015" name="Google Shape;1015;p35"/>
            <p:cNvSpPr/>
            <p:nvPr/>
          </p:nvSpPr>
          <p:spPr>
            <a:xfrm flipH="1">
              <a:off x="991322" y="4606343"/>
              <a:ext cx="868460" cy="820350"/>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16" name="Google Shape;1016;p35"/>
            <p:cNvSpPr/>
            <p:nvPr/>
          </p:nvSpPr>
          <p:spPr>
            <a:xfrm flipH="1">
              <a:off x="1324505" y="4648975"/>
              <a:ext cx="507265" cy="791264"/>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6">
  <p:cSld name="CUSTOM_5_1_1_1_1_1_1">
    <p:spTree>
      <p:nvGrpSpPr>
        <p:cNvPr id="1" name="Shape 1017"/>
        <p:cNvGrpSpPr/>
        <p:nvPr/>
      </p:nvGrpSpPr>
      <p:grpSpPr>
        <a:xfrm>
          <a:off x="0" y="0"/>
          <a:ext cx="0" cy="0"/>
          <a:chOff x="0" y="0"/>
          <a:chExt cx="0" cy="0"/>
        </a:xfrm>
      </p:grpSpPr>
      <p:sp>
        <p:nvSpPr>
          <p:cNvPr id="1018" name="Google Shape;1018;p36"/>
          <p:cNvSpPr txBox="1">
            <a:spLocks noGrp="1"/>
          </p:cNvSpPr>
          <p:nvPr>
            <p:ph type="title"/>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9" name="Google Shape;1019;p36"/>
          <p:cNvSpPr/>
          <p:nvPr/>
        </p:nvSpPr>
        <p:spPr>
          <a:xfrm rot="576410" flipH="1">
            <a:off x="9849005" y="4656892"/>
            <a:ext cx="3231436" cy="2810853"/>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0" name="Google Shape;1020;p36"/>
          <p:cNvSpPr/>
          <p:nvPr/>
        </p:nvSpPr>
        <p:spPr>
          <a:xfrm rot="-576414">
            <a:off x="-316945" y="5447476"/>
            <a:ext cx="2263431" cy="1968876"/>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1" name="Google Shape;1021;p36"/>
          <p:cNvSpPr/>
          <p:nvPr/>
        </p:nvSpPr>
        <p:spPr>
          <a:xfrm rot="-826927">
            <a:off x="-437935" y="4654531"/>
            <a:ext cx="1557348" cy="1830804"/>
          </a:xfrm>
          <a:custGeom>
            <a:avLst/>
            <a:gdLst/>
            <a:ahLst/>
            <a:cxnLst/>
            <a:rect l="l" t="t" r="r" b="b"/>
            <a:pathLst>
              <a:path w="12848" h="15104" extrusionOk="0">
                <a:moveTo>
                  <a:pt x="12847" y="0"/>
                </a:moveTo>
                <a:lnTo>
                  <a:pt x="12847" y="0"/>
                </a:lnTo>
                <a:cubicBezTo>
                  <a:pt x="12847" y="0"/>
                  <a:pt x="9631" y="845"/>
                  <a:pt x="7584" y="2064"/>
                </a:cubicBezTo>
                <a:cubicBezTo>
                  <a:pt x="5537" y="3284"/>
                  <a:pt x="2560" y="7182"/>
                  <a:pt x="1681" y="9349"/>
                </a:cubicBezTo>
                <a:cubicBezTo>
                  <a:pt x="1681" y="9349"/>
                  <a:pt x="1" y="14151"/>
                  <a:pt x="2466" y="15039"/>
                </a:cubicBezTo>
                <a:cubicBezTo>
                  <a:pt x="2590" y="15083"/>
                  <a:pt x="2722" y="15104"/>
                  <a:pt x="2862" y="15104"/>
                </a:cubicBezTo>
                <a:cubicBezTo>
                  <a:pt x="5517" y="15104"/>
                  <a:pt x="10949" y="7557"/>
                  <a:pt x="11508" y="6577"/>
                </a:cubicBezTo>
                <a:cubicBezTo>
                  <a:pt x="12097" y="5545"/>
                  <a:pt x="12847" y="0"/>
                  <a:pt x="12847"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2" name="Google Shape;1022;p36"/>
          <p:cNvSpPr/>
          <p:nvPr/>
        </p:nvSpPr>
        <p:spPr>
          <a:xfrm rot="-826824">
            <a:off x="-263424" y="4688924"/>
            <a:ext cx="1326092" cy="1676069"/>
          </a:xfrm>
          <a:custGeom>
            <a:avLst/>
            <a:gdLst/>
            <a:ahLst/>
            <a:cxnLst/>
            <a:rect l="l" t="t" r="r" b="b"/>
            <a:pathLst>
              <a:path w="11338" h="14237" fill="none" extrusionOk="0">
                <a:moveTo>
                  <a:pt x="1" y="14237"/>
                </a:moveTo>
                <a:cubicBezTo>
                  <a:pt x="1" y="14237"/>
                  <a:pt x="4300" y="5331"/>
                  <a:pt x="11337" y="0"/>
                </a:cubicBezTo>
              </a:path>
            </a:pathLst>
          </a:custGeom>
          <a:solidFill>
            <a:schemeClr val="dk1"/>
          </a:solid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3" name="Google Shape;1023;p36"/>
          <p:cNvSpPr/>
          <p:nvPr/>
        </p:nvSpPr>
        <p:spPr>
          <a:xfrm rot="-220579">
            <a:off x="-661673" y="5509720"/>
            <a:ext cx="2004853" cy="1635213"/>
          </a:xfrm>
          <a:custGeom>
            <a:avLst/>
            <a:gdLst/>
            <a:ahLst/>
            <a:cxnLst/>
            <a:rect l="l" t="t" r="r" b="b"/>
            <a:pathLst>
              <a:path w="13428" h="10952" extrusionOk="0">
                <a:moveTo>
                  <a:pt x="13427" y="0"/>
                </a:moveTo>
                <a:lnTo>
                  <a:pt x="13427" y="0"/>
                </a:lnTo>
                <a:cubicBezTo>
                  <a:pt x="12651" y="580"/>
                  <a:pt x="11926" y="1211"/>
                  <a:pt x="11243" y="1894"/>
                </a:cubicBezTo>
                <a:cubicBezTo>
                  <a:pt x="10100" y="3037"/>
                  <a:pt x="6117" y="5596"/>
                  <a:pt x="4266" y="6159"/>
                </a:cubicBezTo>
                <a:cubicBezTo>
                  <a:pt x="2423" y="6730"/>
                  <a:pt x="385" y="8778"/>
                  <a:pt x="1" y="9784"/>
                </a:cubicBezTo>
                <a:cubicBezTo>
                  <a:pt x="1" y="9784"/>
                  <a:pt x="7401" y="10951"/>
                  <a:pt x="9509" y="10951"/>
                </a:cubicBezTo>
                <a:cubicBezTo>
                  <a:pt x="9751" y="10951"/>
                  <a:pt x="9923" y="10936"/>
                  <a:pt x="10007" y="10902"/>
                </a:cubicBezTo>
                <a:cubicBezTo>
                  <a:pt x="10817" y="10569"/>
                  <a:pt x="11431" y="6875"/>
                  <a:pt x="11619" y="5212"/>
                </a:cubicBezTo>
                <a:cubicBezTo>
                  <a:pt x="11815" y="3557"/>
                  <a:pt x="13427" y="0"/>
                  <a:pt x="13427"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4" name="Google Shape;1024;p36"/>
          <p:cNvSpPr/>
          <p:nvPr/>
        </p:nvSpPr>
        <p:spPr>
          <a:xfrm rot="-220612">
            <a:off x="159875" y="5570480"/>
            <a:ext cx="1111408" cy="1493228"/>
          </a:xfrm>
          <a:custGeom>
            <a:avLst/>
            <a:gdLst/>
            <a:ahLst/>
            <a:cxnLst/>
            <a:rect l="l" t="t" r="r" b="b"/>
            <a:pathLst>
              <a:path w="7934" h="10569" fill="none" extrusionOk="0">
                <a:moveTo>
                  <a:pt x="1" y="10569"/>
                </a:moveTo>
                <a:cubicBezTo>
                  <a:pt x="1" y="10569"/>
                  <a:pt x="4232" y="3881"/>
                  <a:pt x="7934"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5" name="Google Shape;1025;p36"/>
          <p:cNvSpPr/>
          <p:nvPr/>
        </p:nvSpPr>
        <p:spPr>
          <a:xfrm rot="-220505">
            <a:off x="528645" y="6210505"/>
            <a:ext cx="51535" cy="239632"/>
          </a:xfrm>
          <a:custGeom>
            <a:avLst/>
            <a:gdLst/>
            <a:ahLst/>
            <a:cxnLst/>
            <a:rect l="l" t="t" r="r" b="b"/>
            <a:pathLst>
              <a:path w="1" h="2339" fill="none" extrusionOk="0">
                <a:moveTo>
                  <a:pt x="1" y="1"/>
                </a:moveTo>
                <a:lnTo>
                  <a:pt x="1" y="2338"/>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6" name="Google Shape;1026;p36"/>
          <p:cNvSpPr/>
          <p:nvPr/>
        </p:nvSpPr>
        <p:spPr>
          <a:xfrm rot="-220557">
            <a:off x="410169" y="6535517"/>
            <a:ext cx="498719" cy="183483"/>
          </a:xfrm>
          <a:custGeom>
            <a:avLst/>
            <a:gdLst/>
            <a:ahLst/>
            <a:cxnLst/>
            <a:rect l="l" t="t" r="r" b="b"/>
            <a:pathLst>
              <a:path w="4317" h="1229" fill="none" extrusionOk="0">
                <a:moveTo>
                  <a:pt x="1" y="1229"/>
                </a:moveTo>
                <a:cubicBezTo>
                  <a:pt x="1" y="1229"/>
                  <a:pt x="2773" y="742"/>
                  <a:pt x="431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7">
  <p:cSld name="CUSTOM_5_1_1_1_1_1_1_1">
    <p:spTree>
      <p:nvGrpSpPr>
        <p:cNvPr id="1" name="Shape 1027"/>
        <p:cNvGrpSpPr/>
        <p:nvPr/>
      </p:nvGrpSpPr>
      <p:grpSpPr>
        <a:xfrm>
          <a:off x="0" y="0"/>
          <a:ext cx="0" cy="0"/>
          <a:chOff x="0" y="0"/>
          <a:chExt cx="0" cy="0"/>
        </a:xfrm>
      </p:grpSpPr>
      <p:sp>
        <p:nvSpPr>
          <p:cNvPr id="1028" name="Google Shape;1028;p37"/>
          <p:cNvSpPr txBox="1">
            <a:spLocks noGrp="1"/>
          </p:cNvSpPr>
          <p:nvPr>
            <p:ph type="title"/>
          </p:nvPr>
        </p:nvSpPr>
        <p:spPr>
          <a:xfrm>
            <a:off x="948967" y="461067"/>
            <a:ext cx="10294000" cy="741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5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9" name="Google Shape;1029;p37"/>
          <p:cNvSpPr/>
          <p:nvPr/>
        </p:nvSpPr>
        <p:spPr>
          <a:xfrm rot="576429" flipH="1">
            <a:off x="10451995" y="5068341"/>
            <a:ext cx="2797056" cy="2433003"/>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0" name="Google Shape;1030;p37"/>
          <p:cNvSpPr/>
          <p:nvPr/>
        </p:nvSpPr>
        <p:spPr>
          <a:xfrm rot="-576438">
            <a:off x="-572235" y="5234448"/>
            <a:ext cx="2531928" cy="2202432"/>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031" name="Google Shape;1031;p37"/>
          <p:cNvGrpSpPr/>
          <p:nvPr/>
        </p:nvGrpSpPr>
        <p:grpSpPr>
          <a:xfrm rot="-423967">
            <a:off x="11214177" y="4724488"/>
            <a:ext cx="1603045" cy="2063693"/>
            <a:chOff x="8607977" y="1775069"/>
            <a:chExt cx="1107026" cy="1425009"/>
          </a:xfrm>
        </p:grpSpPr>
        <p:sp>
          <p:nvSpPr>
            <p:cNvPr id="1032" name="Google Shape;1032;p37"/>
            <p:cNvSpPr/>
            <p:nvPr/>
          </p:nvSpPr>
          <p:spPr>
            <a:xfrm>
              <a:off x="8607977" y="1775069"/>
              <a:ext cx="1107026" cy="1425009"/>
            </a:xfrm>
            <a:custGeom>
              <a:avLst/>
              <a:gdLst/>
              <a:ahLst/>
              <a:cxnLst/>
              <a:rect l="l" t="t" r="r" b="b"/>
              <a:pathLst>
                <a:path w="9828" h="12651" extrusionOk="0">
                  <a:moveTo>
                    <a:pt x="1" y="1"/>
                  </a:moveTo>
                  <a:cubicBezTo>
                    <a:pt x="1" y="1"/>
                    <a:pt x="905" y="2654"/>
                    <a:pt x="1835" y="3745"/>
                  </a:cubicBezTo>
                  <a:cubicBezTo>
                    <a:pt x="2756" y="4837"/>
                    <a:pt x="3703" y="7345"/>
                    <a:pt x="3984" y="8957"/>
                  </a:cubicBezTo>
                  <a:cubicBezTo>
                    <a:pt x="4257" y="10569"/>
                    <a:pt x="7456" y="12463"/>
                    <a:pt x="8591" y="12651"/>
                  </a:cubicBezTo>
                  <a:cubicBezTo>
                    <a:pt x="8591" y="12651"/>
                    <a:pt x="9828" y="5639"/>
                    <a:pt x="9111" y="4743"/>
                  </a:cubicBezTo>
                  <a:cubicBezTo>
                    <a:pt x="8403" y="3839"/>
                    <a:pt x="5324" y="2986"/>
                    <a:pt x="4778" y="2466"/>
                  </a:cubicBezTo>
                  <a:cubicBezTo>
                    <a:pt x="4232" y="1946"/>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3" name="Google Shape;1033;p37"/>
            <p:cNvSpPr/>
            <p:nvPr/>
          </p:nvSpPr>
          <p:spPr>
            <a:xfrm>
              <a:off x="8633101" y="1812598"/>
              <a:ext cx="999226" cy="1004171"/>
            </a:xfrm>
            <a:custGeom>
              <a:avLst/>
              <a:gdLst/>
              <a:ahLst/>
              <a:cxnLst/>
              <a:rect l="l" t="t" r="r" b="b"/>
              <a:pathLst>
                <a:path w="9094" h="9248" fill="none" extrusionOk="0">
                  <a:moveTo>
                    <a:pt x="9094" y="9247"/>
                  </a:moveTo>
                  <a:cubicBezTo>
                    <a:pt x="9094" y="9247"/>
                    <a:pt x="3660" y="294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4" name="Google Shape;1034;p37"/>
            <p:cNvSpPr/>
            <p:nvPr/>
          </p:nvSpPr>
          <p:spPr>
            <a:xfrm>
              <a:off x="9146051" y="2115124"/>
              <a:ext cx="100024" cy="274050"/>
            </a:xfrm>
            <a:custGeom>
              <a:avLst/>
              <a:gdLst/>
              <a:ahLst/>
              <a:cxnLst/>
              <a:rect l="l" t="t" r="r" b="b"/>
              <a:pathLst>
                <a:path w="888" h="2987" fill="none" extrusionOk="0">
                  <a:moveTo>
                    <a:pt x="1" y="1"/>
                  </a:moveTo>
                  <a:lnTo>
                    <a:pt x="888" y="2986"/>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5" name="Google Shape;1035;p37"/>
            <p:cNvSpPr/>
            <p:nvPr/>
          </p:nvSpPr>
          <p:spPr>
            <a:xfrm>
              <a:off x="9037476" y="2527398"/>
              <a:ext cx="447847" cy="123099"/>
            </a:xfrm>
            <a:custGeom>
              <a:avLst/>
              <a:gdLst/>
              <a:ahLst/>
              <a:cxnLst/>
              <a:rect l="l" t="t" r="r" b="b"/>
              <a:pathLst>
                <a:path w="4436" h="1093" fill="none" extrusionOk="0">
                  <a:moveTo>
                    <a:pt x="4436" y="1093"/>
                  </a:moveTo>
                  <a:lnTo>
                    <a:pt x="0" y="1"/>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body">
  <p:cSld name="CUSTOM_2">
    <p:spTree>
      <p:nvGrpSpPr>
        <p:cNvPr id="1" name="Shape 611"/>
        <p:cNvGrpSpPr/>
        <p:nvPr/>
      </p:nvGrpSpPr>
      <p:grpSpPr>
        <a:xfrm>
          <a:off x="0" y="0"/>
          <a:ext cx="0" cy="0"/>
          <a:chOff x="0" y="0"/>
          <a:chExt cx="0" cy="0"/>
        </a:xfrm>
      </p:grpSpPr>
      <p:sp>
        <p:nvSpPr>
          <p:cNvPr id="612" name="Google Shape;612;p6"/>
          <p:cNvSpPr txBox="1">
            <a:spLocks noGrp="1"/>
          </p:cNvSpPr>
          <p:nvPr>
            <p:ph type="body" idx="1"/>
          </p:nvPr>
        </p:nvSpPr>
        <p:spPr>
          <a:xfrm>
            <a:off x="889500" y="1792139"/>
            <a:ext cx="103752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613" name="Google Shape;613;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614" name="Google Shape;614;p6"/>
          <p:cNvSpPr txBox="1">
            <a:spLocks noGrp="1"/>
          </p:cNvSpPr>
          <p:nvPr>
            <p:ph type="title"/>
          </p:nvPr>
        </p:nvSpPr>
        <p:spPr>
          <a:xfrm>
            <a:off x="889500" y="848875"/>
            <a:ext cx="103752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sp>
        <p:nvSpPr>
          <p:cNvPr id="615" name="Google Shape;615;p6"/>
          <p:cNvSpPr/>
          <p:nvPr/>
        </p:nvSpPr>
        <p:spPr>
          <a:xfrm>
            <a:off x="7115325" y="3101675"/>
            <a:ext cx="5077752" cy="3756227"/>
          </a:xfrm>
          <a:custGeom>
            <a:avLst/>
            <a:gdLst/>
            <a:ahLst/>
            <a:cxnLst/>
            <a:rect l="l" t="t" r="r" b="b"/>
            <a:pathLst>
              <a:path w="5753827" h="3655695" extrusionOk="0">
                <a:moveTo>
                  <a:pt x="5753827" y="0"/>
                </a:moveTo>
                <a:lnTo>
                  <a:pt x="5753827" y="3655695"/>
                </a:lnTo>
                <a:lnTo>
                  <a:pt x="31552" y="3644598"/>
                </a:lnTo>
                <a:cubicBezTo>
                  <a:pt x="-316260" y="3143517"/>
                  <a:pt x="2312945" y="2762272"/>
                  <a:pt x="2933450" y="1387191"/>
                </a:cubicBezTo>
                <a:cubicBezTo>
                  <a:pt x="3553955" y="12110"/>
                  <a:pt x="5715826" y="33293"/>
                  <a:pt x="5753827" y="0"/>
                </a:cubicBezTo>
                <a:close/>
              </a:path>
            </a:pathLst>
          </a:custGeom>
          <a:gradFill>
            <a:gsLst>
              <a:gs pos="0">
                <a:srgbClr val="255B51"/>
              </a:gs>
              <a:gs pos="7000">
                <a:srgbClr val="255B51"/>
              </a:gs>
              <a:gs pos="60000">
                <a:srgbClr val="224943"/>
              </a:gs>
              <a:gs pos="100000">
                <a:srgbClr val="224943"/>
              </a:gs>
            </a:gsLst>
            <a:lin ang="102001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616" name="Google Shape;616;p6"/>
          <p:cNvGrpSpPr/>
          <p:nvPr/>
        </p:nvGrpSpPr>
        <p:grpSpPr>
          <a:xfrm>
            <a:off x="8365699" y="6332234"/>
            <a:ext cx="592975" cy="525475"/>
            <a:chOff x="-57404" y="6066190"/>
            <a:chExt cx="959352" cy="850146"/>
          </a:xfrm>
        </p:grpSpPr>
        <p:sp>
          <p:nvSpPr>
            <p:cNvPr id="617" name="Google Shape;617;p6"/>
            <p:cNvSpPr/>
            <p:nvPr/>
          </p:nvSpPr>
          <p:spPr>
            <a:xfrm>
              <a:off x="-50142" y="6252659"/>
              <a:ext cx="667285" cy="657432"/>
            </a:xfrm>
            <a:custGeom>
              <a:avLst/>
              <a:gdLst/>
              <a:ahLst/>
              <a:cxnLst/>
              <a:rect l="l" t="t" r="r" b="b"/>
              <a:pathLst>
                <a:path w="667285" h="657432" extrusionOk="0">
                  <a:moveTo>
                    <a:pt x="541556" y="505985"/>
                  </a:moveTo>
                  <a:cubicBezTo>
                    <a:pt x="511076" y="485030"/>
                    <a:pt x="502503" y="460265"/>
                    <a:pt x="499646" y="425022"/>
                  </a:cubicBezTo>
                  <a:cubicBezTo>
                    <a:pt x="496788" y="389780"/>
                    <a:pt x="467261" y="330725"/>
                    <a:pt x="464403" y="295482"/>
                  </a:cubicBezTo>
                  <a:cubicBezTo>
                    <a:pt x="457736" y="223092"/>
                    <a:pt x="464403" y="157370"/>
                    <a:pt x="481548" y="105935"/>
                  </a:cubicBezTo>
                  <a:cubicBezTo>
                    <a:pt x="460593" y="96410"/>
                    <a:pt x="448211" y="85932"/>
                    <a:pt x="426303" y="105935"/>
                  </a:cubicBezTo>
                  <a:cubicBezTo>
                    <a:pt x="399633" y="129747"/>
                    <a:pt x="421541" y="182135"/>
                    <a:pt x="399633" y="237380"/>
                  </a:cubicBezTo>
                  <a:cubicBezTo>
                    <a:pt x="381536" y="283100"/>
                    <a:pt x="353913" y="328820"/>
                    <a:pt x="370106" y="391685"/>
                  </a:cubicBezTo>
                  <a:cubicBezTo>
                    <a:pt x="379631" y="428832"/>
                    <a:pt x="369153" y="468837"/>
                    <a:pt x="386298" y="517415"/>
                  </a:cubicBezTo>
                  <a:cubicBezTo>
                    <a:pt x="325338" y="500270"/>
                    <a:pt x="317718" y="467885"/>
                    <a:pt x="292001" y="411687"/>
                  </a:cubicBezTo>
                  <a:cubicBezTo>
                    <a:pt x="276761" y="379302"/>
                    <a:pt x="265331" y="345965"/>
                    <a:pt x="250091" y="313580"/>
                  </a:cubicBezTo>
                  <a:cubicBezTo>
                    <a:pt x="234851" y="281195"/>
                    <a:pt x="214848" y="254525"/>
                    <a:pt x="194846" y="225950"/>
                  </a:cubicBezTo>
                  <a:cubicBezTo>
                    <a:pt x="171986" y="191660"/>
                    <a:pt x="173891" y="159275"/>
                    <a:pt x="174843" y="119270"/>
                  </a:cubicBezTo>
                  <a:cubicBezTo>
                    <a:pt x="174843" y="93552"/>
                    <a:pt x="136743" y="37355"/>
                    <a:pt x="118646" y="17352"/>
                  </a:cubicBezTo>
                  <a:cubicBezTo>
                    <a:pt x="99596" y="-3603"/>
                    <a:pt x="81498" y="-2650"/>
                    <a:pt x="63401" y="4970"/>
                  </a:cubicBezTo>
                  <a:cubicBezTo>
                    <a:pt x="60543" y="11637"/>
                    <a:pt x="56733" y="17352"/>
                    <a:pt x="54828" y="24020"/>
                  </a:cubicBezTo>
                  <a:cubicBezTo>
                    <a:pt x="42446" y="58310"/>
                    <a:pt x="38636" y="95457"/>
                    <a:pt x="36731" y="132605"/>
                  </a:cubicBezTo>
                  <a:cubicBezTo>
                    <a:pt x="30063" y="154512"/>
                    <a:pt x="9108" y="223092"/>
                    <a:pt x="5298" y="243095"/>
                  </a:cubicBezTo>
                  <a:cubicBezTo>
                    <a:pt x="-6132" y="302150"/>
                    <a:pt x="4346" y="464075"/>
                    <a:pt x="5298" y="597425"/>
                  </a:cubicBezTo>
                  <a:cubicBezTo>
                    <a:pt x="90071" y="615522"/>
                    <a:pt x="198656" y="644097"/>
                    <a:pt x="285333" y="653622"/>
                  </a:cubicBezTo>
                  <a:cubicBezTo>
                    <a:pt x="336768" y="659337"/>
                    <a:pt x="468213" y="626000"/>
                    <a:pt x="476786" y="622190"/>
                  </a:cubicBezTo>
                  <a:cubicBezTo>
                    <a:pt x="532031" y="625047"/>
                    <a:pt x="566321" y="645050"/>
                    <a:pt x="598706" y="653622"/>
                  </a:cubicBezTo>
                  <a:cubicBezTo>
                    <a:pt x="613946" y="657432"/>
                    <a:pt x="638711" y="658385"/>
                    <a:pt x="667286" y="656480"/>
                  </a:cubicBezTo>
                  <a:cubicBezTo>
                    <a:pt x="663476" y="635525"/>
                    <a:pt x="658713" y="615522"/>
                    <a:pt x="649188" y="596472"/>
                  </a:cubicBezTo>
                  <a:cubicBezTo>
                    <a:pt x="624423" y="548847"/>
                    <a:pt x="582513" y="533607"/>
                    <a:pt x="541556" y="50598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618" name="Google Shape;618;p6"/>
            <p:cNvGrpSpPr/>
            <p:nvPr/>
          </p:nvGrpSpPr>
          <p:grpSpPr>
            <a:xfrm>
              <a:off x="23831" y="6082457"/>
              <a:ext cx="878117" cy="822880"/>
              <a:chOff x="23831" y="6082457"/>
              <a:chExt cx="878117" cy="822880"/>
            </a:xfrm>
          </p:grpSpPr>
          <p:grpSp>
            <p:nvGrpSpPr>
              <p:cNvPr id="619" name="Google Shape;619;p6"/>
              <p:cNvGrpSpPr/>
              <p:nvPr/>
            </p:nvGrpSpPr>
            <p:grpSpPr>
              <a:xfrm>
                <a:off x="510471" y="6536712"/>
                <a:ext cx="391477" cy="368625"/>
                <a:chOff x="510471" y="6536712"/>
                <a:chExt cx="391477" cy="368625"/>
              </a:xfrm>
            </p:grpSpPr>
            <p:sp>
              <p:nvSpPr>
                <p:cNvPr id="620" name="Google Shape;620;p6"/>
                <p:cNvSpPr/>
                <p:nvPr/>
              </p:nvSpPr>
              <p:spPr>
                <a:xfrm>
                  <a:off x="510471" y="6665076"/>
                  <a:ext cx="391477" cy="240261"/>
                </a:xfrm>
                <a:custGeom>
                  <a:avLst/>
                  <a:gdLst/>
                  <a:ahLst/>
                  <a:cxnLst/>
                  <a:rect l="l" t="t" r="r" b="b"/>
                  <a:pathLst>
                    <a:path w="391477" h="240261" extrusionOk="0">
                      <a:moveTo>
                        <a:pt x="340042" y="6899"/>
                      </a:moveTo>
                      <a:cubicBezTo>
                        <a:pt x="315278" y="12614"/>
                        <a:pt x="294323" y="-4531"/>
                        <a:pt x="277178" y="1184"/>
                      </a:cubicBezTo>
                      <a:cubicBezTo>
                        <a:pt x="261938" y="5946"/>
                        <a:pt x="248602" y="24996"/>
                        <a:pt x="236220" y="33569"/>
                      </a:cubicBezTo>
                      <a:cubicBezTo>
                        <a:pt x="208598" y="51666"/>
                        <a:pt x="204788" y="39284"/>
                        <a:pt x="175260" y="44999"/>
                      </a:cubicBezTo>
                      <a:cubicBezTo>
                        <a:pt x="141923" y="51666"/>
                        <a:pt x="91440" y="60239"/>
                        <a:pt x="62865" y="52619"/>
                      </a:cubicBezTo>
                      <a:cubicBezTo>
                        <a:pt x="59055" y="55476"/>
                        <a:pt x="55245" y="57381"/>
                        <a:pt x="52388" y="59286"/>
                      </a:cubicBezTo>
                      <a:cubicBezTo>
                        <a:pt x="41910" y="65001"/>
                        <a:pt x="24765" y="90719"/>
                        <a:pt x="13335" y="96434"/>
                      </a:cubicBezTo>
                      <a:cubicBezTo>
                        <a:pt x="8573" y="99291"/>
                        <a:pt x="3810" y="101196"/>
                        <a:pt x="0" y="103101"/>
                      </a:cubicBezTo>
                      <a:cubicBezTo>
                        <a:pt x="33338" y="123104"/>
                        <a:pt x="65723" y="141201"/>
                        <a:pt x="84773" y="180254"/>
                      </a:cubicBezTo>
                      <a:cubicBezTo>
                        <a:pt x="94298" y="199304"/>
                        <a:pt x="99060" y="220259"/>
                        <a:pt x="102870" y="240261"/>
                      </a:cubicBezTo>
                      <a:cubicBezTo>
                        <a:pt x="198120" y="234546"/>
                        <a:pt x="366713" y="191684"/>
                        <a:pt x="391478" y="151679"/>
                      </a:cubicBezTo>
                      <a:cubicBezTo>
                        <a:pt x="390525" y="99291"/>
                        <a:pt x="382905" y="52619"/>
                        <a:pt x="370523" y="231"/>
                      </a:cubicBezTo>
                      <a:cubicBezTo>
                        <a:pt x="367665" y="231"/>
                        <a:pt x="340995" y="5946"/>
                        <a:pt x="340042" y="6899"/>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1" name="Google Shape;621;p6"/>
                <p:cNvSpPr/>
                <p:nvPr/>
              </p:nvSpPr>
              <p:spPr>
                <a:xfrm>
                  <a:off x="575233" y="6536712"/>
                  <a:ext cx="306704" cy="187013"/>
                </a:xfrm>
                <a:custGeom>
                  <a:avLst/>
                  <a:gdLst/>
                  <a:ahLst/>
                  <a:cxnLst/>
                  <a:rect l="l" t="t" r="r" b="b"/>
                  <a:pathLst>
                    <a:path w="306704" h="187013" extrusionOk="0">
                      <a:moveTo>
                        <a:pt x="113348" y="177165"/>
                      </a:moveTo>
                      <a:cubicBezTo>
                        <a:pt x="142875" y="171450"/>
                        <a:pt x="146685" y="183832"/>
                        <a:pt x="174307" y="165735"/>
                      </a:cubicBezTo>
                      <a:cubicBezTo>
                        <a:pt x="186690" y="157163"/>
                        <a:pt x="200025" y="139065"/>
                        <a:pt x="215265" y="133350"/>
                      </a:cubicBezTo>
                      <a:cubicBezTo>
                        <a:pt x="233363" y="127635"/>
                        <a:pt x="253365" y="144780"/>
                        <a:pt x="278130" y="139065"/>
                      </a:cubicBezTo>
                      <a:cubicBezTo>
                        <a:pt x="279082" y="139065"/>
                        <a:pt x="305753" y="133350"/>
                        <a:pt x="306705" y="132397"/>
                      </a:cubicBezTo>
                      <a:cubicBezTo>
                        <a:pt x="295275" y="87630"/>
                        <a:pt x="289560" y="45720"/>
                        <a:pt x="278130" y="0"/>
                      </a:cubicBezTo>
                      <a:cubicBezTo>
                        <a:pt x="257175" y="11430"/>
                        <a:pt x="192405" y="27622"/>
                        <a:pt x="176213" y="44767"/>
                      </a:cubicBezTo>
                      <a:cubicBezTo>
                        <a:pt x="132398" y="93345"/>
                        <a:pt x="149542" y="117157"/>
                        <a:pt x="60007" y="138113"/>
                      </a:cubicBezTo>
                      <a:cubicBezTo>
                        <a:pt x="49530" y="140970"/>
                        <a:pt x="22860" y="167640"/>
                        <a:pt x="0" y="183832"/>
                      </a:cubicBezTo>
                      <a:cubicBezTo>
                        <a:pt x="29527" y="191452"/>
                        <a:pt x="80010" y="183832"/>
                        <a:pt x="113348" y="17716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22" name="Google Shape;622;p6"/>
              <p:cNvSpPr/>
              <p:nvPr/>
            </p:nvSpPr>
            <p:spPr>
              <a:xfrm>
                <a:off x="410761" y="6262239"/>
                <a:ext cx="401644" cy="509740"/>
              </a:xfrm>
              <a:custGeom>
                <a:avLst/>
                <a:gdLst/>
                <a:ahLst/>
                <a:cxnLst/>
                <a:rect l="l" t="t" r="r" b="b"/>
                <a:pathLst>
                  <a:path w="401644" h="509740" extrusionOk="0">
                    <a:moveTo>
                      <a:pt x="154947" y="465925"/>
                    </a:moveTo>
                    <a:cubicBezTo>
                      <a:pt x="180664" y="450685"/>
                      <a:pt x="213049" y="415443"/>
                      <a:pt x="225432" y="412585"/>
                    </a:cubicBezTo>
                    <a:cubicBezTo>
                      <a:pt x="315919" y="391630"/>
                      <a:pt x="297822" y="367818"/>
                      <a:pt x="341637" y="319240"/>
                    </a:cubicBezTo>
                    <a:cubicBezTo>
                      <a:pt x="356877" y="302095"/>
                      <a:pt x="380689" y="290665"/>
                      <a:pt x="401644" y="279235"/>
                    </a:cubicBezTo>
                    <a:cubicBezTo>
                      <a:pt x="366402" y="197320"/>
                      <a:pt x="318777" y="121120"/>
                      <a:pt x="262579" y="56350"/>
                    </a:cubicBezTo>
                    <a:cubicBezTo>
                      <a:pt x="240672" y="31585"/>
                      <a:pt x="216859" y="2058"/>
                      <a:pt x="181617" y="153"/>
                    </a:cubicBezTo>
                    <a:cubicBezTo>
                      <a:pt x="150184" y="-1752"/>
                      <a:pt x="115894" y="14440"/>
                      <a:pt x="87319" y="32538"/>
                    </a:cubicBezTo>
                    <a:cubicBezTo>
                      <a:pt x="58744" y="54445"/>
                      <a:pt x="33027" y="78258"/>
                      <a:pt x="19692" y="96355"/>
                    </a:cubicBezTo>
                    <a:cubicBezTo>
                      <a:pt x="2547" y="147790"/>
                      <a:pt x="-4121" y="213513"/>
                      <a:pt x="2547" y="285903"/>
                    </a:cubicBezTo>
                    <a:cubicBezTo>
                      <a:pt x="6357" y="321145"/>
                      <a:pt x="34932" y="380200"/>
                      <a:pt x="37789" y="415443"/>
                    </a:cubicBezTo>
                    <a:cubicBezTo>
                      <a:pt x="40647" y="450685"/>
                      <a:pt x="49219" y="475450"/>
                      <a:pt x="79699" y="496405"/>
                    </a:cubicBezTo>
                    <a:cubicBezTo>
                      <a:pt x="86367" y="501168"/>
                      <a:pt x="93987" y="504978"/>
                      <a:pt x="100654" y="509740"/>
                    </a:cubicBezTo>
                    <a:cubicBezTo>
                      <a:pt x="105417" y="507835"/>
                      <a:pt x="110179" y="505930"/>
                      <a:pt x="113989" y="503073"/>
                    </a:cubicBezTo>
                    <a:cubicBezTo>
                      <a:pt x="127324" y="497358"/>
                      <a:pt x="144469" y="472593"/>
                      <a:pt x="154947" y="465925"/>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623" name="Google Shape;623;p6"/>
              <p:cNvGrpSpPr/>
              <p:nvPr/>
            </p:nvGrpSpPr>
            <p:grpSpPr>
              <a:xfrm>
                <a:off x="23831" y="6082457"/>
                <a:ext cx="474249" cy="688569"/>
                <a:chOff x="23831" y="6082457"/>
                <a:chExt cx="474249" cy="688569"/>
              </a:xfrm>
            </p:grpSpPr>
            <p:sp>
              <p:nvSpPr>
                <p:cNvPr id="624" name="Google Shape;624;p6"/>
                <p:cNvSpPr/>
                <p:nvPr/>
              </p:nvSpPr>
              <p:spPr>
                <a:xfrm>
                  <a:off x="154228" y="6174761"/>
                  <a:ext cx="343852" cy="596265"/>
                </a:xfrm>
                <a:custGeom>
                  <a:avLst/>
                  <a:gdLst/>
                  <a:ahLst/>
                  <a:cxnLst/>
                  <a:rect l="l" t="t" r="r" b="b"/>
                  <a:pathLst>
                    <a:path w="343852" h="596265" extrusionOk="0">
                      <a:moveTo>
                        <a:pt x="340995" y="122873"/>
                      </a:moveTo>
                      <a:cubicBezTo>
                        <a:pt x="330518" y="95250"/>
                        <a:pt x="306705" y="69533"/>
                        <a:pt x="289560" y="48578"/>
                      </a:cubicBezTo>
                      <a:cubicBezTo>
                        <a:pt x="275272" y="31433"/>
                        <a:pt x="260033" y="15240"/>
                        <a:pt x="244793" y="0"/>
                      </a:cubicBezTo>
                      <a:cubicBezTo>
                        <a:pt x="227647" y="123825"/>
                        <a:pt x="104775" y="270510"/>
                        <a:pt x="0" y="319088"/>
                      </a:cubicBezTo>
                      <a:cubicBezTo>
                        <a:pt x="16192" y="342900"/>
                        <a:pt x="32385" y="365760"/>
                        <a:pt x="44767" y="392430"/>
                      </a:cubicBezTo>
                      <a:cubicBezTo>
                        <a:pt x="60007" y="424815"/>
                        <a:pt x="71438" y="458153"/>
                        <a:pt x="86677" y="490538"/>
                      </a:cubicBezTo>
                      <a:cubicBezTo>
                        <a:pt x="112395" y="545783"/>
                        <a:pt x="120015" y="579120"/>
                        <a:pt x="180975" y="596265"/>
                      </a:cubicBezTo>
                      <a:cubicBezTo>
                        <a:pt x="163830" y="547688"/>
                        <a:pt x="174308" y="508635"/>
                        <a:pt x="164783" y="470535"/>
                      </a:cubicBezTo>
                      <a:cubicBezTo>
                        <a:pt x="148590" y="407670"/>
                        <a:pt x="176213" y="361950"/>
                        <a:pt x="194310" y="316230"/>
                      </a:cubicBezTo>
                      <a:cubicBezTo>
                        <a:pt x="216218" y="260033"/>
                        <a:pt x="194310" y="208598"/>
                        <a:pt x="220980" y="184785"/>
                      </a:cubicBezTo>
                      <a:cubicBezTo>
                        <a:pt x="242888" y="164783"/>
                        <a:pt x="255270" y="175260"/>
                        <a:pt x="276225" y="184785"/>
                      </a:cubicBezTo>
                      <a:cubicBezTo>
                        <a:pt x="289560" y="166688"/>
                        <a:pt x="315278" y="142875"/>
                        <a:pt x="343853" y="120968"/>
                      </a:cubicBezTo>
                      <a:cubicBezTo>
                        <a:pt x="343853" y="120968"/>
                        <a:pt x="341947" y="121920"/>
                        <a:pt x="340995" y="122873"/>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5" name="Google Shape;625;p6"/>
                <p:cNvSpPr/>
                <p:nvPr/>
              </p:nvSpPr>
              <p:spPr>
                <a:xfrm>
                  <a:off x="23831" y="6082457"/>
                  <a:ext cx="384810" cy="423748"/>
                </a:xfrm>
                <a:custGeom>
                  <a:avLst/>
                  <a:gdLst/>
                  <a:ahLst/>
                  <a:cxnLst/>
                  <a:rect l="l" t="t" r="r" b="b"/>
                  <a:pathLst>
                    <a:path w="384810" h="423748" extrusionOk="0">
                      <a:moveTo>
                        <a:pt x="384810" y="103708"/>
                      </a:moveTo>
                      <a:cubicBezTo>
                        <a:pt x="364808" y="84658"/>
                        <a:pt x="344805" y="66561"/>
                        <a:pt x="322898" y="50368"/>
                      </a:cubicBezTo>
                      <a:cubicBezTo>
                        <a:pt x="294323" y="28461"/>
                        <a:pt x="251460" y="-12497"/>
                        <a:pt x="213360" y="3696"/>
                      </a:cubicBezTo>
                      <a:cubicBezTo>
                        <a:pt x="189548" y="13221"/>
                        <a:pt x="167640" y="35128"/>
                        <a:pt x="147638" y="49416"/>
                      </a:cubicBezTo>
                      <a:cubicBezTo>
                        <a:pt x="123825" y="66561"/>
                        <a:pt x="99060" y="83706"/>
                        <a:pt x="75248" y="102756"/>
                      </a:cubicBezTo>
                      <a:cubicBezTo>
                        <a:pt x="44768" y="126568"/>
                        <a:pt x="17145" y="153238"/>
                        <a:pt x="0" y="187528"/>
                      </a:cubicBezTo>
                      <a:cubicBezTo>
                        <a:pt x="18097" y="179908"/>
                        <a:pt x="35243" y="178956"/>
                        <a:pt x="55245" y="199911"/>
                      </a:cubicBezTo>
                      <a:cubicBezTo>
                        <a:pt x="73343" y="219913"/>
                        <a:pt x="111443" y="276111"/>
                        <a:pt x="111443" y="301828"/>
                      </a:cubicBezTo>
                      <a:cubicBezTo>
                        <a:pt x="111443" y="340881"/>
                        <a:pt x="108585" y="374218"/>
                        <a:pt x="131445" y="408508"/>
                      </a:cubicBezTo>
                      <a:cubicBezTo>
                        <a:pt x="135255" y="413271"/>
                        <a:pt x="138113" y="418033"/>
                        <a:pt x="141923" y="423748"/>
                      </a:cubicBezTo>
                      <a:cubicBezTo>
                        <a:pt x="243840" y="374218"/>
                        <a:pt x="366713" y="226581"/>
                        <a:pt x="384810" y="103708"/>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626" name="Google Shape;626;p6"/>
            <p:cNvSpPr/>
            <p:nvPr/>
          </p:nvSpPr>
          <p:spPr>
            <a:xfrm>
              <a:off x="451408" y="6303349"/>
              <a:ext cx="220979" cy="43815"/>
            </a:xfrm>
            <a:custGeom>
              <a:avLst/>
              <a:gdLst/>
              <a:ahLst/>
              <a:cxnLst/>
              <a:rect l="l" t="t" r="r" b="b"/>
              <a:pathLst>
                <a:path w="220979" h="43815" extrusionOk="0">
                  <a:moveTo>
                    <a:pt x="10477" y="41910"/>
                  </a:moveTo>
                  <a:cubicBezTo>
                    <a:pt x="6667" y="41910"/>
                    <a:pt x="3810" y="42863"/>
                    <a:pt x="0" y="43815"/>
                  </a:cubicBezTo>
                  <a:cubicBezTo>
                    <a:pt x="20002" y="27622"/>
                    <a:pt x="41910" y="12383"/>
                    <a:pt x="63817" y="953"/>
                  </a:cubicBezTo>
                  <a:cubicBezTo>
                    <a:pt x="63817" y="953"/>
                    <a:pt x="64770" y="953"/>
                    <a:pt x="64770" y="0"/>
                  </a:cubicBezTo>
                  <a:cubicBezTo>
                    <a:pt x="67627" y="0"/>
                    <a:pt x="70485" y="0"/>
                    <a:pt x="73342" y="0"/>
                  </a:cubicBezTo>
                  <a:cubicBezTo>
                    <a:pt x="49530" y="9525"/>
                    <a:pt x="28575" y="23813"/>
                    <a:pt x="10477" y="41910"/>
                  </a:cubicBezTo>
                  <a:close/>
                  <a:moveTo>
                    <a:pt x="188595" y="10478"/>
                  </a:moveTo>
                  <a:cubicBezTo>
                    <a:pt x="199073" y="15240"/>
                    <a:pt x="208598" y="20955"/>
                    <a:pt x="217170" y="29528"/>
                  </a:cubicBezTo>
                  <a:cubicBezTo>
                    <a:pt x="218123" y="30480"/>
                    <a:pt x="220027" y="32385"/>
                    <a:pt x="220980" y="33338"/>
                  </a:cubicBezTo>
                  <a:cubicBezTo>
                    <a:pt x="210502" y="24765"/>
                    <a:pt x="200025" y="17145"/>
                    <a:pt x="188595" y="10478"/>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7" name="Google Shape;627;p6"/>
            <p:cNvSpPr/>
            <p:nvPr/>
          </p:nvSpPr>
          <p:spPr>
            <a:xfrm>
              <a:off x="-57404" y="6557666"/>
              <a:ext cx="886954" cy="358670"/>
            </a:xfrm>
            <a:custGeom>
              <a:avLst/>
              <a:gdLst/>
              <a:ahLst/>
              <a:cxnLst/>
              <a:rect l="l" t="t" r="r" b="b"/>
              <a:pathLst>
                <a:path w="886954" h="358670" extrusionOk="0">
                  <a:moveTo>
                    <a:pt x="731697" y="319088"/>
                  </a:moveTo>
                  <a:cubicBezTo>
                    <a:pt x="706932" y="315278"/>
                    <a:pt x="655497" y="287655"/>
                    <a:pt x="651687" y="280988"/>
                  </a:cubicBezTo>
                  <a:cubicBezTo>
                    <a:pt x="640257" y="261938"/>
                    <a:pt x="618350" y="228600"/>
                    <a:pt x="569772" y="214313"/>
                  </a:cubicBezTo>
                  <a:cubicBezTo>
                    <a:pt x="569772" y="244793"/>
                    <a:pt x="612635" y="262890"/>
                    <a:pt x="620255" y="269558"/>
                  </a:cubicBezTo>
                  <a:cubicBezTo>
                    <a:pt x="624065" y="273368"/>
                    <a:pt x="623112" y="295275"/>
                    <a:pt x="611682" y="299085"/>
                  </a:cubicBezTo>
                  <a:cubicBezTo>
                    <a:pt x="599300" y="302895"/>
                    <a:pt x="575487" y="288608"/>
                    <a:pt x="565962" y="281940"/>
                  </a:cubicBezTo>
                  <a:cubicBezTo>
                    <a:pt x="534530" y="259080"/>
                    <a:pt x="509765" y="267653"/>
                    <a:pt x="480237" y="244793"/>
                  </a:cubicBezTo>
                  <a:cubicBezTo>
                    <a:pt x="468807" y="236220"/>
                    <a:pt x="475475" y="200977"/>
                    <a:pt x="438327" y="170498"/>
                  </a:cubicBezTo>
                  <a:cubicBezTo>
                    <a:pt x="406895" y="143827"/>
                    <a:pt x="388797" y="80963"/>
                    <a:pt x="379272" y="0"/>
                  </a:cubicBezTo>
                  <a:cubicBezTo>
                    <a:pt x="357365" y="60008"/>
                    <a:pt x="369747" y="146685"/>
                    <a:pt x="383082" y="246698"/>
                  </a:cubicBezTo>
                  <a:cubicBezTo>
                    <a:pt x="361175" y="266700"/>
                    <a:pt x="357365" y="309563"/>
                    <a:pt x="343077" y="336233"/>
                  </a:cubicBezTo>
                  <a:cubicBezTo>
                    <a:pt x="335457" y="315278"/>
                    <a:pt x="321170" y="296228"/>
                    <a:pt x="307835" y="282893"/>
                  </a:cubicBezTo>
                  <a:cubicBezTo>
                    <a:pt x="281165" y="256223"/>
                    <a:pt x="254495" y="252413"/>
                    <a:pt x="221157" y="240030"/>
                  </a:cubicBezTo>
                  <a:cubicBezTo>
                    <a:pt x="168770" y="220980"/>
                    <a:pt x="154482" y="159068"/>
                    <a:pt x="129717" y="112395"/>
                  </a:cubicBezTo>
                  <a:cubicBezTo>
                    <a:pt x="116382" y="87630"/>
                    <a:pt x="61137" y="3810"/>
                    <a:pt x="5892" y="10478"/>
                  </a:cubicBezTo>
                  <a:cubicBezTo>
                    <a:pt x="-7443" y="72390"/>
                    <a:pt x="5892" y="272415"/>
                    <a:pt x="6845" y="295275"/>
                  </a:cubicBezTo>
                  <a:cubicBezTo>
                    <a:pt x="59232" y="302895"/>
                    <a:pt x="228777" y="351473"/>
                    <a:pt x="294500" y="352425"/>
                  </a:cubicBezTo>
                  <a:cubicBezTo>
                    <a:pt x="313550" y="356235"/>
                    <a:pt x="478332" y="338138"/>
                    <a:pt x="487857" y="322898"/>
                  </a:cubicBezTo>
                  <a:cubicBezTo>
                    <a:pt x="544055" y="334328"/>
                    <a:pt x="591680" y="362903"/>
                    <a:pt x="663117" y="358140"/>
                  </a:cubicBezTo>
                  <a:cubicBezTo>
                    <a:pt x="752652" y="352425"/>
                    <a:pt x="865047" y="320993"/>
                    <a:pt x="886955" y="306705"/>
                  </a:cubicBezTo>
                  <a:cubicBezTo>
                    <a:pt x="831710" y="280035"/>
                    <a:pt x="777417" y="313373"/>
                    <a:pt x="731697" y="319088"/>
                  </a:cubicBezTo>
                  <a:close/>
                </a:path>
              </a:pathLst>
            </a:custGeom>
            <a:solidFill>
              <a:srgbClr val="6D69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8" name="Google Shape;628;p6"/>
            <p:cNvSpPr/>
            <p:nvPr/>
          </p:nvSpPr>
          <p:spPr>
            <a:xfrm>
              <a:off x="7543" y="6066190"/>
              <a:ext cx="444817" cy="456233"/>
            </a:xfrm>
            <a:custGeom>
              <a:avLst/>
              <a:gdLst/>
              <a:ahLst/>
              <a:cxnLst/>
              <a:rect l="l" t="t" r="r" b="b"/>
              <a:pathLst>
                <a:path w="444817" h="456233" extrusionOk="0">
                  <a:moveTo>
                    <a:pt x="395288" y="97141"/>
                  </a:moveTo>
                  <a:cubicBezTo>
                    <a:pt x="377190" y="79996"/>
                    <a:pt x="350520" y="68566"/>
                    <a:pt x="329565" y="52374"/>
                  </a:cubicBezTo>
                  <a:cubicBezTo>
                    <a:pt x="287655" y="19989"/>
                    <a:pt x="245745" y="-12396"/>
                    <a:pt x="215265" y="4749"/>
                  </a:cubicBezTo>
                  <a:cubicBezTo>
                    <a:pt x="169545" y="31419"/>
                    <a:pt x="44768" y="127621"/>
                    <a:pt x="27622" y="148576"/>
                  </a:cubicBezTo>
                  <a:cubicBezTo>
                    <a:pt x="20002" y="158101"/>
                    <a:pt x="4763" y="185724"/>
                    <a:pt x="0" y="201916"/>
                  </a:cubicBezTo>
                  <a:cubicBezTo>
                    <a:pt x="6667" y="200011"/>
                    <a:pt x="20955" y="198106"/>
                    <a:pt x="26670" y="200011"/>
                  </a:cubicBezTo>
                  <a:cubicBezTo>
                    <a:pt x="54293" y="208584"/>
                    <a:pt x="69533" y="229539"/>
                    <a:pt x="85725" y="255256"/>
                  </a:cubicBezTo>
                  <a:cubicBezTo>
                    <a:pt x="103823" y="283831"/>
                    <a:pt x="102870" y="311454"/>
                    <a:pt x="105727" y="342886"/>
                  </a:cubicBezTo>
                  <a:cubicBezTo>
                    <a:pt x="106680" y="352411"/>
                    <a:pt x="110490" y="360031"/>
                    <a:pt x="112395" y="369556"/>
                  </a:cubicBezTo>
                  <a:cubicBezTo>
                    <a:pt x="121920" y="408609"/>
                    <a:pt x="146685" y="420991"/>
                    <a:pt x="166687" y="456234"/>
                  </a:cubicBezTo>
                  <a:cubicBezTo>
                    <a:pt x="165735" y="439089"/>
                    <a:pt x="160020" y="410514"/>
                    <a:pt x="141923" y="391464"/>
                  </a:cubicBezTo>
                  <a:cubicBezTo>
                    <a:pt x="132398" y="381939"/>
                    <a:pt x="136208" y="345744"/>
                    <a:pt x="140970" y="330504"/>
                  </a:cubicBezTo>
                  <a:cubicBezTo>
                    <a:pt x="145733" y="315264"/>
                    <a:pt x="152400" y="300976"/>
                    <a:pt x="145733" y="284784"/>
                  </a:cubicBezTo>
                  <a:cubicBezTo>
                    <a:pt x="137160" y="261924"/>
                    <a:pt x="109537" y="247636"/>
                    <a:pt x="97155" y="226681"/>
                  </a:cubicBezTo>
                  <a:cubicBezTo>
                    <a:pt x="80963" y="200011"/>
                    <a:pt x="75248" y="168579"/>
                    <a:pt x="91440" y="139051"/>
                  </a:cubicBezTo>
                  <a:cubicBezTo>
                    <a:pt x="96202" y="130479"/>
                    <a:pt x="102870" y="123811"/>
                    <a:pt x="109537" y="117144"/>
                  </a:cubicBezTo>
                  <a:cubicBezTo>
                    <a:pt x="127635" y="102856"/>
                    <a:pt x="145733" y="88569"/>
                    <a:pt x="163830" y="74281"/>
                  </a:cubicBezTo>
                  <a:cubicBezTo>
                    <a:pt x="185737" y="56184"/>
                    <a:pt x="206693" y="36181"/>
                    <a:pt x="235268" y="31419"/>
                  </a:cubicBezTo>
                  <a:cubicBezTo>
                    <a:pt x="247650" y="29514"/>
                    <a:pt x="259080" y="31419"/>
                    <a:pt x="270510" y="34276"/>
                  </a:cubicBezTo>
                  <a:cubicBezTo>
                    <a:pt x="297180" y="45706"/>
                    <a:pt x="322898" y="65709"/>
                    <a:pt x="342900" y="78091"/>
                  </a:cubicBezTo>
                  <a:cubicBezTo>
                    <a:pt x="360998" y="89521"/>
                    <a:pt x="377190" y="98094"/>
                    <a:pt x="391478" y="113334"/>
                  </a:cubicBezTo>
                  <a:cubicBezTo>
                    <a:pt x="406718" y="129526"/>
                    <a:pt x="423863" y="152386"/>
                    <a:pt x="444818" y="166674"/>
                  </a:cubicBezTo>
                  <a:cubicBezTo>
                    <a:pt x="426720" y="140956"/>
                    <a:pt x="414338" y="115239"/>
                    <a:pt x="395288" y="97141"/>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9" name="Google Shape;629;p6"/>
            <p:cNvSpPr/>
            <p:nvPr/>
          </p:nvSpPr>
          <p:spPr>
            <a:xfrm>
              <a:off x="359825" y="6248965"/>
              <a:ext cx="389714" cy="350611"/>
            </a:xfrm>
            <a:custGeom>
              <a:avLst/>
              <a:gdLst/>
              <a:ahLst/>
              <a:cxnLst/>
              <a:rect l="l" t="t" r="r" b="b"/>
              <a:pathLst>
                <a:path w="389714" h="350611" extrusionOk="0">
                  <a:moveTo>
                    <a:pt x="323040" y="77244"/>
                  </a:moveTo>
                  <a:cubicBezTo>
                    <a:pt x="300180" y="45812"/>
                    <a:pt x="256365" y="2949"/>
                    <a:pt x="219218" y="92"/>
                  </a:cubicBezTo>
                  <a:cubicBezTo>
                    <a:pt x="203977" y="-861"/>
                    <a:pt x="189690" y="5807"/>
                    <a:pt x="174450" y="10569"/>
                  </a:cubicBezTo>
                  <a:cubicBezTo>
                    <a:pt x="133492" y="23904"/>
                    <a:pt x="72533" y="58194"/>
                    <a:pt x="41100" y="81054"/>
                  </a:cubicBezTo>
                  <a:cubicBezTo>
                    <a:pt x="12525" y="102962"/>
                    <a:pt x="-4620" y="124869"/>
                    <a:pt x="1095" y="163922"/>
                  </a:cubicBezTo>
                  <a:cubicBezTo>
                    <a:pt x="11572" y="146777"/>
                    <a:pt x="42053" y="151539"/>
                    <a:pt x="39195" y="174399"/>
                  </a:cubicBezTo>
                  <a:cubicBezTo>
                    <a:pt x="32528" y="226787"/>
                    <a:pt x="40147" y="305844"/>
                    <a:pt x="67770" y="350612"/>
                  </a:cubicBezTo>
                  <a:cubicBezTo>
                    <a:pt x="79200" y="299177"/>
                    <a:pt x="53483" y="266792"/>
                    <a:pt x="58245" y="223929"/>
                  </a:cubicBezTo>
                  <a:cubicBezTo>
                    <a:pt x="61103" y="196307"/>
                    <a:pt x="66817" y="160112"/>
                    <a:pt x="78248" y="134394"/>
                  </a:cubicBezTo>
                  <a:cubicBezTo>
                    <a:pt x="90630" y="103914"/>
                    <a:pt x="113490" y="95342"/>
                    <a:pt x="138255" y="80102"/>
                  </a:cubicBezTo>
                  <a:cubicBezTo>
                    <a:pt x="154448" y="70577"/>
                    <a:pt x="170640" y="58194"/>
                    <a:pt x="187785" y="51527"/>
                  </a:cubicBezTo>
                  <a:cubicBezTo>
                    <a:pt x="232552" y="33429"/>
                    <a:pt x="267795" y="48669"/>
                    <a:pt x="302085" y="77244"/>
                  </a:cubicBezTo>
                  <a:cubicBezTo>
                    <a:pt x="335423" y="105819"/>
                    <a:pt x="360187" y="140109"/>
                    <a:pt x="389715" y="172494"/>
                  </a:cubicBezTo>
                  <a:cubicBezTo>
                    <a:pt x="384000" y="136299"/>
                    <a:pt x="345900" y="108677"/>
                    <a:pt x="323040" y="77244"/>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0" name="Google Shape;630;p6"/>
            <p:cNvSpPr/>
            <p:nvPr/>
          </p:nvSpPr>
          <p:spPr>
            <a:xfrm>
              <a:off x="546658" y="6472894"/>
              <a:ext cx="307559" cy="274319"/>
            </a:xfrm>
            <a:custGeom>
              <a:avLst/>
              <a:gdLst/>
              <a:ahLst/>
              <a:cxnLst/>
              <a:rect l="l" t="t" r="r" b="b"/>
              <a:pathLst>
                <a:path w="307559" h="274319" extrusionOk="0">
                  <a:moveTo>
                    <a:pt x="299085" y="54293"/>
                  </a:moveTo>
                  <a:cubicBezTo>
                    <a:pt x="268605" y="42863"/>
                    <a:pt x="245745" y="38100"/>
                    <a:pt x="232410" y="0"/>
                  </a:cubicBezTo>
                  <a:cubicBezTo>
                    <a:pt x="234315" y="48577"/>
                    <a:pt x="223838" y="56197"/>
                    <a:pt x="213360" y="61913"/>
                  </a:cubicBezTo>
                  <a:cubicBezTo>
                    <a:pt x="187642" y="69532"/>
                    <a:pt x="134302" y="77152"/>
                    <a:pt x="115252" y="87630"/>
                  </a:cubicBezTo>
                  <a:cubicBezTo>
                    <a:pt x="93345" y="100013"/>
                    <a:pt x="100013" y="109538"/>
                    <a:pt x="94298" y="128588"/>
                  </a:cubicBezTo>
                  <a:cubicBezTo>
                    <a:pt x="86677" y="154305"/>
                    <a:pt x="65723" y="185738"/>
                    <a:pt x="41910" y="196215"/>
                  </a:cubicBezTo>
                  <a:cubicBezTo>
                    <a:pt x="15240" y="207645"/>
                    <a:pt x="0" y="234315"/>
                    <a:pt x="0" y="274320"/>
                  </a:cubicBezTo>
                  <a:cubicBezTo>
                    <a:pt x="11430" y="260033"/>
                    <a:pt x="35242" y="237172"/>
                    <a:pt x="65723" y="227647"/>
                  </a:cubicBezTo>
                  <a:cubicBezTo>
                    <a:pt x="97155" y="219075"/>
                    <a:pt x="128588" y="210503"/>
                    <a:pt x="149542" y="196215"/>
                  </a:cubicBezTo>
                  <a:cubicBezTo>
                    <a:pt x="170498" y="181927"/>
                    <a:pt x="195263" y="169545"/>
                    <a:pt x="202882" y="163830"/>
                  </a:cubicBezTo>
                  <a:cubicBezTo>
                    <a:pt x="232410" y="142875"/>
                    <a:pt x="217170" y="119063"/>
                    <a:pt x="220980" y="117157"/>
                  </a:cubicBezTo>
                  <a:cubicBezTo>
                    <a:pt x="247650" y="103822"/>
                    <a:pt x="270510" y="121920"/>
                    <a:pt x="282892" y="100013"/>
                  </a:cubicBezTo>
                  <a:cubicBezTo>
                    <a:pt x="288607" y="90488"/>
                    <a:pt x="301942" y="78105"/>
                    <a:pt x="306705" y="67627"/>
                  </a:cubicBezTo>
                  <a:cubicBezTo>
                    <a:pt x="309563" y="61913"/>
                    <a:pt x="304800" y="55245"/>
                    <a:pt x="299085" y="54293"/>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1" name="Google Shape;631;p6"/>
            <p:cNvSpPr/>
            <p:nvPr/>
          </p:nvSpPr>
          <p:spPr>
            <a:xfrm>
              <a:off x="281862" y="6765312"/>
              <a:ext cx="168613" cy="142967"/>
            </a:xfrm>
            <a:custGeom>
              <a:avLst/>
              <a:gdLst/>
              <a:ahLst/>
              <a:cxnLst/>
              <a:rect l="l" t="t" r="r" b="b"/>
              <a:pathLst>
                <a:path w="168613" h="142967" extrusionOk="0">
                  <a:moveTo>
                    <a:pt x="122873" y="89535"/>
                  </a:moveTo>
                  <a:cubicBezTo>
                    <a:pt x="102870" y="86677"/>
                    <a:pt x="95250" y="85725"/>
                    <a:pt x="82868" y="69532"/>
                  </a:cubicBezTo>
                  <a:cubicBezTo>
                    <a:pt x="64770" y="47625"/>
                    <a:pt x="54293" y="24765"/>
                    <a:pt x="40005" y="0"/>
                  </a:cubicBezTo>
                  <a:cubicBezTo>
                    <a:pt x="45720" y="54292"/>
                    <a:pt x="58103" y="73342"/>
                    <a:pt x="61913" y="93345"/>
                  </a:cubicBezTo>
                  <a:cubicBezTo>
                    <a:pt x="53340" y="114300"/>
                    <a:pt x="16193" y="129540"/>
                    <a:pt x="0" y="142875"/>
                  </a:cubicBezTo>
                  <a:cubicBezTo>
                    <a:pt x="28575" y="143827"/>
                    <a:pt x="106680" y="137160"/>
                    <a:pt x="112395" y="134302"/>
                  </a:cubicBezTo>
                  <a:cubicBezTo>
                    <a:pt x="139065" y="121920"/>
                    <a:pt x="140018" y="122873"/>
                    <a:pt x="168593" y="120015"/>
                  </a:cubicBezTo>
                  <a:cubicBezTo>
                    <a:pt x="169545" y="92392"/>
                    <a:pt x="137160" y="91440"/>
                    <a:pt x="122873" y="89535"/>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2" name="Google Shape;632;p6"/>
            <p:cNvSpPr/>
            <p:nvPr/>
          </p:nvSpPr>
          <p:spPr>
            <a:xfrm>
              <a:off x="-57227" y="6681491"/>
              <a:ext cx="154305" cy="204787"/>
            </a:xfrm>
            <a:custGeom>
              <a:avLst/>
              <a:gdLst/>
              <a:ahLst/>
              <a:cxnLst/>
              <a:rect l="l" t="t" r="r" b="b"/>
              <a:pathLst>
                <a:path w="154305" h="204787" extrusionOk="0">
                  <a:moveTo>
                    <a:pt x="154305" y="204788"/>
                  </a:moveTo>
                  <a:cubicBezTo>
                    <a:pt x="145733" y="183833"/>
                    <a:pt x="92393" y="160973"/>
                    <a:pt x="75248" y="148590"/>
                  </a:cubicBezTo>
                  <a:cubicBezTo>
                    <a:pt x="65723" y="141923"/>
                    <a:pt x="64770" y="116205"/>
                    <a:pt x="34290" y="111443"/>
                  </a:cubicBezTo>
                  <a:cubicBezTo>
                    <a:pt x="26670" y="77152"/>
                    <a:pt x="23813" y="16193"/>
                    <a:pt x="0" y="0"/>
                  </a:cubicBezTo>
                  <a:cubicBezTo>
                    <a:pt x="953" y="35243"/>
                    <a:pt x="2858" y="139065"/>
                    <a:pt x="6668" y="174308"/>
                  </a:cubicBezTo>
                  <a:cubicBezTo>
                    <a:pt x="29528" y="181927"/>
                    <a:pt x="106680" y="194310"/>
                    <a:pt x="154305" y="204788"/>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33" name="Google Shape;633;p6"/>
          <p:cNvSpPr/>
          <p:nvPr/>
        </p:nvSpPr>
        <p:spPr>
          <a:xfrm>
            <a:off x="11534438" y="5104716"/>
            <a:ext cx="604174" cy="1288341"/>
          </a:xfrm>
          <a:custGeom>
            <a:avLst/>
            <a:gdLst/>
            <a:ahLst/>
            <a:cxnLst/>
            <a:rect l="l" t="t" r="r" b="b"/>
            <a:pathLst>
              <a:path w="755218" h="1610426" extrusionOk="0">
                <a:moveTo>
                  <a:pt x="124839" y="867728"/>
                </a:moveTo>
                <a:cubicBezTo>
                  <a:pt x="176273" y="796290"/>
                  <a:pt x="243901" y="733425"/>
                  <a:pt x="271523" y="649605"/>
                </a:cubicBezTo>
                <a:cubicBezTo>
                  <a:pt x="296289" y="573405"/>
                  <a:pt x="285811" y="488633"/>
                  <a:pt x="316291" y="415290"/>
                </a:cubicBezTo>
                <a:cubicBezTo>
                  <a:pt x="349628" y="333375"/>
                  <a:pt x="426781" y="279083"/>
                  <a:pt x="493456" y="221933"/>
                </a:cubicBezTo>
                <a:cubicBezTo>
                  <a:pt x="561084" y="164783"/>
                  <a:pt x="625853" y="88583"/>
                  <a:pt x="620139" y="0"/>
                </a:cubicBezTo>
                <a:cubicBezTo>
                  <a:pt x="735391" y="220980"/>
                  <a:pt x="775396" y="477203"/>
                  <a:pt x="745868" y="724853"/>
                </a:cubicBezTo>
                <a:cubicBezTo>
                  <a:pt x="716341" y="972503"/>
                  <a:pt x="618234" y="1209675"/>
                  <a:pt x="475359" y="1412557"/>
                </a:cubicBezTo>
                <a:cubicBezTo>
                  <a:pt x="431543" y="1474470"/>
                  <a:pt x="382014" y="1535430"/>
                  <a:pt x="316291" y="1573530"/>
                </a:cubicBezTo>
                <a:cubicBezTo>
                  <a:pt x="250568" y="1611630"/>
                  <a:pt x="165796" y="1624965"/>
                  <a:pt x="98168" y="1590675"/>
                </a:cubicBezTo>
                <a:lnTo>
                  <a:pt x="98168" y="1590675"/>
                </a:lnTo>
                <a:cubicBezTo>
                  <a:pt x="-7559" y="1536382"/>
                  <a:pt x="2918" y="1370648"/>
                  <a:pt x="61" y="1267778"/>
                </a:cubicBezTo>
                <a:cubicBezTo>
                  <a:pt x="-1844" y="1126807"/>
                  <a:pt x="41018" y="982980"/>
                  <a:pt x="124839" y="86772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634" name="Google Shape;634;p6"/>
          <p:cNvGrpSpPr/>
          <p:nvPr/>
        </p:nvGrpSpPr>
        <p:grpSpPr>
          <a:xfrm>
            <a:off x="10340080" y="5043853"/>
            <a:ext cx="868558" cy="1991179"/>
            <a:chOff x="6209083" y="1899986"/>
            <a:chExt cx="1085697" cy="2488974"/>
          </a:xfrm>
        </p:grpSpPr>
        <p:sp>
          <p:nvSpPr>
            <p:cNvPr id="635" name="Google Shape;635;p6"/>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6" name="Google Shape;636;p6"/>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37" name="Google Shape;637;p6"/>
          <p:cNvGrpSpPr/>
          <p:nvPr/>
        </p:nvGrpSpPr>
        <p:grpSpPr>
          <a:xfrm>
            <a:off x="9024460" y="5728130"/>
            <a:ext cx="601103" cy="1379404"/>
            <a:chOff x="4564559" y="2755331"/>
            <a:chExt cx="751379" cy="1724255"/>
          </a:xfrm>
        </p:grpSpPr>
        <p:sp>
          <p:nvSpPr>
            <p:cNvPr id="638" name="Google Shape;638;p6"/>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9" name="Google Shape;639;p6"/>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40" name="Google Shape;640;p6"/>
          <p:cNvGrpSpPr/>
          <p:nvPr/>
        </p:nvGrpSpPr>
        <p:grpSpPr>
          <a:xfrm>
            <a:off x="8758899" y="6359066"/>
            <a:ext cx="818387" cy="829055"/>
            <a:chOff x="4232609" y="3544001"/>
            <a:chExt cx="1022984" cy="1036319"/>
          </a:xfrm>
        </p:grpSpPr>
        <p:sp>
          <p:nvSpPr>
            <p:cNvPr id="641" name="Google Shape;641;p6"/>
            <p:cNvSpPr/>
            <p:nvPr/>
          </p:nvSpPr>
          <p:spPr>
            <a:xfrm>
              <a:off x="4232609" y="3544001"/>
              <a:ext cx="1020127" cy="1036319"/>
            </a:xfrm>
            <a:custGeom>
              <a:avLst/>
              <a:gdLst/>
              <a:ahLst/>
              <a:cxnLst/>
              <a:rect l="l" t="t" r="r" b="b"/>
              <a:pathLst>
                <a:path w="1020127" h="1036319" extrusionOk="0">
                  <a:moveTo>
                    <a:pt x="930593" y="376238"/>
                  </a:moveTo>
                  <a:cubicBezTo>
                    <a:pt x="929640" y="375285"/>
                    <a:pt x="929640" y="375285"/>
                    <a:pt x="928688" y="374332"/>
                  </a:cubicBezTo>
                  <a:cubicBezTo>
                    <a:pt x="923925" y="378142"/>
                    <a:pt x="919163" y="381000"/>
                    <a:pt x="914400" y="383857"/>
                  </a:cubicBezTo>
                  <a:cubicBezTo>
                    <a:pt x="838200" y="429578"/>
                    <a:pt x="744855" y="434340"/>
                    <a:pt x="656272" y="439103"/>
                  </a:cubicBezTo>
                  <a:cubicBezTo>
                    <a:pt x="734378" y="421957"/>
                    <a:pt x="805815" y="375285"/>
                    <a:pt x="854393" y="311467"/>
                  </a:cubicBezTo>
                  <a:cubicBezTo>
                    <a:pt x="792480" y="267653"/>
                    <a:pt x="721995" y="234315"/>
                    <a:pt x="652463" y="203835"/>
                  </a:cubicBezTo>
                  <a:cubicBezTo>
                    <a:pt x="620078" y="189547"/>
                    <a:pt x="587693" y="175260"/>
                    <a:pt x="555307" y="161925"/>
                  </a:cubicBezTo>
                  <a:cubicBezTo>
                    <a:pt x="541972" y="175260"/>
                    <a:pt x="526733" y="186690"/>
                    <a:pt x="509588" y="195263"/>
                  </a:cubicBezTo>
                  <a:cubicBezTo>
                    <a:pt x="467678" y="215265"/>
                    <a:pt x="421005" y="219075"/>
                    <a:pt x="374333" y="218122"/>
                  </a:cubicBezTo>
                  <a:cubicBezTo>
                    <a:pt x="406717" y="191453"/>
                    <a:pt x="440055" y="163830"/>
                    <a:pt x="462915" y="127635"/>
                  </a:cubicBezTo>
                  <a:cubicBezTo>
                    <a:pt x="463867" y="126682"/>
                    <a:pt x="463867" y="125730"/>
                    <a:pt x="464820" y="124778"/>
                  </a:cubicBezTo>
                  <a:cubicBezTo>
                    <a:pt x="357188" y="80963"/>
                    <a:pt x="248603" y="39053"/>
                    <a:pt x="138113" y="0"/>
                  </a:cubicBezTo>
                  <a:cubicBezTo>
                    <a:pt x="138113" y="2857"/>
                    <a:pt x="138113" y="4763"/>
                    <a:pt x="138113" y="7620"/>
                  </a:cubicBezTo>
                  <a:cubicBezTo>
                    <a:pt x="140017" y="87630"/>
                    <a:pt x="103822" y="161925"/>
                    <a:pt x="68580" y="236220"/>
                  </a:cubicBezTo>
                  <a:cubicBezTo>
                    <a:pt x="124778" y="250507"/>
                    <a:pt x="181928" y="260032"/>
                    <a:pt x="240030" y="261938"/>
                  </a:cubicBezTo>
                  <a:cubicBezTo>
                    <a:pt x="189547" y="291465"/>
                    <a:pt x="129540" y="298132"/>
                    <a:pt x="71438" y="303847"/>
                  </a:cubicBezTo>
                  <a:cubicBezTo>
                    <a:pt x="60960" y="304800"/>
                    <a:pt x="49530" y="305753"/>
                    <a:pt x="38100" y="305753"/>
                  </a:cubicBezTo>
                  <a:cubicBezTo>
                    <a:pt x="35242" y="312420"/>
                    <a:pt x="33338" y="318135"/>
                    <a:pt x="30480" y="324803"/>
                  </a:cubicBezTo>
                  <a:cubicBezTo>
                    <a:pt x="12383" y="374332"/>
                    <a:pt x="2858" y="426720"/>
                    <a:pt x="0" y="479107"/>
                  </a:cubicBezTo>
                  <a:cubicBezTo>
                    <a:pt x="93345" y="478155"/>
                    <a:pt x="186690" y="449580"/>
                    <a:pt x="264795" y="398145"/>
                  </a:cubicBezTo>
                  <a:cubicBezTo>
                    <a:pt x="248603" y="454342"/>
                    <a:pt x="195263" y="489585"/>
                    <a:pt x="145733" y="521017"/>
                  </a:cubicBezTo>
                  <a:cubicBezTo>
                    <a:pt x="111442" y="542925"/>
                    <a:pt x="76200" y="563880"/>
                    <a:pt x="41910" y="585788"/>
                  </a:cubicBezTo>
                  <a:cubicBezTo>
                    <a:pt x="31433" y="592455"/>
                    <a:pt x="20003" y="599122"/>
                    <a:pt x="7620" y="603885"/>
                  </a:cubicBezTo>
                  <a:cubicBezTo>
                    <a:pt x="20003" y="677228"/>
                    <a:pt x="45720" y="747713"/>
                    <a:pt x="84772" y="810578"/>
                  </a:cubicBezTo>
                  <a:cubicBezTo>
                    <a:pt x="151447" y="775335"/>
                    <a:pt x="210503" y="723900"/>
                    <a:pt x="266700" y="672465"/>
                  </a:cubicBezTo>
                  <a:cubicBezTo>
                    <a:pt x="252413" y="745807"/>
                    <a:pt x="224790" y="815340"/>
                    <a:pt x="183833" y="878205"/>
                  </a:cubicBezTo>
                  <a:cubicBezTo>
                    <a:pt x="177165" y="888682"/>
                    <a:pt x="169545" y="899160"/>
                    <a:pt x="160020" y="907732"/>
                  </a:cubicBezTo>
                  <a:cubicBezTo>
                    <a:pt x="163830" y="911542"/>
                    <a:pt x="166688" y="914400"/>
                    <a:pt x="170497" y="918210"/>
                  </a:cubicBezTo>
                  <a:cubicBezTo>
                    <a:pt x="230505" y="975360"/>
                    <a:pt x="306705" y="1018222"/>
                    <a:pt x="387667" y="1033463"/>
                  </a:cubicBezTo>
                  <a:cubicBezTo>
                    <a:pt x="417195" y="985838"/>
                    <a:pt x="447675" y="937260"/>
                    <a:pt x="477203" y="889635"/>
                  </a:cubicBezTo>
                  <a:cubicBezTo>
                    <a:pt x="487680" y="921067"/>
                    <a:pt x="496253" y="953453"/>
                    <a:pt x="495300" y="985838"/>
                  </a:cubicBezTo>
                  <a:cubicBezTo>
                    <a:pt x="494347" y="1002982"/>
                    <a:pt x="491490" y="1020128"/>
                    <a:pt x="484822" y="1036320"/>
                  </a:cubicBezTo>
                  <a:cubicBezTo>
                    <a:pt x="486728" y="1036320"/>
                    <a:pt x="489585" y="1035367"/>
                    <a:pt x="491490" y="1035367"/>
                  </a:cubicBezTo>
                  <a:cubicBezTo>
                    <a:pt x="603885" y="1018222"/>
                    <a:pt x="704850" y="922020"/>
                    <a:pt x="709613" y="810578"/>
                  </a:cubicBezTo>
                  <a:cubicBezTo>
                    <a:pt x="714375" y="812482"/>
                    <a:pt x="720090" y="814388"/>
                    <a:pt x="724853" y="816292"/>
                  </a:cubicBezTo>
                  <a:cubicBezTo>
                    <a:pt x="776288" y="833438"/>
                    <a:pt x="835343" y="831532"/>
                    <a:pt x="884872" y="810578"/>
                  </a:cubicBezTo>
                  <a:cubicBezTo>
                    <a:pt x="942022" y="786765"/>
                    <a:pt x="987743" y="738188"/>
                    <a:pt x="1008697" y="680085"/>
                  </a:cubicBezTo>
                  <a:cubicBezTo>
                    <a:pt x="1009650" y="678180"/>
                    <a:pt x="1009650" y="677228"/>
                    <a:pt x="1010603" y="675322"/>
                  </a:cubicBezTo>
                  <a:cubicBezTo>
                    <a:pt x="985838" y="677228"/>
                    <a:pt x="962025" y="671513"/>
                    <a:pt x="938213" y="664845"/>
                  </a:cubicBezTo>
                  <a:cubicBezTo>
                    <a:pt x="891540" y="649605"/>
                    <a:pt x="847725" y="626745"/>
                    <a:pt x="807720" y="597217"/>
                  </a:cubicBezTo>
                  <a:cubicBezTo>
                    <a:pt x="879157" y="609600"/>
                    <a:pt x="954405" y="598170"/>
                    <a:pt x="1020128" y="567690"/>
                  </a:cubicBezTo>
                  <a:cubicBezTo>
                    <a:pt x="1014413" y="496253"/>
                    <a:pt x="979170" y="427672"/>
                    <a:pt x="930593" y="37623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2" name="Google Shape;642;p6"/>
            <p:cNvSpPr/>
            <p:nvPr/>
          </p:nvSpPr>
          <p:spPr>
            <a:xfrm>
              <a:off x="4370721" y="3544001"/>
              <a:ext cx="884872" cy="825579"/>
            </a:xfrm>
            <a:custGeom>
              <a:avLst/>
              <a:gdLst/>
              <a:ahLst/>
              <a:cxnLst/>
              <a:rect l="l" t="t" r="r" b="b"/>
              <a:pathLst>
                <a:path w="884872" h="825579" extrusionOk="0">
                  <a:moveTo>
                    <a:pt x="645795" y="824865"/>
                  </a:moveTo>
                  <a:cubicBezTo>
                    <a:pt x="681038" y="827722"/>
                    <a:pt x="716280" y="822007"/>
                    <a:pt x="749618" y="807720"/>
                  </a:cubicBezTo>
                  <a:cubicBezTo>
                    <a:pt x="806768" y="783907"/>
                    <a:pt x="852488" y="735330"/>
                    <a:pt x="873443" y="677228"/>
                  </a:cubicBezTo>
                  <a:cubicBezTo>
                    <a:pt x="874395" y="675322"/>
                    <a:pt x="874395" y="674370"/>
                    <a:pt x="875347" y="672465"/>
                  </a:cubicBezTo>
                  <a:cubicBezTo>
                    <a:pt x="850582" y="674370"/>
                    <a:pt x="826770" y="668655"/>
                    <a:pt x="802957" y="661988"/>
                  </a:cubicBezTo>
                  <a:cubicBezTo>
                    <a:pt x="756285" y="646747"/>
                    <a:pt x="712470" y="623888"/>
                    <a:pt x="672465" y="594360"/>
                  </a:cubicBezTo>
                  <a:cubicBezTo>
                    <a:pt x="743903" y="606742"/>
                    <a:pt x="819150" y="595313"/>
                    <a:pt x="884872" y="564832"/>
                  </a:cubicBezTo>
                  <a:cubicBezTo>
                    <a:pt x="876300" y="495300"/>
                    <a:pt x="841057" y="427672"/>
                    <a:pt x="792480" y="376238"/>
                  </a:cubicBezTo>
                  <a:cubicBezTo>
                    <a:pt x="791528" y="375285"/>
                    <a:pt x="791528" y="375285"/>
                    <a:pt x="790575" y="374332"/>
                  </a:cubicBezTo>
                  <a:cubicBezTo>
                    <a:pt x="785813" y="378142"/>
                    <a:pt x="781050" y="381000"/>
                    <a:pt x="776288" y="383857"/>
                  </a:cubicBezTo>
                  <a:cubicBezTo>
                    <a:pt x="700088" y="429578"/>
                    <a:pt x="606743" y="434340"/>
                    <a:pt x="518160" y="439103"/>
                  </a:cubicBezTo>
                  <a:cubicBezTo>
                    <a:pt x="596265" y="421957"/>
                    <a:pt x="667703" y="375285"/>
                    <a:pt x="716280" y="311467"/>
                  </a:cubicBezTo>
                  <a:cubicBezTo>
                    <a:pt x="654368" y="267653"/>
                    <a:pt x="583882" y="234315"/>
                    <a:pt x="514350" y="203835"/>
                  </a:cubicBezTo>
                  <a:cubicBezTo>
                    <a:pt x="481965" y="189547"/>
                    <a:pt x="449580" y="175260"/>
                    <a:pt x="417195" y="161925"/>
                  </a:cubicBezTo>
                  <a:cubicBezTo>
                    <a:pt x="403860" y="175260"/>
                    <a:pt x="388620" y="186690"/>
                    <a:pt x="371475" y="195263"/>
                  </a:cubicBezTo>
                  <a:cubicBezTo>
                    <a:pt x="329565" y="215265"/>
                    <a:pt x="282892" y="219075"/>
                    <a:pt x="236220" y="218122"/>
                  </a:cubicBezTo>
                  <a:cubicBezTo>
                    <a:pt x="268605" y="191453"/>
                    <a:pt x="301942" y="163830"/>
                    <a:pt x="324803" y="127635"/>
                  </a:cubicBezTo>
                  <a:cubicBezTo>
                    <a:pt x="325755" y="126682"/>
                    <a:pt x="325755" y="125730"/>
                    <a:pt x="326708" y="124778"/>
                  </a:cubicBezTo>
                  <a:cubicBezTo>
                    <a:pt x="219075" y="80963"/>
                    <a:pt x="110490" y="39053"/>
                    <a:pt x="0" y="0"/>
                  </a:cubicBezTo>
                  <a:cubicBezTo>
                    <a:pt x="0" y="2857"/>
                    <a:pt x="0" y="4763"/>
                    <a:pt x="0" y="7620"/>
                  </a:cubicBezTo>
                  <a:cubicBezTo>
                    <a:pt x="14288" y="40957"/>
                    <a:pt x="127635" y="297180"/>
                    <a:pt x="323850" y="471488"/>
                  </a:cubicBezTo>
                  <a:cubicBezTo>
                    <a:pt x="520065" y="645795"/>
                    <a:pt x="571500" y="810578"/>
                    <a:pt x="571500" y="810578"/>
                  </a:cubicBezTo>
                  <a:lnTo>
                    <a:pt x="645795" y="824865"/>
                  </a:lnTo>
                  <a:close/>
                </a:path>
              </a:pathLst>
            </a:custGeom>
            <a:solidFill>
              <a:srgbClr val="255B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43" name="Google Shape;643;p6"/>
          <p:cNvGrpSpPr/>
          <p:nvPr/>
        </p:nvGrpSpPr>
        <p:grpSpPr>
          <a:xfrm>
            <a:off x="11758319" y="5247086"/>
            <a:ext cx="821075" cy="1425260"/>
            <a:chOff x="7981884" y="2154029"/>
            <a:chExt cx="1026344" cy="1781575"/>
          </a:xfrm>
        </p:grpSpPr>
        <p:sp>
          <p:nvSpPr>
            <p:cNvPr id="644" name="Google Shape;644;p6"/>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5" name="Google Shape;645;p6"/>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46" name="Google Shape;646;p6"/>
          <p:cNvGrpSpPr/>
          <p:nvPr/>
        </p:nvGrpSpPr>
        <p:grpSpPr>
          <a:xfrm>
            <a:off x="7542290" y="5972120"/>
            <a:ext cx="990823" cy="984813"/>
            <a:chOff x="2327129" y="3221103"/>
            <a:chExt cx="1159671" cy="1202017"/>
          </a:xfrm>
        </p:grpSpPr>
        <p:sp>
          <p:nvSpPr>
            <p:cNvPr id="647" name="Google Shape;647;p6"/>
            <p:cNvSpPr/>
            <p:nvPr/>
          </p:nvSpPr>
          <p:spPr>
            <a:xfrm>
              <a:off x="2943611" y="3343976"/>
              <a:ext cx="543189" cy="1006792"/>
            </a:xfrm>
            <a:custGeom>
              <a:avLst/>
              <a:gdLst/>
              <a:ahLst/>
              <a:cxnLst/>
              <a:rect l="l" t="t" r="r" b="b"/>
              <a:pathLst>
                <a:path w="543189" h="1006792" extrusionOk="0">
                  <a:moveTo>
                    <a:pt x="42175" y="986790"/>
                  </a:moveTo>
                  <a:cubicBezTo>
                    <a:pt x="12647" y="913447"/>
                    <a:pt x="10742" y="897255"/>
                    <a:pt x="2170" y="818197"/>
                  </a:cubicBezTo>
                  <a:cubicBezTo>
                    <a:pt x="-6403" y="739140"/>
                    <a:pt x="9790" y="655320"/>
                    <a:pt x="62177" y="596265"/>
                  </a:cubicBezTo>
                  <a:cubicBezTo>
                    <a:pt x="99325" y="554355"/>
                    <a:pt x="152665" y="527685"/>
                    <a:pt x="182192" y="480060"/>
                  </a:cubicBezTo>
                  <a:cubicBezTo>
                    <a:pt x="207910" y="439103"/>
                    <a:pt x="212672" y="387667"/>
                    <a:pt x="230770" y="342900"/>
                  </a:cubicBezTo>
                  <a:cubicBezTo>
                    <a:pt x="288872" y="198120"/>
                    <a:pt x="471752" y="139065"/>
                    <a:pt x="543190" y="0"/>
                  </a:cubicBezTo>
                  <a:cubicBezTo>
                    <a:pt x="516520" y="165735"/>
                    <a:pt x="486040" y="340042"/>
                    <a:pt x="376502" y="467678"/>
                  </a:cubicBezTo>
                  <a:cubicBezTo>
                    <a:pt x="345070" y="503872"/>
                    <a:pt x="307922" y="535305"/>
                    <a:pt x="280300" y="574357"/>
                  </a:cubicBezTo>
                  <a:cubicBezTo>
                    <a:pt x="232675" y="641032"/>
                    <a:pt x="216482" y="722947"/>
                    <a:pt x="194575" y="801053"/>
                  </a:cubicBezTo>
                  <a:cubicBezTo>
                    <a:pt x="172667" y="879157"/>
                    <a:pt x="139330" y="960120"/>
                    <a:pt x="72655" y="1006792"/>
                  </a:cubicBezTo>
                  <a:lnTo>
                    <a:pt x="42175" y="98679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648" name="Google Shape;648;p6"/>
            <p:cNvGrpSpPr/>
            <p:nvPr/>
          </p:nvGrpSpPr>
          <p:grpSpPr>
            <a:xfrm>
              <a:off x="2970533" y="3650680"/>
              <a:ext cx="488180" cy="772440"/>
              <a:chOff x="2970533" y="3650680"/>
              <a:chExt cx="488180" cy="772440"/>
            </a:xfrm>
          </p:grpSpPr>
          <p:sp>
            <p:nvSpPr>
              <p:cNvPr id="649" name="Google Shape;649;p6"/>
              <p:cNvSpPr/>
              <p:nvPr/>
            </p:nvSpPr>
            <p:spPr>
              <a:xfrm>
                <a:off x="2970533" y="3650680"/>
                <a:ext cx="488180" cy="772440"/>
              </a:xfrm>
              <a:custGeom>
                <a:avLst/>
                <a:gdLst/>
                <a:ahLst/>
                <a:cxnLst/>
                <a:rect l="l" t="t" r="r" b="b"/>
                <a:pathLst>
                  <a:path w="488180" h="772440" extrusionOk="0">
                    <a:moveTo>
                      <a:pt x="344818" y="164783"/>
                    </a:moveTo>
                    <a:lnTo>
                      <a:pt x="344818" y="164783"/>
                    </a:lnTo>
                    <a:cubicBezTo>
                      <a:pt x="406730" y="125730"/>
                      <a:pt x="472453" y="73343"/>
                      <a:pt x="481025" y="0"/>
                    </a:cubicBezTo>
                    <a:cubicBezTo>
                      <a:pt x="503885" y="180975"/>
                      <a:pt x="471500" y="368618"/>
                      <a:pt x="390538" y="532448"/>
                    </a:cubicBezTo>
                    <a:cubicBezTo>
                      <a:pt x="336245" y="641985"/>
                      <a:pt x="248615" y="748665"/>
                      <a:pt x="127648" y="769620"/>
                    </a:cubicBezTo>
                    <a:cubicBezTo>
                      <a:pt x="86690" y="777240"/>
                      <a:pt x="37160" y="770573"/>
                      <a:pt x="13348" y="735330"/>
                    </a:cubicBezTo>
                    <a:cubicBezTo>
                      <a:pt x="-5702" y="706755"/>
                      <a:pt x="-940" y="669608"/>
                      <a:pt x="6680" y="636270"/>
                    </a:cubicBezTo>
                    <a:cubicBezTo>
                      <a:pt x="30493" y="533400"/>
                      <a:pt x="79070" y="437198"/>
                      <a:pt x="147650" y="357188"/>
                    </a:cubicBezTo>
                    <a:cubicBezTo>
                      <a:pt x="176225" y="323850"/>
                      <a:pt x="193370" y="282893"/>
                      <a:pt x="223850" y="251460"/>
                    </a:cubicBezTo>
                    <a:cubicBezTo>
                      <a:pt x="259093" y="216218"/>
                      <a:pt x="303860" y="191453"/>
                      <a:pt x="344818" y="16478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0" name="Google Shape;650;p6"/>
              <p:cNvSpPr/>
              <p:nvPr/>
            </p:nvSpPr>
            <p:spPr>
              <a:xfrm>
                <a:off x="3026042" y="3780379"/>
                <a:ext cx="390274" cy="639594"/>
              </a:xfrm>
              <a:custGeom>
                <a:avLst/>
                <a:gdLst/>
                <a:ahLst/>
                <a:cxnLst/>
                <a:rect l="l" t="t" r="r" b="b"/>
                <a:pathLst>
                  <a:path w="390274" h="639594" extrusionOk="0">
                    <a:moveTo>
                      <a:pt x="382654" y="2699"/>
                    </a:moveTo>
                    <a:cubicBezTo>
                      <a:pt x="359794" y="93187"/>
                      <a:pt x="306454" y="173197"/>
                      <a:pt x="257877" y="251302"/>
                    </a:cubicBezTo>
                    <a:cubicBezTo>
                      <a:pt x="205489" y="334169"/>
                      <a:pt x="151197" y="417037"/>
                      <a:pt x="95952" y="497999"/>
                    </a:cubicBezTo>
                    <a:cubicBezTo>
                      <a:pt x="64519" y="543719"/>
                      <a:pt x="33087" y="588487"/>
                      <a:pt x="702" y="634207"/>
                    </a:cubicBezTo>
                    <a:cubicBezTo>
                      <a:pt x="-2156" y="638017"/>
                      <a:pt x="4512" y="641827"/>
                      <a:pt x="6417" y="638017"/>
                    </a:cubicBezTo>
                    <a:cubicBezTo>
                      <a:pt x="64519" y="557054"/>
                      <a:pt x="121669" y="474187"/>
                      <a:pt x="176914" y="391319"/>
                    </a:cubicBezTo>
                    <a:cubicBezTo>
                      <a:pt x="230254" y="310357"/>
                      <a:pt x="284547" y="229394"/>
                      <a:pt x="332172" y="144622"/>
                    </a:cubicBezTo>
                    <a:cubicBezTo>
                      <a:pt x="356937" y="100807"/>
                      <a:pt x="378844" y="55087"/>
                      <a:pt x="390274" y="5557"/>
                    </a:cubicBezTo>
                    <a:cubicBezTo>
                      <a:pt x="390274" y="-158"/>
                      <a:pt x="383607" y="-2063"/>
                      <a:pt x="382654" y="2699"/>
                    </a:cubicBezTo>
                    <a:lnTo>
                      <a:pt x="382654" y="269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51" name="Google Shape;651;p6"/>
            <p:cNvGrpSpPr/>
            <p:nvPr/>
          </p:nvGrpSpPr>
          <p:grpSpPr>
            <a:xfrm>
              <a:off x="2327129" y="3565908"/>
              <a:ext cx="479314" cy="778311"/>
              <a:chOff x="2327129" y="3565908"/>
              <a:chExt cx="479314" cy="778311"/>
            </a:xfrm>
          </p:grpSpPr>
          <p:sp>
            <p:nvSpPr>
              <p:cNvPr id="652" name="Google Shape;652;p6"/>
              <p:cNvSpPr/>
              <p:nvPr/>
            </p:nvSpPr>
            <p:spPr>
              <a:xfrm>
                <a:off x="2327129" y="3565908"/>
                <a:ext cx="479314" cy="778311"/>
              </a:xfrm>
              <a:custGeom>
                <a:avLst/>
                <a:gdLst/>
                <a:ahLst/>
                <a:cxnLst/>
                <a:rect l="l" t="t" r="r" b="b"/>
                <a:pathLst>
                  <a:path w="479314" h="778311" extrusionOk="0">
                    <a:moveTo>
                      <a:pt x="143355" y="166688"/>
                    </a:moveTo>
                    <a:lnTo>
                      <a:pt x="143355" y="166688"/>
                    </a:lnTo>
                    <a:cubicBezTo>
                      <a:pt x="81442" y="126683"/>
                      <a:pt x="17625" y="73343"/>
                      <a:pt x="9052" y="0"/>
                    </a:cubicBezTo>
                    <a:cubicBezTo>
                      <a:pt x="-16665" y="180975"/>
                      <a:pt x="12862" y="369570"/>
                      <a:pt x="91920" y="534353"/>
                    </a:cubicBezTo>
                    <a:cubicBezTo>
                      <a:pt x="144307" y="644843"/>
                      <a:pt x="230985" y="752475"/>
                      <a:pt x="351000" y="775335"/>
                    </a:cubicBezTo>
                    <a:cubicBezTo>
                      <a:pt x="391957" y="782955"/>
                      <a:pt x="441487" y="777240"/>
                      <a:pt x="465300" y="742950"/>
                    </a:cubicBezTo>
                    <a:cubicBezTo>
                      <a:pt x="484350" y="715328"/>
                      <a:pt x="480540" y="677228"/>
                      <a:pt x="473872" y="643890"/>
                    </a:cubicBezTo>
                    <a:cubicBezTo>
                      <a:pt x="451965" y="541020"/>
                      <a:pt x="404340" y="443865"/>
                      <a:pt x="336712" y="362903"/>
                    </a:cubicBezTo>
                    <a:cubicBezTo>
                      <a:pt x="308137" y="328613"/>
                      <a:pt x="291945" y="288608"/>
                      <a:pt x="261465" y="256222"/>
                    </a:cubicBezTo>
                    <a:cubicBezTo>
                      <a:pt x="228127" y="219075"/>
                      <a:pt x="184312" y="193358"/>
                      <a:pt x="143355" y="16668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3" name="Google Shape;653;p6"/>
              <p:cNvSpPr/>
              <p:nvPr/>
            </p:nvSpPr>
            <p:spPr>
              <a:xfrm>
                <a:off x="2371330" y="3695326"/>
                <a:ext cx="379966" cy="644637"/>
              </a:xfrm>
              <a:custGeom>
                <a:avLst/>
                <a:gdLst/>
                <a:ahLst/>
                <a:cxnLst/>
                <a:rect l="l" t="t" r="r" b="b"/>
                <a:pathLst>
                  <a:path w="379966" h="644637" extrusionOk="0">
                    <a:moveTo>
                      <a:pt x="93" y="4884"/>
                    </a:moveTo>
                    <a:cubicBezTo>
                      <a:pt x="21048" y="95372"/>
                      <a:pt x="73436" y="176334"/>
                      <a:pt x="121061" y="254439"/>
                    </a:cubicBezTo>
                    <a:cubicBezTo>
                      <a:pt x="172496" y="338259"/>
                      <a:pt x="224883" y="422079"/>
                      <a:pt x="279176" y="503994"/>
                    </a:cubicBezTo>
                    <a:cubicBezTo>
                      <a:pt x="310608" y="550667"/>
                      <a:pt x="342041" y="597339"/>
                      <a:pt x="373473" y="643059"/>
                    </a:cubicBezTo>
                    <a:cubicBezTo>
                      <a:pt x="376331" y="646869"/>
                      <a:pt x="382046" y="643059"/>
                      <a:pt x="379188" y="639249"/>
                    </a:cubicBezTo>
                    <a:cubicBezTo>
                      <a:pt x="322991" y="559239"/>
                      <a:pt x="268698" y="478277"/>
                      <a:pt x="216311" y="395409"/>
                    </a:cubicBezTo>
                    <a:cubicBezTo>
                      <a:pt x="164876" y="314447"/>
                      <a:pt x="112488" y="232532"/>
                      <a:pt x="65816" y="148712"/>
                    </a:cubicBezTo>
                    <a:cubicBezTo>
                      <a:pt x="40098" y="102039"/>
                      <a:pt x="17238" y="54414"/>
                      <a:pt x="5808" y="2027"/>
                    </a:cubicBezTo>
                    <a:cubicBezTo>
                      <a:pt x="5808" y="-1783"/>
                      <a:pt x="-859" y="122"/>
                      <a:pt x="93" y="4884"/>
                    </a:cubicBezTo>
                    <a:lnTo>
                      <a:pt x="93" y="4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54" name="Google Shape;654;p6"/>
            <p:cNvGrpSpPr/>
            <p:nvPr/>
          </p:nvGrpSpPr>
          <p:grpSpPr>
            <a:xfrm>
              <a:off x="2774303" y="3274443"/>
              <a:ext cx="455089" cy="1142346"/>
              <a:chOff x="2774303" y="3274443"/>
              <a:chExt cx="455089" cy="1142346"/>
            </a:xfrm>
          </p:grpSpPr>
          <p:sp>
            <p:nvSpPr>
              <p:cNvPr id="655" name="Google Shape;655;p6"/>
              <p:cNvSpPr/>
              <p:nvPr/>
            </p:nvSpPr>
            <p:spPr>
              <a:xfrm>
                <a:off x="2774303" y="3274443"/>
                <a:ext cx="455089" cy="1142346"/>
              </a:xfrm>
              <a:custGeom>
                <a:avLst/>
                <a:gdLst/>
                <a:ahLst/>
                <a:cxnLst/>
                <a:rect l="l" t="t" r="r" b="b"/>
                <a:pathLst>
                  <a:path w="455089" h="1142346" extrusionOk="0">
                    <a:moveTo>
                      <a:pt x="47654" y="642938"/>
                    </a:moveTo>
                    <a:cubicBezTo>
                      <a:pt x="75276" y="588645"/>
                      <a:pt x="114329" y="539115"/>
                      <a:pt x="123854" y="479108"/>
                    </a:cubicBezTo>
                    <a:cubicBezTo>
                      <a:pt x="132426" y="424815"/>
                      <a:pt x="116233" y="368618"/>
                      <a:pt x="128616" y="315278"/>
                    </a:cubicBezTo>
                    <a:cubicBezTo>
                      <a:pt x="141951" y="256223"/>
                      <a:pt x="188623" y="211455"/>
                      <a:pt x="227676" y="164783"/>
                    </a:cubicBezTo>
                    <a:cubicBezTo>
                      <a:pt x="266729" y="118110"/>
                      <a:pt x="302923" y="60008"/>
                      <a:pt x="289589" y="0"/>
                    </a:cubicBezTo>
                    <a:cubicBezTo>
                      <a:pt x="391506" y="137160"/>
                      <a:pt x="447704" y="307658"/>
                      <a:pt x="454371" y="478155"/>
                    </a:cubicBezTo>
                    <a:cubicBezTo>
                      <a:pt x="461039" y="649605"/>
                      <a:pt x="421033" y="821055"/>
                      <a:pt x="345786" y="974408"/>
                    </a:cubicBezTo>
                    <a:cubicBezTo>
                      <a:pt x="322926" y="1021080"/>
                      <a:pt x="296256" y="1067753"/>
                      <a:pt x="255298" y="1101090"/>
                    </a:cubicBezTo>
                    <a:cubicBezTo>
                      <a:pt x="215294" y="1134428"/>
                      <a:pt x="159096" y="1152525"/>
                      <a:pt x="109566" y="1136333"/>
                    </a:cubicBezTo>
                    <a:cubicBezTo>
                      <a:pt x="109566" y="1136333"/>
                      <a:pt x="109566" y="1136333"/>
                      <a:pt x="109566" y="1136333"/>
                    </a:cubicBezTo>
                    <a:cubicBezTo>
                      <a:pt x="31461" y="1110615"/>
                      <a:pt x="20983" y="997268"/>
                      <a:pt x="7649" y="927735"/>
                    </a:cubicBezTo>
                    <a:cubicBezTo>
                      <a:pt x="-10449" y="831533"/>
                      <a:pt x="3838" y="729615"/>
                      <a:pt x="47654" y="64293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6" name="Google Shape;656;p6"/>
              <p:cNvSpPr/>
              <p:nvPr/>
            </p:nvSpPr>
            <p:spPr>
              <a:xfrm>
                <a:off x="2908872" y="3416604"/>
                <a:ext cx="171475" cy="997883"/>
              </a:xfrm>
              <a:custGeom>
                <a:avLst/>
                <a:gdLst/>
                <a:ahLst/>
                <a:cxnLst/>
                <a:rect l="l" t="t" r="r" b="b"/>
                <a:pathLst>
                  <a:path w="171475" h="997883" extrusionOk="0">
                    <a:moveTo>
                      <a:pt x="15002" y="993219"/>
                    </a:moveTo>
                    <a:cubicBezTo>
                      <a:pt x="-25003" y="727472"/>
                      <a:pt x="99774" y="474107"/>
                      <a:pt x="150257" y="218837"/>
                    </a:cubicBezTo>
                    <a:cubicBezTo>
                      <a:pt x="164544" y="147399"/>
                      <a:pt x="173117" y="75962"/>
                      <a:pt x="171212" y="3572"/>
                    </a:cubicBezTo>
                    <a:cubicBezTo>
                      <a:pt x="171212" y="-1191"/>
                      <a:pt x="163592" y="-1191"/>
                      <a:pt x="163592" y="3572"/>
                    </a:cubicBezTo>
                    <a:cubicBezTo>
                      <a:pt x="168354" y="271224"/>
                      <a:pt x="40719" y="516017"/>
                      <a:pt x="7382" y="777954"/>
                    </a:cubicBezTo>
                    <a:cubicBezTo>
                      <a:pt x="-2143" y="850344"/>
                      <a:pt x="-3096" y="923687"/>
                      <a:pt x="8334" y="995124"/>
                    </a:cubicBezTo>
                    <a:cubicBezTo>
                      <a:pt x="9287" y="999887"/>
                      <a:pt x="15954" y="997982"/>
                      <a:pt x="15002" y="993219"/>
                    </a:cubicBezTo>
                    <a:lnTo>
                      <a:pt x="15002" y="99321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57" name="Google Shape;657;p6"/>
            <p:cNvSpPr/>
            <p:nvPr/>
          </p:nvSpPr>
          <p:spPr>
            <a:xfrm>
              <a:off x="2620449" y="3221103"/>
              <a:ext cx="262493" cy="1166812"/>
            </a:xfrm>
            <a:custGeom>
              <a:avLst/>
              <a:gdLst/>
              <a:ahLst/>
              <a:cxnLst/>
              <a:rect l="l" t="t" r="r" b="b"/>
              <a:pathLst>
                <a:path w="262493" h="1166812" extrusionOk="0">
                  <a:moveTo>
                    <a:pt x="202459" y="1166813"/>
                  </a:moveTo>
                  <a:cubicBezTo>
                    <a:pt x="134832" y="1117282"/>
                    <a:pt x="124354" y="1103948"/>
                    <a:pt x="72919" y="1037272"/>
                  </a:cubicBezTo>
                  <a:cubicBezTo>
                    <a:pt x="21484" y="971550"/>
                    <a:pt x="-10901" y="886777"/>
                    <a:pt x="3387" y="803910"/>
                  </a:cubicBezTo>
                  <a:cubicBezTo>
                    <a:pt x="13864" y="745807"/>
                    <a:pt x="46249" y="691515"/>
                    <a:pt x="47202" y="632460"/>
                  </a:cubicBezTo>
                  <a:cubicBezTo>
                    <a:pt x="47202" y="581025"/>
                    <a:pt x="23389" y="532447"/>
                    <a:pt x="13864" y="481965"/>
                  </a:cubicBezTo>
                  <a:cubicBezTo>
                    <a:pt x="-14711" y="319088"/>
                    <a:pt x="116734" y="163830"/>
                    <a:pt x="103399" y="0"/>
                  </a:cubicBezTo>
                  <a:cubicBezTo>
                    <a:pt x="171979" y="163830"/>
                    <a:pt x="242464" y="338138"/>
                    <a:pt x="214842" y="512445"/>
                  </a:cubicBezTo>
                  <a:cubicBezTo>
                    <a:pt x="207222" y="561975"/>
                    <a:pt x="191029" y="611505"/>
                    <a:pt x="188172" y="661988"/>
                  </a:cubicBezTo>
                  <a:cubicBezTo>
                    <a:pt x="182457" y="747713"/>
                    <a:pt x="213889" y="831532"/>
                    <a:pt x="237702" y="913447"/>
                  </a:cubicBezTo>
                  <a:cubicBezTo>
                    <a:pt x="261514" y="996315"/>
                    <a:pt x="276754" y="1087755"/>
                    <a:pt x="242464" y="1165860"/>
                  </a:cubicBezTo>
                  <a:lnTo>
                    <a:pt x="202459" y="1166813"/>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58" name="Google Shape;658;p6"/>
          <p:cNvSpPr/>
          <p:nvPr/>
        </p:nvSpPr>
        <p:spPr>
          <a:xfrm>
            <a:off x="9704275" y="5319086"/>
            <a:ext cx="887730" cy="1270088"/>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9" name="Google Shape;659;p6"/>
          <p:cNvSpPr/>
          <p:nvPr/>
        </p:nvSpPr>
        <p:spPr>
          <a:xfrm>
            <a:off x="10972928" y="5196968"/>
            <a:ext cx="849630" cy="1207049"/>
          </a:xfrm>
          <a:custGeom>
            <a:avLst/>
            <a:gdLst/>
            <a:ahLst/>
            <a:cxnLst/>
            <a:rect l="l" t="t" r="r" b="b"/>
            <a:pathLst>
              <a:path w="1062037" h="1508811" extrusionOk="0">
                <a:moveTo>
                  <a:pt x="381953" y="1176267"/>
                </a:moveTo>
                <a:cubicBezTo>
                  <a:pt x="569595" y="1036250"/>
                  <a:pt x="628650" y="893375"/>
                  <a:pt x="758190" y="761930"/>
                </a:cubicBezTo>
                <a:cubicBezTo>
                  <a:pt x="514350" y="834320"/>
                  <a:pt x="391478" y="1110545"/>
                  <a:pt x="380047" y="1168647"/>
                </a:cubicBezTo>
                <a:cubicBezTo>
                  <a:pt x="364808" y="1073397"/>
                  <a:pt x="360997" y="978147"/>
                  <a:pt x="369570" y="885755"/>
                </a:cubicBezTo>
                <a:cubicBezTo>
                  <a:pt x="478155" y="790505"/>
                  <a:pt x="597217" y="737165"/>
                  <a:pt x="676275" y="600957"/>
                </a:cubicBezTo>
                <a:cubicBezTo>
                  <a:pt x="521970" y="635247"/>
                  <a:pt x="401003" y="805745"/>
                  <a:pt x="370522" y="871467"/>
                </a:cubicBezTo>
                <a:cubicBezTo>
                  <a:pt x="379095" y="789552"/>
                  <a:pt x="397192" y="709542"/>
                  <a:pt x="424815" y="632390"/>
                </a:cubicBezTo>
                <a:cubicBezTo>
                  <a:pt x="537210" y="579050"/>
                  <a:pt x="633412" y="507612"/>
                  <a:pt x="709612" y="422840"/>
                </a:cubicBezTo>
                <a:cubicBezTo>
                  <a:pt x="599122" y="451415"/>
                  <a:pt x="503872" y="511422"/>
                  <a:pt x="440055" y="594290"/>
                </a:cubicBezTo>
                <a:cubicBezTo>
                  <a:pt x="463867" y="535235"/>
                  <a:pt x="494347" y="478085"/>
                  <a:pt x="529590" y="423792"/>
                </a:cubicBezTo>
                <a:cubicBezTo>
                  <a:pt x="534353" y="424745"/>
                  <a:pt x="539115" y="426650"/>
                  <a:pt x="543878" y="427602"/>
                </a:cubicBezTo>
                <a:cubicBezTo>
                  <a:pt x="642937" y="405695"/>
                  <a:pt x="728662" y="357117"/>
                  <a:pt x="786765" y="288537"/>
                </a:cubicBezTo>
                <a:cubicBezTo>
                  <a:pt x="701040" y="301872"/>
                  <a:pt x="621983" y="334257"/>
                  <a:pt x="559117" y="382835"/>
                </a:cubicBezTo>
                <a:cubicBezTo>
                  <a:pt x="581978" y="351402"/>
                  <a:pt x="606742" y="321875"/>
                  <a:pt x="633412" y="293300"/>
                </a:cubicBezTo>
                <a:cubicBezTo>
                  <a:pt x="649605" y="292347"/>
                  <a:pt x="701040" y="284727"/>
                  <a:pt x="701040" y="284727"/>
                </a:cubicBezTo>
                <a:cubicBezTo>
                  <a:pt x="784860" y="264725"/>
                  <a:pt x="857250" y="229482"/>
                  <a:pt x="926783" y="190430"/>
                </a:cubicBezTo>
                <a:cubicBezTo>
                  <a:pt x="855345" y="190430"/>
                  <a:pt x="686753" y="259010"/>
                  <a:pt x="641033" y="284727"/>
                </a:cubicBezTo>
                <a:cubicBezTo>
                  <a:pt x="677228" y="246627"/>
                  <a:pt x="717233" y="210432"/>
                  <a:pt x="760095" y="177095"/>
                </a:cubicBezTo>
                <a:cubicBezTo>
                  <a:pt x="762000" y="177095"/>
                  <a:pt x="763905" y="177095"/>
                  <a:pt x="765810" y="178047"/>
                </a:cubicBezTo>
                <a:cubicBezTo>
                  <a:pt x="830580" y="173285"/>
                  <a:pt x="887730" y="147567"/>
                  <a:pt x="935355" y="114230"/>
                </a:cubicBezTo>
                <a:cubicBezTo>
                  <a:pt x="982028" y="80892"/>
                  <a:pt x="1021080" y="40887"/>
                  <a:pt x="1062037" y="1835"/>
                </a:cubicBezTo>
                <a:cubicBezTo>
                  <a:pt x="902970" y="-16263"/>
                  <a:pt x="832485" y="103752"/>
                  <a:pt x="750570" y="175190"/>
                </a:cubicBezTo>
                <a:cubicBezTo>
                  <a:pt x="750570" y="175190"/>
                  <a:pt x="751522" y="175190"/>
                  <a:pt x="751522" y="175190"/>
                </a:cubicBezTo>
                <a:cubicBezTo>
                  <a:pt x="712470" y="204717"/>
                  <a:pt x="676275" y="236150"/>
                  <a:pt x="641985" y="270440"/>
                </a:cubicBezTo>
                <a:cubicBezTo>
                  <a:pt x="659130" y="187572"/>
                  <a:pt x="689610" y="108515"/>
                  <a:pt x="722947" y="29457"/>
                </a:cubicBezTo>
                <a:cubicBezTo>
                  <a:pt x="655320" y="88512"/>
                  <a:pt x="620078" y="172332"/>
                  <a:pt x="622935" y="258057"/>
                </a:cubicBezTo>
                <a:cubicBezTo>
                  <a:pt x="622935" y="258057"/>
                  <a:pt x="628650" y="274250"/>
                  <a:pt x="633412" y="279012"/>
                </a:cubicBezTo>
                <a:cubicBezTo>
                  <a:pt x="590550" y="322827"/>
                  <a:pt x="551497" y="369500"/>
                  <a:pt x="518160" y="419982"/>
                </a:cubicBezTo>
                <a:lnTo>
                  <a:pt x="518160" y="419982"/>
                </a:lnTo>
                <a:lnTo>
                  <a:pt x="518160" y="419982"/>
                </a:lnTo>
                <a:cubicBezTo>
                  <a:pt x="513397" y="427602"/>
                  <a:pt x="507683" y="435222"/>
                  <a:pt x="502920" y="442842"/>
                </a:cubicBezTo>
                <a:cubicBezTo>
                  <a:pt x="506730" y="404742"/>
                  <a:pt x="546735" y="218052"/>
                  <a:pt x="469583" y="71367"/>
                </a:cubicBezTo>
                <a:cubicBezTo>
                  <a:pt x="437197" y="187572"/>
                  <a:pt x="453390" y="330447"/>
                  <a:pt x="500062" y="446652"/>
                </a:cubicBezTo>
                <a:cubicBezTo>
                  <a:pt x="461962" y="506660"/>
                  <a:pt x="431483" y="569525"/>
                  <a:pt x="406717" y="636200"/>
                </a:cubicBezTo>
                <a:cubicBezTo>
                  <a:pt x="396240" y="571430"/>
                  <a:pt x="383858" y="340925"/>
                  <a:pt x="300037" y="196145"/>
                </a:cubicBezTo>
                <a:cubicBezTo>
                  <a:pt x="308610" y="269487"/>
                  <a:pt x="288608" y="359975"/>
                  <a:pt x="298133" y="433317"/>
                </a:cubicBezTo>
                <a:cubicBezTo>
                  <a:pt x="306705" y="503802"/>
                  <a:pt x="353378" y="586670"/>
                  <a:pt x="402908" y="646677"/>
                </a:cubicBezTo>
                <a:cubicBezTo>
                  <a:pt x="376237" y="720972"/>
                  <a:pt x="359092" y="799077"/>
                  <a:pt x="350520" y="879087"/>
                </a:cubicBezTo>
                <a:cubicBezTo>
                  <a:pt x="295275" y="704780"/>
                  <a:pt x="235267" y="511422"/>
                  <a:pt x="94297" y="334257"/>
                </a:cubicBezTo>
                <a:cubicBezTo>
                  <a:pt x="81915" y="515232"/>
                  <a:pt x="300990" y="836225"/>
                  <a:pt x="349567" y="889565"/>
                </a:cubicBezTo>
                <a:cubicBezTo>
                  <a:pt x="340995" y="981005"/>
                  <a:pt x="343853" y="1074350"/>
                  <a:pt x="357187" y="1168647"/>
                </a:cubicBezTo>
                <a:cubicBezTo>
                  <a:pt x="333375" y="1115308"/>
                  <a:pt x="271462" y="944810"/>
                  <a:pt x="220028" y="862895"/>
                </a:cubicBezTo>
                <a:cubicBezTo>
                  <a:pt x="155257" y="765740"/>
                  <a:pt x="101917" y="679062"/>
                  <a:pt x="0" y="599052"/>
                </a:cubicBezTo>
                <a:cubicBezTo>
                  <a:pt x="41910" y="854322"/>
                  <a:pt x="181928" y="1036250"/>
                  <a:pt x="359092" y="1181983"/>
                </a:cubicBezTo>
                <a:cubicBezTo>
                  <a:pt x="376237" y="1288662"/>
                  <a:pt x="406717" y="1394390"/>
                  <a:pt x="451485" y="1498212"/>
                </a:cubicBezTo>
                <a:cubicBezTo>
                  <a:pt x="451485" y="1498212"/>
                  <a:pt x="451485" y="1498212"/>
                  <a:pt x="451485" y="1498212"/>
                </a:cubicBezTo>
                <a:cubicBezTo>
                  <a:pt x="454342" y="1504880"/>
                  <a:pt x="461962" y="1509642"/>
                  <a:pt x="468630" y="1508690"/>
                </a:cubicBezTo>
                <a:cubicBezTo>
                  <a:pt x="475297" y="1507737"/>
                  <a:pt x="478155" y="1502022"/>
                  <a:pt x="475297" y="1495355"/>
                </a:cubicBezTo>
                <a:cubicBezTo>
                  <a:pt x="432435" y="1391533"/>
                  <a:pt x="400050" y="1283900"/>
                  <a:pt x="381953" y="1176267"/>
                </a:cubicBezTo>
                <a:close/>
              </a:path>
            </a:pathLst>
          </a:custGeom>
          <a:solidFill>
            <a:srgbClr val="1C3B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0" name="Google Shape;660;p6"/>
          <p:cNvSpPr/>
          <p:nvPr/>
        </p:nvSpPr>
        <p:spPr>
          <a:xfrm>
            <a:off x="11869212" y="5862859"/>
            <a:ext cx="268202" cy="1014222"/>
          </a:xfrm>
          <a:custGeom>
            <a:avLst/>
            <a:gdLst/>
            <a:ahLst/>
            <a:cxnLst/>
            <a:rect l="l" t="t" r="r" b="b"/>
            <a:pathLst>
              <a:path w="335253" h="1267777" extrusionOk="0">
                <a:moveTo>
                  <a:pt x="281655" y="1267778"/>
                </a:moveTo>
                <a:cubicBezTo>
                  <a:pt x="203550" y="1220153"/>
                  <a:pt x="190215" y="1205865"/>
                  <a:pt x="127350" y="1138238"/>
                </a:cubicBezTo>
                <a:cubicBezTo>
                  <a:pt x="65438" y="1070610"/>
                  <a:pt x="21623" y="981075"/>
                  <a:pt x="29243" y="889635"/>
                </a:cubicBezTo>
                <a:cubicBezTo>
                  <a:pt x="34958" y="824865"/>
                  <a:pt x="66390" y="762953"/>
                  <a:pt x="60675" y="698182"/>
                </a:cubicBezTo>
                <a:cubicBezTo>
                  <a:pt x="55913" y="641985"/>
                  <a:pt x="25433" y="591503"/>
                  <a:pt x="10193" y="536257"/>
                </a:cubicBezTo>
                <a:cubicBezTo>
                  <a:pt x="-36479" y="360997"/>
                  <a:pt x="94013" y="179070"/>
                  <a:pt x="63533" y="0"/>
                </a:cubicBezTo>
                <a:cubicBezTo>
                  <a:pt x="154021" y="172403"/>
                  <a:pt x="246413" y="357188"/>
                  <a:pt x="232125" y="551497"/>
                </a:cubicBezTo>
                <a:cubicBezTo>
                  <a:pt x="228315" y="606743"/>
                  <a:pt x="214980" y="661988"/>
                  <a:pt x="215933" y="717232"/>
                </a:cubicBezTo>
                <a:cubicBezTo>
                  <a:pt x="217838" y="811530"/>
                  <a:pt x="259748" y="900113"/>
                  <a:pt x="293085" y="988695"/>
                </a:cubicBezTo>
                <a:cubicBezTo>
                  <a:pt x="326423" y="1077278"/>
                  <a:pt x="352140" y="1175385"/>
                  <a:pt x="321660" y="1264920"/>
                </a:cubicBezTo>
                <a:lnTo>
                  <a:pt x="281655" y="1267778"/>
                </a:ln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1" name="Google Shape;661;p6"/>
          <p:cNvSpPr/>
          <p:nvPr/>
        </p:nvSpPr>
        <p:spPr>
          <a:xfrm>
            <a:off x="9675287" y="5497884"/>
            <a:ext cx="261174" cy="1153667"/>
          </a:xfrm>
          <a:custGeom>
            <a:avLst/>
            <a:gdLst/>
            <a:ahLst/>
            <a:cxnLst/>
            <a:rect l="l" t="t" r="r" b="b"/>
            <a:pathLst>
              <a:path w="326467" h="1442084" extrusionOk="0">
                <a:moveTo>
                  <a:pt x="255312" y="1442085"/>
                </a:moveTo>
                <a:cubicBezTo>
                  <a:pt x="171492" y="1382078"/>
                  <a:pt x="157204" y="1364932"/>
                  <a:pt x="93387" y="1283970"/>
                </a:cubicBezTo>
                <a:cubicBezTo>
                  <a:pt x="28617" y="1203007"/>
                  <a:pt x="-13293" y="1098232"/>
                  <a:pt x="3852" y="996315"/>
                </a:cubicBezTo>
                <a:cubicBezTo>
                  <a:pt x="15282" y="923925"/>
                  <a:pt x="55287" y="857250"/>
                  <a:pt x="55287" y="783907"/>
                </a:cubicBezTo>
                <a:cubicBezTo>
                  <a:pt x="55287" y="720090"/>
                  <a:pt x="23854" y="661035"/>
                  <a:pt x="12425" y="598170"/>
                </a:cubicBezTo>
                <a:cubicBezTo>
                  <a:pt x="-25675" y="397192"/>
                  <a:pt x="135297" y="203835"/>
                  <a:pt x="115294" y="0"/>
                </a:cubicBezTo>
                <a:cubicBezTo>
                  <a:pt x="202925" y="200977"/>
                  <a:pt x="291507" y="415290"/>
                  <a:pt x="260075" y="632460"/>
                </a:cubicBezTo>
                <a:cubicBezTo>
                  <a:pt x="251502" y="694372"/>
                  <a:pt x="232452" y="754380"/>
                  <a:pt x="228642" y="817245"/>
                </a:cubicBezTo>
                <a:cubicBezTo>
                  <a:pt x="222927" y="923925"/>
                  <a:pt x="262932" y="1025842"/>
                  <a:pt x="293412" y="1127760"/>
                </a:cubicBezTo>
                <a:cubicBezTo>
                  <a:pt x="323892" y="1229678"/>
                  <a:pt x="344847" y="1342073"/>
                  <a:pt x="302937" y="1440180"/>
                </a:cubicBezTo>
                <a:lnTo>
                  <a:pt x="255312" y="144208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2" name="Google Shape;662;p6"/>
          <p:cNvSpPr/>
          <p:nvPr/>
        </p:nvSpPr>
        <p:spPr>
          <a:xfrm>
            <a:off x="9345395" y="5674657"/>
            <a:ext cx="637032" cy="989076"/>
          </a:xfrm>
          <a:custGeom>
            <a:avLst/>
            <a:gdLst/>
            <a:ahLst/>
            <a:cxnLst/>
            <a:rect l="l" t="t" r="r" b="b"/>
            <a:pathLst>
              <a:path w="796290" h="1236345" extrusionOk="0">
                <a:moveTo>
                  <a:pt x="755332" y="1236345"/>
                </a:moveTo>
                <a:cubicBezTo>
                  <a:pt x="653415" y="1219200"/>
                  <a:pt x="633413" y="1209675"/>
                  <a:pt x="540068" y="1164908"/>
                </a:cubicBezTo>
                <a:cubicBezTo>
                  <a:pt x="446722" y="1120140"/>
                  <a:pt x="363855" y="1043940"/>
                  <a:pt x="334328" y="944880"/>
                </a:cubicBezTo>
                <a:cubicBezTo>
                  <a:pt x="313372" y="874395"/>
                  <a:pt x="320040" y="797243"/>
                  <a:pt x="287655" y="731520"/>
                </a:cubicBezTo>
                <a:cubicBezTo>
                  <a:pt x="260032" y="674370"/>
                  <a:pt x="205740" y="634365"/>
                  <a:pt x="167640" y="582930"/>
                </a:cubicBezTo>
                <a:cubicBezTo>
                  <a:pt x="45720" y="419100"/>
                  <a:pt x="106680" y="174308"/>
                  <a:pt x="0" y="0"/>
                </a:cubicBezTo>
                <a:cubicBezTo>
                  <a:pt x="165735" y="142875"/>
                  <a:pt x="340043" y="297180"/>
                  <a:pt x="405765" y="506730"/>
                </a:cubicBezTo>
                <a:cubicBezTo>
                  <a:pt x="424815" y="566737"/>
                  <a:pt x="434340" y="628650"/>
                  <a:pt x="458153" y="686752"/>
                </a:cubicBezTo>
                <a:cubicBezTo>
                  <a:pt x="499110" y="784860"/>
                  <a:pt x="580072" y="860108"/>
                  <a:pt x="651510" y="938212"/>
                </a:cubicBezTo>
                <a:cubicBezTo>
                  <a:pt x="722947" y="1016318"/>
                  <a:pt x="790575" y="1108710"/>
                  <a:pt x="796290" y="1215390"/>
                </a:cubicBezTo>
                <a:lnTo>
                  <a:pt x="755332" y="1236345"/>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663" name="Google Shape;663;p6"/>
          <p:cNvGrpSpPr/>
          <p:nvPr/>
        </p:nvGrpSpPr>
        <p:grpSpPr>
          <a:xfrm>
            <a:off x="11926019" y="5887386"/>
            <a:ext cx="543936" cy="1071670"/>
            <a:chOff x="8191513" y="2954403"/>
            <a:chExt cx="679920" cy="1339587"/>
          </a:xfrm>
        </p:grpSpPr>
        <p:sp>
          <p:nvSpPr>
            <p:cNvPr id="664" name="Google Shape;664;p6"/>
            <p:cNvSpPr/>
            <p:nvPr/>
          </p:nvSpPr>
          <p:spPr>
            <a:xfrm>
              <a:off x="8191513" y="2954403"/>
              <a:ext cx="679920" cy="1339587"/>
            </a:xfrm>
            <a:custGeom>
              <a:avLst/>
              <a:gdLst/>
              <a:ahLst/>
              <a:cxnLst/>
              <a:rect l="l" t="t" r="r" b="b"/>
              <a:pathLst>
                <a:path w="679920" h="1339587" extrusionOk="0">
                  <a:moveTo>
                    <a:pt x="129226" y="707707"/>
                  </a:moveTo>
                  <a:cubicBezTo>
                    <a:pt x="176851" y="650557"/>
                    <a:pt x="236858" y="600075"/>
                    <a:pt x="264481" y="531495"/>
                  </a:cubicBezTo>
                  <a:cubicBezTo>
                    <a:pt x="289246" y="468630"/>
                    <a:pt x="285435" y="396240"/>
                    <a:pt x="314963" y="335280"/>
                  </a:cubicBezTo>
                  <a:cubicBezTo>
                    <a:pt x="347348" y="267652"/>
                    <a:pt x="414976" y="226695"/>
                    <a:pt x="474983" y="180975"/>
                  </a:cubicBezTo>
                  <a:cubicBezTo>
                    <a:pt x="534990" y="136207"/>
                    <a:pt x="594046" y="75247"/>
                    <a:pt x="593093" y="0"/>
                  </a:cubicBezTo>
                  <a:cubicBezTo>
                    <a:pt x="678818" y="192405"/>
                    <a:pt x="699773" y="411480"/>
                    <a:pt x="661673" y="619125"/>
                  </a:cubicBezTo>
                  <a:cubicBezTo>
                    <a:pt x="623573" y="826770"/>
                    <a:pt x="528323" y="1022032"/>
                    <a:pt x="396878" y="1186815"/>
                  </a:cubicBezTo>
                  <a:cubicBezTo>
                    <a:pt x="356873" y="1237298"/>
                    <a:pt x="311153" y="1285875"/>
                    <a:pt x="254003" y="1314450"/>
                  </a:cubicBezTo>
                  <a:cubicBezTo>
                    <a:pt x="196853" y="1343977"/>
                    <a:pt x="124463" y="1350645"/>
                    <a:pt x="69218" y="1317307"/>
                  </a:cubicBezTo>
                  <a:lnTo>
                    <a:pt x="69218" y="1317307"/>
                  </a:lnTo>
                  <a:cubicBezTo>
                    <a:pt x="-17460" y="1265873"/>
                    <a:pt x="638" y="1126807"/>
                    <a:pt x="3496" y="1039177"/>
                  </a:cubicBezTo>
                  <a:cubicBezTo>
                    <a:pt x="8258" y="919163"/>
                    <a:pt x="52073" y="800100"/>
                    <a:pt x="129226" y="707707"/>
                  </a:cubicBez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5" name="Google Shape;665;p6"/>
            <p:cNvSpPr/>
            <p:nvPr/>
          </p:nvSpPr>
          <p:spPr>
            <a:xfrm>
              <a:off x="8301689" y="3128809"/>
              <a:ext cx="462055" cy="1157079"/>
            </a:xfrm>
            <a:custGeom>
              <a:avLst/>
              <a:gdLst/>
              <a:ahLst/>
              <a:cxnLst/>
              <a:rect l="l" t="t" r="r" b="b"/>
              <a:pathLst>
                <a:path w="462055" h="1157079" extrusionOk="0">
                  <a:moveTo>
                    <a:pt x="7620" y="1153379"/>
                  </a:moveTo>
                  <a:cubicBezTo>
                    <a:pt x="19050" y="990501"/>
                    <a:pt x="80963" y="838101"/>
                    <a:pt x="153352" y="694274"/>
                  </a:cubicBezTo>
                  <a:cubicBezTo>
                    <a:pt x="226695" y="548541"/>
                    <a:pt x="312420" y="408524"/>
                    <a:pt x="378143" y="258981"/>
                  </a:cubicBezTo>
                  <a:cubicBezTo>
                    <a:pt x="414338" y="177066"/>
                    <a:pt x="443865" y="92294"/>
                    <a:pt x="461963" y="4664"/>
                  </a:cubicBezTo>
                  <a:cubicBezTo>
                    <a:pt x="462915" y="-99"/>
                    <a:pt x="456247" y="-2004"/>
                    <a:pt x="455295" y="2759"/>
                  </a:cubicBezTo>
                  <a:cubicBezTo>
                    <a:pt x="421957" y="164684"/>
                    <a:pt x="348615" y="313274"/>
                    <a:pt x="271463" y="458054"/>
                  </a:cubicBezTo>
                  <a:cubicBezTo>
                    <a:pt x="195263" y="599976"/>
                    <a:pt x="113347" y="739994"/>
                    <a:pt x="58102" y="892394"/>
                  </a:cubicBezTo>
                  <a:cubicBezTo>
                    <a:pt x="27622" y="977166"/>
                    <a:pt x="6668" y="1063844"/>
                    <a:pt x="0" y="1154331"/>
                  </a:cubicBezTo>
                  <a:cubicBezTo>
                    <a:pt x="0" y="1158141"/>
                    <a:pt x="6668" y="1158141"/>
                    <a:pt x="7620" y="1153379"/>
                  </a:cubicBezTo>
                  <a:lnTo>
                    <a:pt x="7620" y="11533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66" name="Google Shape;666;p6"/>
          <p:cNvGrpSpPr/>
          <p:nvPr/>
        </p:nvGrpSpPr>
        <p:grpSpPr>
          <a:xfrm>
            <a:off x="11607377" y="6037500"/>
            <a:ext cx="431301" cy="947471"/>
            <a:chOff x="7793199" y="3142045"/>
            <a:chExt cx="539126" cy="1184339"/>
          </a:xfrm>
        </p:grpSpPr>
        <p:sp>
          <p:nvSpPr>
            <p:cNvPr id="667" name="Google Shape;667;p6"/>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8" name="Google Shape;668;p6"/>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69" name="Google Shape;669;p6"/>
          <p:cNvGrpSpPr/>
          <p:nvPr/>
        </p:nvGrpSpPr>
        <p:grpSpPr>
          <a:xfrm>
            <a:off x="10944311" y="6013879"/>
            <a:ext cx="924975" cy="1060991"/>
            <a:chOff x="6964378" y="3112518"/>
            <a:chExt cx="1156219" cy="1326239"/>
          </a:xfrm>
        </p:grpSpPr>
        <p:sp>
          <p:nvSpPr>
            <p:cNvPr id="670" name="Google Shape;670;p6"/>
            <p:cNvSpPr/>
            <p:nvPr/>
          </p:nvSpPr>
          <p:spPr>
            <a:xfrm>
              <a:off x="6964378" y="3113470"/>
              <a:ext cx="1156219" cy="1325287"/>
            </a:xfrm>
            <a:custGeom>
              <a:avLst/>
              <a:gdLst/>
              <a:ahLst/>
              <a:cxnLst/>
              <a:rect l="l" t="t" r="r" b="b"/>
              <a:pathLst>
                <a:path w="1156219" h="1325287" extrusionOk="0">
                  <a:moveTo>
                    <a:pt x="1148715" y="907733"/>
                  </a:moveTo>
                  <a:cubicBezTo>
                    <a:pt x="1148715" y="906780"/>
                    <a:pt x="1148715" y="905828"/>
                    <a:pt x="1147763" y="904875"/>
                  </a:cubicBezTo>
                  <a:cubicBezTo>
                    <a:pt x="1141095" y="905828"/>
                    <a:pt x="1134428" y="905828"/>
                    <a:pt x="1127760" y="905828"/>
                  </a:cubicBezTo>
                  <a:cubicBezTo>
                    <a:pt x="1020128" y="902018"/>
                    <a:pt x="921068" y="845820"/>
                    <a:pt x="827723" y="791528"/>
                  </a:cubicBezTo>
                  <a:cubicBezTo>
                    <a:pt x="919163" y="825818"/>
                    <a:pt x="1022985" y="824865"/>
                    <a:pt x="1114425" y="792480"/>
                  </a:cubicBezTo>
                  <a:cubicBezTo>
                    <a:pt x="1080135" y="706755"/>
                    <a:pt x="1030605" y="626745"/>
                    <a:pt x="980123" y="548640"/>
                  </a:cubicBezTo>
                  <a:cubicBezTo>
                    <a:pt x="956310" y="512445"/>
                    <a:pt x="932498" y="477203"/>
                    <a:pt x="908685" y="441008"/>
                  </a:cubicBezTo>
                  <a:cubicBezTo>
                    <a:pt x="886778" y="446722"/>
                    <a:pt x="862965" y="447675"/>
                    <a:pt x="840105" y="444818"/>
                  </a:cubicBezTo>
                  <a:cubicBezTo>
                    <a:pt x="784860" y="438150"/>
                    <a:pt x="733425" y="410528"/>
                    <a:pt x="686753" y="379095"/>
                  </a:cubicBezTo>
                  <a:cubicBezTo>
                    <a:pt x="738188" y="373380"/>
                    <a:pt x="790575" y="366713"/>
                    <a:pt x="837248" y="344805"/>
                  </a:cubicBezTo>
                  <a:cubicBezTo>
                    <a:pt x="838200" y="343853"/>
                    <a:pt x="840105" y="343853"/>
                    <a:pt x="841057" y="342900"/>
                  </a:cubicBezTo>
                  <a:cubicBezTo>
                    <a:pt x="760095" y="226695"/>
                    <a:pt x="677228" y="112395"/>
                    <a:pt x="590550" y="0"/>
                  </a:cubicBezTo>
                  <a:cubicBezTo>
                    <a:pt x="588645" y="2858"/>
                    <a:pt x="587693" y="4763"/>
                    <a:pt x="585788" y="7620"/>
                  </a:cubicBezTo>
                  <a:cubicBezTo>
                    <a:pt x="534353" y="90488"/>
                    <a:pt x="448628" y="142875"/>
                    <a:pt x="363855" y="195263"/>
                  </a:cubicBezTo>
                  <a:cubicBezTo>
                    <a:pt x="411480" y="246697"/>
                    <a:pt x="463868" y="294322"/>
                    <a:pt x="521018" y="334328"/>
                  </a:cubicBezTo>
                  <a:cubicBezTo>
                    <a:pt x="449580" y="331470"/>
                    <a:pt x="383857" y="298133"/>
                    <a:pt x="320993" y="265747"/>
                  </a:cubicBezTo>
                  <a:cubicBezTo>
                    <a:pt x="309563" y="260033"/>
                    <a:pt x="297180" y="253365"/>
                    <a:pt x="285750" y="245745"/>
                  </a:cubicBezTo>
                  <a:cubicBezTo>
                    <a:pt x="279082" y="250508"/>
                    <a:pt x="272415" y="255270"/>
                    <a:pt x="265748" y="260033"/>
                  </a:cubicBezTo>
                  <a:cubicBezTo>
                    <a:pt x="214313" y="299085"/>
                    <a:pt x="170498" y="345758"/>
                    <a:pt x="133350" y="397193"/>
                  </a:cubicBezTo>
                  <a:cubicBezTo>
                    <a:pt x="229553" y="457200"/>
                    <a:pt x="342900" y="490538"/>
                    <a:pt x="456248" y="489585"/>
                  </a:cubicBezTo>
                  <a:cubicBezTo>
                    <a:pt x="402907" y="536258"/>
                    <a:pt x="324803" y="537210"/>
                    <a:pt x="253365" y="535305"/>
                  </a:cubicBezTo>
                  <a:cubicBezTo>
                    <a:pt x="203835" y="534353"/>
                    <a:pt x="154305" y="533400"/>
                    <a:pt x="104775" y="532447"/>
                  </a:cubicBezTo>
                  <a:cubicBezTo>
                    <a:pt x="89535" y="532447"/>
                    <a:pt x="73343" y="531495"/>
                    <a:pt x="58103" y="528638"/>
                  </a:cubicBezTo>
                  <a:cubicBezTo>
                    <a:pt x="22860" y="611505"/>
                    <a:pt x="2858" y="700088"/>
                    <a:pt x="0" y="790575"/>
                  </a:cubicBezTo>
                  <a:cubicBezTo>
                    <a:pt x="91440" y="799147"/>
                    <a:pt x="185738" y="784860"/>
                    <a:pt x="277178" y="770572"/>
                  </a:cubicBezTo>
                  <a:cubicBezTo>
                    <a:pt x="215265" y="836295"/>
                    <a:pt x="140018" y="888683"/>
                    <a:pt x="57150" y="925830"/>
                  </a:cubicBezTo>
                  <a:cubicBezTo>
                    <a:pt x="42863" y="931545"/>
                    <a:pt x="28575" y="938213"/>
                    <a:pt x="13335" y="940118"/>
                  </a:cubicBezTo>
                  <a:cubicBezTo>
                    <a:pt x="14288" y="945833"/>
                    <a:pt x="16193" y="951547"/>
                    <a:pt x="17145" y="958215"/>
                  </a:cubicBezTo>
                  <a:cubicBezTo>
                    <a:pt x="40958" y="1056323"/>
                    <a:pt x="89535" y="1150620"/>
                    <a:pt x="161925" y="1219200"/>
                  </a:cubicBezTo>
                  <a:cubicBezTo>
                    <a:pt x="223838" y="1190625"/>
                    <a:pt x="286703" y="1161098"/>
                    <a:pt x="348615" y="1132523"/>
                  </a:cubicBezTo>
                  <a:cubicBezTo>
                    <a:pt x="338138" y="1171575"/>
                    <a:pt x="325755" y="1209675"/>
                    <a:pt x="302895" y="1243013"/>
                  </a:cubicBezTo>
                  <a:cubicBezTo>
                    <a:pt x="291465" y="1260158"/>
                    <a:pt x="276225" y="1275398"/>
                    <a:pt x="259080" y="1286828"/>
                  </a:cubicBezTo>
                  <a:cubicBezTo>
                    <a:pt x="261938" y="1287780"/>
                    <a:pt x="263843" y="1289685"/>
                    <a:pt x="266700" y="1290638"/>
                  </a:cubicBezTo>
                  <a:cubicBezTo>
                    <a:pt x="392430" y="1346835"/>
                    <a:pt x="559118" y="1316355"/>
                    <a:pt x="637223" y="1204913"/>
                  </a:cubicBezTo>
                  <a:cubicBezTo>
                    <a:pt x="641032" y="1210628"/>
                    <a:pt x="644843" y="1215390"/>
                    <a:pt x="648653" y="1221105"/>
                  </a:cubicBezTo>
                  <a:cubicBezTo>
                    <a:pt x="689610" y="1273493"/>
                    <a:pt x="750570" y="1309688"/>
                    <a:pt x="816293" y="1321118"/>
                  </a:cubicBezTo>
                  <a:cubicBezTo>
                    <a:pt x="890588" y="1334453"/>
                    <a:pt x="969645" y="1315403"/>
                    <a:pt x="1029653" y="1269683"/>
                  </a:cubicBezTo>
                  <a:cubicBezTo>
                    <a:pt x="1031557" y="1268730"/>
                    <a:pt x="1032510" y="1266825"/>
                    <a:pt x="1034415" y="1265873"/>
                  </a:cubicBezTo>
                  <a:cubicBezTo>
                    <a:pt x="1007745" y="1251585"/>
                    <a:pt x="986790" y="1230630"/>
                    <a:pt x="967740" y="1206818"/>
                  </a:cubicBezTo>
                  <a:cubicBezTo>
                    <a:pt x="929640" y="1161098"/>
                    <a:pt x="900113" y="1107758"/>
                    <a:pt x="879157" y="1052513"/>
                  </a:cubicBezTo>
                  <a:cubicBezTo>
                    <a:pt x="943928" y="1112520"/>
                    <a:pt x="1027748" y="1150620"/>
                    <a:pt x="1115378" y="1162050"/>
                  </a:cubicBezTo>
                  <a:cubicBezTo>
                    <a:pt x="1155382" y="1084898"/>
                    <a:pt x="1164907" y="992505"/>
                    <a:pt x="1148715" y="90773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1" name="Google Shape;671;p6"/>
            <p:cNvSpPr/>
            <p:nvPr/>
          </p:nvSpPr>
          <p:spPr>
            <a:xfrm>
              <a:off x="7527095" y="3112518"/>
              <a:ext cx="593165" cy="1325287"/>
            </a:xfrm>
            <a:custGeom>
              <a:avLst/>
              <a:gdLst/>
              <a:ahLst/>
              <a:cxnLst/>
              <a:rect l="l" t="t" r="r" b="b"/>
              <a:pathLst>
                <a:path w="593165" h="1325287" extrusionOk="0">
                  <a:moveTo>
                    <a:pt x="140229" y="1269683"/>
                  </a:moveTo>
                  <a:cubicBezTo>
                    <a:pt x="174519" y="1295400"/>
                    <a:pt x="214524" y="1313498"/>
                    <a:pt x="256434" y="1321118"/>
                  </a:cubicBezTo>
                  <a:cubicBezTo>
                    <a:pt x="330729" y="1334453"/>
                    <a:pt x="409787" y="1315403"/>
                    <a:pt x="469794" y="1269683"/>
                  </a:cubicBezTo>
                  <a:cubicBezTo>
                    <a:pt x="471699" y="1268730"/>
                    <a:pt x="472651" y="1266825"/>
                    <a:pt x="474557" y="1265873"/>
                  </a:cubicBezTo>
                  <a:cubicBezTo>
                    <a:pt x="447887" y="1251585"/>
                    <a:pt x="426932" y="1230630"/>
                    <a:pt x="407882" y="1206818"/>
                  </a:cubicBezTo>
                  <a:cubicBezTo>
                    <a:pt x="369782" y="1161098"/>
                    <a:pt x="340254" y="1107758"/>
                    <a:pt x="319299" y="1052513"/>
                  </a:cubicBezTo>
                  <a:cubicBezTo>
                    <a:pt x="384069" y="1112520"/>
                    <a:pt x="467889" y="1150620"/>
                    <a:pt x="555519" y="1162050"/>
                  </a:cubicBezTo>
                  <a:cubicBezTo>
                    <a:pt x="592666" y="1085850"/>
                    <a:pt x="601239" y="992505"/>
                    <a:pt x="585999" y="907733"/>
                  </a:cubicBezTo>
                  <a:cubicBezTo>
                    <a:pt x="585999" y="906780"/>
                    <a:pt x="585999" y="905828"/>
                    <a:pt x="585046" y="904875"/>
                  </a:cubicBezTo>
                  <a:cubicBezTo>
                    <a:pt x="578379" y="905828"/>
                    <a:pt x="571712" y="905828"/>
                    <a:pt x="565044" y="905828"/>
                  </a:cubicBezTo>
                  <a:cubicBezTo>
                    <a:pt x="457412" y="902018"/>
                    <a:pt x="358351" y="845820"/>
                    <a:pt x="265007" y="791528"/>
                  </a:cubicBezTo>
                  <a:cubicBezTo>
                    <a:pt x="356446" y="825818"/>
                    <a:pt x="460269" y="824865"/>
                    <a:pt x="551709" y="792480"/>
                  </a:cubicBezTo>
                  <a:cubicBezTo>
                    <a:pt x="517419" y="706755"/>
                    <a:pt x="467889" y="626745"/>
                    <a:pt x="417407" y="548640"/>
                  </a:cubicBezTo>
                  <a:cubicBezTo>
                    <a:pt x="393594" y="512445"/>
                    <a:pt x="369782" y="477203"/>
                    <a:pt x="345969" y="441008"/>
                  </a:cubicBezTo>
                  <a:cubicBezTo>
                    <a:pt x="324062" y="446723"/>
                    <a:pt x="300249" y="447675"/>
                    <a:pt x="277389" y="444818"/>
                  </a:cubicBezTo>
                  <a:cubicBezTo>
                    <a:pt x="222144" y="438150"/>
                    <a:pt x="170709" y="410528"/>
                    <a:pt x="124037" y="379095"/>
                  </a:cubicBezTo>
                  <a:cubicBezTo>
                    <a:pt x="175471" y="373380"/>
                    <a:pt x="227859" y="366713"/>
                    <a:pt x="274532" y="344805"/>
                  </a:cubicBezTo>
                  <a:cubicBezTo>
                    <a:pt x="275484" y="343853"/>
                    <a:pt x="277389" y="343853"/>
                    <a:pt x="278341" y="342900"/>
                  </a:cubicBezTo>
                  <a:cubicBezTo>
                    <a:pt x="197379" y="226695"/>
                    <a:pt x="114512" y="112395"/>
                    <a:pt x="27834" y="0"/>
                  </a:cubicBezTo>
                  <a:cubicBezTo>
                    <a:pt x="25929" y="2858"/>
                    <a:pt x="24976" y="4763"/>
                    <a:pt x="23071" y="7620"/>
                  </a:cubicBezTo>
                  <a:cubicBezTo>
                    <a:pt x="16404" y="51435"/>
                    <a:pt x="-37888" y="387668"/>
                    <a:pt x="47837" y="694373"/>
                  </a:cubicBezTo>
                  <a:cubicBezTo>
                    <a:pt x="133562" y="1001078"/>
                    <a:pt x="76412" y="1203960"/>
                    <a:pt x="76412" y="1203960"/>
                  </a:cubicBezTo>
                  <a:lnTo>
                    <a:pt x="140229" y="1269683"/>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72" name="Google Shape;672;p6"/>
          <p:cNvGrpSpPr/>
          <p:nvPr/>
        </p:nvGrpSpPr>
        <p:grpSpPr>
          <a:xfrm>
            <a:off x="9921038" y="5814997"/>
            <a:ext cx="726093" cy="1575816"/>
            <a:chOff x="5685287" y="2863915"/>
            <a:chExt cx="907616" cy="1969770"/>
          </a:xfrm>
        </p:grpSpPr>
        <p:sp>
          <p:nvSpPr>
            <p:cNvPr id="673" name="Google Shape;673;p6"/>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4" name="Google Shape;674;p6"/>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5" name="Google Shape;675;p6"/>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76" name="Google Shape;676;p6"/>
          <p:cNvGrpSpPr/>
          <p:nvPr/>
        </p:nvGrpSpPr>
        <p:grpSpPr>
          <a:xfrm>
            <a:off x="10470234" y="5818045"/>
            <a:ext cx="692595" cy="1524761"/>
            <a:chOff x="6371781" y="2867726"/>
            <a:chExt cx="865744" cy="1905951"/>
          </a:xfrm>
        </p:grpSpPr>
        <p:sp>
          <p:nvSpPr>
            <p:cNvPr id="677" name="Google Shape;677;p6"/>
            <p:cNvSpPr/>
            <p:nvPr/>
          </p:nvSpPr>
          <p:spPr>
            <a:xfrm>
              <a:off x="6371781" y="2867726"/>
              <a:ext cx="736425" cy="1790700"/>
            </a:xfrm>
            <a:custGeom>
              <a:avLst/>
              <a:gdLst/>
              <a:ahLst/>
              <a:cxnLst/>
              <a:rect l="l" t="t" r="r" b="b"/>
              <a:pathLst>
                <a:path w="736425" h="1790700" extrusionOk="0">
                  <a:moveTo>
                    <a:pt x="736425" y="0"/>
                  </a:moveTo>
                  <a:cubicBezTo>
                    <a:pt x="622125" y="66675"/>
                    <a:pt x="519255" y="145732"/>
                    <a:pt x="428768" y="234315"/>
                  </a:cubicBezTo>
                  <a:cubicBezTo>
                    <a:pt x="463058" y="277178"/>
                    <a:pt x="499253" y="318135"/>
                    <a:pt x="526875" y="340042"/>
                  </a:cubicBezTo>
                  <a:cubicBezTo>
                    <a:pt x="526875" y="340042"/>
                    <a:pt x="449723" y="317182"/>
                    <a:pt x="379238" y="284797"/>
                  </a:cubicBezTo>
                  <a:cubicBezTo>
                    <a:pt x="295418" y="374332"/>
                    <a:pt x="223980" y="473392"/>
                    <a:pt x="166830" y="579120"/>
                  </a:cubicBezTo>
                  <a:cubicBezTo>
                    <a:pt x="229695" y="633413"/>
                    <a:pt x="299228" y="690563"/>
                    <a:pt x="341138" y="718185"/>
                  </a:cubicBezTo>
                  <a:cubicBezTo>
                    <a:pt x="399240" y="755332"/>
                    <a:pt x="250650" y="713422"/>
                    <a:pt x="123968" y="665797"/>
                  </a:cubicBezTo>
                  <a:cubicBezTo>
                    <a:pt x="106823" y="703897"/>
                    <a:pt x="91583" y="741997"/>
                    <a:pt x="78248" y="782003"/>
                  </a:cubicBezTo>
                  <a:cubicBezTo>
                    <a:pt x="50625" y="860107"/>
                    <a:pt x="30623" y="942022"/>
                    <a:pt x="18240" y="1024890"/>
                  </a:cubicBezTo>
                  <a:cubicBezTo>
                    <a:pt x="104918" y="1069657"/>
                    <a:pt x="193500" y="1113473"/>
                    <a:pt x="214455" y="1117282"/>
                  </a:cubicBezTo>
                  <a:cubicBezTo>
                    <a:pt x="242078" y="1122998"/>
                    <a:pt x="120158" y="1123950"/>
                    <a:pt x="6810" y="1111567"/>
                  </a:cubicBezTo>
                  <a:cubicBezTo>
                    <a:pt x="3000" y="1154430"/>
                    <a:pt x="143" y="1197292"/>
                    <a:pt x="143" y="1241107"/>
                  </a:cubicBezTo>
                  <a:cubicBezTo>
                    <a:pt x="-810" y="1311592"/>
                    <a:pt x="3000" y="1383982"/>
                    <a:pt x="11573" y="1456373"/>
                  </a:cubicBezTo>
                  <a:cubicBezTo>
                    <a:pt x="43958" y="1461135"/>
                    <a:pt x="73485" y="1465898"/>
                    <a:pt x="84915" y="1464945"/>
                  </a:cubicBezTo>
                  <a:cubicBezTo>
                    <a:pt x="103965" y="1463992"/>
                    <a:pt x="64913" y="1504950"/>
                    <a:pt x="21098" y="1524953"/>
                  </a:cubicBezTo>
                  <a:cubicBezTo>
                    <a:pt x="28718" y="1573530"/>
                    <a:pt x="40148" y="1622107"/>
                    <a:pt x="53483" y="1669732"/>
                  </a:cubicBezTo>
                  <a:cubicBezTo>
                    <a:pt x="71580" y="1733550"/>
                    <a:pt x="96345" y="1771650"/>
                    <a:pt x="124920" y="1790700"/>
                  </a:cubicBezTo>
                  <a:cubicBezTo>
                    <a:pt x="299228" y="1196340"/>
                    <a:pt x="506873" y="569595"/>
                    <a:pt x="736425" y="0"/>
                  </a:cubicBezTo>
                  <a:cubicBezTo>
                    <a:pt x="736425" y="952"/>
                    <a:pt x="736425" y="0"/>
                    <a:pt x="736425"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8" name="Google Shape;678;p6"/>
            <p:cNvSpPr/>
            <p:nvPr/>
          </p:nvSpPr>
          <p:spPr>
            <a:xfrm>
              <a:off x="6488181" y="2872788"/>
              <a:ext cx="749344" cy="1806113"/>
            </a:xfrm>
            <a:custGeom>
              <a:avLst/>
              <a:gdLst/>
              <a:ahLst/>
              <a:cxnLst/>
              <a:rect l="l" t="t" r="r" b="b"/>
              <a:pathLst>
                <a:path w="749344" h="1806113" extrusionOk="0">
                  <a:moveTo>
                    <a:pt x="360998" y="1284923"/>
                  </a:moveTo>
                  <a:cubicBezTo>
                    <a:pt x="394335" y="1312545"/>
                    <a:pt x="464820" y="1352550"/>
                    <a:pt x="532448" y="1387793"/>
                  </a:cubicBezTo>
                  <a:cubicBezTo>
                    <a:pt x="596265" y="1290637"/>
                    <a:pt x="646748" y="1186815"/>
                    <a:pt x="682943" y="1077277"/>
                  </a:cubicBezTo>
                  <a:cubicBezTo>
                    <a:pt x="688658" y="1060133"/>
                    <a:pt x="693420" y="1043940"/>
                    <a:pt x="698183" y="1026795"/>
                  </a:cubicBezTo>
                  <a:cubicBezTo>
                    <a:pt x="609600" y="1008698"/>
                    <a:pt x="501015" y="978218"/>
                    <a:pt x="544830" y="977265"/>
                  </a:cubicBezTo>
                  <a:cubicBezTo>
                    <a:pt x="576263" y="977265"/>
                    <a:pt x="649605" y="970598"/>
                    <a:pt x="714375" y="964883"/>
                  </a:cubicBezTo>
                  <a:cubicBezTo>
                    <a:pt x="745807" y="827723"/>
                    <a:pt x="756285" y="684848"/>
                    <a:pt x="744855" y="539115"/>
                  </a:cubicBezTo>
                  <a:cubicBezTo>
                    <a:pt x="658178" y="530543"/>
                    <a:pt x="552450" y="505777"/>
                    <a:pt x="591503" y="508635"/>
                  </a:cubicBezTo>
                  <a:cubicBezTo>
                    <a:pt x="621983" y="510540"/>
                    <a:pt x="683895" y="483870"/>
                    <a:pt x="736282" y="458152"/>
                  </a:cubicBezTo>
                  <a:cubicBezTo>
                    <a:pt x="717232" y="305752"/>
                    <a:pt x="675323" y="151448"/>
                    <a:pt x="610553" y="0"/>
                  </a:cubicBezTo>
                  <a:cubicBezTo>
                    <a:pt x="381000" y="568643"/>
                    <a:pt x="173355" y="1195387"/>
                    <a:pt x="0" y="1790700"/>
                  </a:cubicBezTo>
                  <a:cubicBezTo>
                    <a:pt x="53340" y="1825943"/>
                    <a:pt x="122873" y="1797368"/>
                    <a:pt x="200025" y="1739265"/>
                  </a:cubicBezTo>
                  <a:cubicBezTo>
                    <a:pt x="219075" y="1724977"/>
                    <a:pt x="238125" y="1709737"/>
                    <a:pt x="256223" y="1694498"/>
                  </a:cubicBezTo>
                  <a:cubicBezTo>
                    <a:pt x="222885" y="1642110"/>
                    <a:pt x="199073" y="1542098"/>
                    <a:pt x="220028" y="1564005"/>
                  </a:cubicBezTo>
                  <a:cubicBezTo>
                    <a:pt x="232410" y="1577340"/>
                    <a:pt x="273368" y="1612583"/>
                    <a:pt x="311468" y="1645920"/>
                  </a:cubicBezTo>
                  <a:cubicBezTo>
                    <a:pt x="375285" y="1586865"/>
                    <a:pt x="433388" y="1523048"/>
                    <a:pt x="483870" y="1455420"/>
                  </a:cubicBezTo>
                  <a:cubicBezTo>
                    <a:pt x="397193" y="1366837"/>
                    <a:pt x="312420" y="1243965"/>
                    <a:pt x="360998" y="1284923"/>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9" name="Google Shape;679;p6"/>
            <p:cNvSpPr/>
            <p:nvPr/>
          </p:nvSpPr>
          <p:spPr>
            <a:xfrm>
              <a:off x="6459553" y="2932495"/>
              <a:ext cx="629602" cy="1841182"/>
            </a:xfrm>
            <a:custGeom>
              <a:avLst/>
              <a:gdLst/>
              <a:ahLst/>
              <a:cxnLst/>
              <a:rect l="l" t="t" r="r" b="b"/>
              <a:pathLst>
                <a:path w="629602" h="1841182" extrusionOk="0">
                  <a:moveTo>
                    <a:pt x="629603" y="1905"/>
                  </a:moveTo>
                  <a:cubicBezTo>
                    <a:pt x="507683" y="300990"/>
                    <a:pt x="396240" y="603885"/>
                    <a:pt x="294323" y="911543"/>
                  </a:cubicBezTo>
                  <a:cubicBezTo>
                    <a:pt x="192405" y="1218248"/>
                    <a:pt x="100013" y="1529715"/>
                    <a:pt x="11430" y="1841183"/>
                  </a:cubicBezTo>
                  <a:lnTo>
                    <a:pt x="0" y="1837373"/>
                  </a:lnTo>
                  <a:cubicBezTo>
                    <a:pt x="89535" y="1525905"/>
                    <a:pt x="182880" y="1215390"/>
                    <a:pt x="284798" y="908685"/>
                  </a:cubicBezTo>
                  <a:cubicBezTo>
                    <a:pt x="387668" y="601980"/>
                    <a:pt x="499110" y="298133"/>
                    <a:pt x="621983" y="0"/>
                  </a:cubicBezTo>
                  <a:lnTo>
                    <a:pt x="629603" y="190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80" name="Google Shape;680;p6"/>
          <p:cNvGrpSpPr/>
          <p:nvPr/>
        </p:nvGrpSpPr>
        <p:grpSpPr>
          <a:xfrm>
            <a:off x="9371011" y="6028130"/>
            <a:ext cx="887150" cy="1239492"/>
            <a:chOff x="4997749" y="3130332"/>
            <a:chExt cx="1108938" cy="1549365"/>
          </a:xfrm>
        </p:grpSpPr>
        <p:sp>
          <p:nvSpPr>
            <p:cNvPr id="681" name="Google Shape;681;p6"/>
            <p:cNvSpPr/>
            <p:nvPr/>
          </p:nvSpPr>
          <p:spPr>
            <a:xfrm>
              <a:off x="4997749" y="3130332"/>
              <a:ext cx="1108938" cy="1471784"/>
            </a:xfrm>
            <a:custGeom>
              <a:avLst/>
              <a:gdLst/>
              <a:ahLst/>
              <a:cxnLst/>
              <a:rect l="l" t="t" r="r" b="b"/>
              <a:pathLst>
                <a:path w="1108938" h="1471784" extrusionOk="0">
                  <a:moveTo>
                    <a:pt x="476920" y="1201386"/>
                  </a:moveTo>
                  <a:cubicBezTo>
                    <a:pt x="399767" y="1179478"/>
                    <a:pt x="320710" y="1164238"/>
                    <a:pt x="250225" y="1126138"/>
                  </a:cubicBezTo>
                  <a:cubicBezTo>
                    <a:pt x="179740" y="1088038"/>
                    <a:pt x="119732" y="1020411"/>
                    <a:pt x="116875" y="940401"/>
                  </a:cubicBezTo>
                  <a:cubicBezTo>
                    <a:pt x="114017" y="860391"/>
                    <a:pt x="191170" y="780381"/>
                    <a:pt x="268322" y="800384"/>
                  </a:cubicBezTo>
                  <a:cubicBezTo>
                    <a:pt x="299755" y="808956"/>
                    <a:pt x="337855" y="828959"/>
                    <a:pt x="358810" y="805146"/>
                  </a:cubicBezTo>
                  <a:cubicBezTo>
                    <a:pt x="378812" y="782286"/>
                    <a:pt x="356905" y="746091"/>
                    <a:pt x="332140" y="729898"/>
                  </a:cubicBezTo>
                  <a:cubicBezTo>
                    <a:pt x="290230" y="702276"/>
                    <a:pt x="240700" y="692751"/>
                    <a:pt x="192122" y="680368"/>
                  </a:cubicBezTo>
                  <a:cubicBezTo>
                    <a:pt x="144497" y="667034"/>
                    <a:pt x="94967" y="647984"/>
                    <a:pt x="64487" y="607978"/>
                  </a:cubicBezTo>
                  <a:cubicBezTo>
                    <a:pt x="34960" y="567973"/>
                    <a:pt x="34960" y="502251"/>
                    <a:pt x="76870" y="475581"/>
                  </a:cubicBezTo>
                  <a:cubicBezTo>
                    <a:pt x="92110" y="465103"/>
                    <a:pt x="112112" y="461293"/>
                    <a:pt x="125447" y="447958"/>
                  </a:cubicBezTo>
                  <a:cubicBezTo>
                    <a:pt x="147355" y="425098"/>
                    <a:pt x="138782" y="386998"/>
                    <a:pt x="119732" y="362233"/>
                  </a:cubicBezTo>
                  <a:cubicBezTo>
                    <a:pt x="99730" y="337468"/>
                    <a:pt x="72107" y="322228"/>
                    <a:pt x="49247" y="300321"/>
                  </a:cubicBezTo>
                  <a:cubicBezTo>
                    <a:pt x="-29810" y="224121"/>
                    <a:pt x="-10760" y="72673"/>
                    <a:pt x="85442" y="19333"/>
                  </a:cubicBezTo>
                  <a:cubicBezTo>
                    <a:pt x="181645" y="-34007"/>
                    <a:pt x="320710" y="28858"/>
                    <a:pt x="343570" y="136491"/>
                  </a:cubicBezTo>
                  <a:cubicBezTo>
                    <a:pt x="350237" y="169828"/>
                    <a:pt x="348332" y="205071"/>
                    <a:pt x="360715" y="236503"/>
                  </a:cubicBezTo>
                  <a:cubicBezTo>
                    <a:pt x="373097" y="267936"/>
                    <a:pt x="410245" y="294606"/>
                    <a:pt x="440725" y="279366"/>
                  </a:cubicBezTo>
                  <a:cubicBezTo>
                    <a:pt x="471205" y="264126"/>
                    <a:pt x="472157" y="220311"/>
                    <a:pt x="491207" y="191736"/>
                  </a:cubicBezTo>
                  <a:cubicBezTo>
                    <a:pt x="521687" y="143158"/>
                    <a:pt x="598840" y="145063"/>
                    <a:pt x="641703" y="183163"/>
                  </a:cubicBezTo>
                  <a:cubicBezTo>
                    <a:pt x="684565" y="221263"/>
                    <a:pt x="697900" y="282223"/>
                    <a:pt x="699805" y="339373"/>
                  </a:cubicBezTo>
                  <a:cubicBezTo>
                    <a:pt x="701710" y="396523"/>
                    <a:pt x="693137" y="454626"/>
                    <a:pt x="701710" y="510823"/>
                  </a:cubicBezTo>
                  <a:cubicBezTo>
                    <a:pt x="704567" y="530826"/>
                    <a:pt x="713140" y="553686"/>
                    <a:pt x="732190" y="558448"/>
                  </a:cubicBezTo>
                  <a:cubicBezTo>
                    <a:pt x="763622" y="566068"/>
                    <a:pt x="779815" y="524158"/>
                    <a:pt x="796007" y="496536"/>
                  </a:cubicBezTo>
                  <a:cubicBezTo>
                    <a:pt x="834107" y="429861"/>
                    <a:pt x="936978" y="425098"/>
                    <a:pt x="998890" y="469866"/>
                  </a:cubicBezTo>
                  <a:cubicBezTo>
                    <a:pt x="1060803" y="515586"/>
                    <a:pt x="1089378" y="594643"/>
                    <a:pt x="1100807" y="670843"/>
                  </a:cubicBezTo>
                  <a:cubicBezTo>
                    <a:pt x="1100807" y="670843"/>
                    <a:pt x="1100807" y="670843"/>
                    <a:pt x="1100807" y="670843"/>
                  </a:cubicBezTo>
                  <a:cubicBezTo>
                    <a:pt x="1118905" y="793716"/>
                    <a:pt x="1103665" y="917541"/>
                    <a:pt x="1085567" y="1039461"/>
                  </a:cubicBezTo>
                  <a:cubicBezTo>
                    <a:pt x="1067470" y="1157571"/>
                    <a:pt x="1068422" y="1284253"/>
                    <a:pt x="1046515" y="1399506"/>
                  </a:cubicBezTo>
                  <a:cubicBezTo>
                    <a:pt x="1015082" y="1562384"/>
                    <a:pt x="892210" y="1406173"/>
                    <a:pt x="816010" y="1355691"/>
                  </a:cubicBezTo>
                  <a:cubicBezTo>
                    <a:pt x="710282" y="1289016"/>
                    <a:pt x="595982" y="1235676"/>
                    <a:pt x="476920" y="1201386"/>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2" name="Google Shape;682;p6"/>
            <p:cNvSpPr/>
            <p:nvPr/>
          </p:nvSpPr>
          <p:spPr>
            <a:xfrm>
              <a:off x="5203012" y="3417822"/>
              <a:ext cx="850127" cy="1261875"/>
            </a:xfrm>
            <a:custGeom>
              <a:avLst/>
              <a:gdLst/>
              <a:ahLst/>
              <a:cxnLst/>
              <a:rect l="l" t="t" r="r" b="b"/>
              <a:pathLst>
                <a:path w="850127" h="1261875" extrusionOk="0">
                  <a:moveTo>
                    <a:pt x="642179" y="384306"/>
                  </a:moveTo>
                  <a:cubicBezTo>
                    <a:pt x="642179" y="379543"/>
                    <a:pt x="634559" y="380496"/>
                    <a:pt x="634559" y="385258"/>
                  </a:cubicBezTo>
                  <a:cubicBezTo>
                    <a:pt x="647894" y="637671"/>
                    <a:pt x="692662" y="885321"/>
                    <a:pt x="778387" y="1122493"/>
                  </a:cubicBezTo>
                  <a:cubicBezTo>
                    <a:pt x="643132" y="880558"/>
                    <a:pt x="494541" y="647196"/>
                    <a:pt x="332616" y="422406"/>
                  </a:cubicBezTo>
                  <a:cubicBezTo>
                    <a:pt x="332616" y="422406"/>
                    <a:pt x="332616" y="422406"/>
                    <a:pt x="332616" y="421453"/>
                  </a:cubicBezTo>
                  <a:cubicBezTo>
                    <a:pt x="316424" y="321441"/>
                    <a:pt x="311662" y="220476"/>
                    <a:pt x="317377" y="119511"/>
                  </a:cubicBezTo>
                  <a:cubicBezTo>
                    <a:pt x="317377" y="114748"/>
                    <a:pt x="309757" y="113796"/>
                    <a:pt x="309757" y="118558"/>
                  </a:cubicBezTo>
                  <a:cubicBezTo>
                    <a:pt x="304041" y="215713"/>
                    <a:pt x="308804" y="312868"/>
                    <a:pt x="323091" y="408118"/>
                  </a:cubicBezTo>
                  <a:cubicBezTo>
                    <a:pt x="287849" y="359541"/>
                    <a:pt x="251654" y="310963"/>
                    <a:pt x="215459" y="263338"/>
                  </a:cubicBezTo>
                  <a:cubicBezTo>
                    <a:pt x="147832" y="174756"/>
                    <a:pt x="78299" y="87126"/>
                    <a:pt x="6862" y="1401"/>
                  </a:cubicBezTo>
                  <a:cubicBezTo>
                    <a:pt x="4004" y="-2409"/>
                    <a:pt x="-2663" y="2353"/>
                    <a:pt x="1147" y="6163"/>
                  </a:cubicBezTo>
                  <a:cubicBezTo>
                    <a:pt x="75441" y="95698"/>
                    <a:pt x="147832" y="187138"/>
                    <a:pt x="218316" y="279531"/>
                  </a:cubicBezTo>
                  <a:cubicBezTo>
                    <a:pt x="163072" y="261433"/>
                    <a:pt x="107827" y="243336"/>
                    <a:pt x="52582" y="226191"/>
                  </a:cubicBezTo>
                  <a:cubicBezTo>
                    <a:pt x="47819" y="224286"/>
                    <a:pt x="44962" y="231906"/>
                    <a:pt x="49724" y="233811"/>
                  </a:cubicBezTo>
                  <a:cubicBezTo>
                    <a:pt x="107827" y="252861"/>
                    <a:pt x="166882" y="271911"/>
                    <a:pt x="224984" y="290961"/>
                  </a:cubicBezTo>
                  <a:cubicBezTo>
                    <a:pt x="224984" y="290961"/>
                    <a:pt x="225937" y="290961"/>
                    <a:pt x="225937" y="290961"/>
                  </a:cubicBezTo>
                  <a:cubicBezTo>
                    <a:pt x="349762" y="455743"/>
                    <a:pt x="466919" y="625288"/>
                    <a:pt x="576457" y="799596"/>
                  </a:cubicBezTo>
                  <a:cubicBezTo>
                    <a:pt x="441202" y="730063"/>
                    <a:pt x="299279" y="672913"/>
                    <a:pt x="152594" y="630051"/>
                  </a:cubicBezTo>
                  <a:cubicBezTo>
                    <a:pt x="147832" y="629098"/>
                    <a:pt x="144974" y="635766"/>
                    <a:pt x="149737" y="637671"/>
                  </a:cubicBezTo>
                  <a:cubicBezTo>
                    <a:pt x="300232" y="681486"/>
                    <a:pt x="445964" y="740541"/>
                    <a:pt x="584077" y="812931"/>
                  </a:cubicBezTo>
                  <a:cubicBezTo>
                    <a:pt x="616462" y="865318"/>
                    <a:pt x="648847" y="917706"/>
                    <a:pt x="680279" y="971046"/>
                  </a:cubicBezTo>
                  <a:cubicBezTo>
                    <a:pt x="736477" y="1066296"/>
                    <a:pt x="790769" y="1162498"/>
                    <a:pt x="842204" y="1259653"/>
                  </a:cubicBezTo>
                  <a:cubicBezTo>
                    <a:pt x="844109" y="1264416"/>
                    <a:pt x="851729" y="1260606"/>
                    <a:pt x="849824" y="1256796"/>
                  </a:cubicBezTo>
                  <a:cubicBezTo>
                    <a:pt x="833632" y="1226316"/>
                    <a:pt x="817439" y="1196788"/>
                    <a:pt x="800294" y="1166308"/>
                  </a:cubicBezTo>
                  <a:cubicBezTo>
                    <a:pt x="800294" y="1165356"/>
                    <a:pt x="800294" y="1165356"/>
                    <a:pt x="800294" y="1164403"/>
                  </a:cubicBezTo>
                  <a:cubicBezTo>
                    <a:pt x="705044" y="912943"/>
                    <a:pt x="655514" y="651958"/>
                    <a:pt x="642179" y="384306"/>
                  </a:cubicBezTo>
                  <a:close/>
                </a:path>
              </a:pathLst>
            </a:custGeom>
            <a:solidFill>
              <a:srgbClr val="317A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83" name="Google Shape;683;p6"/>
          <p:cNvSpPr/>
          <p:nvPr/>
        </p:nvSpPr>
        <p:spPr>
          <a:xfrm>
            <a:off x="10939402" y="5308919"/>
            <a:ext cx="73151" cy="73151"/>
          </a:xfrm>
          <a:custGeom>
            <a:avLst/>
            <a:gdLst/>
            <a:ahLst/>
            <a:cxnLst/>
            <a:rect l="l" t="t" r="r" b="b"/>
            <a:pathLst>
              <a:path w="91439" h="91439" extrusionOk="0">
                <a:moveTo>
                  <a:pt x="91440" y="45720"/>
                </a:moveTo>
                <a:cubicBezTo>
                  <a:pt x="91440" y="70485"/>
                  <a:pt x="71438" y="91440"/>
                  <a:pt x="45720" y="91440"/>
                </a:cubicBezTo>
                <a:cubicBezTo>
                  <a:pt x="20955" y="91440"/>
                  <a:pt x="0" y="71438"/>
                  <a:pt x="0" y="45720"/>
                </a:cubicBezTo>
                <a:cubicBezTo>
                  <a:pt x="0" y="20955"/>
                  <a:pt x="20002" y="0"/>
                  <a:pt x="45720" y="0"/>
                </a:cubicBezTo>
                <a:cubicBezTo>
                  <a:pt x="71438" y="0"/>
                  <a:pt x="91440" y="20002"/>
                  <a:pt x="91440" y="4572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4" name="Google Shape;684;p6"/>
          <p:cNvSpPr/>
          <p:nvPr/>
        </p:nvSpPr>
        <p:spPr>
          <a:xfrm>
            <a:off x="11244183" y="5150433"/>
            <a:ext cx="68580" cy="68580"/>
          </a:xfrm>
          <a:custGeom>
            <a:avLst/>
            <a:gdLst/>
            <a:ahLst/>
            <a:cxnLst/>
            <a:rect l="l" t="t" r="r" b="b"/>
            <a:pathLst>
              <a:path w="85725" h="85725" extrusionOk="0">
                <a:moveTo>
                  <a:pt x="85725" y="42863"/>
                </a:moveTo>
                <a:cubicBezTo>
                  <a:pt x="85725" y="66675"/>
                  <a:pt x="66675" y="85725"/>
                  <a:pt x="42863" y="85725"/>
                </a:cubicBezTo>
                <a:cubicBezTo>
                  <a:pt x="19050" y="85725"/>
                  <a:pt x="0" y="66675"/>
                  <a:pt x="0" y="42863"/>
                </a:cubicBezTo>
                <a:cubicBezTo>
                  <a:pt x="0" y="19050"/>
                  <a:pt x="19050" y="0"/>
                  <a:pt x="42863" y="0"/>
                </a:cubicBezTo>
                <a:cubicBezTo>
                  <a:pt x="66675" y="0"/>
                  <a:pt x="85725" y="19050"/>
                  <a:pt x="85725" y="42863"/>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5" name="Google Shape;685;p6"/>
          <p:cNvSpPr/>
          <p:nvPr/>
        </p:nvSpPr>
        <p:spPr>
          <a:xfrm>
            <a:off x="10214022" y="5239581"/>
            <a:ext cx="77724" cy="77723"/>
          </a:xfrm>
          <a:custGeom>
            <a:avLst/>
            <a:gdLst/>
            <a:ahLst/>
            <a:cxnLst/>
            <a:rect l="l" t="t" r="r" b="b"/>
            <a:pathLst>
              <a:path w="97155" h="97154" extrusionOk="0">
                <a:moveTo>
                  <a:pt x="97155" y="48578"/>
                </a:moveTo>
                <a:cubicBezTo>
                  <a:pt x="97155" y="75248"/>
                  <a:pt x="75247" y="97155"/>
                  <a:pt x="48578" y="97155"/>
                </a:cubicBezTo>
                <a:cubicBezTo>
                  <a:pt x="21907" y="97155"/>
                  <a:pt x="0" y="75248"/>
                  <a:pt x="0" y="48578"/>
                </a:cubicBezTo>
                <a:cubicBezTo>
                  <a:pt x="0" y="21908"/>
                  <a:pt x="21907" y="0"/>
                  <a:pt x="48578" y="0"/>
                </a:cubicBezTo>
                <a:cubicBezTo>
                  <a:pt x="75247" y="953"/>
                  <a:pt x="97155" y="22860"/>
                  <a:pt x="97155" y="4857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6" name="Google Shape;686;p6"/>
          <p:cNvSpPr/>
          <p:nvPr/>
        </p:nvSpPr>
        <p:spPr>
          <a:xfrm>
            <a:off x="11616778" y="5596175"/>
            <a:ext cx="35052" cy="35052"/>
          </a:xfrm>
          <a:custGeom>
            <a:avLst/>
            <a:gdLst/>
            <a:ahLst/>
            <a:cxnLst/>
            <a:rect l="l" t="t" r="r" b="b"/>
            <a:pathLst>
              <a:path w="43815" h="43815" extrusionOk="0">
                <a:moveTo>
                  <a:pt x="43815" y="21908"/>
                </a:moveTo>
                <a:cubicBezTo>
                  <a:pt x="43815" y="33338"/>
                  <a:pt x="34290" y="43815"/>
                  <a:pt x="21908" y="43815"/>
                </a:cubicBezTo>
                <a:cubicBezTo>
                  <a:pt x="10478" y="43815"/>
                  <a:pt x="0" y="34290"/>
                  <a:pt x="0" y="21908"/>
                </a:cubicBezTo>
                <a:cubicBezTo>
                  <a:pt x="0" y="9525"/>
                  <a:pt x="9525" y="0"/>
                  <a:pt x="21908" y="0"/>
                </a:cubicBezTo>
                <a:cubicBezTo>
                  <a:pt x="34290" y="0"/>
                  <a:pt x="43815" y="9525"/>
                  <a:pt x="43815" y="2190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7" name="Google Shape;687;p6"/>
          <p:cNvSpPr/>
          <p:nvPr/>
        </p:nvSpPr>
        <p:spPr>
          <a:xfrm>
            <a:off x="11910130" y="5013251"/>
            <a:ext cx="59436" cy="59466"/>
          </a:xfrm>
          <a:custGeom>
            <a:avLst/>
            <a:gdLst/>
            <a:ahLst/>
            <a:cxnLst/>
            <a:rect l="l" t="t" r="r" b="b"/>
            <a:pathLst>
              <a:path w="74295" h="74332" extrusionOk="0">
                <a:moveTo>
                  <a:pt x="74295" y="37185"/>
                </a:moveTo>
                <a:cubicBezTo>
                  <a:pt x="74295" y="58140"/>
                  <a:pt x="57150" y="74333"/>
                  <a:pt x="37148" y="74333"/>
                </a:cubicBezTo>
                <a:cubicBezTo>
                  <a:pt x="16193" y="74333"/>
                  <a:pt x="0" y="57188"/>
                  <a:pt x="0" y="37185"/>
                </a:cubicBezTo>
                <a:cubicBezTo>
                  <a:pt x="0" y="16230"/>
                  <a:pt x="17145" y="38"/>
                  <a:pt x="37148" y="38"/>
                </a:cubicBezTo>
                <a:cubicBezTo>
                  <a:pt x="57150" y="-915"/>
                  <a:pt x="74295" y="16230"/>
                  <a:pt x="74295" y="37185"/>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8" name="Google Shape;688;p6"/>
          <p:cNvSpPr/>
          <p:nvPr/>
        </p:nvSpPr>
        <p:spPr>
          <a:xfrm>
            <a:off x="10883779" y="5068142"/>
            <a:ext cx="30480" cy="30480"/>
          </a:xfrm>
          <a:custGeom>
            <a:avLst/>
            <a:gdLst/>
            <a:ahLst/>
            <a:cxnLst/>
            <a:rect l="l" t="t" r="r" b="b"/>
            <a:pathLst>
              <a:path w="38100" h="38100" extrusionOk="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9" name="Google Shape;689;p6"/>
          <p:cNvSpPr/>
          <p:nvPr/>
        </p:nvSpPr>
        <p:spPr>
          <a:xfrm>
            <a:off x="9497786" y="5501693"/>
            <a:ext cx="56387" cy="56387"/>
          </a:xfrm>
          <a:custGeom>
            <a:avLst/>
            <a:gdLst/>
            <a:ahLst/>
            <a:cxnLst/>
            <a:rect l="l" t="t" r="r" b="b"/>
            <a:pathLst>
              <a:path w="70484" h="70484" extrusionOk="0">
                <a:moveTo>
                  <a:pt x="70485" y="35242"/>
                </a:moveTo>
                <a:cubicBezTo>
                  <a:pt x="70485" y="54292"/>
                  <a:pt x="55245" y="70485"/>
                  <a:pt x="35243" y="70485"/>
                </a:cubicBezTo>
                <a:cubicBezTo>
                  <a:pt x="16193" y="70485"/>
                  <a:pt x="0" y="55245"/>
                  <a:pt x="0" y="35242"/>
                </a:cubicBezTo>
                <a:cubicBezTo>
                  <a:pt x="0" y="16192"/>
                  <a:pt x="15240" y="0"/>
                  <a:pt x="35243" y="0"/>
                </a:cubicBezTo>
                <a:cubicBezTo>
                  <a:pt x="54293" y="0"/>
                  <a:pt x="70485" y="16192"/>
                  <a:pt x="70485" y="35242"/>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0" name="Google Shape;690;p6"/>
          <p:cNvSpPr/>
          <p:nvPr/>
        </p:nvSpPr>
        <p:spPr>
          <a:xfrm>
            <a:off x="9266152" y="5626653"/>
            <a:ext cx="47243" cy="47243"/>
          </a:xfrm>
          <a:custGeom>
            <a:avLst/>
            <a:gdLst/>
            <a:ahLst/>
            <a:cxnLst/>
            <a:rect l="l" t="t" r="r" b="b"/>
            <a:pathLst>
              <a:path w="59054" h="59054" extrusionOk="0">
                <a:moveTo>
                  <a:pt x="59055" y="29528"/>
                </a:moveTo>
                <a:cubicBezTo>
                  <a:pt x="59055" y="45720"/>
                  <a:pt x="45720" y="59055"/>
                  <a:pt x="29528" y="59055"/>
                </a:cubicBezTo>
                <a:cubicBezTo>
                  <a:pt x="13335" y="59055"/>
                  <a:pt x="0" y="45720"/>
                  <a:pt x="0" y="29528"/>
                </a:cubicBezTo>
                <a:cubicBezTo>
                  <a:pt x="0" y="13335"/>
                  <a:pt x="13335" y="0"/>
                  <a:pt x="29528" y="0"/>
                </a:cubicBezTo>
                <a:cubicBezTo>
                  <a:pt x="45720" y="0"/>
                  <a:pt x="59055" y="12383"/>
                  <a:pt x="59055" y="2952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1" name="Google Shape;691;p6"/>
          <p:cNvSpPr/>
          <p:nvPr/>
        </p:nvSpPr>
        <p:spPr>
          <a:xfrm>
            <a:off x="11579442" y="5023949"/>
            <a:ext cx="32004" cy="32003"/>
          </a:xfrm>
          <a:custGeom>
            <a:avLst/>
            <a:gdLst/>
            <a:ahLst/>
            <a:cxnLst/>
            <a:rect l="l" t="t" r="r" b="b"/>
            <a:pathLst>
              <a:path w="40005" h="40004" extrusionOk="0">
                <a:moveTo>
                  <a:pt x="40005" y="20003"/>
                </a:moveTo>
                <a:cubicBezTo>
                  <a:pt x="40005" y="31050"/>
                  <a:pt x="31050" y="40005"/>
                  <a:pt x="20003" y="40005"/>
                </a:cubicBezTo>
                <a:cubicBezTo>
                  <a:pt x="8956" y="40005"/>
                  <a:pt x="1" y="31050"/>
                  <a:pt x="1" y="20003"/>
                </a:cubicBezTo>
                <a:cubicBezTo>
                  <a:pt x="1" y="8955"/>
                  <a:pt x="8956" y="0"/>
                  <a:pt x="20003" y="0"/>
                </a:cubicBezTo>
                <a:cubicBezTo>
                  <a:pt x="31050" y="0"/>
                  <a:pt x="40005" y="8955"/>
                  <a:pt x="40005" y="20003"/>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692" name="Google Shape;692;p6"/>
          <p:cNvGrpSpPr/>
          <p:nvPr/>
        </p:nvGrpSpPr>
        <p:grpSpPr>
          <a:xfrm>
            <a:off x="-137335" y="-372977"/>
            <a:ext cx="3485741" cy="1898170"/>
            <a:chOff x="-318079" y="-625836"/>
            <a:chExt cx="6258064" cy="3407846"/>
          </a:xfrm>
        </p:grpSpPr>
        <p:grpSp>
          <p:nvGrpSpPr>
            <p:cNvPr id="693" name="Google Shape;693;p6"/>
            <p:cNvGrpSpPr/>
            <p:nvPr/>
          </p:nvGrpSpPr>
          <p:grpSpPr>
            <a:xfrm flipH="1">
              <a:off x="1130176" y="608404"/>
              <a:ext cx="1691639" cy="910589"/>
              <a:chOff x="3090862" y="1323975"/>
              <a:chExt cx="1691639" cy="910589"/>
            </a:xfrm>
          </p:grpSpPr>
          <p:grpSp>
            <p:nvGrpSpPr>
              <p:cNvPr id="694" name="Google Shape;694;p6"/>
              <p:cNvGrpSpPr/>
              <p:nvPr/>
            </p:nvGrpSpPr>
            <p:grpSpPr>
              <a:xfrm>
                <a:off x="3090862" y="1323975"/>
                <a:ext cx="1691639" cy="815106"/>
                <a:chOff x="3090862" y="1323975"/>
                <a:chExt cx="1691639" cy="815106"/>
              </a:xfrm>
            </p:grpSpPr>
            <p:sp>
              <p:nvSpPr>
                <p:cNvPr id="695" name="Google Shape;695;p6"/>
                <p:cNvSpPr/>
                <p:nvPr/>
              </p:nvSpPr>
              <p:spPr>
                <a:xfrm>
                  <a:off x="3091814" y="1323975"/>
                  <a:ext cx="1690687" cy="815106"/>
                </a:xfrm>
                <a:custGeom>
                  <a:avLst/>
                  <a:gdLst/>
                  <a:ahLst/>
                  <a:cxnLst/>
                  <a:rect l="l" t="t" r="r" b="b"/>
                  <a:pathLst>
                    <a:path w="1690687" h="815106" extrusionOk="0">
                      <a:moveTo>
                        <a:pt x="1686878" y="46673"/>
                      </a:moveTo>
                      <a:cubicBezTo>
                        <a:pt x="1623060" y="24765"/>
                        <a:pt x="1545908" y="21907"/>
                        <a:pt x="1486853" y="44768"/>
                      </a:cubicBezTo>
                      <a:cubicBezTo>
                        <a:pt x="1313498" y="109538"/>
                        <a:pt x="1243013" y="316230"/>
                        <a:pt x="1175385" y="470535"/>
                      </a:cubicBezTo>
                      <a:cubicBezTo>
                        <a:pt x="1164908" y="493395"/>
                        <a:pt x="1154430" y="517208"/>
                        <a:pt x="1142048" y="540068"/>
                      </a:cubicBezTo>
                      <a:cubicBezTo>
                        <a:pt x="1095375" y="629603"/>
                        <a:pt x="1033463" y="711518"/>
                        <a:pt x="942975" y="752475"/>
                      </a:cubicBezTo>
                      <a:cubicBezTo>
                        <a:pt x="816293" y="808672"/>
                        <a:pt x="649605" y="764858"/>
                        <a:pt x="554355" y="667703"/>
                      </a:cubicBezTo>
                      <a:cubicBezTo>
                        <a:pt x="455295" y="567690"/>
                        <a:pt x="455295" y="421958"/>
                        <a:pt x="392430" y="304800"/>
                      </a:cubicBezTo>
                      <a:cubicBezTo>
                        <a:pt x="325755" y="184785"/>
                        <a:pt x="235268" y="90488"/>
                        <a:pt x="108585" y="35243"/>
                      </a:cubicBezTo>
                      <a:cubicBezTo>
                        <a:pt x="78105" y="21907"/>
                        <a:pt x="42863" y="9525"/>
                        <a:pt x="5715" y="0"/>
                      </a:cubicBezTo>
                      <a:lnTo>
                        <a:pt x="0" y="42863"/>
                      </a:lnTo>
                      <a:cubicBezTo>
                        <a:pt x="47625" y="59055"/>
                        <a:pt x="93345" y="81915"/>
                        <a:pt x="140970" y="107632"/>
                      </a:cubicBezTo>
                      <a:cubicBezTo>
                        <a:pt x="291465" y="187643"/>
                        <a:pt x="371475" y="320040"/>
                        <a:pt x="405765" y="484823"/>
                      </a:cubicBezTo>
                      <a:cubicBezTo>
                        <a:pt x="410528" y="508635"/>
                        <a:pt x="414338" y="533400"/>
                        <a:pt x="422910" y="557213"/>
                      </a:cubicBezTo>
                      <a:cubicBezTo>
                        <a:pt x="483870" y="737235"/>
                        <a:pt x="684848" y="832485"/>
                        <a:pt x="865823" y="812483"/>
                      </a:cubicBezTo>
                      <a:cubicBezTo>
                        <a:pt x="1097280" y="786765"/>
                        <a:pt x="1159193" y="543878"/>
                        <a:pt x="1246823" y="365760"/>
                      </a:cubicBezTo>
                      <a:cubicBezTo>
                        <a:pt x="1285875" y="285750"/>
                        <a:pt x="1333500" y="207645"/>
                        <a:pt x="1401128" y="150495"/>
                      </a:cubicBezTo>
                      <a:cubicBezTo>
                        <a:pt x="1478280" y="84773"/>
                        <a:pt x="1595438" y="55245"/>
                        <a:pt x="1690688" y="89535"/>
                      </a:cubicBezTo>
                      <a:cubicBezTo>
                        <a:pt x="1690688" y="75248"/>
                        <a:pt x="1688783" y="60960"/>
                        <a:pt x="1686878" y="46673"/>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6" name="Google Shape;696;p6"/>
                <p:cNvSpPr/>
                <p:nvPr/>
              </p:nvSpPr>
              <p:spPr>
                <a:xfrm>
                  <a:off x="3090862" y="1344930"/>
                  <a:ext cx="1690940" cy="794151"/>
                </a:xfrm>
                <a:custGeom>
                  <a:avLst/>
                  <a:gdLst/>
                  <a:ahLst/>
                  <a:cxnLst/>
                  <a:rect l="l" t="t" r="r" b="b"/>
                  <a:pathLst>
                    <a:path w="1690940" h="794151" extrusionOk="0">
                      <a:moveTo>
                        <a:pt x="1687830" y="25718"/>
                      </a:moveTo>
                      <a:cubicBezTo>
                        <a:pt x="1624013" y="3810"/>
                        <a:pt x="1546860" y="952"/>
                        <a:pt x="1487805" y="23813"/>
                      </a:cubicBezTo>
                      <a:cubicBezTo>
                        <a:pt x="1443990" y="40005"/>
                        <a:pt x="1406843" y="65722"/>
                        <a:pt x="1375410" y="96202"/>
                      </a:cubicBezTo>
                      <a:cubicBezTo>
                        <a:pt x="1384935" y="120015"/>
                        <a:pt x="1348740" y="163830"/>
                        <a:pt x="1337310" y="180975"/>
                      </a:cubicBezTo>
                      <a:cubicBezTo>
                        <a:pt x="1302068" y="232410"/>
                        <a:pt x="1270635" y="287655"/>
                        <a:pt x="1238250" y="340995"/>
                      </a:cubicBezTo>
                      <a:cubicBezTo>
                        <a:pt x="1206818" y="394335"/>
                        <a:pt x="1187768" y="453390"/>
                        <a:pt x="1160145" y="508635"/>
                      </a:cubicBezTo>
                      <a:cubicBezTo>
                        <a:pt x="1119188" y="588645"/>
                        <a:pt x="1075373" y="688658"/>
                        <a:pt x="992505" y="733425"/>
                      </a:cubicBezTo>
                      <a:cubicBezTo>
                        <a:pt x="983933" y="738187"/>
                        <a:pt x="974408" y="741998"/>
                        <a:pt x="965835" y="745808"/>
                      </a:cubicBezTo>
                      <a:cubicBezTo>
                        <a:pt x="964883" y="745808"/>
                        <a:pt x="964883" y="746760"/>
                        <a:pt x="963930" y="746760"/>
                      </a:cubicBezTo>
                      <a:cubicBezTo>
                        <a:pt x="889635" y="782003"/>
                        <a:pt x="806768" y="781050"/>
                        <a:pt x="727710" y="764858"/>
                      </a:cubicBezTo>
                      <a:cubicBezTo>
                        <a:pt x="673418" y="754380"/>
                        <a:pt x="613410" y="736283"/>
                        <a:pt x="573405" y="696278"/>
                      </a:cubicBezTo>
                      <a:cubicBezTo>
                        <a:pt x="538163" y="678180"/>
                        <a:pt x="509588" y="656273"/>
                        <a:pt x="487680" y="618173"/>
                      </a:cubicBezTo>
                      <a:cubicBezTo>
                        <a:pt x="463867" y="576262"/>
                        <a:pt x="449580" y="529590"/>
                        <a:pt x="439103" y="483870"/>
                      </a:cubicBezTo>
                      <a:cubicBezTo>
                        <a:pt x="414338" y="375285"/>
                        <a:pt x="384810" y="260985"/>
                        <a:pt x="298133" y="184785"/>
                      </a:cubicBezTo>
                      <a:cubicBezTo>
                        <a:pt x="251460" y="150495"/>
                        <a:pt x="204788" y="118110"/>
                        <a:pt x="160020" y="80963"/>
                      </a:cubicBezTo>
                      <a:cubicBezTo>
                        <a:pt x="116205" y="44768"/>
                        <a:pt x="60007" y="18097"/>
                        <a:pt x="2857" y="0"/>
                      </a:cubicBezTo>
                      <a:lnTo>
                        <a:pt x="0" y="21907"/>
                      </a:lnTo>
                      <a:cubicBezTo>
                        <a:pt x="47625" y="38100"/>
                        <a:pt x="93345" y="60960"/>
                        <a:pt x="140970" y="86677"/>
                      </a:cubicBezTo>
                      <a:cubicBezTo>
                        <a:pt x="291465" y="166688"/>
                        <a:pt x="371475" y="299085"/>
                        <a:pt x="405765" y="463868"/>
                      </a:cubicBezTo>
                      <a:cubicBezTo>
                        <a:pt x="410528" y="487680"/>
                        <a:pt x="414338" y="512445"/>
                        <a:pt x="422910" y="536258"/>
                      </a:cubicBezTo>
                      <a:cubicBezTo>
                        <a:pt x="483870" y="716280"/>
                        <a:pt x="684848" y="811530"/>
                        <a:pt x="865823" y="791528"/>
                      </a:cubicBezTo>
                      <a:cubicBezTo>
                        <a:pt x="1097280" y="765810"/>
                        <a:pt x="1159193" y="522922"/>
                        <a:pt x="1246823" y="344805"/>
                      </a:cubicBezTo>
                      <a:cubicBezTo>
                        <a:pt x="1285875" y="264795"/>
                        <a:pt x="1333500" y="186690"/>
                        <a:pt x="1401128" y="129540"/>
                      </a:cubicBezTo>
                      <a:cubicBezTo>
                        <a:pt x="1478280" y="63818"/>
                        <a:pt x="1595438" y="34290"/>
                        <a:pt x="1690688" y="68580"/>
                      </a:cubicBezTo>
                      <a:cubicBezTo>
                        <a:pt x="1691640" y="54293"/>
                        <a:pt x="1689735" y="40005"/>
                        <a:pt x="1687830" y="2571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97" name="Google Shape;697;p6"/>
              <p:cNvGrpSpPr/>
              <p:nvPr/>
            </p:nvGrpSpPr>
            <p:grpSpPr>
              <a:xfrm>
                <a:off x="3313728" y="1500187"/>
                <a:ext cx="1048721" cy="734377"/>
                <a:chOff x="3313728" y="1500187"/>
                <a:chExt cx="1048721" cy="734377"/>
              </a:xfrm>
            </p:grpSpPr>
            <p:grpSp>
              <p:nvGrpSpPr>
                <p:cNvPr id="698" name="Google Shape;698;p6"/>
                <p:cNvGrpSpPr/>
                <p:nvPr/>
              </p:nvGrpSpPr>
              <p:grpSpPr>
                <a:xfrm>
                  <a:off x="3693795" y="2111544"/>
                  <a:ext cx="113365" cy="83968"/>
                  <a:chOff x="3693795" y="2111544"/>
                  <a:chExt cx="113365" cy="83968"/>
                </a:xfrm>
              </p:grpSpPr>
              <p:sp>
                <p:nvSpPr>
                  <p:cNvPr id="699" name="Google Shape;699;p6"/>
                  <p:cNvSpPr/>
                  <p:nvPr/>
                </p:nvSpPr>
                <p:spPr>
                  <a:xfrm>
                    <a:off x="3707129" y="2111544"/>
                    <a:ext cx="100012" cy="69680"/>
                  </a:xfrm>
                  <a:custGeom>
                    <a:avLst/>
                    <a:gdLst/>
                    <a:ahLst/>
                    <a:cxnLst/>
                    <a:rect l="l" t="t" r="r" b="b"/>
                    <a:pathLst>
                      <a:path w="100012" h="69680" extrusionOk="0">
                        <a:moveTo>
                          <a:pt x="0" y="69680"/>
                        </a:moveTo>
                        <a:cubicBezTo>
                          <a:pt x="26670" y="37295"/>
                          <a:pt x="45720" y="-23665"/>
                          <a:pt x="97155" y="9673"/>
                        </a:cubicBezTo>
                        <a:lnTo>
                          <a:pt x="100013" y="13483"/>
                        </a:lnTo>
                        <a:cubicBezTo>
                          <a:pt x="60008" y="10625"/>
                          <a:pt x="30480" y="48725"/>
                          <a:pt x="0" y="6968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0" name="Google Shape;700;p6"/>
                  <p:cNvSpPr/>
                  <p:nvPr/>
                </p:nvSpPr>
                <p:spPr>
                  <a:xfrm>
                    <a:off x="3693795" y="2121217"/>
                    <a:ext cx="113365" cy="74295"/>
                  </a:xfrm>
                  <a:custGeom>
                    <a:avLst/>
                    <a:gdLst/>
                    <a:ahLst/>
                    <a:cxnLst/>
                    <a:rect l="l" t="t" r="r" b="b"/>
                    <a:pathLst>
                      <a:path w="113365" h="74295" extrusionOk="0">
                        <a:moveTo>
                          <a:pt x="76200" y="47625"/>
                        </a:moveTo>
                        <a:cubicBezTo>
                          <a:pt x="48577" y="52388"/>
                          <a:pt x="24765" y="61913"/>
                          <a:pt x="0" y="74295"/>
                        </a:cubicBezTo>
                        <a:cubicBezTo>
                          <a:pt x="14288" y="59055"/>
                          <a:pt x="30480" y="43815"/>
                          <a:pt x="45720" y="29528"/>
                        </a:cubicBezTo>
                        <a:cubicBezTo>
                          <a:pt x="55245" y="21908"/>
                          <a:pt x="65722" y="14288"/>
                          <a:pt x="77152" y="8573"/>
                        </a:cubicBezTo>
                        <a:cubicBezTo>
                          <a:pt x="84772" y="4763"/>
                          <a:pt x="98107" y="0"/>
                          <a:pt x="104775" y="0"/>
                        </a:cubicBezTo>
                        <a:cubicBezTo>
                          <a:pt x="116205" y="5715"/>
                          <a:pt x="115252" y="20955"/>
                          <a:pt x="107632" y="32385"/>
                        </a:cubicBezTo>
                        <a:cubicBezTo>
                          <a:pt x="101917" y="42863"/>
                          <a:pt x="87630" y="45720"/>
                          <a:pt x="76200" y="4762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01" name="Google Shape;701;p6"/>
                <p:cNvGrpSpPr/>
                <p:nvPr/>
              </p:nvGrpSpPr>
              <p:grpSpPr>
                <a:xfrm>
                  <a:off x="3796397" y="2114790"/>
                  <a:ext cx="64048" cy="119774"/>
                  <a:chOff x="3796397" y="2114790"/>
                  <a:chExt cx="64048" cy="119774"/>
                </a:xfrm>
              </p:grpSpPr>
              <p:sp>
                <p:nvSpPr>
                  <p:cNvPr id="702" name="Google Shape;702;p6"/>
                  <p:cNvSpPr/>
                  <p:nvPr/>
                </p:nvSpPr>
                <p:spPr>
                  <a:xfrm>
                    <a:off x="3818191" y="2115502"/>
                    <a:ext cx="42254" cy="119062"/>
                  </a:xfrm>
                  <a:custGeom>
                    <a:avLst/>
                    <a:gdLst/>
                    <a:ahLst/>
                    <a:cxnLst/>
                    <a:rect l="l" t="t" r="r" b="b"/>
                    <a:pathLst>
                      <a:path w="42254" h="119062" extrusionOk="0">
                        <a:moveTo>
                          <a:pt x="21336" y="0"/>
                        </a:moveTo>
                        <a:cubicBezTo>
                          <a:pt x="40386" y="6668"/>
                          <a:pt x="48006" y="38100"/>
                          <a:pt x="37528" y="57150"/>
                        </a:cubicBezTo>
                        <a:cubicBezTo>
                          <a:pt x="31813" y="68580"/>
                          <a:pt x="11811" y="86677"/>
                          <a:pt x="7048" y="119063"/>
                        </a:cubicBezTo>
                        <a:cubicBezTo>
                          <a:pt x="4191" y="95250"/>
                          <a:pt x="-1524" y="87630"/>
                          <a:pt x="381" y="64770"/>
                        </a:cubicBezTo>
                        <a:cubicBezTo>
                          <a:pt x="1333" y="44768"/>
                          <a:pt x="20383" y="17145"/>
                          <a:pt x="21336" y="0"/>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3" name="Google Shape;703;p6"/>
                  <p:cNvSpPr/>
                  <p:nvPr/>
                </p:nvSpPr>
                <p:spPr>
                  <a:xfrm>
                    <a:off x="3796397" y="2114790"/>
                    <a:ext cx="46627" cy="119774"/>
                  </a:xfrm>
                  <a:custGeom>
                    <a:avLst/>
                    <a:gdLst/>
                    <a:ahLst/>
                    <a:cxnLst/>
                    <a:rect l="l" t="t" r="r" b="b"/>
                    <a:pathLst>
                      <a:path w="46627" h="119774" extrusionOk="0">
                        <a:moveTo>
                          <a:pt x="267" y="35002"/>
                        </a:moveTo>
                        <a:cubicBezTo>
                          <a:pt x="2172" y="15952"/>
                          <a:pt x="23127" y="-4051"/>
                          <a:pt x="43130" y="712"/>
                        </a:cubicBezTo>
                        <a:cubicBezTo>
                          <a:pt x="51702" y="18809"/>
                          <a:pt x="42177" y="41669"/>
                          <a:pt x="39320" y="48337"/>
                        </a:cubicBezTo>
                        <a:cubicBezTo>
                          <a:pt x="32652" y="70244"/>
                          <a:pt x="25985" y="91199"/>
                          <a:pt x="28842" y="119774"/>
                        </a:cubicBezTo>
                        <a:cubicBezTo>
                          <a:pt x="26937" y="111202"/>
                          <a:pt x="20270" y="106439"/>
                          <a:pt x="16460" y="98819"/>
                        </a:cubicBezTo>
                        <a:cubicBezTo>
                          <a:pt x="6935" y="80722"/>
                          <a:pt x="-1638" y="55004"/>
                          <a:pt x="267" y="35002"/>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04" name="Google Shape;704;p6"/>
                <p:cNvSpPr/>
                <p:nvPr/>
              </p:nvSpPr>
              <p:spPr>
                <a:xfrm>
                  <a:off x="3974284" y="2114251"/>
                  <a:ext cx="54922" cy="120313"/>
                </a:xfrm>
                <a:custGeom>
                  <a:avLst/>
                  <a:gdLst/>
                  <a:ahLst/>
                  <a:cxnLst/>
                  <a:rect l="l" t="t" r="r" b="b"/>
                  <a:pathLst>
                    <a:path w="54922" h="120313" extrusionOk="0">
                      <a:moveTo>
                        <a:pt x="51933" y="6014"/>
                      </a:moveTo>
                      <a:cubicBezTo>
                        <a:pt x="56696" y="13634"/>
                        <a:pt x="54791" y="26969"/>
                        <a:pt x="52886" y="35541"/>
                      </a:cubicBezTo>
                      <a:cubicBezTo>
                        <a:pt x="50981" y="46019"/>
                        <a:pt x="46218" y="56496"/>
                        <a:pt x="40503" y="66021"/>
                      </a:cubicBezTo>
                      <a:cubicBezTo>
                        <a:pt x="34788" y="75546"/>
                        <a:pt x="28121" y="84119"/>
                        <a:pt x="22406" y="92691"/>
                      </a:cubicBezTo>
                      <a:cubicBezTo>
                        <a:pt x="19548" y="97454"/>
                        <a:pt x="16691" y="101264"/>
                        <a:pt x="13833" y="106026"/>
                      </a:cubicBezTo>
                      <a:cubicBezTo>
                        <a:pt x="12881" y="107931"/>
                        <a:pt x="6213" y="118409"/>
                        <a:pt x="7166" y="120314"/>
                      </a:cubicBezTo>
                      <a:cubicBezTo>
                        <a:pt x="-4264" y="102216"/>
                        <a:pt x="498" y="72689"/>
                        <a:pt x="4308" y="52686"/>
                      </a:cubicBezTo>
                      <a:cubicBezTo>
                        <a:pt x="7166" y="38399"/>
                        <a:pt x="11928" y="23159"/>
                        <a:pt x="21453" y="11729"/>
                      </a:cubicBezTo>
                      <a:cubicBezTo>
                        <a:pt x="25263" y="6966"/>
                        <a:pt x="30026" y="3156"/>
                        <a:pt x="34788" y="1251"/>
                      </a:cubicBezTo>
                      <a:cubicBezTo>
                        <a:pt x="40503" y="-654"/>
                        <a:pt x="45266" y="-654"/>
                        <a:pt x="49076" y="3156"/>
                      </a:cubicBezTo>
                      <a:cubicBezTo>
                        <a:pt x="50981" y="4109"/>
                        <a:pt x="50981" y="5061"/>
                        <a:pt x="51933" y="6014"/>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5" name="Google Shape;705;p6"/>
                <p:cNvSpPr/>
                <p:nvPr/>
              </p:nvSpPr>
              <p:spPr>
                <a:xfrm>
                  <a:off x="4015740" y="1985962"/>
                  <a:ext cx="113109" cy="52534"/>
                </a:xfrm>
                <a:custGeom>
                  <a:avLst/>
                  <a:gdLst/>
                  <a:ahLst/>
                  <a:cxnLst/>
                  <a:rect l="l" t="t" r="r" b="b"/>
                  <a:pathLst>
                    <a:path w="113109" h="52534" extrusionOk="0">
                      <a:moveTo>
                        <a:pt x="30480" y="2858"/>
                      </a:moveTo>
                      <a:cubicBezTo>
                        <a:pt x="38100" y="952"/>
                        <a:pt x="46672" y="0"/>
                        <a:pt x="54292" y="0"/>
                      </a:cubicBezTo>
                      <a:cubicBezTo>
                        <a:pt x="68580" y="0"/>
                        <a:pt x="79057" y="8573"/>
                        <a:pt x="89535" y="17145"/>
                      </a:cubicBezTo>
                      <a:cubicBezTo>
                        <a:pt x="98107" y="24765"/>
                        <a:pt x="108585" y="34290"/>
                        <a:pt x="112395" y="45720"/>
                      </a:cubicBezTo>
                      <a:cubicBezTo>
                        <a:pt x="113347" y="47625"/>
                        <a:pt x="113347" y="50483"/>
                        <a:pt x="112395" y="51435"/>
                      </a:cubicBezTo>
                      <a:cubicBezTo>
                        <a:pt x="110490" y="53340"/>
                        <a:pt x="108585" y="52388"/>
                        <a:pt x="106680" y="51435"/>
                      </a:cubicBezTo>
                      <a:cubicBezTo>
                        <a:pt x="94297" y="45720"/>
                        <a:pt x="82867" y="44767"/>
                        <a:pt x="69532" y="43815"/>
                      </a:cubicBezTo>
                      <a:cubicBezTo>
                        <a:pt x="63817" y="42863"/>
                        <a:pt x="58102" y="40958"/>
                        <a:pt x="52388" y="38100"/>
                      </a:cubicBezTo>
                      <a:cubicBezTo>
                        <a:pt x="38100" y="31433"/>
                        <a:pt x="22860" y="18098"/>
                        <a:pt x="6667" y="20002"/>
                      </a:cubicBezTo>
                      <a:cubicBezTo>
                        <a:pt x="4763" y="20002"/>
                        <a:pt x="1905" y="20955"/>
                        <a:pt x="0" y="19050"/>
                      </a:cubicBezTo>
                      <a:cubicBezTo>
                        <a:pt x="3810" y="15240"/>
                        <a:pt x="8572" y="11430"/>
                        <a:pt x="13335" y="9525"/>
                      </a:cubicBezTo>
                      <a:cubicBezTo>
                        <a:pt x="18097" y="6667"/>
                        <a:pt x="24765" y="4763"/>
                        <a:pt x="30480" y="285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6" name="Google Shape;706;p6"/>
                <p:cNvSpPr/>
                <p:nvPr/>
              </p:nvSpPr>
              <p:spPr>
                <a:xfrm>
                  <a:off x="3472814" y="1946910"/>
                  <a:ext cx="113109" cy="52534"/>
                </a:xfrm>
                <a:custGeom>
                  <a:avLst/>
                  <a:gdLst/>
                  <a:ahLst/>
                  <a:cxnLst/>
                  <a:rect l="l" t="t" r="r" b="b"/>
                  <a:pathLst>
                    <a:path w="113109" h="52534" extrusionOk="0">
                      <a:moveTo>
                        <a:pt x="30480" y="2857"/>
                      </a:moveTo>
                      <a:cubicBezTo>
                        <a:pt x="38100" y="952"/>
                        <a:pt x="46673" y="0"/>
                        <a:pt x="54293" y="0"/>
                      </a:cubicBezTo>
                      <a:cubicBezTo>
                        <a:pt x="68580" y="0"/>
                        <a:pt x="79058" y="8573"/>
                        <a:pt x="89535" y="17145"/>
                      </a:cubicBezTo>
                      <a:cubicBezTo>
                        <a:pt x="98108" y="24765"/>
                        <a:pt x="108585" y="34290"/>
                        <a:pt x="112395" y="45720"/>
                      </a:cubicBezTo>
                      <a:cubicBezTo>
                        <a:pt x="113348" y="47625"/>
                        <a:pt x="113348" y="50482"/>
                        <a:pt x="112395" y="51435"/>
                      </a:cubicBezTo>
                      <a:cubicBezTo>
                        <a:pt x="110490" y="53340"/>
                        <a:pt x="108585" y="52388"/>
                        <a:pt x="106680" y="51435"/>
                      </a:cubicBezTo>
                      <a:cubicBezTo>
                        <a:pt x="94298" y="45720"/>
                        <a:pt x="82868" y="44767"/>
                        <a:pt x="69533" y="43815"/>
                      </a:cubicBezTo>
                      <a:cubicBezTo>
                        <a:pt x="63818" y="42863"/>
                        <a:pt x="58102" y="40957"/>
                        <a:pt x="52388" y="38100"/>
                      </a:cubicBezTo>
                      <a:cubicBezTo>
                        <a:pt x="38100" y="31432"/>
                        <a:pt x="22860" y="18098"/>
                        <a:pt x="6668" y="20002"/>
                      </a:cubicBezTo>
                      <a:cubicBezTo>
                        <a:pt x="4763" y="20002"/>
                        <a:pt x="1905" y="20955"/>
                        <a:pt x="0" y="19050"/>
                      </a:cubicBezTo>
                      <a:cubicBezTo>
                        <a:pt x="3810" y="15240"/>
                        <a:pt x="8573" y="11430"/>
                        <a:pt x="13335" y="9525"/>
                      </a:cubicBezTo>
                      <a:cubicBezTo>
                        <a:pt x="17145" y="6667"/>
                        <a:pt x="23813" y="4763"/>
                        <a:pt x="30480" y="285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07" name="Google Shape;707;p6"/>
                <p:cNvGrpSpPr/>
                <p:nvPr/>
              </p:nvGrpSpPr>
              <p:grpSpPr>
                <a:xfrm>
                  <a:off x="4305609" y="1683067"/>
                  <a:ext cx="56840" cy="156210"/>
                  <a:chOff x="4305609" y="1683067"/>
                  <a:chExt cx="56840" cy="156210"/>
                </a:xfrm>
              </p:grpSpPr>
              <p:sp>
                <p:nvSpPr>
                  <p:cNvPr id="708" name="Google Shape;708;p6"/>
                  <p:cNvSpPr/>
                  <p:nvPr/>
                </p:nvSpPr>
                <p:spPr>
                  <a:xfrm>
                    <a:off x="4305609" y="1683067"/>
                    <a:ext cx="31247" cy="156210"/>
                  </a:xfrm>
                  <a:custGeom>
                    <a:avLst/>
                    <a:gdLst/>
                    <a:ahLst/>
                    <a:cxnLst/>
                    <a:rect l="l" t="t" r="r" b="b"/>
                    <a:pathLst>
                      <a:path w="31247" h="156210" extrusionOk="0">
                        <a:moveTo>
                          <a:pt x="29218" y="149543"/>
                        </a:moveTo>
                        <a:lnTo>
                          <a:pt x="29218" y="156210"/>
                        </a:lnTo>
                        <a:cubicBezTo>
                          <a:pt x="9216" y="114300"/>
                          <a:pt x="-26027" y="36195"/>
                          <a:pt x="31123" y="0"/>
                        </a:cubicBezTo>
                        <a:cubicBezTo>
                          <a:pt x="32076" y="23813"/>
                          <a:pt x="27313" y="47625"/>
                          <a:pt x="25408" y="71438"/>
                        </a:cubicBezTo>
                        <a:cubicBezTo>
                          <a:pt x="24456" y="97155"/>
                          <a:pt x="30171" y="123825"/>
                          <a:pt x="29218" y="149543"/>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9" name="Google Shape;709;p6"/>
                  <p:cNvSpPr/>
                  <p:nvPr/>
                </p:nvSpPr>
                <p:spPr>
                  <a:xfrm>
                    <a:off x="4329958" y="1683067"/>
                    <a:ext cx="32491" cy="156210"/>
                  </a:xfrm>
                  <a:custGeom>
                    <a:avLst/>
                    <a:gdLst/>
                    <a:ahLst/>
                    <a:cxnLst/>
                    <a:rect l="l" t="t" r="r" b="b"/>
                    <a:pathLst>
                      <a:path w="32491" h="156210" extrusionOk="0">
                        <a:moveTo>
                          <a:pt x="5822" y="156210"/>
                        </a:moveTo>
                        <a:cubicBezTo>
                          <a:pt x="4869" y="131445"/>
                          <a:pt x="-846" y="101918"/>
                          <a:pt x="107" y="76200"/>
                        </a:cubicBezTo>
                        <a:cubicBezTo>
                          <a:pt x="1059" y="53340"/>
                          <a:pt x="8679" y="18098"/>
                          <a:pt x="8679" y="0"/>
                        </a:cubicBezTo>
                        <a:cubicBezTo>
                          <a:pt x="27729" y="19050"/>
                          <a:pt x="35349" y="46673"/>
                          <a:pt x="31539" y="72390"/>
                        </a:cubicBezTo>
                        <a:cubicBezTo>
                          <a:pt x="25824" y="98108"/>
                          <a:pt x="6774" y="137160"/>
                          <a:pt x="5822" y="15621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10" name="Google Shape;710;p6"/>
                <p:cNvGrpSpPr/>
                <p:nvPr/>
              </p:nvGrpSpPr>
              <p:grpSpPr>
                <a:xfrm>
                  <a:off x="3313728" y="1500187"/>
                  <a:ext cx="60965" cy="159067"/>
                  <a:chOff x="3313728" y="1500187"/>
                  <a:chExt cx="60965" cy="159067"/>
                </a:xfrm>
              </p:grpSpPr>
              <p:sp>
                <p:nvSpPr>
                  <p:cNvPr id="711" name="Google Shape;711;p6"/>
                  <p:cNvSpPr/>
                  <p:nvPr/>
                </p:nvSpPr>
                <p:spPr>
                  <a:xfrm>
                    <a:off x="3313728" y="1500187"/>
                    <a:ext cx="43498" cy="159067"/>
                  </a:xfrm>
                  <a:custGeom>
                    <a:avLst/>
                    <a:gdLst/>
                    <a:ahLst/>
                    <a:cxnLst/>
                    <a:rect l="l" t="t" r="r" b="b"/>
                    <a:pathLst>
                      <a:path w="43498" h="159067" extrusionOk="0">
                        <a:moveTo>
                          <a:pt x="37167" y="0"/>
                        </a:moveTo>
                        <a:cubicBezTo>
                          <a:pt x="38119" y="952"/>
                          <a:pt x="41929" y="7620"/>
                          <a:pt x="42882" y="11430"/>
                        </a:cubicBezTo>
                        <a:cubicBezTo>
                          <a:pt x="44787" y="23813"/>
                          <a:pt x="41929" y="34290"/>
                          <a:pt x="39072" y="46673"/>
                        </a:cubicBezTo>
                        <a:cubicBezTo>
                          <a:pt x="36214" y="60008"/>
                          <a:pt x="36214" y="74295"/>
                          <a:pt x="33357" y="87630"/>
                        </a:cubicBezTo>
                        <a:cubicBezTo>
                          <a:pt x="30499" y="100013"/>
                          <a:pt x="26689" y="110490"/>
                          <a:pt x="25737" y="123825"/>
                        </a:cubicBezTo>
                        <a:cubicBezTo>
                          <a:pt x="24784" y="134302"/>
                          <a:pt x="28594" y="147638"/>
                          <a:pt x="28594" y="159067"/>
                        </a:cubicBezTo>
                        <a:cubicBezTo>
                          <a:pt x="16212" y="150495"/>
                          <a:pt x="10497" y="133350"/>
                          <a:pt x="7639" y="122873"/>
                        </a:cubicBezTo>
                        <a:cubicBezTo>
                          <a:pt x="1924" y="102870"/>
                          <a:pt x="-1886" y="79058"/>
                          <a:pt x="972" y="58102"/>
                        </a:cubicBezTo>
                        <a:cubicBezTo>
                          <a:pt x="2877" y="31433"/>
                          <a:pt x="16212" y="13335"/>
                          <a:pt x="37167"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2" name="Google Shape;712;p6"/>
                  <p:cNvSpPr/>
                  <p:nvPr/>
                </p:nvSpPr>
                <p:spPr>
                  <a:xfrm>
                    <a:off x="3337223" y="1500187"/>
                    <a:ext cx="37470" cy="158114"/>
                  </a:xfrm>
                  <a:custGeom>
                    <a:avLst/>
                    <a:gdLst/>
                    <a:ahLst/>
                    <a:cxnLst/>
                    <a:rect l="l" t="t" r="r" b="b"/>
                    <a:pathLst>
                      <a:path w="37470" h="158114" extrusionOk="0">
                        <a:moveTo>
                          <a:pt x="13671" y="0"/>
                        </a:moveTo>
                        <a:cubicBezTo>
                          <a:pt x="35579" y="19050"/>
                          <a:pt x="44151" y="55245"/>
                          <a:pt x="31769" y="80010"/>
                        </a:cubicBezTo>
                        <a:cubicBezTo>
                          <a:pt x="19386" y="105727"/>
                          <a:pt x="336" y="126683"/>
                          <a:pt x="5099" y="158115"/>
                        </a:cubicBezTo>
                        <a:cubicBezTo>
                          <a:pt x="-3474" y="136208"/>
                          <a:pt x="336" y="104775"/>
                          <a:pt x="5099" y="78105"/>
                        </a:cubicBezTo>
                        <a:cubicBezTo>
                          <a:pt x="8909" y="55245"/>
                          <a:pt x="20339" y="23813"/>
                          <a:pt x="13671"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13" name="Google Shape;713;p6"/>
                <p:cNvGrpSpPr/>
                <p:nvPr/>
              </p:nvGrpSpPr>
              <p:grpSpPr>
                <a:xfrm>
                  <a:off x="3539617" y="1768792"/>
                  <a:ext cx="75120" cy="108290"/>
                  <a:chOff x="3539617" y="1768792"/>
                  <a:chExt cx="75120" cy="108290"/>
                </a:xfrm>
              </p:grpSpPr>
              <p:sp>
                <p:nvSpPr>
                  <p:cNvPr id="714" name="Google Shape;714;p6"/>
                  <p:cNvSpPr/>
                  <p:nvPr/>
                </p:nvSpPr>
                <p:spPr>
                  <a:xfrm>
                    <a:off x="3560445" y="1768792"/>
                    <a:ext cx="54292" cy="108290"/>
                  </a:xfrm>
                  <a:custGeom>
                    <a:avLst/>
                    <a:gdLst/>
                    <a:ahLst/>
                    <a:cxnLst/>
                    <a:rect l="l" t="t" r="r" b="b"/>
                    <a:pathLst>
                      <a:path w="54292" h="108290" extrusionOk="0">
                        <a:moveTo>
                          <a:pt x="0" y="107633"/>
                        </a:moveTo>
                        <a:cubicBezTo>
                          <a:pt x="20002" y="112395"/>
                          <a:pt x="43815" y="90488"/>
                          <a:pt x="45720" y="68580"/>
                        </a:cubicBezTo>
                        <a:cubicBezTo>
                          <a:pt x="46672" y="56198"/>
                          <a:pt x="40957" y="30480"/>
                          <a:pt x="54292" y="0"/>
                        </a:cubicBezTo>
                        <a:cubicBezTo>
                          <a:pt x="39052" y="19050"/>
                          <a:pt x="29527" y="20955"/>
                          <a:pt x="18097" y="40958"/>
                        </a:cubicBezTo>
                        <a:cubicBezTo>
                          <a:pt x="7620" y="59055"/>
                          <a:pt x="8572" y="92393"/>
                          <a:pt x="0" y="107633"/>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5" name="Google Shape;715;p6"/>
                  <p:cNvSpPr/>
                  <p:nvPr/>
                </p:nvSpPr>
                <p:spPr>
                  <a:xfrm>
                    <a:off x="3539617" y="1768792"/>
                    <a:ext cx="75120" cy="107632"/>
                  </a:xfrm>
                  <a:custGeom>
                    <a:avLst/>
                    <a:gdLst/>
                    <a:ahLst/>
                    <a:cxnLst/>
                    <a:rect l="l" t="t" r="r" b="b"/>
                    <a:pathLst>
                      <a:path w="75120" h="107632" extrusionOk="0">
                        <a:moveTo>
                          <a:pt x="3683" y="55245"/>
                        </a:moveTo>
                        <a:cubicBezTo>
                          <a:pt x="-4890" y="72390"/>
                          <a:pt x="1778" y="100013"/>
                          <a:pt x="20828" y="107633"/>
                        </a:cubicBezTo>
                        <a:cubicBezTo>
                          <a:pt x="37973" y="97155"/>
                          <a:pt x="41783" y="72390"/>
                          <a:pt x="44640" y="65723"/>
                        </a:cubicBezTo>
                        <a:cubicBezTo>
                          <a:pt x="51308" y="43815"/>
                          <a:pt x="57023" y="22860"/>
                          <a:pt x="75120" y="0"/>
                        </a:cubicBezTo>
                        <a:cubicBezTo>
                          <a:pt x="68453" y="5715"/>
                          <a:pt x="60833" y="6668"/>
                          <a:pt x="53213" y="10478"/>
                        </a:cubicBezTo>
                        <a:cubicBezTo>
                          <a:pt x="34163" y="20003"/>
                          <a:pt x="13208" y="37148"/>
                          <a:pt x="3683" y="5524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16" name="Google Shape;716;p6"/>
                <p:cNvGrpSpPr/>
                <p:nvPr/>
              </p:nvGrpSpPr>
              <p:grpSpPr>
                <a:xfrm>
                  <a:off x="4160139" y="1976295"/>
                  <a:ext cx="43189" cy="138254"/>
                  <a:chOff x="4160139" y="1976295"/>
                  <a:chExt cx="43189" cy="138254"/>
                </a:xfrm>
              </p:grpSpPr>
              <p:sp>
                <p:nvSpPr>
                  <p:cNvPr id="717" name="Google Shape;717;p6"/>
                  <p:cNvSpPr/>
                  <p:nvPr/>
                </p:nvSpPr>
                <p:spPr>
                  <a:xfrm>
                    <a:off x="4160139" y="1976295"/>
                    <a:ext cx="43189" cy="137302"/>
                  </a:xfrm>
                  <a:custGeom>
                    <a:avLst/>
                    <a:gdLst/>
                    <a:ahLst/>
                    <a:cxnLst/>
                    <a:rect l="l" t="t" r="r" b="b"/>
                    <a:pathLst>
                      <a:path w="43189" h="137302" extrusionOk="0">
                        <a:moveTo>
                          <a:pt x="5144" y="26812"/>
                        </a:moveTo>
                        <a:cubicBezTo>
                          <a:pt x="8001" y="20145"/>
                          <a:pt x="19431" y="-9383"/>
                          <a:pt x="28956" y="3000"/>
                        </a:cubicBezTo>
                        <a:lnTo>
                          <a:pt x="29908" y="3952"/>
                        </a:lnTo>
                        <a:cubicBezTo>
                          <a:pt x="45148" y="23002"/>
                          <a:pt x="45148" y="48720"/>
                          <a:pt x="40386" y="70627"/>
                        </a:cubicBezTo>
                        <a:cubicBezTo>
                          <a:pt x="37528" y="82057"/>
                          <a:pt x="34671" y="93487"/>
                          <a:pt x="34671" y="104917"/>
                        </a:cubicBezTo>
                        <a:cubicBezTo>
                          <a:pt x="34671" y="116347"/>
                          <a:pt x="38481" y="125872"/>
                          <a:pt x="40386" y="137302"/>
                        </a:cubicBezTo>
                        <a:cubicBezTo>
                          <a:pt x="19431" y="120157"/>
                          <a:pt x="7048" y="94440"/>
                          <a:pt x="2286" y="68722"/>
                        </a:cubicBezTo>
                        <a:cubicBezTo>
                          <a:pt x="-1524" y="53482"/>
                          <a:pt x="-572" y="42052"/>
                          <a:pt x="5144" y="26812"/>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8" name="Google Shape;718;p6"/>
                  <p:cNvSpPr/>
                  <p:nvPr/>
                </p:nvSpPr>
                <p:spPr>
                  <a:xfrm>
                    <a:off x="4160139" y="1976295"/>
                    <a:ext cx="40385" cy="138254"/>
                  </a:xfrm>
                  <a:custGeom>
                    <a:avLst/>
                    <a:gdLst/>
                    <a:ahLst/>
                    <a:cxnLst/>
                    <a:rect l="l" t="t" r="r" b="b"/>
                    <a:pathLst>
                      <a:path w="40385" h="138254" extrusionOk="0">
                        <a:moveTo>
                          <a:pt x="5144" y="26812"/>
                        </a:moveTo>
                        <a:cubicBezTo>
                          <a:pt x="8001" y="20145"/>
                          <a:pt x="19431" y="-9383"/>
                          <a:pt x="28956" y="3000"/>
                        </a:cubicBezTo>
                        <a:lnTo>
                          <a:pt x="29908" y="3952"/>
                        </a:lnTo>
                        <a:cubicBezTo>
                          <a:pt x="29908" y="3952"/>
                          <a:pt x="29908" y="4905"/>
                          <a:pt x="30861" y="4905"/>
                        </a:cubicBezTo>
                        <a:cubicBezTo>
                          <a:pt x="30861" y="4905"/>
                          <a:pt x="30861" y="5857"/>
                          <a:pt x="30861" y="5857"/>
                        </a:cubicBezTo>
                        <a:cubicBezTo>
                          <a:pt x="29908" y="17287"/>
                          <a:pt x="29908" y="27765"/>
                          <a:pt x="29908" y="39195"/>
                        </a:cubicBezTo>
                        <a:cubicBezTo>
                          <a:pt x="23241" y="72532"/>
                          <a:pt x="19431" y="109680"/>
                          <a:pt x="40386" y="137302"/>
                        </a:cubicBezTo>
                        <a:cubicBezTo>
                          <a:pt x="40386" y="137302"/>
                          <a:pt x="40386" y="138255"/>
                          <a:pt x="40386" y="138255"/>
                        </a:cubicBezTo>
                        <a:cubicBezTo>
                          <a:pt x="19431" y="121110"/>
                          <a:pt x="7048" y="95392"/>
                          <a:pt x="2286" y="69675"/>
                        </a:cubicBezTo>
                        <a:cubicBezTo>
                          <a:pt x="-1524" y="53482"/>
                          <a:pt x="-572" y="42052"/>
                          <a:pt x="5144" y="268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719" name="Google Shape;719;p6"/>
            <p:cNvGrpSpPr/>
            <p:nvPr/>
          </p:nvGrpSpPr>
          <p:grpSpPr>
            <a:xfrm flipH="1">
              <a:off x="6225" y="555064"/>
              <a:ext cx="1151583" cy="2226945"/>
              <a:chOff x="4754869" y="1270635"/>
              <a:chExt cx="1151583" cy="2226945"/>
            </a:xfrm>
          </p:grpSpPr>
          <p:grpSp>
            <p:nvGrpSpPr>
              <p:cNvPr id="720" name="Google Shape;720;p6"/>
              <p:cNvGrpSpPr/>
              <p:nvPr/>
            </p:nvGrpSpPr>
            <p:grpSpPr>
              <a:xfrm>
                <a:off x="4754869" y="1270635"/>
                <a:ext cx="1081838" cy="2163664"/>
                <a:chOff x="4754869" y="1270635"/>
                <a:chExt cx="1081838" cy="2163664"/>
              </a:xfrm>
            </p:grpSpPr>
            <p:sp>
              <p:nvSpPr>
                <p:cNvPr id="721" name="Google Shape;721;p6"/>
                <p:cNvSpPr/>
                <p:nvPr/>
              </p:nvSpPr>
              <p:spPr>
                <a:xfrm>
                  <a:off x="4754869" y="1270635"/>
                  <a:ext cx="1081288" cy="2163664"/>
                </a:xfrm>
                <a:custGeom>
                  <a:avLst/>
                  <a:gdLst/>
                  <a:ahLst/>
                  <a:cxnLst/>
                  <a:rect l="l" t="t" r="r" b="b"/>
                  <a:pathLst>
                    <a:path w="1081288" h="2163664" extrusionOk="0">
                      <a:moveTo>
                        <a:pt x="321003" y="2024062"/>
                      </a:moveTo>
                      <a:cubicBezTo>
                        <a:pt x="162888" y="1883093"/>
                        <a:pt x="135265" y="1627823"/>
                        <a:pt x="118120" y="1430655"/>
                      </a:cubicBezTo>
                      <a:cubicBezTo>
                        <a:pt x="96213" y="1184910"/>
                        <a:pt x="81925" y="942023"/>
                        <a:pt x="71448" y="696278"/>
                      </a:cubicBezTo>
                      <a:cubicBezTo>
                        <a:pt x="62875" y="487680"/>
                        <a:pt x="49540" y="276225"/>
                        <a:pt x="38110" y="66675"/>
                      </a:cubicBezTo>
                      <a:cubicBezTo>
                        <a:pt x="37158" y="42863"/>
                        <a:pt x="35253" y="18097"/>
                        <a:pt x="20965" y="0"/>
                      </a:cubicBezTo>
                      <a:cubicBezTo>
                        <a:pt x="-11420" y="79057"/>
                        <a:pt x="2868" y="162877"/>
                        <a:pt x="4773" y="246698"/>
                      </a:cubicBezTo>
                      <a:cubicBezTo>
                        <a:pt x="7630" y="344805"/>
                        <a:pt x="10488" y="443865"/>
                        <a:pt x="14298" y="541973"/>
                      </a:cubicBezTo>
                      <a:cubicBezTo>
                        <a:pt x="17155" y="623888"/>
                        <a:pt x="30490" y="701040"/>
                        <a:pt x="31443" y="782955"/>
                      </a:cubicBezTo>
                      <a:cubicBezTo>
                        <a:pt x="35253" y="1147762"/>
                        <a:pt x="65733" y="1524000"/>
                        <a:pt x="162888" y="1875473"/>
                      </a:cubicBezTo>
                      <a:cubicBezTo>
                        <a:pt x="190510" y="1974533"/>
                        <a:pt x="252423" y="2051685"/>
                        <a:pt x="343863" y="2103120"/>
                      </a:cubicBezTo>
                      <a:cubicBezTo>
                        <a:pt x="439113" y="2156460"/>
                        <a:pt x="553413" y="2175510"/>
                        <a:pt x="661045" y="2156460"/>
                      </a:cubicBezTo>
                      <a:cubicBezTo>
                        <a:pt x="928698" y="2108835"/>
                        <a:pt x="998230" y="1762125"/>
                        <a:pt x="1023948" y="1537335"/>
                      </a:cubicBezTo>
                      <a:cubicBezTo>
                        <a:pt x="1035378" y="1441133"/>
                        <a:pt x="1041093" y="1345883"/>
                        <a:pt x="1044903" y="1250633"/>
                      </a:cubicBezTo>
                      <a:cubicBezTo>
                        <a:pt x="1050618" y="1082040"/>
                        <a:pt x="1048713" y="914400"/>
                        <a:pt x="1053475" y="743903"/>
                      </a:cubicBezTo>
                      <a:cubicBezTo>
                        <a:pt x="1058238" y="562928"/>
                        <a:pt x="1066810" y="382905"/>
                        <a:pt x="1078240" y="201930"/>
                      </a:cubicBezTo>
                      <a:cubicBezTo>
                        <a:pt x="1082050" y="145733"/>
                        <a:pt x="1085860" y="86677"/>
                        <a:pt x="1065858" y="34290"/>
                      </a:cubicBezTo>
                      <a:cubicBezTo>
                        <a:pt x="1042998" y="83820"/>
                        <a:pt x="1040140" y="140017"/>
                        <a:pt x="1037283" y="195263"/>
                      </a:cubicBezTo>
                      <a:cubicBezTo>
                        <a:pt x="1023948" y="487680"/>
                        <a:pt x="1009660" y="780098"/>
                        <a:pt x="1002993" y="1073468"/>
                      </a:cubicBezTo>
                      <a:cubicBezTo>
                        <a:pt x="999183" y="1263015"/>
                        <a:pt x="998230" y="1458278"/>
                        <a:pt x="969655" y="1648778"/>
                      </a:cubicBezTo>
                      <a:cubicBezTo>
                        <a:pt x="943938" y="1817370"/>
                        <a:pt x="901075" y="2000250"/>
                        <a:pt x="736293" y="2087880"/>
                      </a:cubicBezTo>
                      <a:cubicBezTo>
                        <a:pt x="607705" y="2154555"/>
                        <a:pt x="428635" y="2119313"/>
                        <a:pt x="321003" y="2024062"/>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2" name="Google Shape;722;p6"/>
                <p:cNvSpPr/>
                <p:nvPr/>
              </p:nvSpPr>
              <p:spPr>
                <a:xfrm>
                  <a:off x="4756059" y="1271587"/>
                  <a:ext cx="1080648" cy="2160806"/>
                </a:xfrm>
                <a:custGeom>
                  <a:avLst/>
                  <a:gdLst/>
                  <a:ahLst/>
                  <a:cxnLst/>
                  <a:rect l="l" t="t" r="r" b="b"/>
                  <a:pathLst>
                    <a:path w="1080648" h="2160806" extrusionOk="0">
                      <a:moveTo>
                        <a:pt x="1073240" y="58102"/>
                      </a:moveTo>
                      <a:cubicBezTo>
                        <a:pt x="1073240" y="64770"/>
                        <a:pt x="1073240" y="71438"/>
                        <a:pt x="1073240" y="78105"/>
                      </a:cubicBezTo>
                      <a:cubicBezTo>
                        <a:pt x="1073240" y="120968"/>
                        <a:pt x="1068478" y="161925"/>
                        <a:pt x="1061810" y="203835"/>
                      </a:cubicBezTo>
                      <a:cubicBezTo>
                        <a:pt x="1052285" y="273367"/>
                        <a:pt x="1039903" y="842963"/>
                        <a:pt x="1037997" y="936308"/>
                      </a:cubicBezTo>
                      <a:cubicBezTo>
                        <a:pt x="1036093" y="1029653"/>
                        <a:pt x="1032283" y="1122998"/>
                        <a:pt x="1025615" y="1216343"/>
                      </a:cubicBezTo>
                      <a:cubicBezTo>
                        <a:pt x="1023710" y="1368743"/>
                        <a:pt x="1015138" y="1519238"/>
                        <a:pt x="984658" y="1669733"/>
                      </a:cubicBezTo>
                      <a:cubicBezTo>
                        <a:pt x="959893" y="1793558"/>
                        <a:pt x="927508" y="1919288"/>
                        <a:pt x="846545" y="2019300"/>
                      </a:cubicBezTo>
                      <a:cubicBezTo>
                        <a:pt x="751295" y="2136458"/>
                        <a:pt x="586513" y="2172653"/>
                        <a:pt x="446495" y="2120265"/>
                      </a:cubicBezTo>
                      <a:cubicBezTo>
                        <a:pt x="290285" y="2062163"/>
                        <a:pt x="178843" y="1931670"/>
                        <a:pt x="144553" y="1769745"/>
                      </a:cubicBezTo>
                      <a:cubicBezTo>
                        <a:pt x="129312" y="1697355"/>
                        <a:pt x="124550" y="1628775"/>
                        <a:pt x="113120" y="1559243"/>
                      </a:cubicBezTo>
                      <a:cubicBezTo>
                        <a:pt x="102643" y="1501140"/>
                        <a:pt x="90260" y="1442085"/>
                        <a:pt x="93118" y="1383030"/>
                      </a:cubicBezTo>
                      <a:cubicBezTo>
                        <a:pt x="68353" y="1119188"/>
                        <a:pt x="12155" y="117157"/>
                        <a:pt x="19775" y="0"/>
                      </a:cubicBezTo>
                      <a:cubicBezTo>
                        <a:pt x="-10705" y="78105"/>
                        <a:pt x="2630" y="160973"/>
                        <a:pt x="4535" y="243840"/>
                      </a:cubicBezTo>
                      <a:cubicBezTo>
                        <a:pt x="7393" y="341948"/>
                        <a:pt x="10250" y="441008"/>
                        <a:pt x="14060" y="539115"/>
                      </a:cubicBezTo>
                      <a:cubicBezTo>
                        <a:pt x="16918" y="621030"/>
                        <a:pt x="30253" y="698183"/>
                        <a:pt x="31205" y="780098"/>
                      </a:cubicBezTo>
                      <a:cubicBezTo>
                        <a:pt x="35015" y="1144905"/>
                        <a:pt x="65495" y="1521143"/>
                        <a:pt x="162650" y="1872615"/>
                      </a:cubicBezTo>
                      <a:cubicBezTo>
                        <a:pt x="190273" y="1971675"/>
                        <a:pt x="252185" y="2048828"/>
                        <a:pt x="343625" y="2100263"/>
                      </a:cubicBezTo>
                      <a:cubicBezTo>
                        <a:pt x="438875" y="2153603"/>
                        <a:pt x="553175" y="2172653"/>
                        <a:pt x="660808" y="2153603"/>
                      </a:cubicBezTo>
                      <a:cubicBezTo>
                        <a:pt x="928460" y="2105978"/>
                        <a:pt x="997993" y="1759268"/>
                        <a:pt x="1023710" y="1534478"/>
                      </a:cubicBezTo>
                      <a:cubicBezTo>
                        <a:pt x="1035140" y="1438275"/>
                        <a:pt x="1040855" y="1343025"/>
                        <a:pt x="1044665" y="1247775"/>
                      </a:cubicBezTo>
                      <a:cubicBezTo>
                        <a:pt x="1050380" y="1079183"/>
                        <a:pt x="1048475" y="911543"/>
                        <a:pt x="1053238" y="741045"/>
                      </a:cubicBezTo>
                      <a:cubicBezTo>
                        <a:pt x="1058000" y="560070"/>
                        <a:pt x="1066573" y="380048"/>
                        <a:pt x="1078003" y="199073"/>
                      </a:cubicBezTo>
                      <a:cubicBezTo>
                        <a:pt x="1080860" y="152400"/>
                        <a:pt x="1083718" y="103823"/>
                        <a:pt x="1073240" y="5810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23" name="Google Shape;723;p6"/>
              <p:cNvGrpSpPr/>
              <p:nvPr/>
            </p:nvGrpSpPr>
            <p:grpSpPr>
              <a:xfrm>
                <a:off x="5374005" y="3328817"/>
                <a:ext cx="140969" cy="61196"/>
                <a:chOff x="5374005" y="3328817"/>
                <a:chExt cx="140969" cy="61196"/>
              </a:xfrm>
            </p:grpSpPr>
            <p:sp>
              <p:nvSpPr>
                <p:cNvPr id="724" name="Google Shape;724;p6"/>
                <p:cNvSpPr/>
                <p:nvPr/>
              </p:nvSpPr>
              <p:spPr>
                <a:xfrm>
                  <a:off x="5395912" y="3328817"/>
                  <a:ext cx="119062" cy="42080"/>
                </a:xfrm>
                <a:custGeom>
                  <a:avLst/>
                  <a:gdLst/>
                  <a:ahLst/>
                  <a:cxnLst/>
                  <a:rect l="l" t="t" r="r" b="b"/>
                  <a:pathLst>
                    <a:path w="119062" h="42080" extrusionOk="0">
                      <a:moveTo>
                        <a:pt x="0" y="14458"/>
                      </a:moveTo>
                      <a:cubicBezTo>
                        <a:pt x="43815" y="8743"/>
                        <a:pt x="101918" y="-25547"/>
                        <a:pt x="119063" y="37318"/>
                      </a:cubicBezTo>
                      <a:lnTo>
                        <a:pt x="118110" y="42080"/>
                      </a:lnTo>
                      <a:cubicBezTo>
                        <a:pt x="88582" y="11600"/>
                        <a:pt x="38100" y="19220"/>
                        <a:pt x="0" y="1445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5" name="Google Shape;725;p6"/>
                <p:cNvSpPr/>
                <p:nvPr/>
              </p:nvSpPr>
              <p:spPr>
                <a:xfrm>
                  <a:off x="5374005" y="3342322"/>
                  <a:ext cx="135403" cy="47691"/>
                </a:xfrm>
                <a:custGeom>
                  <a:avLst/>
                  <a:gdLst/>
                  <a:ahLst/>
                  <a:cxnLst/>
                  <a:rect l="l" t="t" r="r" b="b"/>
                  <a:pathLst>
                    <a:path w="135403" h="47691" extrusionOk="0">
                      <a:moveTo>
                        <a:pt x="79057" y="36195"/>
                      </a:moveTo>
                      <a:cubicBezTo>
                        <a:pt x="54292" y="20003"/>
                        <a:pt x="28575" y="10478"/>
                        <a:pt x="0" y="1905"/>
                      </a:cubicBezTo>
                      <a:cubicBezTo>
                        <a:pt x="21907" y="0"/>
                        <a:pt x="44767" y="0"/>
                        <a:pt x="67627" y="0"/>
                      </a:cubicBezTo>
                      <a:cubicBezTo>
                        <a:pt x="80963" y="0"/>
                        <a:pt x="94297" y="2858"/>
                        <a:pt x="106680" y="5715"/>
                      </a:cubicBezTo>
                      <a:cubicBezTo>
                        <a:pt x="116205" y="8572"/>
                        <a:pt x="129540" y="14288"/>
                        <a:pt x="134302" y="19050"/>
                      </a:cubicBezTo>
                      <a:cubicBezTo>
                        <a:pt x="139065" y="32385"/>
                        <a:pt x="127635" y="42863"/>
                        <a:pt x="114300" y="46672"/>
                      </a:cubicBezTo>
                      <a:cubicBezTo>
                        <a:pt x="102870" y="50483"/>
                        <a:pt x="89535" y="42863"/>
                        <a:pt x="79057" y="3619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26" name="Google Shape;726;p6"/>
              <p:cNvGrpSpPr/>
              <p:nvPr/>
            </p:nvGrpSpPr>
            <p:grpSpPr>
              <a:xfrm>
                <a:off x="5145577" y="3382666"/>
                <a:ext cx="77932" cy="114914"/>
                <a:chOff x="5145577" y="3382666"/>
                <a:chExt cx="77932" cy="114914"/>
              </a:xfrm>
            </p:grpSpPr>
            <p:sp>
              <p:nvSpPr>
                <p:cNvPr id="727" name="Google Shape;727;p6"/>
                <p:cNvSpPr/>
                <p:nvPr/>
              </p:nvSpPr>
              <p:spPr>
                <a:xfrm>
                  <a:off x="5168265" y="3382666"/>
                  <a:ext cx="55244" cy="114913"/>
                </a:xfrm>
                <a:custGeom>
                  <a:avLst/>
                  <a:gdLst/>
                  <a:ahLst/>
                  <a:cxnLst/>
                  <a:rect l="l" t="t" r="r" b="b"/>
                  <a:pathLst>
                    <a:path w="55244" h="114913" extrusionOk="0">
                      <a:moveTo>
                        <a:pt x="0" y="614"/>
                      </a:moveTo>
                      <a:cubicBezTo>
                        <a:pt x="20955" y="-4149"/>
                        <a:pt x="45720" y="19664"/>
                        <a:pt x="47625" y="42524"/>
                      </a:cubicBezTo>
                      <a:cubicBezTo>
                        <a:pt x="48578" y="55858"/>
                        <a:pt x="41910" y="83481"/>
                        <a:pt x="55245" y="114914"/>
                      </a:cubicBezTo>
                      <a:cubicBezTo>
                        <a:pt x="39052" y="94911"/>
                        <a:pt x="29527" y="92053"/>
                        <a:pt x="18097" y="70146"/>
                      </a:cubicBezTo>
                      <a:cubicBezTo>
                        <a:pt x="7620" y="52049"/>
                        <a:pt x="8572" y="16806"/>
                        <a:pt x="0" y="614"/>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8" name="Google Shape;728;p6"/>
                <p:cNvSpPr/>
                <p:nvPr/>
              </p:nvSpPr>
              <p:spPr>
                <a:xfrm>
                  <a:off x="5145577" y="3383280"/>
                  <a:ext cx="77932" cy="114300"/>
                </a:xfrm>
                <a:custGeom>
                  <a:avLst/>
                  <a:gdLst/>
                  <a:ahLst/>
                  <a:cxnLst/>
                  <a:rect l="l" t="t" r="r" b="b"/>
                  <a:pathLst>
                    <a:path w="77932" h="114300" extrusionOk="0">
                      <a:moveTo>
                        <a:pt x="3638" y="55245"/>
                      </a:moveTo>
                      <a:cubicBezTo>
                        <a:pt x="-4935" y="37147"/>
                        <a:pt x="1733" y="7620"/>
                        <a:pt x="22688" y="0"/>
                      </a:cubicBezTo>
                      <a:cubicBezTo>
                        <a:pt x="40786" y="11430"/>
                        <a:pt x="44595" y="37147"/>
                        <a:pt x="46501" y="44767"/>
                      </a:cubicBezTo>
                      <a:cubicBezTo>
                        <a:pt x="52215" y="67627"/>
                        <a:pt x="58883" y="90488"/>
                        <a:pt x="77933" y="114300"/>
                      </a:cubicBezTo>
                      <a:cubicBezTo>
                        <a:pt x="71266" y="107632"/>
                        <a:pt x="62693" y="106680"/>
                        <a:pt x="55073" y="102870"/>
                      </a:cubicBezTo>
                      <a:cubicBezTo>
                        <a:pt x="36023" y="92392"/>
                        <a:pt x="13163" y="74295"/>
                        <a:pt x="3638" y="55245"/>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29" name="Google Shape;729;p6"/>
              <p:cNvSpPr/>
              <p:nvPr/>
            </p:nvSpPr>
            <p:spPr>
              <a:xfrm>
                <a:off x="5652657" y="3208789"/>
                <a:ext cx="48055" cy="129722"/>
              </a:xfrm>
              <a:custGeom>
                <a:avLst/>
                <a:gdLst/>
                <a:ahLst/>
                <a:cxnLst/>
                <a:rect l="l" t="t" r="r" b="b"/>
                <a:pathLst>
                  <a:path w="48055" h="129722" extrusionOk="0">
                    <a:moveTo>
                      <a:pt x="24243" y="2088"/>
                    </a:moveTo>
                    <a:cubicBezTo>
                      <a:pt x="32815" y="6850"/>
                      <a:pt x="38530" y="19232"/>
                      <a:pt x="41388" y="27805"/>
                    </a:cubicBezTo>
                    <a:cubicBezTo>
                      <a:pt x="45198" y="39235"/>
                      <a:pt x="47103" y="50665"/>
                      <a:pt x="47103" y="62095"/>
                    </a:cubicBezTo>
                    <a:cubicBezTo>
                      <a:pt x="47103" y="73525"/>
                      <a:pt x="46150" y="84955"/>
                      <a:pt x="46150" y="96385"/>
                    </a:cubicBezTo>
                    <a:cubicBezTo>
                      <a:pt x="46150" y="102100"/>
                      <a:pt x="46150" y="107815"/>
                      <a:pt x="46150" y="113530"/>
                    </a:cubicBezTo>
                    <a:cubicBezTo>
                      <a:pt x="46150" y="115435"/>
                      <a:pt x="46150" y="128770"/>
                      <a:pt x="48055" y="129723"/>
                    </a:cubicBezTo>
                    <a:cubicBezTo>
                      <a:pt x="27100" y="120198"/>
                      <a:pt x="14718" y="90670"/>
                      <a:pt x="8050" y="70668"/>
                    </a:cubicBezTo>
                    <a:cubicBezTo>
                      <a:pt x="3288" y="56380"/>
                      <a:pt x="-1475" y="40188"/>
                      <a:pt x="430" y="23995"/>
                    </a:cubicBezTo>
                    <a:cubicBezTo>
                      <a:pt x="1383" y="18280"/>
                      <a:pt x="3288" y="11613"/>
                      <a:pt x="7098" y="6850"/>
                    </a:cubicBezTo>
                    <a:cubicBezTo>
                      <a:pt x="10908" y="2088"/>
                      <a:pt x="14718" y="-770"/>
                      <a:pt x="21385" y="182"/>
                    </a:cubicBezTo>
                    <a:cubicBezTo>
                      <a:pt x="22338" y="1135"/>
                      <a:pt x="23290" y="2088"/>
                      <a:pt x="24243" y="208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0" name="Google Shape;730;p6"/>
              <p:cNvSpPr/>
              <p:nvPr/>
            </p:nvSpPr>
            <p:spPr>
              <a:xfrm>
                <a:off x="5692140" y="2530687"/>
                <a:ext cx="82168" cy="99164"/>
              </a:xfrm>
              <a:custGeom>
                <a:avLst/>
                <a:gdLst/>
                <a:ahLst/>
                <a:cxnLst/>
                <a:rect l="l" t="t" r="r" b="b"/>
                <a:pathLst>
                  <a:path w="82168" h="99164" extrusionOk="0">
                    <a:moveTo>
                      <a:pt x="953" y="62017"/>
                    </a:moveTo>
                    <a:cubicBezTo>
                      <a:pt x="1905" y="53445"/>
                      <a:pt x="4763" y="44872"/>
                      <a:pt x="7620" y="38205"/>
                    </a:cubicBezTo>
                    <a:cubicBezTo>
                      <a:pt x="13335" y="24870"/>
                      <a:pt x="25717" y="17250"/>
                      <a:pt x="39053" y="10582"/>
                    </a:cubicBezTo>
                    <a:cubicBezTo>
                      <a:pt x="50482" y="4867"/>
                      <a:pt x="62865" y="-848"/>
                      <a:pt x="76200" y="105"/>
                    </a:cubicBezTo>
                    <a:cubicBezTo>
                      <a:pt x="78105" y="105"/>
                      <a:pt x="80963" y="1057"/>
                      <a:pt x="81915" y="2962"/>
                    </a:cubicBezTo>
                    <a:cubicBezTo>
                      <a:pt x="82867" y="4867"/>
                      <a:pt x="80963" y="7725"/>
                      <a:pt x="79057" y="8677"/>
                    </a:cubicBezTo>
                    <a:cubicBezTo>
                      <a:pt x="68580" y="18202"/>
                      <a:pt x="62865" y="29632"/>
                      <a:pt x="56197" y="42015"/>
                    </a:cubicBezTo>
                    <a:cubicBezTo>
                      <a:pt x="53340" y="47730"/>
                      <a:pt x="48578" y="52492"/>
                      <a:pt x="43815" y="56302"/>
                    </a:cubicBezTo>
                    <a:cubicBezTo>
                      <a:pt x="31432" y="67732"/>
                      <a:pt x="12382" y="77257"/>
                      <a:pt x="7620" y="93450"/>
                    </a:cubicBezTo>
                    <a:cubicBezTo>
                      <a:pt x="6667" y="95355"/>
                      <a:pt x="6667" y="98212"/>
                      <a:pt x="3810" y="99165"/>
                    </a:cubicBezTo>
                    <a:cubicBezTo>
                      <a:pt x="1905" y="94402"/>
                      <a:pt x="0" y="87735"/>
                      <a:pt x="0" y="82020"/>
                    </a:cubicBezTo>
                    <a:cubicBezTo>
                      <a:pt x="0" y="76305"/>
                      <a:pt x="0" y="69637"/>
                      <a:pt x="953" y="6201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1" name="Google Shape;731;p6"/>
              <p:cNvSpPr/>
              <p:nvPr/>
            </p:nvSpPr>
            <p:spPr>
              <a:xfrm>
                <a:off x="4839652" y="3184126"/>
                <a:ext cx="123019" cy="50710"/>
              </a:xfrm>
              <a:custGeom>
                <a:avLst/>
                <a:gdLst/>
                <a:ahLst/>
                <a:cxnLst/>
                <a:rect l="l" t="t" r="r" b="b"/>
                <a:pathLst>
                  <a:path w="123019" h="50710" extrusionOk="0">
                    <a:moveTo>
                      <a:pt x="33338" y="4843"/>
                    </a:moveTo>
                    <a:cubicBezTo>
                      <a:pt x="41910" y="1986"/>
                      <a:pt x="49530" y="1033"/>
                      <a:pt x="58102" y="81"/>
                    </a:cubicBezTo>
                    <a:cubicBezTo>
                      <a:pt x="72390" y="-872"/>
                      <a:pt x="84772" y="6748"/>
                      <a:pt x="96202" y="15321"/>
                    </a:cubicBezTo>
                    <a:cubicBezTo>
                      <a:pt x="105727" y="22941"/>
                      <a:pt x="117157" y="31513"/>
                      <a:pt x="121920" y="43896"/>
                    </a:cubicBezTo>
                    <a:cubicBezTo>
                      <a:pt x="122872" y="45801"/>
                      <a:pt x="123825" y="48658"/>
                      <a:pt x="121920" y="49611"/>
                    </a:cubicBezTo>
                    <a:cubicBezTo>
                      <a:pt x="120015" y="51516"/>
                      <a:pt x="117157" y="50563"/>
                      <a:pt x="115252" y="49611"/>
                    </a:cubicBezTo>
                    <a:cubicBezTo>
                      <a:pt x="101917" y="43896"/>
                      <a:pt x="89535" y="44848"/>
                      <a:pt x="75247" y="43896"/>
                    </a:cubicBezTo>
                    <a:cubicBezTo>
                      <a:pt x="68580" y="43896"/>
                      <a:pt x="62865" y="41991"/>
                      <a:pt x="56197" y="39133"/>
                    </a:cubicBezTo>
                    <a:cubicBezTo>
                      <a:pt x="40005" y="33418"/>
                      <a:pt x="23813" y="20083"/>
                      <a:pt x="6667" y="22941"/>
                    </a:cubicBezTo>
                    <a:cubicBezTo>
                      <a:pt x="3810" y="22941"/>
                      <a:pt x="1905" y="23893"/>
                      <a:pt x="0" y="22941"/>
                    </a:cubicBezTo>
                    <a:cubicBezTo>
                      <a:pt x="3810" y="19131"/>
                      <a:pt x="8572" y="14368"/>
                      <a:pt x="13335" y="12463"/>
                    </a:cubicBezTo>
                    <a:cubicBezTo>
                      <a:pt x="20002" y="9606"/>
                      <a:pt x="26670" y="6748"/>
                      <a:pt x="33338" y="4843"/>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32" name="Google Shape;732;p6"/>
              <p:cNvGrpSpPr/>
              <p:nvPr/>
            </p:nvGrpSpPr>
            <p:grpSpPr>
              <a:xfrm>
                <a:off x="5783335" y="2166533"/>
                <a:ext cx="123117" cy="119466"/>
                <a:chOff x="5783335" y="2166533"/>
                <a:chExt cx="123117" cy="119466"/>
              </a:xfrm>
            </p:grpSpPr>
            <p:sp>
              <p:nvSpPr>
                <p:cNvPr id="733" name="Google Shape;733;p6"/>
                <p:cNvSpPr/>
                <p:nvPr/>
              </p:nvSpPr>
              <p:spPr>
                <a:xfrm>
                  <a:off x="5783335" y="2166937"/>
                  <a:ext cx="123117" cy="119062"/>
                </a:xfrm>
                <a:custGeom>
                  <a:avLst/>
                  <a:gdLst/>
                  <a:ahLst/>
                  <a:cxnLst/>
                  <a:rect l="l" t="t" r="r" b="b"/>
                  <a:pathLst>
                    <a:path w="123117" h="119062" extrusionOk="0">
                      <a:moveTo>
                        <a:pt x="117402" y="114300"/>
                      </a:moveTo>
                      <a:lnTo>
                        <a:pt x="123117" y="119063"/>
                      </a:lnTo>
                      <a:cubicBezTo>
                        <a:pt x="75492" y="105728"/>
                        <a:pt x="-11185" y="80010"/>
                        <a:pt x="1197" y="0"/>
                      </a:cubicBezTo>
                      <a:cubicBezTo>
                        <a:pt x="20247" y="17145"/>
                        <a:pt x="36440" y="40005"/>
                        <a:pt x="53584" y="59055"/>
                      </a:cubicBezTo>
                      <a:cubicBezTo>
                        <a:pt x="72634" y="80010"/>
                        <a:pt x="98352" y="94297"/>
                        <a:pt x="117402" y="11430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4" name="Google Shape;734;p6"/>
                <p:cNvSpPr/>
                <p:nvPr/>
              </p:nvSpPr>
              <p:spPr>
                <a:xfrm>
                  <a:off x="5784532" y="2166533"/>
                  <a:ext cx="121920" cy="119466"/>
                </a:xfrm>
                <a:custGeom>
                  <a:avLst/>
                  <a:gdLst/>
                  <a:ahLst/>
                  <a:cxnLst/>
                  <a:rect l="l" t="t" r="r" b="b"/>
                  <a:pathLst>
                    <a:path w="121920" h="119466" extrusionOk="0">
                      <a:moveTo>
                        <a:pt x="121920" y="119467"/>
                      </a:moveTo>
                      <a:cubicBezTo>
                        <a:pt x="101918" y="101369"/>
                        <a:pt x="74295" y="85177"/>
                        <a:pt x="54293" y="65174"/>
                      </a:cubicBezTo>
                      <a:cubicBezTo>
                        <a:pt x="37148" y="47077"/>
                        <a:pt x="14288" y="13739"/>
                        <a:pt x="0" y="404"/>
                      </a:cubicBezTo>
                      <a:cubicBezTo>
                        <a:pt x="29528" y="-2453"/>
                        <a:pt x="56198" y="9929"/>
                        <a:pt x="73343" y="34694"/>
                      </a:cubicBezTo>
                      <a:cubicBezTo>
                        <a:pt x="91440" y="57554"/>
                        <a:pt x="108585" y="104227"/>
                        <a:pt x="121920" y="11946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35" name="Google Shape;735;p6"/>
              <p:cNvGrpSpPr/>
              <p:nvPr/>
            </p:nvGrpSpPr>
            <p:grpSpPr>
              <a:xfrm>
                <a:off x="4806724" y="2220277"/>
                <a:ext cx="106270" cy="134302"/>
                <a:chOff x="4806724" y="2220277"/>
                <a:chExt cx="106270" cy="134302"/>
              </a:xfrm>
            </p:grpSpPr>
            <p:sp>
              <p:nvSpPr>
                <p:cNvPr id="736" name="Google Shape;736;p6"/>
                <p:cNvSpPr/>
                <p:nvPr/>
              </p:nvSpPr>
              <p:spPr>
                <a:xfrm>
                  <a:off x="4806724" y="2220277"/>
                  <a:ext cx="105318" cy="133416"/>
                </a:xfrm>
                <a:custGeom>
                  <a:avLst/>
                  <a:gdLst/>
                  <a:ahLst/>
                  <a:cxnLst/>
                  <a:rect l="l" t="t" r="r" b="b"/>
                  <a:pathLst>
                    <a:path w="105318" h="133416" extrusionOk="0">
                      <a:moveTo>
                        <a:pt x="4353" y="0"/>
                      </a:moveTo>
                      <a:cubicBezTo>
                        <a:pt x="5306" y="0"/>
                        <a:pt x="13878" y="2857"/>
                        <a:pt x="16736" y="4763"/>
                      </a:cubicBezTo>
                      <a:cubicBezTo>
                        <a:pt x="27213" y="14288"/>
                        <a:pt x="31976" y="24765"/>
                        <a:pt x="37691" y="36195"/>
                      </a:cubicBezTo>
                      <a:cubicBezTo>
                        <a:pt x="45311" y="48577"/>
                        <a:pt x="54836" y="60007"/>
                        <a:pt x="60551" y="73342"/>
                      </a:cubicBezTo>
                      <a:cubicBezTo>
                        <a:pt x="66266" y="85725"/>
                        <a:pt x="71028" y="97155"/>
                        <a:pt x="78648" y="107632"/>
                      </a:cubicBezTo>
                      <a:cubicBezTo>
                        <a:pt x="85316" y="117157"/>
                        <a:pt x="97698" y="124777"/>
                        <a:pt x="105318" y="133350"/>
                      </a:cubicBezTo>
                      <a:cubicBezTo>
                        <a:pt x="89126" y="134302"/>
                        <a:pt x="72933" y="124777"/>
                        <a:pt x="63408" y="118110"/>
                      </a:cubicBezTo>
                      <a:cubicBezTo>
                        <a:pt x="45311" y="105727"/>
                        <a:pt x="26261" y="89535"/>
                        <a:pt x="13878" y="70485"/>
                      </a:cubicBezTo>
                      <a:cubicBezTo>
                        <a:pt x="-1362" y="48577"/>
                        <a:pt x="-3267" y="24765"/>
                        <a:pt x="4353"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7" name="Google Shape;737;p6"/>
                <p:cNvSpPr/>
                <p:nvPr/>
              </p:nvSpPr>
              <p:spPr>
                <a:xfrm>
                  <a:off x="4811077" y="2220277"/>
                  <a:ext cx="101917" cy="134302"/>
                </a:xfrm>
                <a:custGeom>
                  <a:avLst/>
                  <a:gdLst/>
                  <a:ahLst/>
                  <a:cxnLst/>
                  <a:rect l="l" t="t" r="r" b="b"/>
                  <a:pathLst>
                    <a:path w="101917" h="134302" extrusionOk="0">
                      <a:moveTo>
                        <a:pt x="0" y="0"/>
                      </a:moveTo>
                      <a:cubicBezTo>
                        <a:pt x="30480" y="0"/>
                        <a:pt x="61913" y="23813"/>
                        <a:pt x="69532" y="52388"/>
                      </a:cubicBezTo>
                      <a:cubicBezTo>
                        <a:pt x="77152" y="81915"/>
                        <a:pt x="75247" y="111442"/>
                        <a:pt x="101917" y="134302"/>
                      </a:cubicBezTo>
                      <a:cubicBezTo>
                        <a:pt x="80010" y="122872"/>
                        <a:pt x="61913" y="94297"/>
                        <a:pt x="46672" y="69532"/>
                      </a:cubicBezTo>
                      <a:cubicBezTo>
                        <a:pt x="34290" y="47625"/>
                        <a:pt x="21907" y="14288"/>
                        <a:pt x="0"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38" name="Google Shape;738;p6"/>
              <p:cNvGrpSpPr/>
              <p:nvPr/>
            </p:nvGrpSpPr>
            <p:grpSpPr>
              <a:xfrm>
                <a:off x="4876902" y="2799397"/>
                <a:ext cx="74192" cy="117548"/>
                <a:chOff x="4876902" y="2799397"/>
                <a:chExt cx="74192" cy="117548"/>
              </a:xfrm>
            </p:grpSpPr>
            <p:sp>
              <p:nvSpPr>
                <p:cNvPr id="739" name="Google Shape;739;p6"/>
                <p:cNvSpPr/>
                <p:nvPr/>
              </p:nvSpPr>
              <p:spPr>
                <a:xfrm>
                  <a:off x="4901565" y="2799397"/>
                  <a:ext cx="49529" cy="117548"/>
                </a:xfrm>
                <a:custGeom>
                  <a:avLst/>
                  <a:gdLst/>
                  <a:ahLst/>
                  <a:cxnLst/>
                  <a:rect l="l" t="t" r="r" b="b"/>
                  <a:pathLst>
                    <a:path w="49529" h="117548" extrusionOk="0">
                      <a:moveTo>
                        <a:pt x="0" y="117158"/>
                      </a:moveTo>
                      <a:cubicBezTo>
                        <a:pt x="21907" y="120968"/>
                        <a:pt x="44767" y="96203"/>
                        <a:pt x="45720" y="73343"/>
                      </a:cubicBezTo>
                      <a:cubicBezTo>
                        <a:pt x="45720" y="60008"/>
                        <a:pt x="38100" y="33338"/>
                        <a:pt x="49530" y="0"/>
                      </a:cubicBezTo>
                      <a:cubicBezTo>
                        <a:pt x="34290" y="20955"/>
                        <a:pt x="24765" y="24765"/>
                        <a:pt x="14288" y="45720"/>
                      </a:cubicBezTo>
                      <a:cubicBezTo>
                        <a:pt x="4763" y="65723"/>
                        <a:pt x="7620" y="100013"/>
                        <a:pt x="0" y="117158"/>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0" name="Google Shape;740;p6"/>
                <p:cNvSpPr/>
                <p:nvPr/>
              </p:nvSpPr>
              <p:spPr>
                <a:xfrm>
                  <a:off x="4876902" y="2799397"/>
                  <a:ext cx="73239" cy="117157"/>
                </a:xfrm>
                <a:custGeom>
                  <a:avLst/>
                  <a:gdLst/>
                  <a:ahLst/>
                  <a:cxnLst/>
                  <a:rect l="l" t="t" r="r" b="b"/>
                  <a:pathLst>
                    <a:path w="73239" h="117157" extrusionOk="0">
                      <a:moveTo>
                        <a:pt x="2755" y="62865"/>
                      </a:moveTo>
                      <a:cubicBezTo>
                        <a:pt x="-4865" y="80963"/>
                        <a:pt x="3707" y="110490"/>
                        <a:pt x="23710" y="117158"/>
                      </a:cubicBezTo>
                      <a:cubicBezTo>
                        <a:pt x="40855" y="104775"/>
                        <a:pt x="43712" y="79058"/>
                        <a:pt x="45617" y="71438"/>
                      </a:cubicBezTo>
                      <a:cubicBezTo>
                        <a:pt x="50380" y="47625"/>
                        <a:pt x="56095" y="24765"/>
                        <a:pt x="73240" y="0"/>
                      </a:cubicBezTo>
                      <a:cubicBezTo>
                        <a:pt x="67525" y="6668"/>
                        <a:pt x="58000" y="8573"/>
                        <a:pt x="50380" y="13335"/>
                      </a:cubicBezTo>
                      <a:cubicBezTo>
                        <a:pt x="33235" y="23813"/>
                        <a:pt x="12280" y="42863"/>
                        <a:pt x="2755" y="6286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41" name="Google Shape;741;p6"/>
              <p:cNvGrpSpPr/>
              <p:nvPr/>
            </p:nvGrpSpPr>
            <p:grpSpPr>
              <a:xfrm>
                <a:off x="5757738" y="2764643"/>
                <a:ext cx="100136" cy="112858"/>
                <a:chOff x="5757738" y="2764643"/>
                <a:chExt cx="100136" cy="112858"/>
              </a:xfrm>
            </p:grpSpPr>
            <p:sp>
              <p:nvSpPr>
                <p:cNvPr id="742" name="Google Shape;742;p6"/>
                <p:cNvSpPr/>
                <p:nvPr/>
              </p:nvSpPr>
              <p:spPr>
                <a:xfrm>
                  <a:off x="5757738" y="2764643"/>
                  <a:ext cx="100136" cy="112858"/>
                </a:xfrm>
                <a:custGeom>
                  <a:avLst/>
                  <a:gdLst/>
                  <a:ahLst/>
                  <a:cxnLst/>
                  <a:rect l="l" t="t" r="r" b="b"/>
                  <a:pathLst>
                    <a:path w="100136" h="112858" extrusionOk="0">
                      <a:moveTo>
                        <a:pt x="2981" y="35706"/>
                      </a:moveTo>
                      <a:cubicBezTo>
                        <a:pt x="1076" y="29039"/>
                        <a:pt x="-5591" y="-4299"/>
                        <a:pt x="10601" y="464"/>
                      </a:cubicBezTo>
                      <a:lnTo>
                        <a:pt x="12506" y="464"/>
                      </a:lnTo>
                      <a:cubicBezTo>
                        <a:pt x="37271" y="8084"/>
                        <a:pt x="51559" y="30944"/>
                        <a:pt x="61084" y="53804"/>
                      </a:cubicBezTo>
                      <a:cubicBezTo>
                        <a:pt x="65846" y="66186"/>
                        <a:pt x="69656" y="77616"/>
                        <a:pt x="76324" y="88094"/>
                      </a:cubicBezTo>
                      <a:cubicBezTo>
                        <a:pt x="82991" y="98571"/>
                        <a:pt x="92516" y="104286"/>
                        <a:pt x="100136" y="112859"/>
                      </a:cubicBezTo>
                      <a:cubicBezTo>
                        <a:pt x="71561" y="110001"/>
                        <a:pt x="45844" y="94761"/>
                        <a:pt x="26794" y="74759"/>
                      </a:cubicBezTo>
                      <a:cubicBezTo>
                        <a:pt x="13459" y="63329"/>
                        <a:pt x="6791" y="51899"/>
                        <a:pt x="2981" y="35706"/>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3" name="Google Shape;743;p6"/>
                <p:cNvSpPr/>
                <p:nvPr/>
              </p:nvSpPr>
              <p:spPr>
                <a:xfrm>
                  <a:off x="5757738" y="2764643"/>
                  <a:ext cx="100136" cy="111906"/>
                </a:xfrm>
                <a:custGeom>
                  <a:avLst/>
                  <a:gdLst/>
                  <a:ahLst/>
                  <a:cxnLst/>
                  <a:rect l="l" t="t" r="r" b="b"/>
                  <a:pathLst>
                    <a:path w="100136" h="111906" extrusionOk="0">
                      <a:moveTo>
                        <a:pt x="2981" y="35706"/>
                      </a:moveTo>
                      <a:cubicBezTo>
                        <a:pt x="1076" y="29039"/>
                        <a:pt x="-5591" y="-4299"/>
                        <a:pt x="10601" y="464"/>
                      </a:cubicBezTo>
                      <a:lnTo>
                        <a:pt x="12506" y="464"/>
                      </a:lnTo>
                      <a:cubicBezTo>
                        <a:pt x="12506" y="464"/>
                        <a:pt x="13459" y="464"/>
                        <a:pt x="13459" y="464"/>
                      </a:cubicBezTo>
                      <a:cubicBezTo>
                        <a:pt x="13459" y="464"/>
                        <a:pt x="13459" y="1416"/>
                        <a:pt x="13459" y="1416"/>
                      </a:cubicBezTo>
                      <a:cubicBezTo>
                        <a:pt x="19174" y="11894"/>
                        <a:pt x="25841" y="21419"/>
                        <a:pt x="32509" y="30944"/>
                      </a:cubicBezTo>
                      <a:cubicBezTo>
                        <a:pt x="46796" y="64281"/>
                        <a:pt x="63941" y="99524"/>
                        <a:pt x="99184" y="110954"/>
                      </a:cubicBezTo>
                      <a:cubicBezTo>
                        <a:pt x="99184" y="110954"/>
                        <a:pt x="99184" y="110954"/>
                        <a:pt x="100136" y="111906"/>
                      </a:cubicBezTo>
                      <a:cubicBezTo>
                        <a:pt x="71561" y="109049"/>
                        <a:pt x="45844" y="93809"/>
                        <a:pt x="26794" y="73806"/>
                      </a:cubicBezTo>
                      <a:cubicBezTo>
                        <a:pt x="13459" y="63329"/>
                        <a:pt x="6791" y="51899"/>
                        <a:pt x="2981" y="35706"/>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744" name="Google Shape;744;p6"/>
            <p:cNvGrpSpPr/>
            <p:nvPr/>
          </p:nvGrpSpPr>
          <p:grpSpPr>
            <a:xfrm flipH="1">
              <a:off x="2697277" y="537918"/>
              <a:ext cx="255031" cy="2229112"/>
              <a:chOff x="2960369" y="1253489"/>
              <a:chExt cx="255031" cy="2229112"/>
            </a:xfrm>
          </p:grpSpPr>
          <p:grpSp>
            <p:nvGrpSpPr>
              <p:cNvPr id="745" name="Google Shape;745;p6"/>
              <p:cNvGrpSpPr/>
              <p:nvPr/>
            </p:nvGrpSpPr>
            <p:grpSpPr>
              <a:xfrm>
                <a:off x="3010486" y="1253489"/>
                <a:ext cx="186103" cy="2229112"/>
                <a:chOff x="3010486" y="1253489"/>
                <a:chExt cx="186103" cy="2229112"/>
              </a:xfrm>
            </p:grpSpPr>
            <p:sp>
              <p:nvSpPr>
                <p:cNvPr id="746" name="Google Shape;746;p6"/>
                <p:cNvSpPr/>
                <p:nvPr/>
              </p:nvSpPr>
              <p:spPr>
                <a:xfrm>
                  <a:off x="3010486" y="1253489"/>
                  <a:ext cx="186103" cy="2229112"/>
                </a:xfrm>
                <a:custGeom>
                  <a:avLst/>
                  <a:gdLst/>
                  <a:ahLst/>
                  <a:cxnLst/>
                  <a:rect l="l" t="t" r="r" b="b"/>
                  <a:pathLst>
                    <a:path w="186103" h="2229112" extrusionOk="0">
                      <a:moveTo>
                        <a:pt x="186103" y="30480"/>
                      </a:moveTo>
                      <a:cubicBezTo>
                        <a:pt x="167053" y="20003"/>
                        <a:pt x="148956" y="10478"/>
                        <a:pt x="129906" y="0"/>
                      </a:cubicBezTo>
                      <a:cubicBezTo>
                        <a:pt x="59421" y="83820"/>
                        <a:pt x="13701" y="188595"/>
                        <a:pt x="4176" y="299085"/>
                      </a:cubicBezTo>
                      <a:cubicBezTo>
                        <a:pt x="-10112" y="461010"/>
                        <a:pt x="13701" y="620078"/>
                        <a:pt x="53706" y="776288"/>
                      </a:cubicBezTo>
                      <a:cubicBezTo>
                        <a:pt x="80376" y="882015"/>
                        <a:pt x="116571" y="983932"/>
                        <a:pt x="128001" y="1093470"/>
                      </a:cubicBezTo>
                      <a:cubicBezTo>
                        <a:pt x="139431" y="1207770"/>
                        <a:pt x="129906" y="1324928"/>
                        <a:pt x="97521" y="1435418"/>
                      </a:cubicBezTo>
                      <a:cubicBezTo>
                        <a:pt x="80376" y="1495425"/>
                        <a:pt x="56563" y="1553528"/>
                        <a:pt x="44181" y="1614488"/>
                      </a:cubicBezTo>
                      <a:cubicBezTo>
                        <a:pt x="27988" y="1694498"/>
                        <a:pt x="30846" y="1778318"/>
                        <a:pt x="52753" y="1856423"/>
                      </a:cubicBezTo>
                      <a:cubicBezTo>
                        <a:pt x="80376" y="1954530"/>
                        <a:pt x="162291" y="2064068"/>
                        <a:pt x="117523" y="2167890"/>
                      </a:cubicBezTo>
                      <a:cubicBezTo>
                        <a:pt x="112761" y="2179320"/>
                        <a:pt x="106093" y="2190750"/>
                        <a:pt x="95616" y="2197418"/>
                      </a:cubicBezTo>
                      <a:cubicBezTo>
                        <a:pt x="80376" y="2205990"/>
                        <a:pt x="59421" y="2200275"/>
                        <a:pt x="48943" y="2186940"/>
                      </a:cubicBezTo>
                      <a:cubicBezTo>
                        <a:pt x="38466" y="2172653"/>
                        <a:pt x="37513" y="2152650"/>
                        <a:pt x="46086" y="2137410"/>
                      </a:cubicBezTo>
                      <a:cubicBezTo>
                        <a:pt x="27988" y="2147888"/>
                        <a:pt x="20368" y="2172653"/>
                        <a:pt x="27036" y="2192655"/>
                      </a:cubicBezTo>
                      <a:cubicBezTo>
                        <a:pt x="33703" y="2212658"/>
                        <a:pt x="53706" y="2226945"/>
                        <a:pt x="74661" y="2228850"/>
                      </a:cubicBezTo>
                      <a:cubicBezTo>
                        <a:pt x="95616" y="2230755"/>
                        <a:pt x="116571" y="2222183"/>
                        <a:pt x="131811" y="2206943"/>
                      </a:cubicBezTo>
                      <a:cubicBezTo>
                        <a:pt x="139431" y="2198370"/>
                        <a:pt x="146098" y="2188845"/>
                        <a:pt x="151813" y="2179320"/>
                      </a:cubicBezTo>
                      <a:cubicBezTo>
                        <a:pt x="168006" y="2152650"/>
                        <a:pt x="168958" y="2138363"/>
                        <a:pt x="168958" y="2108835"/>
                      </a:cubicBezTo>
                      <a:cubicBezTo>
                        <a:pt x="168958" y="2077403"/>
                        <a:pt x="164196" y="2046923"/>
                        <a:pt x="152766" y="2017395"/>
                      </a:cubicBezTo>
                      <a:cubicBezTo>
                        <a:pt x="140383" y="1983105"/>
                        <a:pt x="121333" y="1951673"/>
                        <a:pt x="107046" y="1918335"/>
                      </a:cubicBezTo>
                      <a:cubicBezTo>
                        <a:pt x="49896" y="1788795"/>
                        <a:pt x="68946" y="1641158"/>
                        <a:pt x="107046" y="1508760"/>
                      </a:cubicBezTo>
                      <a:cubicBezTo>
                        <a:pt x="134668" y="1412558"/>
                        <a:pt x="172768" y="1317308"/>
                        <a:pt x="179436" y="1216343"/>
                      </a:cubicBezTo>
                      <a:cubicBezTo>
                        <a:pt x="190866" y="1043940"/>
                        <a:pt x="151813" y="872490"/>
                        <a:pt x="92758" y="712470"/>
                      </a:cubicBezTo>
                      <a:cubicBezTo>
                        <a:pt x="12748" y="498158"/>
                        <a:pt x="40371" y="211455"/>
                        <a:pt x="186103" y="30480"/>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7" name="Google Shape;747;p6"/>
                <p:cNvSpPr/>
                <p:nvPr/>
              </p:nvSpPr>
              <p:spPr>
                <a:xfrm>
                  <a:off x="3026239" y="1265872"/>
                  <a:ext cx="170350" cy="2214825"/>
                </a:xfrm>
                <a:custGeom>
                  <a:avLst/>
                  <a:gdLst/>
                  <a:ahLst/>
                  <a:cxnLst/>
                  <a:rect l="l" t="t" r="r" b="b"/>
                  <a:pathLst>
                    <a:path w="170350" h="2214825" extrusionOk="0">
                      <a:moveTo>
                        <a:pt x="170351" y="18097"/>
                      </a:moveTo>
                      <a:cubicBezTo>
                        <a:pt x="158921" y="12382"/>
                        <a:pt x="148443" y="6667"/>
                        <a:pt x="137013" y="0"/>
                      </a:cubicBezTo>
                      <a:cubicBezTo>
                        <a:pt x="105581" y="41910"/>
                        <a:pt x="73196" y="80010"/>
                        <a:pt x="53193" y="130492"/>
                      </a:cubicBezTo>
                      <a:cubicBezTo>
                        <a:pt x="44621" y="151447"/>
                        <a:pt x="36048" y="173355"/>
                        <a:pt x="27476" y="194310"/>
                      </a:cubicBezTo>
                      <a:cubicBezTo>
                        <a:pt x="4616" y="250507"/>
                        <a:pt x="8426" y="320992"/>
                        <a:pt x="2711" y="381000"/>
                      </a:cubicBezTo>
                      <a:cubicBezTo>
                        <a:pt x="-13482" y="537210"/>
                        <a:pt x="46526" y="696278"/>
                        <a:pt x="85578" y="844868"/>
                      </a:cubicBezTo>
                      <a:cubicBezTo>
                        <a:pt x="105581" y="920115"/>
                        <a:pt x="126536" y="996315"/>
                        <a:pt x="136061" y="1073468"/>
                      </a:cubicBezTo>
                      <a:cubicBezTo>
                        <a:pt x="139871" y="1109662"/>
                        <a:pt x="149396" y="1186815"/>
                        <a:pt x="114153" y="1215390"/>
                      </a:cubicBezTo>
                      <a:cubicBezTo>
                        <a:pt x="112248" y="1252537"/>
                        <a:pt x="108438" y="1289685"/>
                        <a:pt x="101771" y="1326833"/>
                      </a:cubicBezTo>
                      <a:cubicBezTo>
                        <a:pt x="123678" y="1366837"/>
                        <a:pt x="68433" y="1505903"/>
                        <a:pt x="61766" y="1528762"/>
                      </a:cubicBezTo>
                      <a:cubicBezTo>
                        <a:pt x="33191" y="1626870"/>
                        <a:pt x="20808" y="1735455"/>
                        <a:pt x="49383" y="1835468"/>
                      </a:cubicBezTo>
                      <a:cubicBezTo>
                        <a:pt x="62718" y="1884998"/>
                        <a:pt x="88436" y="1929765"/>
                        <a:pt x="107486" y="1977390"/>
                      </a:cubicBezTo>
                      <a:cubicBezTo>
                        <a:pt x="142728" y="2027873"/>
                        <a:pt x="144633" y="2114550"/>
                        <a:pt x="120821" y="2161222"/>
                      </a:cubicBezTo>
                      <a:cubicBezTo>
                        <a:pt x="89388" y="2225040"/>
                        <a:pt x="6521" y="2205038"/>
                        <a:pt x="10331" y="2144078"/>
                      </a:cubicBezTo>
                      <a:cubicBezTo>
                        <a:pt x="5568" y="2154555"/>
                        <a:pt x="4616" y="2167890"/>
                        <a:pt x="8426" y="2178368"/>
                      </a:cubicBezTo>
                      <a:cubicBezTo>
                        <a:pt x="15093" y="2198370"/>
                        <a:pt x="35096" y="2212658"/>
                        <a:pt x="56051" y="2214563"/>
                      </a:cubicBezTo>
                      <a:cubicBezTo>
                        <a:pt x="77006" y="2216468"/>
                        <a:pt x="97961" y="2207895"/>
                        <a:pt x="113201" y="2192655"/>
                      </a:cubicBezTo>
                      <a:cubicBezTo>
                        <a:pt x="120821" y="2184083"/>
                        <a:pt x="127488" y="2174558"/>
                        <a:pt x="133203" y="2165033"/>
                      </a:cubicBezTo>
                      <a:cubicBezTo>
                        <a:pt x="149396" y="2138363"/>
                        <a:pt x="150348" y="2124075"/>
                        <a:pt x="150348" y="2094547"/>
                      </a:cubicBezTo>
                      <a:cubicBezTo>
                        <a:pt x="150348" y="2063115"/>
                        <a:pt x="145586" y="2032635"/>
                        <a:pt x="134156" y="2003108"/>
                      </a:cubicBezTo>
                      <a:cubicBezTo>
                        <a:pt x="121773" y="1968818"/>
                        <a:pt x="102723" y="1937385"/>
                        <a:pt x="88436" y="1904048"/>
                      </a:cubicBezTo>
                      <a:cubicBezTo>
                        <a:pt x="31286" y="1774508"/>
                        <a:pt x="50336" y="1626870"/>
                        <a:pt x="88436" y="1494473"/>
                      </a:cubicBezTo>
                      <a:cubicBezTo>
                        <a:pt x="116058" y="1398270"/>
                        <a:pt x="154158" y="1303020"/>
                        <a:pt x="160826" y="1202055"/>
                      </a:cubicBezTo>
                      <a:cubicBezTo>
                        <a:pt x="172256" y="1029653"/>
                        <a:pt x="133203" y="858203"/>
                        <a:pt x="74148" y="698182"/>
                      </a:cubicBezTo>
                      <a:cubicBezTo>
                        <a:pt x="-3004" y="485775"/>
                        <a:pt x="24618" y="199072"/>
                        <a:pt x="170351" y="1809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48" name="Google Shape;748;p6"/>
              <p:cNvGrpSpPr/>
              <p:nvPr/>
            </p:nvGrpSpPr>
            <p:grpSpPr>
              <a:xfrm>
                <a:off x="2960369" y="1423035"/>
                <a:ext cx="255031" cy="1787842"/>
                <a:chOff x="2960369" y="1423035"/>
                <a:chExt cx="255031" cy="1787842"/>
              </a:xfrm>
            </p:grpSpPr>
            <p:sp>
              <p:nvSpPr>
                <p:cNvPr id="749" name="Google Shape;749;p6"/>
                <p:cNvSpPr/>
                <p:nvPr/>
              </p:nvSpPr>
              <p:spPr>
                <a:xfrm>
                  <a:off x="3146244" y="2201941"/>
                  <a:ext cx="69156" cy="125015"/>
                </a:xfrm>
                <a:custGeom>
                  <a:avLst/>
                  <a:gdLst/>
                  <a:ahLst/>
                  <a:cxnLst/>
                  <a:rect l="l" t="t" r="r" b="b"/>
                  <a:pathLst>
                    <a:path w="69156" h="125015" extrusionOk="0">
                      <a:moveTo>
                        <a:pt x="68443" y="86916"/>
                      </a:moveTo>
                      <a:cubicBezTo>
                        <a:pt x="69395" y="77391"/>
                        <a:pt x="69395" y="67866"/>
                        <a:pt x="68443" y="59293"/>
                      </a:cubicBezTo>
                      <a:cubicBezTo>
                        <a:pt x="66538" y="43101"/>
                        <a:pt x="55108" y="31671"/>
                        <a:pt x="43678" y="22146"/>
                      </a:cubicBezTo>
                      <a:cubicBezTo>
                        <a:pt x="33200" y="13573"/>
                        <a:pt x="21770" y="3096"/>
                        <a:pt x="7483" y="238"/>
                      </a:cubicBezTo>
                      <a:cubicBezTo>
                        <a:pt x="5578" y="238"/>
                        <a:pt x="2720" y="-714"/>
                        <a:pt x="815" y="1191"/>
                      </a:cubicBezTo>
                      <a:cubicBezTo>
                        <a:pt x="-1090" y="3096"/>
                        <a:pt x="815" y="5953"/>
                        <a:pt x="1768" y="7858"/>
                      </a:cubicBezTo>
                      <a:cubicBezTo>
                        <a:pt x="10340" y="21193"/>
                        <a:pt x="13198" y="34528"/>
                        <a:pt x="17008" y="48816"/>
                      </a:cubicBezTo>
                      <a:cubicBezTo>
                        <a:pt x="18913" y="55483"/>
                        <a:pt x="21770" y="62151"/>
                        <a:pt x="25580" y="67866"/>
                      </a:cubicBezTo>
                      <a:cubicBezTo>
                        <a:pt x="35105" y="83106"/>
                        <a:pt x="52250" y="98346"/>
                        <a:pt x="53203" y="117396"/>
                      </a:cubicBezTo>
                      <a:cubicBezTo>
                        <a:pt x="53203" y="120253"/>
                        <a:pt x="53203" y="123111"/>
                        <a:pt x="55108" y="125016"/>
                      </a:cubicBezTo>
                      <a:cubicBezTo>
                        <a:pt x="58918" y="120253"/>
                        <a:pt x="61775" y="113586"/>
                        <a:pt x="63680" y="107871"/>
                      </a:cubicBezTo>
                      <a:cubicBezTo>
                        <a:pt x="65585" y="102156"/>
                        <a:pt x="67490" y="94536"/>
                        <a:pt x="68443" y="86916"/>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0" name="Google Shape;750;p6"/>
                <p:cNvSpPr/>
                <p:nvPr/>
              </p:nvSpPr>
              <p:spPr>
                <a:xfrm>
                  <a:off x="2974262" y="1423035"/>
                  <a:ext cx="82562" cy="115252"/>
                </a:xfrm>
                <a:custGeom>
                  <a:avLst/>
                  <a:gdLst/>
                  <a:ahLst/>
                  <a:cxnLst/>
                  <a:rect l="l" t="t" r="r" b="b"/>
                  <a:pathLst>
                    <a:path w="82562" h="115252" extrusionOk="0">
                      <a:moveTo>
                        <a:pt x="395" y="74295"/>
                      </a:moveTo>
                      <a:cubicBezTo>
                        <a:pt x="1347" y="64770"/>
                        <a:pt x="2300" y="56197"/>
                        <a:pt x="5157" y="47625"/>
                      </a:cubicBezTo>
                      <a:cubicBezTo>
                        <a:pt x="9920" y="32385"/>
                        <a:pt x="23255" y="22860"/>
                        <a:pt x="36590" y="15240"/>
                      </a:cubicBezTo>
                      <a:cubicBezTo>
                        <a:pt x="48020" y="8572"/>
                        <a:pt x="61355" y="0"/>
                        <a:pt x="75642" y="0"/>
                      </a:cubicBezTo>
                      <a:cubicBezTo>
                        <a:pt x="77547" y="0"/>
                        <a:pt x="80405" y="0"/>
                        <a:pt x="82310" y="1905"/>
                      </a:cubicBezTo>
                      <a:cubicBezTo>
                        <a:pt x="83262" y="3810"/>
                        <a:pt x="81357" y="6667"/>
                        <a:pt x="79452" y="8572"/>
                      </a:cubicBezTo>
                      <a:cubicBezTo>
                        <a:pt x="68975" y="20002"/>
                        <a:pt x="64212" y="32385"/>
                        <a:pt x="57545" y="46672"/>
                      </a:cubicBezTo>
                      <a:cubicBezTo>
                        <a:pt x="54687" y="53340"/>
                        <a:pt x="49925" y="58102"/>
                        <a:pt x="46115" y="63817"/>
                      </a:cubicBezTo>
                      <a:cubicBezTo>
                        <a:pt x="33732" y="77152"/>
                        <a:pt x="13730" y="89535"/>
                        <a:pt x="9920" y="108585"/>
                      </a:cubicBezTo>
                      <a:cubicBezTo>
                        <a:pt x="8967" y="111442"/>
                        <a:pt x="8967" y="114300"/>
                        <a:pt x="7062" y="115252"/>
                      </a:cubicBezTo>
                      <a:cubicBezTo>
                        <a:pt x="4205" y="109538"/>
                        <a:pt x="2300" y="102870"/>
                        <a:pt x="1347" y="97155"/>
                      </a:cubicBezTo>
                      <a:cubicBezTo>
                        <a:pt x="395" y="90488"/>
                        <a:pt x="-558" y="81915"/>
                        <a:pt x="395" y="74295"/>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51" name="Google Shape;751;p6"/>
                <p:cNvGrpSpPr/>
                <p:nvPr/>
              </p:nvGrpSpPr>
              <p:grpSpPr>
                <a:xfrm>
                  <a:off x="2960369" y="2706722"/>
                  <a:ext cx="147637" cy="109820"/>
                  <a:chOff x="2960369" y="2706722"/>
                  <a:chExt cx="147637" cy="109820"/>
                </a:xfrm>
              </p:grpSpPr>
              <p:sp>
                <p:nvSpPr>
                  <p:cNvPr id="752" name="Google Shape;752;p6"/>
                  <p:cNvSpPr/>
                  <p:nvPr/>
                </p:nvSpPr>
                <p:spPr>
                  <a:xfrm>
                    <a:off x="2960369" y="2706722"/>
                    <a:ext cx="146685" cy="109819"/>
                  </a:xfrm>
                  <a:custGeom>
                    <a:avLst/>
                    <a:gdLst/>
                    <a:ahLst/>
                    <a:cxnLst/>
                    <a:rect l="l" t="t" r="r" b="b"/>
                    <a:pathLst>
                      <a:path w="146685" h="109819" extrusionOk="0">
                        <a:moveTo>
                          <a:pt x="5715" y="105057"/>
                        </a:moveTo>
                        <a:lnTo>
                          <a:pt x="0" y="109820"/>
                        </a:lnTo>
                        <a:cubicBezTo>
                          <a:pt x="25718" y="63147"/>
                          <a:pt x="73343" y="-23530"/>
                          <a:pt x="146685" y="5997"/>
                        </a:cubicBezTo>
                        <a:cubicBezTo>
                          <a:pt x="124778" y="23142"/>
                          <a:pt x="99060" y="34572"/>
                          <a:pt x="76200" y="48860"/>
                        </a:cubicBezTo>
                        <a:cubicBezTo>
                          <a:pt x="50483" y="65052"/>
                          <a:pt x="30480" y="87912"/>
                          <a:pt x="5715" y="105057"/>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3" name="Google Shape;753;p6"/>
                  <p:cNvSpPr/>
                  <p:nvPr/>
                </p:nvSpPr>
                <p:spPr>
                  <a:xfrm>
                    <a:off x="2960369" y="2712720"/>
                    <a:ext cx="147637" cy="103822"/>
                  </a:xfrm>
                  <a:custGeom>
                    <a:avLst/>
                    <a:gdLst/>
                    <a:ahLst/>
                    <a:cxnLst/>
                    <a:rect l="l" t="t" r="r" b="b"/>
                    <a:pathLst>
                      <a:path w="147637" h="103822" extrusionOk="0">
                        <a:moveTo>
                          <a:pt x="0" y="103822"/>
                        </a:moveTo>
                        <a:cubicBezTo>
                          <a:pt x="22860" y="85725"/>
                          <a:pt x="45720" y="60960"/>
                          <a:pt x="70485" y="43815"/>
                        </a:cubicBezTo>
                        <a:cubicBezTo>
                          <a:pt x="92393" y="29527"/>
                          <a:pt x="130493" y="12383"/>
                          <a:pt x="147638" y="0"/>
                        </a:cubicBezTo>
                        <a:cubicBezTo>
                          <a:pt x="142875" y="31433"/>
                          <a:pt x="122873" y="57150"/>
                          <a:pt x="95250" y="70485"/>
                        </a:cubicBezTo>
                        <a:cubicBezTo>
                          <a:pt x="67628" y="82867"/>
                          <a:pt x="19050" y="92392"/>
                          <a:pt x="0" y="10382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54" name="Google Shape;754;p6"/>
                <p:cNvGrpSpPr/>
                <p:nvPr/>
              </p:nvGrpSpPr>
              <p:grpSpPr>
                <a:xfrm>
                  <a:off x="2979528" y="1912620"/>
                  <a:ext cx="78744" cy="177164"/>
                  <a:chOff x="2979528" y="1912620"/>
                  <a:chExt cx="78744" cy="177164"/>
                </a:xfrm>
              </p:grpSpPr>
              <p:sp>
                <p:nvSpPr>
                  <p:cNvPr id="755" name="Google Shape;755;p6"/>
                  <p:cNvSpPr/>
                  <p:nvPr/>
                </p:nvSpPr>
                <p:spPr>
                  <a:xfrm>
                    <a:off x="2979528" y="1912620"/>
                    <a:ext cx="66566" cy="176212"/>
                  </a:xfrm>
                  <a:custGeom>
                    <a:avLst/>
                    <a:gdLst/>
                    <a:ahLst/>
                    <a:cxnLst/>
                    <a:rect l="l" t="t" r="r" b="b"/>
                    <a:pathLst>
                      <a:path w="66566" h="176212" extrusionOk="0">
                        <a:moveTo>
                          <a:pt x="62757" y="0"/>
                        </a:moveTo>
                        <a:cubicBezTo>
                          <a:pt x="63709" y="952"/>
                          <a:pt x="66567" y="9525"/>
                          <a:pt x="66567" y="13335"/>
                        </a:cubicBezTo>
                        <a:cubicBezTo>
                          <a:pt x="65614" y="28575"/>
                          <a:pt x="59899" y="39052"/>
                          <a:pt x="54184" y="52388"/>
                        </a:cubicBezTo>
                        <a:cubicBezTo>
                          <a:pt x="48469" y="67627"/>
                          <a:pt x="45612" y="82867"/>
                          <a:pt x="37992" y="97155"/>
                        </a:cubicBezTo>
                        <a:cubicBezTo>
                          <a:pt x="31324" y="110490"/>
                          <a:pt x="24657" y="121920"/>
                          <a:pt x="21799" y="136207"/>
                        </a:cubicBezTo>
                        <a:cubicBezTo>
                          <a:pt x="18942" y="148590"/>
                          <a:pt x="19894" y="163830"/>
                          <a:pt x="17037" y="176213"/>
                        </a:cubicBezTo>
                        <a:cubicBezTo>
                          <a:pt x="5607" y="163830"/>
                          <a:pt x="1797" y="142875"/>
                          <a:pt x="844" y="130492"/>
                        </a:cubicBezTo>
                        <a:cubicBezTo>
                          <a:pt x="-1061" y="106680"/>
                          <a:pt x="-108" y="79057"/>
                          <a:pt x="7512" y="56197"/>
                        </a:cubicBezTo>
                        <a:cubicBezTo>
                          <a:pt x="17037" y="28575"/>
                          <a:pt x="37039" y="10477"/>
                          <a:pt x="62757"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6" name="Google Shape;756;p6"/>
                  <p:cNvSpPr/>
                  <p:nvPr/>
                </p:nvSpPr>
                <p:spPr>
                  <a:xfrm>
                    <a:off x="2995514" y="1912620"/>
                    <a:ext cx="62758" cy="177164"/>
                  </a:xfrm>
                  <a:custGeom>
                    <a:avLst/>
                    <a:gdLst/>
                    <a:ahLst/>
                    <a:cxnLst/>
                    <a:rect l="l" t="t" r="r" b="b"/>
                    <a:pathLst>
                      <a:path w="62758" h="177164" extrusionOk="0">
                        <a:moveTo>
                          <a:pt x="46770" y="0"/>
                        </a:moveTo>
                        <a:cubicBezTo>
                          <a:pt x="66773" y="25717"/>
                          <a:pt x="68678" y="69532"/>
                          <a:pt x="48675" y="95250"/>
                        </a:cubicBezTo>
                        <a:cubicBezTo>
                          <a:pt x="28673" y="121920"/>
                          <a:pt x="2003" y="140017"/>
                          <a:pt x="1050" y="177165"/>
                        </a:cubicBezTo>
                        <a:cubicBezTo>
                          <a:pt x="-3712" y="150495"/>
                          <a:pt x="8670" y="116205"/>
                          <a:pt x="19148" y="86677"/>
                        </a:cubicBezTo>
                        <a:cubicBezTo>
                          <a:pt x="28673" y="61913"/>
                          <a:pt x="48675" y="28575"/>
                          <a:pt x="46770"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57" name="Google Shape;757;p6"/>
                <p:cNvGrpSpPr/>
                <p:nvPr/>
              </p:nvGrpSpPr>
              <p:grpSpPr>
                <a:xfrm>
                  <a:off x="3022559" y="3051672"/>
                  <a:ext cx="51871" cy="159205"/>
                  <a:chOff x="3022559" y="3051672"/>
                  <a:chExt cx="51871" cy="159205"/>
                </a:xfrm>
              </p:grpSpPr>
              <p:sp>
                <p:nvSpPr>
                  <p:cNvPr id="758" name="Google Shape;758;p6"/>
                  <p:cNvSpPr/>
                  <p:nvPr/>
                </p:nvSpPr>
                <p:spPr>
                  <a:xfrm>
                    <a:off x="3022559" y="3051672"/>
                    <a:ext cx="51871" cy="159205"/>
                  </a:xfrm>
                  <a:custGeom>
                    <a:avLst/>
                    <a:gdLst/>
                    <a:ahLst/>
                    <a:cxnLst/>
                    <a:rect l="l" t="t" r="r" b="b"/>
                    <a:pathLst>
                      <a:path w="51871" h="159205" extrusionOk="0">
                        <a:moveTo>
                          <a:pt x="9248" y="28712"/>
                        </a:moveTo>
                        <a:cubicBezTo>
                          <a:pt x="13058" y="22045"/>
                          <a:pt x="29250" y="-11293"/>
                          <a:pt x="39728" y="3948"/>
                        </a:cubicBezTo>
                        <a:lnTo>
                          <a:pt x="40680" y="4900"/>
                        </a:lnTo>
                        <a:cubicBezTo>
                          <a:pt x="56873" y="28712"/>
                          <a:pt x="53063" y="58240"/>
                          <a:pt x="44490" y="83005"/>
                        </a:cubicBezTo>
                        <a:cubicBezTo>
                          <a:pt x="40680" y="96340"/>
                          <a:pt x="35918" y="108723"/>
                          <a:pt x="34013" y="122057"/>
                        </a:cubicBezTo>
                        <a:cubicBezTo>
                          <a:pt x="32108" y="135393"/>
                          <a:pt x="35918" y="146823"/>
                          <a:pt x="36870" y="159205"/>
                        </a:cubicBezTo>
                        <a:cubicBezTo>
                          <a:pt x="14963" y="137298"/>
                          <a:pt x="3533" y="106818"/>
                          <a:pt x="675" y="77290"/>
                        </a:cubicBezTo>
                        <a:cubicBezTo>
                          <a:pt x="-1230" y="59193"/>
                          <a:pt x="675" y="44905"/>
                          <a:pt x="9248" y="2871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9" name="Google Shape;759;p6"/>
                  <p:cNvSpPr/>
                  <p:nvPr/>
                </p:nvSpPr>
                <p:spPr>
                  <a:xfrm>
                    <a:off x="3022559" y="3051672"/>
                    <a:ext cx="41632" cy="159205"/>
                  </a:xfrm>
                  <a:custGeom>
                    <a:avLst/>
                    <a:gdLst/>
                    <a:ahLst/>
                    <a:cxnLst/>
                    <a:rect l="l" t="t" r="r" b="b"/>
                    <a:pathLst>
                      <a:path w="41632" h="159205" extrusionOk="0">
                        <a:moveTo>
                          <a:pt x="9248" y="28712"/>
                        </a:moveTo>
                        <a:cubicBezTo>
                          <a:pt x="13058" y="22045"/>
                          <a:pt x="29250" y="-11293"/>
                          <a:pt x="39728" y="3948"/>
                        </a:cubicBezTo>
                        <a:lnTo>
                          <a:pt x="40680" y="4900"/>
                        </a:lnTo>
                        <a:cubicBezTo>
                          <a:pt x="40680" y="4900"/>
                          <a:pt x="40680" y="5852"/>
                          <a:pt x="41633" y="5852"/>
                        </a:cubicBezTo>
                        <a:cubicBezTo>
                          <a:pt x="41633" y="5852"/>
                          <a:pt x="40680" y="6805"/>
                          <a:pt x="40680" y="6805"/>
                        </a:cubicBezTo>
                        <a:cubicBezTo>
                          <a:pt x="38775" y="19187"/>
                          <a:pt x="36870" y="32523"/>
                          <a:pt x="35918" y="44905"/>
                        </a:cubicBezTo>
                        <a:cubicBezTo>
                          <a:pt x="24488" y="83005"/>
                          <a:pt x="15915" y="123962"/>
                          <a:pt x="36870" y="158252"/>
                        </a:cubicBezTo>
                        <a:cubicBezTo>
                          <a:pt x="36870" y="158252"/>
                          <a:pt x="36870" y="159205"/>
                          <a:pt x="36870" y="159205"/>
                        </a:cubicBezTo>
                        <a:cubicBezTo>
                          <a:pt x="14963" y="137298"/>
                          <a:pt x="3533" y="106818"/>
                          <a:pt x="675" y="77290"/>
                        </a:cubicBezTo>
                        <a:cubicBezTo>
                          <a:pt x="-1230" y="59193"/>
                          <a:pt x="675" y="44905"/>
                          <a:pt x="9248" y="287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sp>
          <p:nvSpPr>
            <p:cNvPr id="760" name="Google Shape;760;p6"/>
            <p:cNvSpPr/>
            <p:nvPr/>
          </p:nvSpPr>
          <p:spPr>
            <a:xfrm rot="-8617848">
              <a:off x="482877" y="567975"/>
              <a:ext cx="888873" cy="1271724"/>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61" name="Google Shape;761;p6"/>
            <p:cNvGrpSpPr/>
            <p:nvPr/>
          </p:nvGrpSpPr>
          <p:grpSpPr>
            <a:xfrm>
              <a:off x="-318079" y="-625836"/>
              <a:ext cx="6258064" cy="2565073"/>
              <a:chOff x="-163907" y="282733"/>
              <a:chExt cx="6258064" cy="2565073"/>
            </a:xfrm>
          </p:grpSpPr>
          <p:sp>
            <p:nvSpPr>
              <p:cNvPr id="762" name="Google Shape;762;p6"/>
              <p:cNvSpPr/>
              <p:nvPr/>
            </p:nvSpPr>
            <p:spPr>
              <a:xfrm rot="8410129" flipH="1">
                <a:off x="1705834" y="697250"/>
                <a:ext cx="1923282" cy="1736038"/>
              </a:xfrm>
              <a:custGeom>
                <a:avLst/>
                <a:gdLst/>
                <a:ahLst/>
                <a:cxnLst/>
                <a:rect l="l" t="t" r="r" b="b"/>
                <a:pathLst>
                  <a:path w="1342687" h="1228717" extrusionOk="0">
                    <a:moveTo>
                      <a:pt x="1320635" y="311638"/>
                    </a:moveTo>
                    <a:cubicBezTo>
                      <a:pt x="1361849" y="247345"/>
                      <a:pt x="1343715" y="159972"/>
                      <a:pt x="1279422" y="118759"/>
                    </a:cubicBezTo>
                    <a:lnTo>
                      <a:pt x="1111270" y="11604"/>
                    </a:lnTo>
                    <a:cubicBezTo>
                      <a:pt x="1094785" y="64"/>
                      <a:pt x="1071705" y="-3233"/>
                      <a:pt x="1051923" y="3361"/>
                    </a:cubicBezTo>
                    <a:cubicBezTo>
                      <a:pt x="1015655" y="14901"/>
                      <a:pt x="995872" y="54466"/>
                      <a:pt x="1007412" y="92382"/>
                    </a:cubicBezTo>
                    <a:lnTo>
                      <a:pt x="1070057" y="281964"/>
                    </a:lnTo>
                    <a:cubicBezTo>
                      <a:pt x="1079948" y="311638"/>
                      <a:pt x="1099731" y="336366"/>
                      <a:pt x="1126107" y="354500"/>
                    </a:cubicBezTo>
                    <a:cubicBezTo>
                      <a:pt x="1159078" y="375931"/>
                      <a:pt x="1195346" y="380877"/>
                      <a:pt x="1229965" y="374283"/>
                    </a:cubicBezTo>
                    <a:cubicBezTo>
                      <a:pt x="1228317" y="456710"/>
                      <a:pt x="1201940" y="558919"/>
                      <a:pt x="1106325" y="596836"/>
                    </a:cubicBezTo>
                    <a:cubicBezTo>
                      <a:pt x="967847" y="651238"/>
                      <a:pt x="961253" y="494626"/>
                      <a:pt x="859044" y="283613"/>
                    </a:cubicBezTo>
                    <a:cubicBezTo>
                      <a:pt x="756834" y="72600"/>
                      <a:pt x="377669" y="136893"/>
                      <a:pt x="298539" y="316584"/>
                    </a:cubicBezTo>
                    <a:cubicBezTo>
                      <a:pt x="212815" y="511112"/>
                      <a:pt x="323267" y="626510"/>
                      <a:pt x="364481" y="679263"/>
                    </a:cubicBezTo>
                    <a:cubicBezTo>
                      <a:pt x="405695" y="732016"/>
                      <a:pt x="573846" y="835874"/>
                      <a:pt x="611762" y="893573"/>
                    </a:cubicBezTo>
                    <a:cubicBezTo>
                      <a:pt x="649679" y="951272"/>
                      <a:pt x="577143" y="1055131"/>
                      <a:pt x="463394" y="877088"/>
                    </a:cubicBezTo>
                    <a:cubicBezTo>
                      <a:pt x="349644" y="699045"/>
                      <a:pt x="257326" y="631455"/>
                      <a:pt x="168305" y="661129"/>
                    </a:cubicBezTo>
                    <a:cubicBezTo>
                      <a:pt x="79283" y="690803"/>
                      <a:pt x="61149" y="793012"/>
                      <a:pt x="102363" y="908410"/>
                    </a:cubicBezTo>
                    <a:cubicBezTo>
                      <a:pt x="143576" y="1023808"/>
                      <a:pt x="298539" y="1101290"/>
                      <a:pt x="250732" y="1139206"/>
                    </a:cubicBezTo>
                    <a:cubicBezTo>
                      <a:pt x="224355" y="1160637"/>
                      <a:pt x="90823" y="1155692"/>
                      <a:pt x="19936" y="1139206"/>
                    </a:cubicBezTo>
                    <a:cubicBezTo>
                      <a:pt x="1802" y="1134260"/>
                      <a:pt x="-8089" y="1160637"/>
                      <a:pt x="8396" y="1168880"/>
                    </a:cubicBezTo>
                    <a:cubicBezTo>
                      <a:pt x="99066" y="1221633"/>
                      <a:pt x="298539" y="1271089"/>
                      <a:pt x="349644" y="1170528"/>
                    </a:cubicBezTo>
                    <a:cubicBezTo>
                      <a:pt x="415586" y="1043591"/>
                      <a:pt x="275460" y="1018862"/>
                      <a:pt x="217761" y="873791"/>
                    </a:cubicBezTo>
                    <a:cubicBezTo>
                      <a:pt x="160062" y="728719"/>
                      <a:pt x="273811" y="829280"/>
                      <a:pt x="316673" y="890276"/>
                    </a:cubicBezTo>
                    <a:cubicBezTo>
                      <a:pt x="359535" y="951272"/>
                      <a:pt x="438665" y="1097993"/>
                      <a:pt x="547469" y="1137558"/>
                    </a:cubicBezTo>
                    <a:cubicBezTo>
                      <a:pt x="656273" y="1177123"/>
                      <a:pt x="788156" y="1055131"/>
                      <a:pt x="796399" y="915004"/>
                    </a:cubicBezTo>
                    <a:cubicBezTo>
                      <a:pt x="804642" y="774878"/>
                      <a:pt x="674407" y="723774"/>
                      <a:pt x="596925" y="661129"/>
                    </a:cubicBezTo>
                    <a:cubicBezTo>
                      <a:pt x="519444" y="598484"/>
                      <a:pt x="413937" y="453413"/>
                      <a:pt x="547469" y="380877"/>
                    </a:cubicBezTo>
                    <a:cubicBezTo>
                      <a:pt x="681001" y="308341"/>
                      <a:pt x="760131" y="532543"/>
                      <a:pt x="794750" y="611673"/>
                    </a:cubicBezTo>
                    <a:cubicBezTo>
                      <a:pt x="829370" y="690803"/>
                      <a:pt x="910148" y="748502"/>
                      <a:pt x="1009061" y="760041"/>
                    </a:cubicBezTo>
                    <a:cubicBezTo>
                      <a:pt x="1107973" y="771581"/>
                      <a:pt x="1218426" y="723774"/>
                      <a:pt x="1289313" y="595187"/>
                    </a:cubicBezTo>
                    <a:cubicBezTo>
                      <a:pt x="1337121" y="509463"/>
                      <a:pt x="1325581" y="403957"/>
                      <a:pt x="1305798" y="329772"/>
                    </a:cubicBezTo>
                    <a:cubicBezTo>
                      <a:pt x="1310744" y="324826"/>
                      <a:pt x="1315690" y="318232"/>
                      <a:pt x="1320635" y="311638"/>
                    </a:cubicBezTo>
                    <a:close/>
                  </a:path>
                </a:pathLst>
              </a:custGeom>
              <a:solidFill>
                <a:srgbClr val="6E42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3" name="Google Shape;763;p6"/>
              <p:cNvSpPr/>
              <p:nvPr/>
            </p:nvSpPr>
            <p:spPr>
              <a:xfrm>
                <a:off x="1379250" y="1615283"/>
                <a:ext cx="148437" cy="134439"/>
              </a:xfrm>
              <a:custGeom>
                <a:avLst/>
                <a:gdLst/>
                <a:ahLst/>
                <a:cxnLst/>
                <a:rect l="l" t="t" r="r" b="b"/>
                <a:pathLst>
                  <a:path w="148437" h="134439" extrusionOk="0">
                    <a:moveTo>
                      <a:pt x="53627" y="0"/>
                    </a:moveTo>
                    <a:lnTo>
                      <a:pt x="111329" y="9814"/>
                    </a:lnTo>
                    <a:lnTo>
                      <a:pt x="148437" y="12270"/>
                    </a:lnTo>
                    <a:lnTo>
                      <a:pt x="100922" y="56995"/>
                    </a:lnTo>
                    <a:cubicBezTo>
                      <a:pt x="77975" y="80636"/>
                      <a:pt x="57278" y="104154"/>
                      <a:pt x="41536" y="124867"/>
                    </a:cubicBezTo>
                    <a:cubicBezTo>
                      <a:pt x="26087" y="146853"/>
                      <a:pt x="-8657" y="127287"/>
                      <a:pt x="1995" y="103234"/>
                    </a:cubicBezTo>
                    <a:cubicBezTo>
                      <a:pt x="8480" y="85691"/>
                      <a:pt x="16879" y="66646"/>
                      <a:pt x="26901" y="46870"/>
                    </a:cubicBezTo>
                    <a:lnTo>
                      <a:pt x="53627"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4" name="Google Shape;764;p6"/>
              <p:cNvSpPr/>
              <p:nvPr/>
            </p:nvSpPr>
            <p:spPr>
              <a:xfrm>
                <a:off x="-163907" y="1183760"/>
                <a:ext cx="6258064" cy="611637"/>
              </a:xfrm>
              <a:custGeom>
                <a:avLst/>
                <a:gdLst/>
                <a:ahLst/>
                <a:cxnLst/>
                <a:rect l="l" t="t" r="r" b="b"/>
                <a:pathLst>
                  <a:path w="3378172" h="315277" extrusionOk="0">
                    <a:moveTo>
                      <a:pt x="3374708" y="0"/>
                    </a:moveTo>
                    <a:cubicBezTo>
                      <a:pt x="3374708" y="0"/>
                      <a:pt x="3374708" y="952"/>
                      <a:pt x="3373755" y="1905"/>
                    </a:cubicBezTo>
                    <a:cubicBezTo>
                      <a:pt x="3368040" y="7620"/>
                      <a:pt x="3360420" y="10477"/>
                      <a:pt x="3351848" y="11430"/>
                    </a:cubicBezTo>
                    <a:cubicBezTo>
                      <a:pt x="3339465" y="13335"/>
                      <a:pt x="3328035" y="16192"/>
                      <a:pt x="3316605" y="19050"/>
                    </a:cubicBezTo>
                    <a:cubicBezTo>
                      <a:pt x="3289935" y="24765"/>
                      <a:pt x="3262313" y="27622"/>
                      <a:pt x="3236595" y="36195"/>
                    </a:cubicBezTo>
                    <a:cubicBezTo>
                      <a:pt x="3221355" y="41910"/>
                      <a:pt x="3211830" y="50482"/>
                      <a:pt x="3200400" y="60960"/>
                    </a:cubicBezTo>
                    <a:cubicBezTo>
                      <a:pt x="3191828" y="69532"/>
                      <a:pt x="3182303" y="76200"/>
                      <a:pt x="3171825" y="82867"/>
                    </a:cubicBezTo>
                    <a:cubicBezTo>
                      <a:pt x="3154680" y="94298"/>
                      <a:pt x="3134678" y="112395"/>
                      <a:pt x="3113723" y="114300"/>
                    </a:cubicBezTo>
                    <a:cubicBezTo>
                      <a:pt x="3084195" y="117157"/>
                      <a:pt x="3054668" y="115252"/>
                      <a:pt x="3025140" y="115252"/>
                    </a:cubicBezTo>
                    <a:cubicBezTo>
                      <a:pt x="2996565" y="115252"/>
                      <a:pt x="2967990" y="120015"/>
                      <a:pt x="2939415" y="122872"/>
                    </a:cubicBezTo>
                    <a:cubicBezTo>
                      <a:pt x="2908935" y="126682"/>
                      <a:pt x="2878455" y="126682"/>
                      <a:pt x="2847975" y="128588"/>
                    </a:cubicBezTo>
                    <a:cubicBezTo>
                      <a:pt x="2833688" y="129540"/>
                      <a:pt x="2820353" y="131445"/>
                      <a:pt x="2806065" y="131445"/>
                    </a:cubicBezTo>
                    <a:cubicBezTo>
                      <a:pt x="2799398" y="131445"/>
                      <a:pt x="2792730" y="130493"/>
                      <a:pt x="2786063" y="131445"/>
                    </a:cubicBezTo>
                    <a:cubicBezTo>
                      <a:pt x="2782253" y="132397"/>
                      <a:pt x="2779395" y="132397"/>
                      <a:pt x="2775585" y="133350"/>
                    </a:cubicBezTo>
                    <a:cubicBezTo>
                      <a:pt x="2775585" y="133350"/>
                      <a:pt x="2775585" y="133350"/>
                      <a:pt x="2775585" y="133350"/>
                    </a:cubicBezTo>
                    <a:cubicBezTo>
                      <a:pt x="2742248" y="140970"/>
                      <a:pt x="2708910" y="149543"/>
                      <a:pt x="2675573" y="158115"/>
                    </a:cubicBezTo>
                    <a:cubicBezTo>
                      <a:pt x="2644140" y="166688"/>
                      <a:pt x="2614613" y="180022"/>
                      <a:pt x="2583180" y="187643"/>
                    </a:cubicBezTo>
                    <a:cubicBezTo>
                      <a:pt x="2552700" y="195263"/>
                      <a:pt x="2521268" y="201930"/>
                      <a:pt x="2489835" y="201930"/>
                    </a:cubicBezTo>
                    <a:cubicBezTo>
                      <a:pt x="2460308" y="201930"/>
                      <a:pt x="2431733" y="189547"/>
                      <a:pt x="2404110" y="180022"/>
                    </a:cubicBezTo>
                    <a:cubicBezTo>
                      <a:pt x="2369820" y="167640"/>
                      <a:pt x="2331720" y="166688"/>
                      <a:pt x="2296478" y="166688"/>
                    </a:cubicBezTo>
                    <a:cubicBezTo>
                      <a:pt x="2263140" y="166688"/>
                      <a:pt x="2228850" y="167640"/>
                      <a:pt x="2195513" y="168593"/>
                    </a:cubicBezTo>
                    <a:cubicBezTo>
                      <a:pt x="2165985" y="169545"/>
                      <a:pt x="2136458" y="171450"/>
                      <a:pt x="2105978" y="169545"/>
                    </a:cubicBezTo>
                    <a:cubicBezTo>
                      <a:pt x="2089785" y="168593"/>
                      <a:pt x="2073593" y="167640"/>
                      <a:pt x="2057400" y="167640"/>
                    </a:cubicBezTo>
                    <a:cubicBezTo>
                      <a:pt x="2043113" y="167640"/>
                      <a:pt x="2028825" y="170497"/>
                      <a:pt x="2015490" y="168593"/>
                    </a:cubicBezTo>
                    <a:cubicBezTo>
                      <a:pt x="2014538" y="168593"/>
                      <a:pt x="2014538" y="167640"/>
                      <a:pt x="2014538" y="167640"/>
                    </a:cubicBezTo>
                    <a:cubicBezTo>
                      <a:pt x="2014538" y="167640"/>
                      <a:pt x="2014538" y="167640"/>
                      <a:pt x="2014538" y="167640"/>
                    </a:cubicBezTo>
                    <a:cubicBezTo>
                      <a:pt x="1956435" y="164783"/>
                      <a:pt x="1899285" y="158115"/>
                      <a:pt x="1842135" y="149543"/>
                    </a:cubicBezTo>
                    <a:cubicBezTo>
                      <a:pt x="1809750" y="144780"/>
                      <a:pt x="1776413" y="148590"/>
                      <a:pt x="1744028" y="153352"/>
                    </a:cubicBezTo>
                    <a:cubicBezTo>
                      <a:pt x="1712595" y="157163"/>
                      <a:pt x="1680210" y="160020"/>
                      <a:pt x="1648778" y="160020"/>
                    </a:cubicBezTo>
                    <a:cubicBezTo>
                      <a:pt x="1618298" y="160020"/>
                      <a:pt x="1587818" y="156210"/>
                      <a:pt x="1557338" y="151447"/>
                    </a:cubicBezTo>
                    <a:cubicBezTo>
                      <a:pt x="1527810" y="146685"/>
                      <a:pt x="1498283" y="141922"/>
                      <a:pt x="1469708" y="132397"/>
                    </a:cubicBezTo>
                    <a:cubicBezTo>
                      <a:pt x="1440180" y="122872"/>
                      <a:pt x="1414463" y="106680"/>
                      <a:pt x="1384935" y="95250"/>
                    </a:cubicBezTo>
                    <a:cubicBezTo>
                      <a:pt x="1369695" y="89535"/>
                      <a:pt x="1353503" y="89535"/>
                      <a:pt x="1337310" y="90488"/>
                    </a:cubicBezTo>
                    <a:cubicBezTo>
                      <a:pt x="1327785" y="91440"/>
                      <a:pt x="1318260" y="93345"/>
                      <a:pt x="1308735" y="94298"/>
                    </a:cubicBezTo>
                    <a:cubicBezTo>
                      <a:pt x="1307783" y="95250"/>
                      <a:pt x="1306830" y="96202"/>
                      <a:pt x="1305878" y="96202"/>
                    </a:cubicBezTo>
                    <a:cubicBezTo>
                      <a:pt x="1279208" y="98107"/>
                      <a:pt x="1253490" y="100965"/>
                      <a:pt x="1227773" y="105727"/>
                    </a:cubicBezTo>
                    <a:cubicBezTo>
                      <a:pt x="1202055" y="110490"/>
                      <a:pt x="1176338" y="119063"/>
                      <a:pt x="1151573" y="124777"/>
                    </a:cubicBezTo>
                    <a:cubicBezTo>
                      <a:pt x="1099185" y="137160"/>
                      <a:pt x="1047750" y="139065"/>
                      <a:pt x="995363" y="139065"/>
                    </a:cubicBezTo>
                    <a:cubicBezTo>
                      <a:pt x="968693" y="139065"/>
                      <a:pt x="942975" y="139065"/>
                      <a:pt x="916305" y="136208"/>
                    </a:cubicBezTo>
                    <a:cubicBezTo>
                      <a:pt x="890588" y="133350"/>
                      <a:pt x="865823" y="126682"/>
                      <a:pt x="840105" y="123825"/>
                    </a:cubicBezTo>
                    <a:cubicBezTo>
                      <a:pt x="826770" y="121920"/>
                      <a:pt x="813435" y="120967"/>
                      <a:pt x="800100" y="120015"/>
                    </a:cubicBezTo>
                    <a:cubicBezTo>
                      <a:pt x="799148" y="120015"/>
                      <a:pt x="799148" y="120015"/>
                      <a:pt x="798195" y="120015"/>
                    </a:cubicBezTo>
                    <a:cubicBezTo>
                      <a:pt x="782003" y="117157"/>
                      <a:pt x="764858" y="117157"/>
                      <a:pt x="747713" y="119063"/>
                    </a:cubicBezTo>
                    <a:cubicBezTo>
                      <a:pt x="745808" y="119063"/>
                      <a:pt x="742950" y="119063"/>
                      <a:pt x="741045" y="119063"/>
                    </a:cubicBezTo>
                    <a:cubicBezTo>
                      <a:pt x="722948" y="118110"/>
                      <a:pt x="704850" y="119063"/>
                      <a:pt x="687705" y="119063"/>
                    </a:cubicBezTo>
                    <a:cubicBezTo>
                      <a:pt x="652463" y="120015"/>
                      <a:pt x="618173" y="121920"/>
                      <a:pt x="583883" y="125730"/>
                    </a:cubicBezTo>
                    <a:cubicBezTo>
                      <a:pt x="567690" y="127635"/>
                      <a:pt x="550545" y="127635"/>
                      <a:pt x="534353" y="128588"/>
                    </a:cubicBezTo>
                    <a:cubicBezTo>
                      <a:pt x="518160" y="129540"/>
                      <a:pt x="501968" y="132397"/>
                      <a:pt x="485775" y="134302"/>
                    </a:cubicBezTo>
                    <a:cubicBezTo>
                      <a:pt x="454343" y="140018"/>
                      <a:pt x="421958" y="138113"/>
                      <a:pt x="389573" y="140970"/>
                    </a:cubicBezTo>
                    <a:cubicBezTo>
                      <a:pt x="355283" y="143827"/>
                      <a:pt x="320040" y="145733"/>
                      <a:pt x="285750" y="144780"/>
                    </a:cubicBezTo>
                    <a:cubicBezTo>
                      <a:pt x="248603" y="143827"/>
                      <a:pt x="212408" y="146685"/>
                      <a:pt x="175260" y="150495"/>
                    </a:cubicBezTo>
                    <a:cubicBezTo>
                      <a:pt x="140970" y="153352"/>
                      <a:pt x="105728" y="157163"/>
                      <a:pt x="70485" y="158115"/>
                    </a:cubicBezTo>
                    <a:cubicBezTo>
                      <a:pt x="55245" y="158115"/>
                      <a:pt x="40958" y="157163"/>
                      <a:pt x="25718" y="157163"/>
                    </a:cubicBezTo>
                    <a:cubicBezTo>
                      <a:pt x="17145" y="157163"/>
                      <a:pt x="8573" y="155258"/>
                      <a:pt x="0" y="154305"/>
                    </a:cubicBezTo>
                    <a:cubicBezTo>
                      <a:pt x="5715" y="158115"/>
                      <a:pt x="10478" y="162877"/>
                      <a:pt x="12383" y="168593"/>
                    </a:cubicBezTo>
                    <a:cubicBezTo>
                      <a:pt x="14288" y="177165"/>
                      <a:pt x="40005" y="174308"/>
                      <a:pt x="46673" y="177165"/>
                    </a:cubicBezTo>
                    <a:cubicBezTo>
                      <a:pt x="50483" y="179070"/>
                      <a:pt x="55245" y="183833"/>
                      <a:pt x="49530" y="186690"/>
                    </a:cubicBezTo>
                    <a:cubicBezTo>
                      <a:pt x="46673" y="188595"/>
                      <a:pt x="42863" y="188595"/>
                      <a:pt x="40005" y="188595"/>
                    </a:cubicBezTo>
                    <a:cubicBezTo>
                      <a:pt x="32385" y="189547"/>
                      <a:pt x="47625" y="202883"/>
                      <a:pt x="49530" y="204788"/>
                    </a:cubicBezTo>
                    <a:cubicBezTo>
                      <a:pt x="59055" y="215265"/>
                      <a:pt x="72390" y="222885"/>
                      <a:pt x="80010" y="235268"/>
                    </a:cubicBezTo>
                    <a:cubicBezTo>
                      <a:pt x="86678" y="245745"/>
                      <a:pt x="86678" y="254318"/>
                      <a:pt x="85725" y="266700"/>
                    </a:cubicBezTo>
                    <a:cubicBezTo>
                      <a:pt x="84773" y="278130"/>
                      <a:pt x="112395" y="266700"/>
                      <a:pt x="117158" y="270510"/>
                    </a:cubicBezTo>
                    <a:cubicBezTo>
                      <a:pt x="120968" y="274320"/>
                      <a:pt x="115253" y="279083"/>
                      <a:pt x="112395" y="280988"/>
                    </a:cubicBezTo>
                    <a:cubicBezTo>
                      <a:pt x="108585" y="283845"/>
                      <a:pt x="103823" y="283845"/>
                      <a:pt x="99060" y="285750"/>
                    </a:cubicBezTo>
                    <a:cubicBezTo>
                      <a:pt x="93345" y="287655"/>
                      <a:pt x="102870" y="299085"/>
                      <a:pt x="104775" y="300990"/>
                    </a:cubicBezTo>
                    <a:cubicBezTo>
                      <a:pt x="106680" y="303847"/>
                      <a:pt x="111443" y="310515"/>
                      <a:pt x="111443" y="315278"/>
                    </a:cubicBezTo>
                    <a:cubicBezTo>
                      <a:pt x="116205" y="313372"/>
                      <a:pt x="120968" y="311468"/>
                      <a:pt x="125730" y="308610"/>
                    </a:cubicBezTo>
                    <a:cubicBezTo>
                      <a:pt x="159068" y="295275"/>
                      <a:pt x="193358" y="282893"/>
                      <a:pt x="228600" y="274320"/>
                    </a:cubicBezTo>
                    <a:cubicBezTo>
                      <a:pt x="262890" y="265747"/>
                      <a:pt x="298133" y="263843"/>
                      <a:pt x="333375" y="260985"/>
                    </a:cubicBezTo>
                    <a:cubicBezTo>
                      <a:pt x="368618" y="258127"/>
                      <a:pt x="403860" y="259080"/>
                      <a:pt x="439103" y="260033"/>
                    </a:cubicBezTo>
                    <a:cubicBezTo>
                      <a:pt x="477203" y="260985"/>
                      <a:pt x="514350" y="256222"/>
                      <a:pt x="552450" y="253365"/>
                    </a:cubicBezTo>
                    <a:cubicBezTo>
                      <a:pt x="625793" y="248602"/>
                      <a:pt x="698183" y="245745"/>
                      <a:pt x="771525" y="241935"/>
                    </a:cubicBezTo>
                    <a:cubicBezTo>
                      <a:pt x="807720" y="240030"/>
                      <a:pt x="843915" y="236220"/>
                      <a:pt x="881063" y="236220"/>
                    </a:cubicBezTo>
                    <a:cubicBezTo>
                      <a:pt x="916305" y="236220"/>
                      <a:pt x="951548" y="238125"/>
                      <a:pt x="986790" y="239077"/>
                    </a:cubicBezTo>
                    <a:cubicBezTo>
                      <a:pt x="986790" y="239077"/>
                      <a:pt x="986790" y="239077"/>
                      <a:pt x="986790" y="239077"/>
                    </a:cubicBezTo>
                    <a:cubicBezTo>
                      <a:pt x="992505" y="238125"/>
                      <a:pt x="998220" y="237172"/>
                      <a:pt x="1003935" y="236220"/>
                    </a:cubicBezTo>
                    <a:cubicBezTo>
                      <a:pt x="1019175" y="233363"/>
                      <a:pt x="1033463" y="230505"/>
                      <a:pt x="1047750" y="225743"/>
                    </a:cubicBezTo>
                    <a:cubicBezTo>
                      <a:pt x="1073468" y="217170"/>
                      <a:pt x="1097280" y="206693"/>
                      <a:pt x="1123950" y="202883"/>
                    </a:cubicBezTo>
                    <a:cubicBezTo>
                      <a:pt x="1152525" y="198120"/>
                      <a:pt x="1181100" y="197168"/>
                      <a:pt x="1209675" y="195263"/>
                    </a:cubicBezTo>
                    <a:cubicBezTo>
                      <a:pt x="1239203" y="193358"/>
                      <a:pt x="1267778" y="190500"/>
                      <a:pt x="1297305" y="188595"/>
                    </a:cubicBezTo>
                    <a:cubicBezTo>
                      <a:pt x="1327785" y="186690"/>
                      <a:pt x="1359218" y="181927"/>
                      <a:pt x="1389698" y="181927"/>
                    </a:cubicBezTo>
                    <a:cubicBezTo>
                      <a:pt x="1414463" y="181927"/>
                      <a:pt x="1440180" y="183833"/>
                      <a:pt x="1463040" y="192405"/>
                    </a:cubicBezTo>
                    <a:cubicBezTo>
                      <a:pt x="1489710" y="201930"/>
                      <a:pt x="1509713" y="219075"/>
                      <a:pt x="1538288" y="222885"/>
                    </a:cubicBezTo>
                    <a:cubicBezTo>
                      <a:pt x="1541145" y="222885"/>
                      <a:pt x="1543050" y="223838"/>
                      <a:pt x="1545908" y="223838"/>
                    </a:cubicBezTo>
                    <a:cubicBezTo>
                      <a:pt x="1548765" y="223838"/>
                      <a:pt x="1551623" y="222885"/>
                      <a:pt x="1553528" y="222885"/>
                    </a:cubicBezTo>
                    <a:cubicBezTo>
                      <a:pt x="1561148" y="221933"/>
                      <a:pt x="1568768" y="220980"/>
                      <a:pt x="1575435" y="220980"/>
                    </a:cubicBezTo>
                    <a:cubicBezTo>
                      <a:pt x="1590675" y="220980"/>
                      <a:pt x="1605915" y="216218"/>
                      <a:pt x="1621155" y="215265"/>
                    </a:cubicBezTo>
                    <a:cubicBezTo>
                      <a:pt x="1622108" y="215265"/>
                      <a:pt x="1624013" y="215265"/>
                      <a:pt x="1624965" y="215265"/>
                    </a:cubicBezTo>
                    <a:cubicBezTo>
                      <a:pt x="1624965" y="215265"/>
                      <a:pt x="1625918" y="215265"/>
                      <a:pt x="1625918" y="215265"/>
                    </a:cubicBezTo>
                    <a:cubicBezTo>
                      <a:pt x="1637348" y="216218"/>
                      <a:pt x="1648778" y="220027"/>
                      <a:pt x="1659255" y="223838"/>
                    </a:cubicBezTo>
                    <a:cubicBezTo>
                      <a:pt x="1674495" y="228600"/>
                      <a:pt x="1688783" y="233363"/>
                      <a:pt x="1704023" y="237172"/>
                    </a:cubicBezTo>
                    <a:cubicBezTo>
                      <a:pt x="1719263" y="240983"/>
                      <a:pt x="1735455" y="246697"/>
                      <a:pt x="1750695" y="249555"/>
                    </a:cubicBezTo>
                    <a:cubicBezTo>
                      <a:pt x="1766888" y="252413"/>
                      <a:pt x="1783080" y="249555"/>
                      <a:pt x="1799273" y="248602"/>
                    </a:cubicBezTo>
                    <a:cubicBezTo>
                      <a:pt x="1828800" y="246697"/>
                      <a:pt x="1858328" y="242888"/>
                      <a:pt x="1887855" y="245745"/>
                    </a:cubicBezTo>
                    <a:cubicBezTo>
                      <a:pt x="1905953" y="246697"/>
                      <a:pt x="1925003" y="245745"/>
                      <a:pt x="1943100" y="245745"/>
                    </a:cubicBezTo>
                    <a:cubicBezTo>
                      <a:pt x="1957388" y="245745"/>
                      <a:pt x="1972628" y="247650"/>
                      <a:pt x="1986915" y="248602"/>
                    </a:cubicBezTo>
                    <a:cubicBezTo>
                      <a:pt x="2019300" y="249555"/>
                      <a:pt x="2050733" y="249555"/>
                      <a:pt x="2083118" y="250508"/>
                    </a:cubicBezTo>
                    <a:cubicBezTo>
                      <a:pt x="2092643" y="250508"/>
                      <a:pt x="2102168" y="251460"/>
                      <a:pt x="2111693" y="250508"/>
                    </a:cubicBezTo>
                    <a:cubicBezTo>
                      <a:pt x="2119313" y="249555"/>
                      <a:pt x="2127885" y="247650"/>
                      <a:pt x="2135505" y="247650"/>
                    </a:cubicBezTo>
                    <a:cubicBezTo>
                      <a:pt x="2149793" y="247650"/>
                      <a:pt x="2164080" y="246697"/>
                      <a:pt x="2178368" y="246697"/>
                    </a:cubicBezTo>
                    <a:cubicBezTo>
                      <a:pt x="2207895" y="245745"/>
                      <a:pt x="2238375" y="248602"/>
                      <a:pt x="2267903" y="251460"/>
                    </a:cubicBezTo>
                    <a:cubicBezTo>
                      <a:pt x="2268855" y="251460"/>
                      <a:pt x="2269808" y="252413"/>
                      <a:pt x="2269808" y="252413"/>
                    </a:cubicBezTo>
                    <a:cubicBezTo>
                      <a:pt x="2273618" y="253365"/>
                      <a:pt x="2276475" y="253365"/>
                      <a:pt x="2280285" y="253365"/>
                    </a:cubicBezTo>
                    <a:cubicBezTo>
                      <a:pt x="2303145" y="256222"/>
                      <a:pt x="2326005" y="258127"/>
                      <a:pt x="2349818" y="260985"/>
                    </a:cubicBezTo>
                    <a:cubicBezTo>
                      <a:pt x="2394585" y="265747"/>
                      <a:pt x="2439353" y="277178"/>
                      <a:pt x="2484120" y="280035"/>
                    </a:cubicBezTo>
                    <a:cubicBezTo>
                      <a:pt x="2531745" y="282893"/>
                      <a:pt x="2578418" y="266700"/>
                      <a:pt x="2624138" y="252413"/>
                    </a:cubicBezTo>
                    <a:cubicBezTo>
                      <a:pt x="2646998" y="245745"/>
                      <a:pt x="2668905" y="239077"/>
                      <a:pt x="2691765" y="231458"/>
                    </a:cubicBezTo>
                    <a:cubicBezTo>
                      <a:pt x="2712720" y="224790"/>
                      <a:pt x="2733675" y="217170"/>
                      <a:pt x="2755583" y="217170"/>
                    </a:cubicBezTo>
                    <a:cubicBezTo>
                      <a:pt x="2756535" y="217170"/>
                      <a:pt x="2756535" y="217170"/>
                      <a:pt x="2757488" y="217170"/>
                    </a:cubicBezTo>
                    <a:cubicBezTo>
                      <a:pt x="2762250" y="216218"/>
                      <a:pt x="2767013" y="217170"/>
                      <a:pt x="2771775" y="216218"/>
                    </a:cubicBezTo>
                    <a:cubicBezTo>
                      <a:pt x="2783205" y="214313"/>
                      <a:pt x="2793683" y="212408"/>
                      <a:pt x="2806065" y="211455"/>
                    </a:cubicBezTo>
                    <a:cubicBezTo>
                      <a:pt x="2829878" y="210502"/>
                      <a:pt x="2853690" y="209550"/>
                      <a:pt x="2878455" y="208597"/>
                    </a:cubicBezTo>
                    <a:cubicBezTo>
                      <a:pt x="2902268" y="207645"/>
                      <a:pt x="2927033" y="206693"/>
                      <a:pt x="2950845" y="206693"/>
                    </a:cubicBezTo>
                    <a:cubicBezTo>
                      <a:pt x="2975610" y="206693"/>
                      <a:pt x="2999423" y="209550"/>
                      <a:pt x="3024188" y="207645"/>
                    </a:cubicBezTo>
                    <a:cubicBezTo>
                      <a:pt x="3048953" y="206693"/>
                      <a:pt x="3073718" y="206693"/>
                      <a:pt x="3097530" y="211455"/>
                    </a:cubicBezTo>
                    <a:cubicBezTo>
                      <a:pt x="3119438" y="216218"/>
                      <a:pt x="3140393" y="222885"/>
                      <a:pt x="3161348" y="230505"/>
                    </a:cubicBezTo>
                    <a:cubicBezTo>
                      <a:pt x="3182303" y="239077"/>
                      <a:pt x="3201353" y="251460"/>
                      <a:pt x="3224213" y="254318"/>
                    </a:cubicBezTo>
                    <a:cubicBezTo>
                      <a:pt x="3243263" y="257175"/>
                      <a:pt x="3260408" y="262890"/>
                      <a:pt x="3278505" y="266700"/>
                    </a:cubicBezTo>
                    <a:cubicBezTo>
                      <a:pt x="3278505" y="263843"/>
                      <a:pt x="3279458" y="259080"/>
                      <a:pt x="3280410" y="258127"/>
                    </a:cubicBezTo>
                    <a:cubicBezTo>
                      <a:pt x="3284220" y="244793"/>
                      <a:pt x="3285173" y="230505"/>
                      <a:pt x="3289935" y="218122"/>
                    </a:cubicBezTo>
                    <a:cubicBezTo>
                      <a:pt x="3294698" y="206693"/>
                      <a:pt x="3302318" y="195263"/>
                      <a:pt x="3309938" y="186690"/>
                    </a:cubicBezTo>
                    <a:cubicBezTo>
                      <a:pt x="3320415" y="175260"/>
                      <a:pt x="3331845" y="167640"/>
                      <a:pt x="3343275" y="157163"/>
                    </a:cubicBezTo>
                    <a:cubicBezTo>
                      <a:pt x="3348038" y="153352"/>
                      <a:pt x="3352800" y="148590"/>
                      <a:pt x="3357563" y="145733"/>
                    </a:cubicBezTo>
                    <a:cubicBezTo>
                      <a:pt x="3361373" y="142875"/>
                      <a:pt x="3365183" y="140970"/>
                      <a:pt x="3368993" y="139065"/>
                    </a:cubicBezTo>
                    <a:cubicBezTo>
                      <a:pt x="3368040" y="138113"/>
                      <a:pt x="3367088" y="137160"/>
                      <a:pt x="3365183" y="137160"/>
                    </a:cubicBezTo>
                    <a:cubicBezTo>
                      <a:pt x="3363278" y="137160"/>
                      <a:pt x="3360420" y="137160"/>
                      <a:pt x="3358515" y="137160"/>
                    </a:cubicBezTo>
                    <a:cubicBezTo>
                      <a:pt x="3348990" y="138113"/>
                      <a:pt x="3339465" y="138113"/>
                      <a:pt x="3329940" y="140018"/>
                    </a:cubicBezTo>
                    <a:cubicBezTo>
                      <a:pt x="3317558" y="141922"/>
                      <a:pt x="3305175" y="142875"/>
                      <a:pt x="3292793" y="144780"/>
                    </a:cubicBezTo>
                    <a:cubicBezTo>
                      <a:pt x="3283268" y="145733"/>
                      <a:pt x="3274695" y="148590"/>
                      <a:pt x="3265170" y="149543"/>
                    </a:cubicBezTo>
                    <a:cubicBezTo>
                      <a:pt x="3239453" y="151447"/>
                      <a:pt x="3215640" y="143827"/>
                      <a:pt x="3190875" y="144780"/>
                    </a:cubicBezTo>
                    <a:cubicBezTo>
                      <a:pt x="3164205" y="146685"/>
                      <a:pt x="3141345" y="154305"/>
                      <a:pt x="3115628" y="160972"/>
                    </a:cubicBezTo>
                    <a:cubicBezTo>
                      <a:pt x="3113723" y="160972"/>
                      <a:pt x="3113723" y="159068"/>
                      <a:pt x="3115628" y="159068"/>
                    </a:cubicBezTo>
                    <a:cubicBezTo>
                      <a:pt x="3136583" y="151447"/>
                      <a:pt x="3157538" y="143827"/>
                      <a:pt x="3180398" y="140970"/>
                    </a:cubicBezTo>
                    <a:cubicBezTo>
                      <a:pt x="3220403" y="122872"/>
                      <a:pt x="3228975" y="70485"/>
                      <a:pt x="3268028" y="50482"/>
                    </a:cubicBezTo>
                    <a:cubicBezTo>
                      <a:pt x="3285173" y="41910"/>
                      <a:pt x="3305175" y="33338"/>
                      <a:pt x="3324225" y="29527"/>
                    </a:cubicBezTo>
                    <a:cubicBezTo>
                      <a:pt x="3335655" y="27622"/>
                      <a:pt x="3347085" y="26670"/>
                      <a:pt x="3358515" y="25717"/>
                    </a:cubicBezTo>
                    <a:cubicBezTo>
                      <a:pt x="3361373" y="25717"/>
                      <a:pt x="3375660" y="25717"/>
                      <a:pt x="3376613" y="20955"/>
                    </a:cubicBezTo>
                    <a:cubicBezTo>
                      <a:pt x="3377565" y="14288"/>
                      <a:pt x="3380423" y="952"/>
                      <a:pt x="3374708" y="0"/>
                    </a:cubicBezTo>
                    <a:close/>
                  </a:path>
                </a:pathLst>
              </a:custGeom>
              <a:solidFill>
                <a:srgbClr val="AF66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5" name="Google Shape;765;p6"/>
              <p:cNvSpPr/>
              <p:nvPr/>
            </p:nvSpPr>
            <p:spPr>
              <a:xfrm>
                <a:off x="2315200" y="1302488"/>
                <a:ext cx="252866" cy="329628"/>
              </a:xfrm>
              <a:custGeom>
                <a:avLst/>
                <a:gdLst/>
                <a:ahLst/>
                <a:cxnLst/>
                <a:rect l="l" t="t" r="r" b="b"/>
                <a:pathLst>
                  <a:path w="266175" h="193899" extrusionOk="0">
                    <a:moveTo>
                      <a:pt x="64104" y="0"/>
                    </a:moveTo>
                    <a:cubicBezTo>
                      <a:pt x="78886" y="1155"/>
                      <a:pt x="93447" y="3926"/>
                      <a:pt x="107567" y="9467"/>
                    </a:cubicBezTo>
                    <a:cubicBezTo>
                      <a:pt x="162284" y="31631"/>
                      <a:pt x="209938" y="63030"/>
                      <a:pt x="264655" y="81500"/>
                    </a:cubicBezTo>
                    <a:lnTo>
                      <a:pt x="266175" y="81914"/>
                    </a:lnTo>
                    <a:lnTo>
                      <a:pt x="265571" y="84172"/>
                    </a:lnTo>
                    <a:lnTo>
                      <a:pt x="236178" y="193899"/>
                    </a:lnTo>
                    <a:lnTo>
                      <a:pt x="185670" y="181473"/>
                    </a:lnTo>
                    <a:cubicBezTo>
                      <a:pt x="162725" y="178471"/>
                      <a:pt x="139339" y="177547"/>
                      <a:pt x="116393" y="177547"/>
                    </a:cubicBezTo>
                    <a:cubicBezTo>
                      <a:pt x="88153" y="177547"/>
                      <a:pt x="59471" y="179856"/>
                      <a:pt x="30789" y="182627"/>
                    </a:cubicBezTo>
                    <a:lnTo>
                      <a:pt x="0" y="185450"/>
                    </a:lnTo>
                    <a:lnTo>
                      <a:pt x="6199" y="158700"/>
                    </a:lnTo>
                    <a:cubicBezTo>
                      <a:pt x="16729" y="113324"/>
                      <a:pt x="27006" y="67874"/>
                      <a:pt x="33991" y="27682"/>
                    </a:cubicBezTo>
                    <a:lnTo>
                      <a:pt x="37764" y="137"/>
                    </a:lnTo>
                    <a:lnTo>
                      <a:pt x="64104" y="0"/>
                    </a:lnTo>
                    <a:close/>
                  </a:path>
                </a:pathLst>
              </a:custGeom>
              <a:solidFill>
                <a:srgbClr val="6E42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6" name="Google Shape;766;p6"/>
              <p:cNvSpPr/>
              <p:nvPr/>
            </p:nvSpPr>
            <p:spPr>
              <a:xfrm>
                <a:off x="1758814" y="1440787"/>
                <a:ext cx="160152" cy="190590"/>
              </a:xfrm>
              <a:custGeom>
                <a:avLst/>
                <a:gdLst/>
                <a:ahLst/>
                <a:cxnLst/>
                <a:rect l="l" t="t" r="r" b="b"/>
                <a:pathLst>
                  <a:path w="160152" h="190590" extrusionOk="0">
                    <a:moveTo>
                      <a:pt x="159522" y="0"/>
                    </a:moveTo>
                    <a:lnTo>
                      <a:pt x="156439" y="83657"/>
                    </a:lnTo>
                    <a:lnTo>
                      <a:pt x="160152" y="142068"/>
                    </a:lnTo>
                    <a:lnTo>
                      <a:pt x="103757" y="156867"/>
                    </a:lnTo>
                    <a:cubicBezTo>
                      <a:pt x="80591" y="164947"/>
                      <a:pt x="57646" y="174183"/>
                      <a:pt x="33818" y="182495"/>
                    </a:cubicBezTo>
                    <a:lnTo>
                      <a:pt x="1468" y="190590"/>
                    </a:lnTo>
                    <a:lnTo>
                      <a:pt x="14" y="169362"/>
                    </a:lnTo>
                    <a:cubicBezTo>
                      <a:pt x="-275" y="125282"/>
                      <a:pt x="3981" y="81820"/>
                      <a:pt x="7372" y="43535"/>
                    </a:cubicBezTo>
                    <a:lnTo>
                      <a:pt x="9614" y="11972"/>
                    </a:lnTo>
                    <a:lnTo>
                      <a:pt x="81474" y="9564"/>
                    </a:lnTo>
                    <a:cubicBezTo>
                      <a:pt x="105522" y="7602"/>
                      <a:pt x="129571" y="4889"/>
                      <a:pt x="153674" y="1166"/>
                    </a:cubicBezTo>
                    <a:lnTo>
                      <a:pt x="159522" y="0"/>
                    </a:lnTo>
                    <a:close/>
                  </a:path>
                </a:pathLst>
              </a:custGeom>
              <a:solidFill>
                <a:srgbClr val="6E42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7" name="Google Shape;767;p6"/>
              <p:cNvSpPr/>
              <p:nvPr/>
            </p:nvSpPr>
            <p:spPr>
              <a:xfrm>
                <a:off x="3396094" y="1483243"/>
                <a:ext cx="389077" cy="207242"/>
              </a:xfrm>
              <a:custGeom>
                <a:avLst/>
                <a:gdLst/>
                <a:ahLst/>
                <a:cxnLst/>
                <a:rect l="l" t="t" r="r" b="b"/>
                <a:pathLst>
                  <a:path w="386181" h="177130" extrusionOk="0">
                    <a:moveTo>
                      <a:pt x="0" y="0"/>
                    </a:moveTo>
                    <a:lnTo>
                      <a:pt x="22329" y="3046"/>
                    </a:lnTo>
                    <a:cubicBezTo>
                      <a:pt x="75500" y="9049"/>
                      <a:pt x="128893" y="13666"/>
                      <a:pt x="182726" y="16436"/>
                    </a:cubicBezTo>
                    <a:cubicBezTo>
                      <a:pt x="182726" y="16436"/>
                      <a:pt x="182726" y="18284"/>
                      <a:pt x="184490" y="18284"/>
                    </a:cubicBezTo>
                    <a:cubicBezTo>
                      <a:pt x="209201" y="21976"/>
                      <a:pt x="235677" y="16436"/>
                      <a:pt x="262151" y="16436"/>
                    </a:cubicBezTo>
                    <a:cubicBezTo>
                      <a:pt x="292158" y="16436"/>
                      <a:pt x="322162" y="18284"/>
                      <a:pt x="352169" y="20130"/>
                    </a:cubicBezTo>
                    <a:lnTo>
                      <a:pt x="386181" y="20600"/>
                    </a:lnTo>
                    <a:lnTo>
                      <a:pt x="385472" y="23952"/>
                    </a:lnTo>
                    <a:lnTo>
                      <a:pt x="335748" y="177130"/>
                    </a:lnTo>
                    <a:lnTo>
                      <a:pt x="309808" y="177130"/>
                    </a:lnTo>
                    <a:cubicBezTo>
                      <a:pt x="249797" y="175282"/>
                      <a:pt x="191550" y="175282"/>
                      <a:pt x="131539" y="173434"/>
                    </a:cubicBezTo>
                    <a:lnTo>
                      <a:pt x="58367" y="168441"/>
                    </a:lnTo>
                    <a:lnTo>
                      <a:pt x="7691" y="38669"/>
                    </a:lnTo>
                    <a:lnTo>
                      <a:pt x="0" y="0"/>
                    </a:lnTo>
                    <a:close/>
                  </a:path>
                </a:pathLst>
              </a:custGeom>
              <a:solidFill>
                <a:srgbClr val="6E42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68" name="Google Shape;768;p6"/>
            <p:cNvGrpSpPr/>
            <p:nvPr/>
          </p:nvGrpSpPr>
          <p:grpSpPr>
            <a:xfrm rot="-9323156">
              <a:off x="417193" y="974072"/>
              <a:ext cx="601097" cy="1379391"/>
              <a:chOff x="4564559" y="2755331"/>
              <a:chExt cx="751379" cy="1724255"/>
            </a:xfrm>
          </p:grpSpPr>
          <p:sp>
            <p:nvSpPr>
              <p:cNvPr id="769" name="Google Shape;769;p6"/>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0" name="Google Shape;770;p6"/>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71" name="Google Shape;771;p6"/>
            <p:cNvGrpSpPr/>
            <p:nvPr/>
          </p:nvGrpSpPr>
          <p:grpSpPr>
            <a:xfrm rot="8658896" flipH="1">
              <a:off x="800706" y="601256"/>
              <a:ext cx="725994" cy="1575601"/>
              <a:chOff x="5685287" y="2863915"/>
              <a:chExt cx="907616" cy="1969770"/>
            </a:xfrm>
          </p:grpSpPr>
          <p:sp>
            <p:nvSpPr>
              <p:cNvPr id="772" name="Google Shape;772;p6"/>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3" name="Google Shape;773;p6"/>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4" name="Google Shape;774;p6"/>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75" name="Google Shape;775;p6"/>
            <p:cNvGrpSpPr/>
            <p:nvPr/>
          </p:nvGrpSpPr>
          <p:grpSpPr>
            <a:xfrm rot="-10175364">
              <a:off x="800867" y="550249"/>
              <a:ext cx="605031" cy="1387040"/>
              <a:chOff x="6209083" y="1899986"/>
              <a:chExt cx="1085697" cy="2488974"/>
            </a:xfrm>
          </p:grpSpPr>
          <p:sp>
            <p:nvSpPr>
              <p:cNvPr id="776" name="Google Shape;776;p6"/>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7" name="Google Shape;777;p6"/>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78" name="Google Shape;778;p6"/>
            <p:cNvGrpSpPr/>
            <p:nvPr/>
          </p:nvGrpSpPr>
          <p:grpSpPr>
            <a:xfrm rot="-7974174">
              <a:off x="382692" y="324226"/>
              <a:ext cx="821066" cy="1403814"/>
              <a:chOff x="7981884" y="2154029"/>
              <a:chExt cx="1026344" cy="1781575"/>
            </a:xfrm>
          </p:grpSpPr>
          <p:sp>
            <p:nvSpPr>
              <p:cNvPr id="779" name="Google Shape;779;p6"/>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0" name="Google Shape;780;p6"/>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81" name="Google Shape;781;p6"/>
            <p:cNvGrpSpPr/>
            <p:nvPr/>
          </p:nvGrpSpPr>
          <p:grpSpPr>
            <a:xfrm rot="10357414">
              <a:off x="1188481" y="560217"/>
              <a:ext cx="431258" cy="947377"/>
              <a:chOff x="7793199" y="3142045"/>
              <a:chExt cx="539126" cy="1184339"/>
            </a:xfrm>
          </p:grpSpPr>
          <p:sp>
            <p:nvSpPr>
              <p:cNvPr id="782" name="Google Shape;782;p6"/>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3" name="Google Shape;783;p6"/>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784" name="Google Shape;784;p6"/>
          <p:cNvSpPr/>
          <p:nvPr/>
        </p:nvSpPr>
        <p:spPr>
          <a:xfrm>
            <a:off x="1900420" y="285917"/>
            <a:ext cx="25727" cy="25388"/>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5" name="Google Shape;785;p6"/>
          <p:cNvSpPr/>
          <p:nvPr/>
        </p:nvSpPr>
        <p:spPr>
          <a:xfrm>
            <a:off x="2010430" y="280872"/>
            <a:ext cx="25727" cy="25388"/>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CUSTOM_4_1_1_1_2_1">
    <p:spTree>
      <p:nvGrpSpPr>
        <p:cNvPr id="1" name="Shape 1036"/>
        <p:cNvGrpSpPr/>
        <p:nvPr/>
      </p:nvGrpSpPr>
      <p:grpSpPr>
        <a:xfrm>
          <a:off x="0" y="0"/>
          <a:ext cx="0" cy="0"/>
          <a:chOff x="0" y="0"/>
          <a:chExt cx="0" cy="0"/>
        </a:xfrm>
      </p:grpSpPr>
      <p:sp>
        <p:nvSpPr>
          <p:cNvPr id="1037" name="Google Shape;1037;p38"/>
          <p:cNvSpPr/>
          <p:nvPr/>
        </p:nvSpPr>
        <p:spPr>
          <a:xfrm rot="10459721" flipH="1">
            <a:off x="10437624" y="4465365"/>
            <a:ext cx="2037073" cy="2652976"/>
          </a:xfrm>
          <a:custGeom>
            <a:avLst/>
            <a:gdLst/>
            <a:ahLst/>
            <a:cxnLst/>
            <a:rect l="l" t="t" r="r" b="b"/>
            <a:pathLst>
              <a:path w="13896" h="18097" extrusionOk="0">
                <a:moveTo>
                  <a:pt x="7693" y="1"/>
                </a:moveTo>
                <a:cubicBezTo>
                  <a:pt x="4885" y="1"/>
                  <a:pt x="1999" y="1083"/>
                  <a:pt x="0" y="2956"/>
                </a:cubicBezTo>
                <a:cubicBezTo>
                  <a:pt x="0" y="6163"/>
                  <a:pt x="1493" y="9225"/>
                  <a:pt x="3523" y="11699"/>
                </a:cubicBezTo>
                <a:cubicBezTo>
                  <a:pt x="5553" y="14181"/>
                  <a:pt x="8130" y="16152"/>
                  <a:pt x="10680" y="18096"/>
                </a:cubicBezTo>
                <a:cubicBezTo>
                  <a:pt x="10961" y="14335"/>
                  <a:pt x="10595" y="10556"/>
                  <a:pt x="9614" y="6913"/>
                </a:cubicBezTo>
                <a:lnTo>
                  <a:pt x="9614" y="6913"/>
                </a:lnTo>
                <a:cubicBezTo>
                  <a:pt x="10723" y="8474"/>
                  <a:pt x="11874" y="9822"/>
                  <a:pt x="13427" y="10948"/>
                </a:cubicBezTo>
                <a:cubicBezTo>
                  <a:pt x="13896" y="8756"/>
                  <a:pt x="13853" y="6606"/>
                  <a:pt x="13666" y="4363"/>
                </a:cubicBezTo>
                <a:cubicBezTo>
                  <a:pt x="13597" y="3493"/>
                  <a:pt x="13452" y="2580"/>
                  <a:pt x="12949" y="1872"/>
                </a:cubicBezTo>
                <a:cubicBezTo>
                  <a:pt x="12412" y="1130"/>
                  <a:pt x="11533" y="712"/>
                  <a:pt x="10663" y="439"/>
                </a:cubicBezTo>
                <a:cubicBezTo>
                  <a:pt x="9714" y="142"/>
                  <a:pt x="8708" y="1"/>
                  <a:pt x="769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8" name="Google Shape;1038;p38"/>
          <p:cNvSpPr/>
          <p:nvPr/>
        </p:nvSpPr>
        <p:spPr>
          <a:xfrm rot="10800000" flipH="1">
            <a:off x="8762405" y="4815016"/>
            <a:ext cx="2633279" cy="2292905"/>
          </a:xfrm>
          <a:custGeom>
            <a:avLst/>
            <a:gdLst/>
            <a:ahLst/>
            <a:cxnLst/>
            <a:rect l="l" t="t" r="r" b="b"/>
            <a:pathLst>
              <a:path w="23041" h="20061" extrusionOk="0">
                <a:moveTo>
                  <a:pt x="12615" y="1"/>
                </a:moveTo>
                <a:cubicBezTo>
                  <a:pt x="11335" y="1"/>
                  <a:pt x="10061" y="78"/>
                  <a:pt x="8812" y="330"/>
                </a:cubicBezTo>
                <a:cubicBezTo>
                  <a:pt x="6782" y="731"/>
                  <a:pt x="4931" y="1764"/>
                  <a:pt x="3618" y="3359"/>
                </a:cubicBezTo>
                <a:cubicBezTo>
                  <a:pt x="1178" y="6336"/>
                  <a:pt x="1" y="10149"/>
                  <a:pt x="351" y="13979"/>
                </a:cubicBezTo>
                <a:cubicBezTo>
                  <a:pt x="5400" y="12597"/>
                  <a:pt x="7465" y="12401"/>
                  <a:pt x="11346" y="8886"/>
                </a:cubicBezTo>
                <a:lnTo>
                  <a:pt x="11346" y="8886"/>
                </a:lnTo>
                <a:cubicBezTo>
                  <a:pt x="8667" y="12861"/>
                  <a:pt x="10118" y="15395"/>
                  <a:pt x="11184" y="20061"/>
                </a:cubicBezTo>
                <a:cubicBezTo>
                  <a:pt x="15167" y="17698"/>
                  <a:pt x="18230" y="14047"/>
                  <a:pt x="19867" y="9722"/>
                </a:cubicBezTo>
                <a:cubicBezTo>
                  <a:pt x="20200" y="11155"/>
                  <a:pt x="21155" y="12366"/>
                  <a:pt x="22478" y="13023"/>
                </a:cubicBezTo>
                <a:cubicBezTo>
                  <a:pt x="22904" y="10891"/>
                  <a:pt x="23041" y="8588"/>
                  <a:pt x="22785" y="6430"/>
                </a:cubicBezTo>
                <a:cubicBezTo>
                  <a:pt x="22529" y="4263"/>
                  <a:pt x="21480" y="2079"/>
                  <a:pt x="19577" y="1013"/>
                </a:cubicBezTo>
                <a:cubicBezTo>
                  <a:pt x="18204" y="245"/>
                  <a:pt x="16566" y="134"/>
                  <a:pt x="14997" y="66"/>
                </a:cubicBezTo>
                <a:cubicBezTo>
                  <a:pt x="14204" y="30"/>
                  <a:pt x="13408" y="1"/>
                  <a:pt x="126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9" name="Google Shape;1039;p38"/>
          <p:cNvSpPr txBox="1">
            <a:spLocks noGrp="1"/>
          </p:cNvSpPr>
          <p:nvPr>
            <p:ph type="title"/>
          </p:nvPr>
        </p:nvSpPr>
        <p:spPr>
          <a:xfrm>
            <a:off x="1004567" y="301767"/>
            <a:ext cx="5805200" cy="153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9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0" name="Google Shape;1040;p38"/>
          <p:cNvSpPr txBox="1">
            <a:spLocks noGrp="1"/>
          </p:cNvSpPr>
          <p:nvPr>
            <p:ph type="subTitle" idx="1"/>
          </p:nvPr>
        </p:nvSpPr>
        <p:spPr>
          <a:xfrm>
            <a:off x="1004567" y="1837033"/>
            <a:ext cx="5091600" cy="165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1" name="Google Shape;1041;p38"/>
          <p:cNvSpPr txBox="1"/>
          <p:nvPr/>
        </p:nvSpPr>
        <p:spPr>
          <a:xfrm>
            <a:off x="960000" y="4732904"/>
            <a:ext cx="5136000" cy="8824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300"/>
              </a:spcBef>
              <a:spcAft>
                <a:spcPts val="0"/>
              </a:spcAft>
              <a:buNone/>
            </a:pPr>
            <a:r>
              <a:rPr lang="en-GB" sz="1865" b="1">
                <a:solidFill>
                  <a:schemeClr val="dk1"/>
                </a:solidFill>
                <a:latin typeface="Cabin"/>
                <a:ea typeface="Cabin"/>
                <a:cs typeface="Cabin"/>
                <a:sym typeface="Cabin"/>
              </a:rPr>
              <a:t>CREDITS</a:t>
            </a:r>
            <a:r>
              <a:rPr lang="en-GB" sz="1865">
                <a:solidFill>
                  <a:schemeClr val="dk1"/>
                </a:solidFill>
                <a:latin typeface="Cabin"/>
                <a:ea typeface="Cabin"/>
                <a:cs typeface="Cabin"/>
                <a:sym typeface="Cabin"/>
              </a:rPr>
              <a:t>: This presentation template was created by </a:t>
            </a:r>
            <a:r>
              <a:rPr lang="en-GB" sz="1865" b="1">
                <a:solidFill>
                  <a:schemeClr val="dk1"/>
                </a:solidFill>
                <a:uFill>
                  <a:noFill/>
                </a:uFill>
                <a:latin typeface="Cabin"/>
                <a:ea typeface="Cabin"/>
                <a:cs typeface="Cabin"/>
                <a:sym typeface="Cabin"/>
                <a:hlinkClick r:id="rId2"/>
              </a:rPr>
              <a:t>Slidesgo</a:t>
            </a:r>
            <a:r>
              <a:rPr lang="en-GB" sz="1865">
                <a:solidFill>
                  <a:schemeClr val="dk1"/>
                </a:solidFill>
                <a:latin typeface="Cabin"/>
                <a:ea typeface="Cabin"/>
                <a:cs typeface="Cabin"/>
                <a:sym typeface="Cabin"/>
              </a:rPr>
              <a:t>, including icons by </a:t>
            </a:r>
            <a:r>
              <a:rPr lang="en-GB" sz="1865" b="1">
                <a:solidFill>
                  <a:schemeClr val="dk1"/>
                </a:solidFill>
                <a:uFill>
                  <a:noFill/>
                </a:uFill>
                <a:latin typeface="Cabin"/>
                <a:ea typeface="Cabin"/>
                <a:cs typeface="Cabin"/>
                <a:sym typeface="Cabin"/>
                <a:hlinkClick r:id="rId3"/>
              </a:rPr>
              <a:t>Flaticon</a:t>
            </a:r>
            <a:r>
              <a:rPr lang="en-GB" sz="1865">
                <a:solidFill>
                  <a:schemeClr val="dk1"/>
                </a:solidFill>
                <a:latin typeface="Cabin"/>
                <a:ea typeface="Cabin"/>
                <a:cs typeface="Cabin"/>
                <a:sym typeface="Cabin"/>
              </a:rPr>
              <a:t>, and infographics &amp; images by </a:t>
            </a:r>
            <a:r>
              <a:rPr lang="en-GB" sz="1865" b="1">
                <a:solidFill>
                  <a:schemeClr val="dk1"/>
                </a:solidFill>
                <a:uFill>
                  <a:noFill/>
                </a:uFill>
                <a:latin typeface="Cabin"/>
                <a:ea typeface="Cabin"/>
                <a:cs typeface="Cabin"/>
                <a:sym typeface="Cabin"/>
                <a:hlinkClick r:id="rId4"/>
              </a:rPr>
              <a:t>Freep</a:t>
            </a:r>
            <a:r>
              <a:rPr lang="en-GB" sz="1865" b="1">
                <a:solidFill>
                  <a:schemeClr val="dk1"/>
                </a:solidFill>
                <a:latin typeface="Cabin"/>
                <a:ea typeface="Cabin"/>
                <a:cs typeface="Cabin"/>
                <a:sym typeface="Cabin"/>
              </a:rPr>
              <a:t>ik</a:t>
            </a:r>
            <a:endParaRPr sz="1865" b="1">
              <a:solidFill>
                <a:schemeClr val="dk1"/>
              </a:solidFill>
              <a:latin typeface="Anaheim" panose="02000503000000000000"/>
              <a:ea typeface="Anaheim" panose="02000503000000000000"/>
              <a:cs typeface="Anaheim" panose="02000503000000000000"/>
              <a:sym typeface="Anaheim" panose="02000503000000000000"/>
            </a:endParaRPr>
          </a:p>
        </p:txBody>
      </p:sp>
      <p:sp>
        <p:nvSpPr>
          <p:cNvPr id="1042" name="Google Shape;1042;p38"/>
          <p:cNvSpPr/>
          <p:nvPr/>
        </p:nvSpPr>
        <p:spPr>
          <a:xfrm rot="1682820">
            <a:off x="6404249" y="1259405"/>
            <a:ext cx="6791619" cy="1443571"/>
          </a:xfrm>
          <a:custGeom>
            <a:avLst/>
            <a:gdLst/>
            <a:ahLst/>
            <a:cxnLst/>
            <a:rect l="l" t="t" r="r" b="b"/>
            <a:pathLst>
              <a:path w="74810" h="15901" extrusionOk="0">
                <a:moveTo>
                  <a:pt x="598" y="1"/>
                </a:moveTo>
                <a:lnTo>
                  <a:pt x="1" y="606"/>
                </a:lnTo>
                <a:cubicBezTo>
                  <a:pt x="129" y="743"/>
                  <a:pt x="3370" y="3942"/>
                  <a:pt x="9682" y="7430"/>
                </a:cubicBezTo>
                <a:cubicBezTo>
                  <a:pt x="15491" y="10646"/>
                  <a:pt x="25096" y="14698"/>
                  <a:pt x="37857" y="15739"/>
                </a:cubicBezTo>
                <a:cubicBezTo>
                  <a:pt x="39205" y="15850"/>
                  <a:pt x="40553" y="15901"/>
                  <a:pt x="41892" y="15901"/>
                </a:cubicBezTo>
                <a:cubicBezTo>
                  <a:pt x="50192" y="15901"/>
                  <a:pt x="58005" y="13939"/>
                  <a:pt x="63413" y="12139"/>
                </a:cubicBezTo>
                <a:cubicBezTo>
                  <a:pt x="70203" y="9887"/>
                  <a:pt x="74767" y="7405"/>
                  <a:pt x="74809" y="7379"/>
                </a:cubicBezTo>
                <a:lnTo>
                  <a:pt x="74400" y="6637"/>
                </a:lnTo>
                <a:cubicBezTo>
                  <a:pt x="74357" y="6663"/>
                  <a:pt x="69853" y="9111"/>
                  <a:pt x="63123" y="11337"/>
                </a:cubicBezTo>
                <a:cubicBezTo>
                  <a:pt x="57787" y="13108"/>
                  <a:pt x="50071" y="15044"/>
                  <a:pt x="41894" y="15044"/>
                </a:cubicBezTo>
                <a:cubicBezTo>
                  <a:pt x="40580" y="15044"/>
                  <a:pt x="39255" y="14994"/>
                  <a:pt x="37925" y="14886"/>
                </a:cubicBezTo>
                <a:cubicBezTo>
                  <a:pt x="25335" y="13854"/>
                  <a:pt x="15858" y="9861"/>
                  <a:pt x="10126" y="6697"/>
                </a:cubicBezTo>
                <a:cubicBezTo>
                  <a:pt x="3907" y="3268"/>
                  <a:pt x="632" y="35"/>
                  <a:pt x="59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43" name="Google Shape;1043;p38"/>
          <p:cNvSpPr/>
          <p:nvPr/>
        </p:nvSpPr>
        <p:spPr>
          <a:xfrm rot="2993290">
            <a:off x="6846701" y="1942653"/>
            <a:ext cx="6791497" cy="1443545"/>
          </a:xfrm>
          <a:custGeom>
            <a:avLst/>
            <a:gdLst/>
            <a:ahLst/>
            <a:cxnLst/>
            <a:rect l="l" t="t" r="r" b="b"/>
            <a:pathLst>
              <a:path w="74810" h="15901" extrusionOk="0">
                <a:moveTo>
                  <a:pt x="598" y="1"/>
                </a:moveTo>
                <a:lnTo>
                  <a:pt x="1" y="606"/>
                </a:lnTo>
                <a:cubicBezTo>
                  <a:pt x="129" y="743"/>
                  <a:pt x="3370" y="3942"/>
                  <a:pt x="9682" y="7430"/>
                </a:cubicBezTo>
                <a:cubicBezTo>
                  <a:pt x="15491" y="10646"/>
                  <a:pt x="25096" y="14698"/>
                  <a:pt x="37857" y="15739"/>
                </a:cubicBezTo>
                <a:cubicBezTo>
                  <a:pt x="39205" y="15850"/>
                  <a:pt x="40553" y="15901"/>
                  <a:pt x="41892" y="15901"/>
                </a:cubicBezTo>
                <a:cubicBezTo>
                  <a:pt x="50192" y="15901"/>
                  <a:pt x="58005" y="13939"/>
                  <a:pt x="63413" y="12139"/>
                </a:cubicBezTo>
                <a:cubicBezTo>
                  <a:pt x="70203" y="9887"/>
                  <a:pt x="74767" y="7405"/>
                  <a:pt x="74809" y="7379"/>
                </a:cubicBezTo>
                <a:lnTo>
                  <a:pt x="74400" y="6637"/>
                </a:lnTo>
                <a:cubicBezTo>
                  <a:pt x="74357" y="6663"/>
                  <a:pt x="69853" y="9111"/>
                  <a:pt x="63123" y="11337"/>
                </a:cubicBezTo>
                <a:cubicBezTo>
                  <a:pt x="57787" y="13108"/>
                  <a:pt x="50071" y="15044"/>
                  <a:pt x="41894" y="15044"/>
                </a:cubicBezTo>
                <a:cubicBezTo>
                  <a:pt x="40580" y="15044"/>
                  <a:pt x="39255" y="14994"/>
                  <a:pt x="37925" y="14886"/>
                </a:cubicBezTo>
                <a:cubicBezTo>
                  <a:pt x="25335" y="13854"/>
                  <a:pt x="15858" y="9861"/>
                  <a:pt x="10126" y="6697"/>
                </a:cubicBezTo>
                <a:cubicBezTo>
                  <a:pt x="3907" y="3268"/>
                  <a:pt x="632" y="35"/>
                  <a:pt x="59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044" name="Google Shape;1044;p38"/>
          <p:cNvGrpSpPr/>
          <p:nvPr/>
        </p:nvGrpSpPr>
        <p:grpSpPr>
          <a:xfrm>
            <a:off x="6260399" y="2282927"/>
            <a:ext cx="6210481" cy="3460813"/>
            <a:chOff x="5057800" y="1377717"/>
            <a:chExt cx="4175955" cy="2327066"/>
          </a:xfrm>
        </p:grpSpPr>
        <p:sp>
          <p:nvSpPr>
            <p:cNvPr id="1045" name="Google Shape;1045;p38"/>
            <p:cNvSpPr/>
            <p:nvPr/>
          </p:nvSpPr>
          <p:spPr>
            <a:xfrm>
              <a:off x="7683838" y="2962850"/>
              <a:ext cx="113813" cy="49235"/>
            </a:xfrm>
            <a:custGeom>
              <a:avLst/>
              <a:gdLst/>
              <a:ahLst/>
              <a:cxnLst/>
              <a:rect l="l" t="t" r="r" b="b"/>
              <a:pathLst>
                <a:path w="3375" h="1460" fill="none" extrusionOk="0">
                  <a:moveTo>
                    <a:pt x="1" y="1"/>
                  </a:moveTo>
                  <a:cubicBezTo>
                    <a:pt x="1186" y="365"/>
                    <a:pt x="2311" y="852"/>
                    <a:pt x="3375" y="1460"/>
                  </a:cubicBezTo>
                </a:path>
              </a:pathLst>
            </a:custGeom>
            <a:noFill/>
            <a:ln w="9875" cap="flat" cmpd="sng">
              <a:solidFill>
                <a:srgbClr val="FFFFFF"/>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46" name="Google Shape;1046;p38"/>
            <p:cNvSpPr/>
            <p:nvPr/>
          </p:nvSpPr>
          <p:spPr>
            <a:xfrm>
              <a:off x="5977220" y="2729157"/>
              <a:ext cx="764725" cy="975626"/>
            </a:xfrm>
            <a:custGeom>
              <a:avLst/>
              <a:gdLst/>
              <a:ahLst/>
              <a:cxnLst/>
              <a:rect l="l" t="t" r="r" b="b"/>
              <a:pathLst>
                <a:path w="22677" h="28931" extrusionOk="0">
                  <a:moveTo>
                    <a:pt x="10427" y="0"/>
                  </a:moveTo>
                  <a:cubicBezTo>
                    <a:pt x="7205" y="274"/>
                    <a:pt x="4104" y="699"/>
                    <a:pt x="1004" y="1125"/>
                  </a:cubicBezTo>
                  <a:cubicBezTo>
                    <a:pt x="335" y="8177"/>
                    <a:pt x="1" y="15259"/>
                    <a:pt x="31" y="22371"/>
                  </a:cubicBezTo>
                  <a:cubicBezTo>
                    <a:pt x="62" y="24438"/>
                    <a:pt x="214" y="26779"/>
                    <a:pt x="1764" y="28086"/>
                  </a:cubicBezTo>
                  <a:cubicBezTo>
                    <a:pt x="2420" y="28639"/>
                    <a:pt x="3228" y="28930"/>
                    <a:pt x="4058" y="28930"/>
                  </a:cubicBezTo>
                  <a:cubicBezTo>
                    <a:pt x="4458" y="28930"/>
                    <a:pt x="4864" y="28863"/>
                    <a:pt x="5259" y="28724"/>
                  </a:cubicBezTo>
                  <a:cubicBezTo>
                    <a:pt x="6414" y="28268"/>
                    <a:pt x="7265" y="27204"/>
                    <a:pt x="7448" y="25958"/>
                  </a:cubicBezTo>
                  <a:cubicBezTo>
                    <a:pt x="8025" y="26961"/>
                    <a:pt x="8755" y="28086"/>
                    <a:pt x="9849" y="28177"/>
                  </a:cubicBezTo>
                  <a:cubicBezTo>
                    <a:pt x="9916" y="28185"/>
                    <a:pt x="9982" y="28189"/>
                    <a:pt x="10047" y="28189"/>
                  </a:cubicBezTo>
                  <a:cubicBezTo>
                    <a:pt x="10967" y="28189"/>
                    <a:pt x="11760" y="27415"/>
                    <a:pt x="12129" y="26536"/>
                  </a:cubicBezTo>
                  <a:cubicBezTo>
                    <a:pt x="12494" y="25624"/>
                    <a:pt x="12463" y="24560"/>
                    <a:pt x="12402" y="23527"/>
                  </a:cubicBezTo>
                  <a:lnTo>
                    <a:pt x="12402" y="23527"/>
                  </a:lnTo>
                  <a:cubicBezTo>
                    <a:pt x="12980" y="24530"/>
                    <a:pt x="13740" y="25624"/>
                    <a:pt x="14773" y="25776"/>
                  </a:cubicBezTo>
                  <a:cubicBezTo>
                    <a:pt x="14842" y="25784"/>
                    <a:pt x="14909" y="25787"/>
                    <a:pt x="14977" y="25787"/>
                  </a:cubicBezTo>
                  <a:cubicBezTo>
                    <a:pt x="15959" y="25787"/>
                    <a:pt x="16833" y="24982"/>
                    <a:pt x="17174" y="24043"/>
                  </a:cubicBezTo>
                  <a:cubicBezTo>
                    <a:pt x="17539" y="23010"/>
                    <a:pt x="17448" y="21916"/>
                    <a:pt x="17357" y="20821"/>
                  </a:cubicBezTo>
                  <a:lnTo>
                    <a:pt x="17357" y="20821"/>
                  </a:lnTo>
                  <a:cubicBezTo>
                    <a:pt x="18199" y="21837"/>
                    <a:pt x="19385" y="22954"/>
                    <a:pt x="20568" y="22954"/>
                  </a:cubicBezTo>
                  <a:cubicBezTo>
                    <a:pt x="20836" y="22954"/>
                    <a:pt x="21105" y="22896"/>
                    <a:pt x="21369" y="22767"/>
                  </a:cubicBezTo>
                  <a:cubicBezTo>
                    <a:pt x="22311" y="22311"/>
                    <a:pt x="22676" y="21125"/>
                    <a:pt x="22524" y="20061"/>
                  </a:cubicBezTo>
                  <a:cubicBezTo>
                    <a:pt x="22372" y="19028"/>
                    <a:pt x="21795" y="18086"/>
                    <a:pt x="21217" y="17204"/>
                  </a:cubicBezTo>
                  <a:cubicBezTo>
                    <a:pt x="17630" y="11459"/>
                    <a:pt x="14013" y="5745"/>
                    <a:pt x="104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47" name="Google Shape;1047;p38"/>
            <p:cNvSpPr/>
            <p:nvPr/>
          </p:nvSpPr>
          <p:spPr>
            <a:xfrm>
              <a:off x="5662564" y="1454670"/>
              <a:ext cx="907169" cy="1484330"/>
            </a:xfrm>
            <a:custGeom>
              <a:avLst/>
              <a:gdLst/>
              <a:ahLst/>
              <a:cxnLst/>
              <a:rect l="l" t="t" r="r" b="b"/>
              <a:pathLst>
                <a:path w="26901" h="44016" extrusionOk="0">
                  <a:moveTo>
                    <a:pt x="5737" y="0"/>
                  </a:moveTo>
                  <a:cubicBezTo>
                    <a:pt x="4623" y="0"/>
                    <a:pt x="3530" y="265"/>
                    <a:pt x="2554" y="864"/>
                  </a:cubicBezTo>
                  <a:lnTo>
                    <a:pt x="2523" y="864"/>
                  </a:lnTo>
                  <a:cubicBezTo>
                    <a:pt x="882" y="1867"/>
                    <a:pt x="396" y="4785"/>
                    <a:pt x="152" y="7247"/>
                  </a:cubicBezTo>
                  <a:cubicBezTo>
                    <a:pt x="0" y="8827"/>
                    <a:pt x="213" y="10438"/>
                    <a:pt x="396" y="12019"/>
                  </a:cubicBezTo>
                  <a:cubicBezTo>
                    <a:pt x="1307" y="20742"/>
                    <a:pt x="639" y="29648"/>
                    <a:pt x="2584" y="38189"/>
                  </a:cubicBezTo>
                  <a:cubicBezTo>
                    <a:pt x="2736" y="39253"/>
                    <a:pt x="3162" y="40256"/>
                    <a:pt x="3739" y="41138"/>
                  </a:cubicBezTo>
                  <a:cubicBezTo>
                    <a:pt x="4499" y="42111"/>
                    <a:pt x="5654" y="42688"/>
                    <a:pt x="6809" y="43083"/>
                  </a:cubicBezTo>
                  <a:cubicBezTo>
                    <a:pt x="8146" y="43478"/>
                    <a:pt x="9514" y="43752"/>
                    <a:pt x="10882" y="43873"/>
                  </a:cubicBezTo>
                  <a:cubicBezTo>
                    <a:pt x="11905" y="43968"/>
                    <a:pt x="12929" y="44015"/>
                    <a:pt x="13952" y="44015"/>
                  </a:cubicBezTo>
                  <a:cubicBezTo>
                    <a:pt x="17214" y="44015"/>
                    <a:pt x="20456" y="43531"/>
                    <a:pt x="23557" y="42536"/>
                  </a:cubicBezTo>
                  <a:cubicBezTo>
                    <a:pt x="24439" y="42262"/>
                    <a:pt x="25320" y="41928"/>
                    <a:pt x="25837" y="41199"/>
                  </a:cubicBezTo>
                  <a:cubicBezTo>
                    <a:pt x="26201" y="40621"/>
                    <a:pt x="26384" y="39952"/>
                    <a:pt x="26414" y="39284"/>
                  </a:cubicBezTo>
                  <a:cubicBezTo>
                    <a:pt x="26901" y="34998"/>
                    <a:pt x="26141" y="30682"/>
                    <a:pt x="25077" y="26518"/>
                  </a:cubicBezTo>
                  <a:cubicBezTo>
                    <a:pt x="24317" y="23387"/>
                    <a:pt x="23375" y="20256"/>
                    <a:pt x="21885" y="17368"/>
                  </a:cubicBezTo>
                  <a:cubicBezTo>
                    <a:pt x="20639" y="14906"/>
                    <a:pt x="19028" y="12688"/>
                    <a:pt x="17539" y="10347"/>
                  </a:cubicBezTo>
                  <a:cubicBezTo>
                    <a:pt x="15776" y="7551"/>
                    <a:pt x="14195" y="4542"/>
                    <a:pt x="11672" y="2383"/>
                  </a:cubicBezTo>
                  <a:cubicBezTo>
                    <a:pt x="10041" y="951"/>
                    <a:pt x="7850" y="0"/>
                    <a:pt x="573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48" name="Google Shape;1048;p38"/>
            <p:cNvSpPr/>
            <p:nvPr/>
          </p:nvSpPr>
          <p:spPr>
            <a:xfrm>
              <a:off x="5656426" y="1479726"/>
              <a:ext cx="654992" cy="1045161"/>
            </a:xfrm>
            <a:custGeom>
              <a:avLst/>
              <a:gdLst/>
              <a:ahLst/>
              <a:cxnLst/>
              <a:rect l="l" t="t" r="r" b="b"/>
              <a:pathLst>
                <a:path w="19423" h="30993" extrusionOk="0">
                  <a:moveTo>
                    <a:pt x="5606" y="1"/>
                  </a:moveTo>
                  <a:cubicBezTo>
                    <a:pt x="4912" y="1"/>
                    <a:pt x="4221" y="115"/>
                    <a:pt x="3556" y="364"/>
                  </a:cubicBezTo>
                  <a:lnTo>
                    <a:pt x="3556" y="333"/>
                  </a:lnTo>
                  <a:cubicBezTo>
                    <a:pt x="1550" y="1093"/>
                    <a:pt x="426" y="3890"/>
                    <a:pt x="213" y="6413"/>
                  </a:cubicBezTo>
                  <a:cubicBezTo>
                    <a:pt x="0" y="8935"/>
                    <a:pt x="578" y="11428"/>
                    <a:pt x="760" y="13951"/>
                  </a:cubicBezTo>
                  <a:cubicBezTo>
                    <a:pt x="973" y="16625"/>
                    <a:pt x="790" y="19331"/>
                    <a:pt x="1094" y="22006"/>
                  </a:cubicBezTo>
                  <a:cubicBezTo>
                    <a:pt x="1429" y="24680"/>
                    <a:pt x="2340" y="27416"/>
                    <a:pt x="4347" y="29148"/>
                  </a:cubicBezTo>
                  <a:cubicBezTo>
                    <a:pt x="5800" y="30415"/>
                    <a:pt x="7662" y="30993"/>
                    <a:pt x="9561" y="30993"/>
                  </a:cubicBezTo>
                  <a:cubicBezTo>
                    <a:pt x="11675" y="30993"/>
                    <a:pt x="13835" y="30277"/>
                    <a:pt x="15532" y="28997"/>
                  </a:cubicBezTo>
                  <a:cubicBezTo>
                    <a:pt x="16383" y="28389"/>
                    <a:pt x="17082" y="27629"/>
                    <a:pt x="17630" y="26778"/>
                  </a:cubicBezTo>
                  <a:cubicBezTo>
                    <a:pt x="18177" y="25805"/>
                    <a:pt x="18511" y="24772"/>
                    <a:pt x="18663" y="23677"/>
                  </a:cubicBezTo>
                  <a:cubicBezTo>
                    <a:pt x="19423" y="18996"/>
                    <a:pt x="17660" y="14285"/>
                    <a:pt x="15806" y="9908"/>
                  </a:cubicBezTo>
                  <a:cubicBezTo>
                    <a:pt x="14681" y="7264"/>
                    <a:pt x="13435" y="4558"/>
                    <a:pt x="11398" y="2552"/>
                  </a:cubicBezTo>
                  <a:cubicBezTo>
                    <a:pt x="9845" y="1045"/>
                    <a:pt x="7708" y="1"/>
                    <a:pt x="5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49" name="Google Shape;1049;p38"/>
            <p:cNvSpPr/>
            <p:nvPr/>
          </p:nvSpPr>
          <p:spPr>
            <a:xfrm>
              <a:off x="5057800" y="1377717"/>
              <a:ext cx="811869" cy="586839"/>
            </a:xfrm>
            <a:custGeom>
              <a:avLst/>
              <a:gdLst/>
              <a:ahLst/>
              <a:cxnLst/>
              <a:rect l="l" t="t" r="r" b="b"/>
              <a:pathLst>
                <a:path w="24075" h="17402" extrusionOk="0">
                  <a:moveTo>
                    <a:pt x="13261" y="1"/>
                  </a:moveTo>
                  <a:cubicBezTo>
                    <a:pt x="6438" y="1"/>
                    <a:pt x="4089" y="2876"/>
                    <a:pt x="2189" y="6763"/>
                  </a:cubicBezTo>
                  <a:cubicBezTo>
                    <a:pt x="700" y="9833"/>
                    <a:pt x="1" y="14058"/>
                    <a:pt x="578" y="17401"/>
                  </a:cubicBezTo>
                  <a:cubicBezTo>
                    <a:pt x="4408" y="14149"/>
                    <a:pt x="7205" y="11474"/>
                    <a:pt x="11460" y="10623"/>
                  </a:cubicBezTo>
                  <a:cubicBezTo>
                    <a:pt x="12127" y="10490"/>
                    <a:pt x="12733" y="10428"/>
                    <a:pt x="13294" y="10428"/>
                  </a:cubicBezTo>
                  <a:cubicBezTo>
                    <a:pt x="16569" y="10428"/>
                    <a:pt x="18322" y="12534"/>
                    <a:pt x="21825" y="14818"/>
                  </a:cubicBezTo>
                  <a:cubicBezTo>
                    <a:pt x="23010" y="9985"/>
                    <a:pt x="24074" y="6611"/>
                    <a:pt x="22585" y="3936"/>
                  </a:cubicBezTo>
                  <a:cubicBezTo>
                    <a:pt x="21703" y="2416"/>
                    <a:pt x="16871" y="137"/>
                    <a:pt x="14105" y="15"/>
                  </a:cubicBezTo>
                  <a:cubicBezTo>
                    <a:pt x="13816" y="6"/>
                    <a:pt x="13535" y="1"/>
                    <a:pt x="1326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0" name="Google Shape;1050;p38"/>
            <p:cNvSpPr/>
            <p:nvPr/>
          </p:nvSpPr>
          <p:spPr>
            <a:xfrm>
              <a:off x="5692272" y="1873295"/>
              <a:ext cx="644437" cy="673337"/>
            </a:xfrm>
            <a:custGeom>
              <a:avLst/>
              <a:gdLst/>
              <a:ahLst/>
              <a:cxnLst/>
              <a:rect l="l" t="t" r="r" b="b"/>
              <a:pathLst>
                <a:path w="19110" h="19967" extrusionOk="0">
                  <a:moveTo>
                    <a:pt x="15411" y="0"/>
                  </a:moveTo>
                  <a:cubicBezTo>
                    <a:pt x="15427" y="21"/>
                    <a:pt x="15442" y="43"/>
                    <a:pt x="15458" y="64"/>
                  </a:cubicBezTo>
                  <a:lnTo>
                    <a:pt x="15458" y="64"/>
                  </a:lnTo>
                  <a:cubicBezTo>
                    <a:pt x="15453" y="43"/>
                    <a:pt x="15447" y="21"/>
                    <a:pt x="15442" y="0"/>
                  </a:cubicBezTo>
                  <a:close/>
                  <a:moveTo>
                    <a:pt x="15458" y="64"/>
                  </a:moveTo>
                  <a:lnTo>
                    <a:pt x="15458" y="64"/>
                  </a:lnTo>
                  <a:cubicBezTo>
                    <a:pt x="16414" y="3925"/>
                    <a:pt x="16319" y="7066"/>
                    <a:pt x="15472" y="9575"/>
                  </a:cubicBezTo>
                  <a:cubicBezTo>
                    <a:pt x="14621" y="12067"/>
                    <a:pt x="12889" y="14316"/>
                    <a:pt x="10518" y="15502"/>
                  </a:cubicBezTo>
                  <a:cubicBezTo>
                    <a:pt x="9441" y="16027"/>
                    <a:pt x="8244" y="16300"/>
                    <a:pt x="7057" y="16300"/>
                  </a:cubicBezTo>
                  <a:cubicBezTo>
                    <a:pt x="5631" y="16300"/>
                    <a:pt x="4218" y="15905"/>
                    <a:pt x="3040" y="15076"/>
                  </a:cubicBezTo>
                  <a:cubicBezTo>
                    <a:pt x="1581" y="14073"/>
                    <a:pt x="518" y="12584"/>
                    <a:pt x="92" y="10851"/>
                  </a:cubicBezTo>
                  <a:lnTo>
                    <a:pt x="92" y="10851"/>
                  </a:lnTo>
                  <a:cubicBezTo>
                    <a:pt x="1" y="15076"/>
                    <a:pt x="3679" y="19605"/>
                    <a:pt x="7843" y="19940"/>
                  </a:cubicBezTo>
                  <a:cubicBezTo>
                    <a:pt x="8067" y="19958"/>
                    <a:pt x="8291" y="19966"/>
                    <a:pt x="8514" y="19966"/>
                  </a:cubicBezTo>
                  <a:cubicBezTo>
                    <a:pt x="12438" y="19966"/>
                    <a:pt x="16162" y="17234"/>
                    <a:pt x="17600" y="13496"/>
                  </a:cubicBezTo>
                  <a:cubicBezTo>
                    <a:pt x="19110" y="9601"/>
                    <a:pt x="17740" y="3247"/>
                    <a:pt x="15458" y="64"/>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1" name="Google Shape;1051;p38"/>
            <p:cNvSpPr/>
            <p:nvPr/>
          </p:nvSpPr>
          <p:spPr>
            <a:xfrm>
              <a:off x="5231028" y="1722389"/>
              <a:ext cx="572878" cy="185642"/>
            </a:xfrm>
            <a:custGeom>
              <a:avLst/>
              <a:gdLst/>
              <a:ahLst/>
              <a:cxnLst/>
              <a:rect l="l" t="t" r="r" b="b"/>
              <a:pathLst>
                <a:path w="16988" h="5505" extrusionOk="0">
                  <a:moveTo>
                    <a:pt x="7468" y="1"/>
                  </a:moveTo>
                  <a:cubicBezTo>
                    <a:pt x="4342" y="1"/>
                    <a:pt x="1118" y="1748"/>
                    <a:pt x="1" y="4718"/>
                  </a:cubicBezTo>
                  <a:cubicBezTo>
                    <a:pt x="1916" y="3928"/>
                    <a:pt x="3861" y="3138"/>
                    <a:pt x="5928" y="3107"/>
                  </a:cubicBezTo>
                  <a:cubicBezTo>
                    <a:pt x="6012" y="3106"/>
                    <a:pt x="6095" y="3105"/>
                    <a:pt x="6177" y="3105"/>
                  </a:cubicBezTo>
                  <a:cubicBezTo>
                    <a:pt x="9426" y="3105"/>
                    <a:pt x="11296" y="4261"/>
                    <a:pt x="14439" y="5417"/>
                  </a:cubicBezTo>
                  <a:cubicBezTo>
                    <a:pt x="14630" y="5477"/>
                    <a:pt x="14822" y="5504"/>
                    <a:pt x="15009" y="5504"/>
                  </a:cubicBezTo>
                  <a:cubicBezTo>
                    <a:pt x="16069" y="5504"/>
                    <a:pt x="16987" y="4613"/>
                    <a:pt x="16962" y="3502"/>
                  </a:cubicBezTo>
                  <a:cubicBezTo>
                    <a:pt x="14287" y="1557"/>
                    <a:pt x="11004" y="159"/>
                    <a:pt x="7782" y="7"/>
                  </a:cubicBezTo>
                  <a:cubicBezTo>
                    <a:pt x="7678" y="3"/>
                    <a:pt x="7573" y="1"/>
                    <a:pt x="74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2" name="Google Shape;1052;p38"/>
            <p:cNvSpPr/>
            <p:nvPr/>
          </p:nvSpPr>
          <p:spPr>
            <a:xfrm>
              <a:off x="5630798" y="1459189"/>
              <a:ext cx="218353" cy="452252"/>
            </a:xfrm>
            <a:custGeom>
              <a:avLst/>
              <a:gdLst/>
              <a:ahLst/>
              <a:cxnLst/>
              <a:rect l="l" t="t" r="r" b="b"/>
              <a:pathLst>
                <a:path w="6475" h="13411" extrusionOk="0">
                  <a:moveTo>
                    <a:pt x="3952" y="0"/>
                  </a:moveTo>
                  <a:cubicBezTo>
                    <a:pt x="4711" y="2037"/>
                    <a:pt x="3496" y="2523"/>
                    <a:pt x="3374" y="4073"/>
                  </a:cubicBezTo>
                  <a:cubicBezTo>
                    <a:pt x="3222" y="5532"/>
                    <a:pt x="5228" y="8055"/>
                    <a:pt x="3982" y="9788"/>
                  </a:cubicBezTo>
                  <a:cubicBezTo>
                    <a:pt x="3106" y="11003"/>
                    <a:pt x="2887" y="12272"/>
                    <a:pt x="561" y="12272"/>
                  </a:cubicBezTo>
                  <a:cubicBezTo>
                    <a:pt x="386" y="12272"/>
                    <a:pt x="200" y="12264"/>
                    <a:pt x="0" y="12250"/>
                  </a:cubicBezTo>
                  <a:lnTo>
                    <a:pt x="0" y="12250"/>
                  </a:lnTo>
                  <a:cubicBezTo>
                    <a:pt x="519" y="12523"/>
                    <a:pt x="2070" y="13410"/>
                    <a:pt x="3151" y="13410"/>
                  </a:cubicBezTo>
                  <a:cubicBezTo>
                    <a:pt x="3272" y="13410"/>
                    <a:pt x="3388" y="13399"/>
                    <a:pt x="3496" y="13374"/>
                  </a:cubicBezTo>
                  <a:cubicBezTo>
                    <a:pt x="4104" y="13222"/>
                    <a:pt x="4620" y="12797"/>
                    <a:pt x="4894" y="12250"/>
                  </a:cubicBezTo>
                  <a:cubicBezTo>
                    <a:pt x="5137" y="11672"/>
                    <a:pt x="5350" y="11095"/>
                    <a:pt x="5441" y="10487"/>
                  </a:cubicBezTo>
                  <a:cubicBezTo>
                    <a:pt x="5897" y="8633"/>
                    <a:pt x="6474" y="6778"/>
                    <a:pt x="6414" y="4863"/>
                  </a:cubicBezTo>
                  <a:cubicBezTo>
                    <a:pt x="6383" y="2979"/>
                    <a:pt x="6110" y="1246"/>
                    <a:pt x="39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3" name="Google Shape;1053;p38"/>
            <p:cNvSpPr/>
            <p:nvPr/>
          </p:nvSpPr>
          <p:spPr>
            <a:xfrm rot="-170573">
              <a:off x="6356483" y="2059846"/>
              <a:ext cx="293175" cy="832719"/>
            </a:xfrm>
            <a:custGeom>
              <a:avLst/>
              <a:gdLst/>
              <a:ahLst/>
              <a:cxnLst/>
              <a:rect l="l" t="t" r="r" b="b"/>
              <a:pathLst>
                <a:path w="8694" h="24694" extrusionOk="0">
                  <a:moveTo>
                    <a:pt x="2158" y="0"/>
                  </a:moveTo>
                  <a:lnTo>
                    <a:pt x="2128" y="30"/>
                  </a:lnTo>
                  <a:cubicBezTo>
                    <a:pt x="1247" y="669"/>
                    <a:pt x="1095" y="1854"/>
                    <a:pt x="1003" y="3009"/>
                  </a:cubicBezTo>
                  <a:cubicBezTo>
                    <a:pt x="335" y="10274"/>
                    <a:pt x="0" y="17781"/>
                    <a:pt x="2554" y="24620"/>
                  </a:cubicBezTo>
                  <a:cubicBezTo>
                    <a:pt x="2766" y="24670"/>
                    <a:pt x="2981" y="24694"/>
                    <a:pt x="3196" y="24694"/>
                  </a:cubicBezTo>
                  <a:cubicBezTo>
                    <a:pt x="4420" y="24694"/>
                    <a:pt x="5629" y="23927"/>
                    <a:pt x="6353" y="22918"/>
                  </a:cubicBezTo>
                  <a:cubicBezTo>
                    <a:pt x="7204" y="21702"/>
                    <a:pt x="7569" y="20213"/>
                    <a:pt x="7751" y="18724"/>
                  </a:cubicBezTo>
                  <a:cubicBezTo>
                    <a:pt x="8693" y="12037"/>
                    <a:pt x="6991" y="4681"/>
                    <a:pt x="215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4" name="Google Shape;1054;p38"/>
            <p:cNvSpPr/>
            <p:nvPr/>
          </p:nvSpPr>
          <p:spPr>
            <a:xfrm>
              <a:off x="5855923" y="1582072"/>
              <a:ext cx="118265" cy="100257"/>
            </a:xfrm>
            <a:custGeom>
              <a:avLst/>
              <a:gdLst/>
              <a:ahLst/>
              <a:cxnLst/>
              <a:rect l="l" t="t" r="r" b="b"/>
              <a:pathLst>
                <a:path w="3507" h="2973" extrusionOk="0">
                  <a:moveTo>
                    <a:pt x="1887" y="0"/>
                  </a:moveTo>
                  <a:cubicBezTo>
                    <a:pt x="1450" y="0"/>
                    <a:pt x="1009" y="193"/>
                    <a:pt x="710" y="612"/>
                  </a:cubicBezTo>
                  <a:cubicBezTo>
                    <a:pt x="1" y="1633"/>
                    <a:pt x="722" y="2973"/>
                    <a:pt x="1885" y="2973"/>
                  </a:cubicBezTo>
                  <a:cubicBezTo>
                    <a:pt x="1967" y="2973"/>
                    <a:pt x="2052" y="2966"/>
                    <a:pt x="2139" y="2952"/>
                  </a:cubicBezTo>
                  <a:cubicBezTo>
                    <a:pt x="2960" y="2830"/>
                    <a:pt x="3507" y="2040"/>
                    <a:pt x="3355" y="1250"/>
                  </a:cubicBezTo>
                  <a:cubicBezTo>
                    <a:pt x="3226" y="457"/>
                    <a:pt x="2560" y="0"/>
                    <a:pt x="18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5" name="Google Shape;1055;p38"/>
            <p:cNvSpPr/>
            <p:nvPr/>
          </p:nvSpPr>
          <p:spPr>
            <a:xfrm>
              <a:off x="5882631" y="1594616"/>
              <a:ext cx="57733" cy="49370"/>
            </a:xfrm>
            <a:custGeom>
              <a:avLst/>
              <a:gdLst/>
              <a:ahLst/>
              <a:cxnLst/>
              <a:rect l="l" t="t" r="r" b="b"/>
              <a:pathLst>
                <a:path w="1712" h="1464" extrusionOk="0">
                  <a:moveTo>
                    <a:pt x="921" y="0"/>
                  </a:moveTo>
                  <a:cubicBezTo>
                    <a:pt x="705" y="0"/>
                    <a:pt x="489" y="95"/>
                    <a:pt x="344" y="300"/>
                  </a:cubicBezTo>
                  <a:cubicBezTo>
                    <a:pt x="0" y="787"/>
                    <a:pt x="358" y="1463"/>
                    <a:pt x="935" y="1463"/>
                  </a:cubicBezTo>
                  <a:cubicBezTo>
                    <a:pt x="970" y="1463"/>
                    <a:pt x="1006" y="1461"/>
                    <a:pt x="1043" y="1455"/>
                  </a:cubicBezTo>
                  <a:cubicBezTo>
                    <a:pt x="1438" y="1364"/>
                    <a:pt x="1712" y="999"/>
                    <a:pt x="1651" y="604"/>
                  </a:cubicBezTo>
                  <a:cubicBezTo>
                    <a:pt x="1578" y="219"/>
                    <a:pt x="1250" y="0"/>
                    <a:pt x="92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6" name="Google Shape;1056;p38"/>
            <p:cNvSpPr/>
            <p:nvPr/>
          </p:nvSpPr>
          <p:spPr>
            <a:xfrm>
              <a:off x="6031546" y="1750277"/>
              <a:ext cx="90241" cy="92298"/>
            </a:xfrm>
            <a:custGeom>
              <a:avLst/>
              <a:gdLst/>
              <a:ahLst/>
              <a:cxnLst/>
              <a:rect l="l" t="t" r="r" b="b"/>
              <a:pathLst>
                <a:path w="2676" h="2737" fill="none" extrusionOk="0">
                  <a:moveTo>
                    <a:pt x="2372" y="1"/>
                  </a:moveTo>
                  <a:cubicBezTo>
                    <a:pt x="2524" y="456"/>
                    <a:pt x="2615" y="943"/>
                    <a:pt x="2615" y="1429"/>
                  </a:cubicBezTo>
                  <a:cubicBezTo>
                    <a:pt x="2676" y="1733"/>
                    <a:pt x="2584" y="2037"/>
                    <a:pt x="2433" y="2280"/>
                  </a:cubicBezTo>
                  <a:cubicBezTo>
                    <a:pt x="2098" y="2736"/>
                    <a:pt x="1399" y="2706"/>
                    <a:pt x="943" y="2371"/>
                  </a:cubicBezTo>
                  <a:cubicBezTo>
                    <a:pt x="518" y="2007"/>
                    <a:pt x="214" y="1551"/>
                    <a:pt x="1" y="1004"/>
                  </a:cubicBezTo>
                </a:path>
              </a:pathLst>
            </a:custGeom>
            <a:noFill/>
            <a:ln w="1905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7" name="Google Shape;1057;p38"/>
            <p:cNvSpPr/>
            <p:nvPr/>
          </p:nvSpPr>
          <p:spPr>
            <a:xfrm>
              <a:off x="5894197" y="1845609"/>
              <a:ext cx="99481" cy="144568"/>
            </a:xfrm>
            <a:custGeom>
              <a:avLst/>
              <a:gdLst/>
              <a:ahLst/>
              <a:cxnLst/>
              <a:rect l="l" t="t" r="r" b="b"/>
              <a:pathLst>
                <a:path w="2950" h="4287" fill="none" extrusionOk="0">
                  <a:moveTo>
                    <a:pt x="2280" y="0"/>
                  </a:moveTo>
                  <a:cubicBezTo>
                    <a:pt x="2797" y="973"/>
                    <a:pt x="2949" y="2098"/>
                    <a:pt x="2706" y="3161"/>
                  </a:cubicBezTo>
                  <a:cubicBezTo>
                    <a:pt x="2676" y="3435"/>
                    <a:pt x="2524" y="3739"/>
                    <a:pt x="2341" y="3952"/>
                  </a:cubicBezTo>
                  <a:cubicBezTo>
                    <a:pt x="2129" y="4195"/>
                    <a:pt x="1825" y="4286"/>
                    <a:pt x="1521" y="4165"/>
                  </a:cubicBezTo>
                  <a:cubicBezTo>
                    <a:pt x="1369" y="4073"/>
                    <a:pt x="1217" y="3952"/>
                    <a:pt x="1125" y="3800"/>
                  </a:cubicBezTo>
                  <a:cubicBezTo>
                    <a:pt x="670" y="3161"/>
                    <a:pt x="305" y="2462"/>
                    <a:pt x="1" y="1733"/>
                  </a:cubicBezTo>
                </a:path>
              </a:pathLst>
            </a:custGeom>
            <a:noFill/>
            <a:ln w="1905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8" name="Google Shape;1058;p38"/>
            <p:cNvSpPr/>
            <p:nvPr/>
          </p:nvSpPr>
          <p:spPr>
            <a:xfrm>
              <a:off x="6072551" y="1949135"/>
              <a:ext cx="103562" cy="143523"/>
            </a:xfrm>
            <a:custGeom>
              <a:avLst/>
              <a:gdLst/>
              <a:ahLst/>
              <a:cxnLst/>
              <a:rect l="l" t="t" r="r" b="b"/>
              <a:pathLst>
                <a:path w="3071" h="4256" fill="none" extrusionOk="0">
                  <a:moveTo>
                    <a:pt x="2493" y="0"/>
                  </a:moveTo>
                  <a:cubicBezTo>
                    <a:pt x="2888" y="912"/>
                    <a:pt x="3071" y="1915"/>
                    <a:pt x="3071" y="2918"/>
                  </a:cubicBezTo>
                  <a:cubicBezTo>
                    <a:pt x="3071" y="3192"/>
                    <a:pt x="3040" y="3435"/>
                    <a:pt x="2949" y="3678"/>
                  </a:cubicBezTo>
                  <a:cubicBezTo>
                    <a:pt x="2858" y="3921"/>
                    <a:pt x="2645" y="4104"/>
                    <a:pt x="2402" y="4164"/>
                  </a:cubicBezTo>
                  <a:cubicBezTo>
                    <a:pt x="2007" y="4256"/>
                    <a:pt x="1642" y="3921"/>
                    <a:pt x="1399" y="3587"/>
                  </a:cubicBezTo>
                  <a:cubicBezTo>
                    <a:pt x="791" y="2827"/>
                    <a:pt x="335" y="1976"/>
                    <a:pt x="1" y="1064"/>
                  </a:cubicBezTo>
                </a:path>
              </a:pathLst>
            </a:custGeom>
            <a:noFill/>
            <a:ln w="1905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9" name="Google Shape;1059;p38"/>
            <p:cNvSpPr/>
            <p:nvPr/>
          </p:nvSpPr>
          <p:spPr>
            <a:xfrm>
              <a:off x="5997723" y="2166439"/>
              <a:ext cx="90241" cy="136340"/>
            </a:xfrm>
            <a:custGeom>
              <a:avLst/>
              <a:gdLst/>
              <a:ahLst/>
              <a:cxnLst/>
              <a:rect l="l" t="t" r="r" b="b"/>
              <a:pathLst>
                <a:path w="2676" h="4043" fill="none" extrusionOk="0">
                  <a:moveTo>
                    <a:pt x="2341" y="0"/>
                  </a:moveTo>
                  <a:cubicBezTo>
                    <a:pt x="2584" y="638"/>
                    <a:pt x="2676" y="1368"/>
                    <a:pt x="2554" y="2067"/>
                  </a:cubicBezTo>
                  <a:cubicBezTo>
                    <a:pt x="2524" y="2645"/>
                    <a:pt x="2311" y="3222"/>
                    <a:pt x="1977" y="3708"/>
                  </a:cubicBezTo>
                  <a:cubicBezTo>
                    <a:pt x="1825" y="3891"/>
                    <a:pt x="1612" y="4012"/>
                    <a:pt x="1399" y="4043"/>
                  </a:cubicBezTo>
                  <a:cubicBezTo>
                    <a:pt x="1095" y="4043"/>
                    <a:pt x="791" y="3891"/>
                    <a:pt x="609" y="3648"/>
                  </a:cubicBezTo>
                  <a:cubicBezTo>
                    <a:pt x="396" y="3374"/>
                    <a:pt x="214" y="3131"/>
                    <a:pt x="1" y="2918"/>
                  </a:cubicBezTo>
                </a:path>
              </a:pathLst>
            </a:custGeom>
            <a:noFill/>
            <a:ln w="1905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0" name="Google Shape;1060;p38"/>
            <p:cNvSpPr/>
            <p:nvPr/>
          </p:nvSpPr>
          <p:spPr>
            <a:xfrm>
              <a:off x="5917769" y="2061868"/>
              <a:ext cx="68726" cy="90241"/>
            </a:xfrm>
            <a:custGeom>
              <a:avLst/>
              <a:gdLst/>
              <a:ahLst/>
              <a:cxnLst/>
              <a:rect l="l" t="t" r="r" b="b"/>
              <a:pathLst>
                <a:path w="2038" h="2676" fill="none" extrusionOk="0">
                  <a:moveTo>
                    <a:pt x="1885" y="1"/>
                  </a:moveTo>
                  <a:cubicBezTo>
                    <a:pt x="2037" y="548"/>
                    <a:pt x="2037" y="1125"/>
                    <a:pt x="1946" y="1673"/>
                  </a:cubicBezTo>
                  <a:cubicBezTo>
                    <a:pt x="1916" y="1946"/>
                    <a:pt x="1794" y="2159"/>
                    <a:pt x="1642" y="2372"/>
                  </a:cubicBezTo>
                  <a:cubicBezTo>
                    <a:pt x="1490" y="2584"/>
                    <a:pt x="1217" y="2676"/>
                    <a:pt x="974" y="2615"/>
                  </a:cubicBezTo>
                  <a:cubicBezTo>
                    <a:pt x="791" y="2524"/>
                    <a:pt x="609" y="2372"/>
                    <a:pt x="487" y="2189"/>
                  </a:cubicBezTo>
                  <a:cubicBezTo>
                    <a:pt x="335" y="1977"/>
                    <a:pt x="153" y="1764"/>
                    <a:pt x="1" y="1551"/>
                  </a:cubicBezTo>
                </a:path>
              </a:pathLst>
            </a:custGeom>
            <a:noFill/>
            <a:ln w="1905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1" name="Google Shape;1061;p38"/>
            <p:cNvSpPr/>
            <p:nvPr/>
          </p:nvSpPr>
          <p:spPr>
            <a:xfrm>
              <a:off x="5730209" y="1956318"/>
              <a:ext cx="89196" cy="94322"/>
            </a:xfrm>
            <a:custGeom>
              <a:avLst/>
              <a:gdLst/>
              <a:ahLst/>
              <a:cxnLst/>
              <a:rect l="l" t="t" r="r" b="b"/>
              <a:pathLst>
                <a:path w="2645" h="2797" fill="none" extrusionOk="0">
                  <a:moveTo>
                    <a:pt x="2371" y="0"/>
                  </a:moveTo>
                  <a:cubicBezTo>
                    <a:pt x="2645" y="760"/>
                    <a:pt x="2554" y="1611"/>
                    <a:pt x="2128" y="2341"/>
                  </a:cubicBezTo>
                  <a:cubicBezTo>
                    <a:pt x="2037" y="2523"/>
                    <a:pt x="1885" y="2675"/>
                    <a:pt x="1672" y="2766"/>
                  </a:cubicBezTo>
                  <a:cubicBezTo>
                    <a:pt x="1368" y="2796"/>
                    <a:pt x="1064" y="2675"/>
                    <a:pt x="882" y="2432"/>
                  </a:cubicBezTo>
                  <a:cubicBezTo>
                    <a:pt x="517" y="2097"/>
                    <a:pt x="213" y="1672"/>
                    <a:pt x="1" y="1185"/>
                  </a:cubicBezTo>
                </a:path>
              </a:pathLst>
            </a:custGeom>
            <a:noFill/>
            <a:ln w="1905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2" name="Google Shape;1062;p38"/>
            <p:cNvSpPr/>
            <p:nvPr/>
          </p:nvSpPr>
          <p:spPr>
            <a:xfrm>
              <a:off x="5742518" y="2151062"/>
              <a:ext cx="104573" cy="75876"/>
            </a:xfrm>
            <a:custGeom>
              <a:avLst/>
              <a:gdLst/>
              <a:ahLst/>
              <a:cxnLst/>
              <a:rect l="l" t="t" r="r" b="b"/>
              <a:pathLst>
                <a:path w="3101" h="2250" fill="none" extrusionOk="0">
                  <a:moveTo>
                    <a:pt x="3101" y="0"/>
                  </a:moveTo>
                  <a:cubicBezTo>
                    <a:pt x="3070" y="639"/>
                    <a:pt x="3009" y="1338"/>
                    <a:pt x="2553" y="1763"/>
                  </a:cubicBezTo>
                  <a:cubicBezTo>
                    <a:pt x="2067" y="2219"/>
                    <a:pt x="1338" y="2249"/>
                    <a:pt x="851" y="1854"/>
                  </a:cubicBezTo>
                  <a:cubicBezTo>
                    <a:pt x="517" y="1581"/>
                    <a:pt x="335" y="1155"/>
                    <a:pt x="0" y="912"/>
                  </a:cubicBezTo>
                </a:path>
              </a:pathLst>
            </a:custGeom>
            <a:noFill/>
            <a:ln w="1905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3" name="Google Shape;1063;p38"/>
            <p:cNvSpPr/>
            <p:nvPr/>
          </p:nvSpPr>
          <p:spPr>
            <a:xfrm>
              <a:off x="5826552" y="2285343"/>
              <a:ext cx="96379" cy="75876"/>
            </a:xfrm>
            <a:custGeom>
              <a:avLst/>
              <a:gdLst/>
              <a:ahLst/>
              <a:cxnLst/>
              <a:rect l="l" t="t" r="r" b="b"/>
              <a:pathLst>
                <a:path w="2858" h="2250" fill="none" extrusionOk="0">
                  <a:moveTo>
                    <a:pt x="2828" y="0"/>
                  </a:moveTo>
                  <a:cubicBezTo>
                    <a:pt x="2858" y="517"/>
                    <a:pt x="2767" y="1033"/>
                    <a:pt x="2554" y="1520"/>
                  </a:cubicBezTo>
                  <a:cubicBezTo>
                    <a:pt x="2341" y="2006"/>
                    <a:pt x="1794" y="2249"/>
                    <a:pt x="1277" y="2128"/>
                  </a:cubicBezTo>
                  <a:cubicBezTo>
                    <a:pt x="943" y="1945"/>
                    <a:pt x="700" y="1672"/>
                    <a:pt x="548" y="1307"/>
                  </a:cubicBezTo>
                  <a:lnTo>
                    <a:pt x="1" y="395"/>
                  </a:lnTo>
                </a:path>
              </a:pathLst>
            </a:custGeom>
            <a:noFill/>
            <a:ln w="1905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4" name="Google Shape;1064;p38"/>
            <p:cNvSpPr/>
            <p:nvPr/>
          </p:nvSpPr>
          <p:spPr>
            <a:xfrm>
              <a:off x="6315122" y="2336567"/>
              <a:ext cx="187632" cy="177380"/>
            </a:xfrm>
            <a:custGeom>
              <a:avLst/>
              <a:gdLst/>
              <a:ahLst/>
              <a:cxnLst/>
              <a:rect l="l" t="t" r="r" b="b"/>
              <a:pathLst>
                <a:path w="5564" h="5260" fill="none" extrusionOk="0">
                  <a:moveTo>
                    <a:pt x="5077" y="1"/>
                  </a:moveTo>
                  <a:cubicBezTo>
                    <a:pt x="5442" y="1065"/>
                    <a:pt x="5563" y="2189"/>
                    <a:pt x="5472" y="3314"/>
                  </a:cubicBezTo>
                  <a:cubicBezTo>
                    <a:pt x="5411" y="3679"/>
                    <a:pt x="5290" y="4165"/>
                    <a:pt x="4894" y="4226"/>
                  </a:cubicBezTo>
                  <a:cubicBezTo>
                    <a:pt x="4499" y="4287"/>
                    <a:pt x="4226" y="3831"/>
                    <a:pt x="4074" y="3466"/>
                  </a:cubicBezTo>
                  <a:cubicBezTo>
                    <a:pt x="3800" y="2828"/>
                    <a:pt x="3557" y="2189"/>
                    <a:pt x="3314" y="1551"/>
                  </a:cubicBezTo>
                  <a:cubicBezTo>
                    <a:pt x="3375" y="2767"/>
                    <a:pt x="3831" y="4682"/>
                    <a:pt x="2676" y="5077"/>
                  </a:cubicBezTo>
                  <a:cubicBezTo>
                    <a:pt x="2159" y="5259"/>
                    <a:pt x="1855" y="2888"/>
                    <a:pt x="1672" y="1764"/>
                  </a:cubicBezTo>
                  <a:lnTo>
                    <a:pt x="1429" y="3679"/>
                  </a:lnTo>
                  <a:cubicBezTo>
                    <a:pt x="1369" y="4135"/>
                    <a:pt x="1186" y="4682"/>
                    <a:pt x="761" y="4682"/>
                  </a:cubicBezTo>
                  <a:cubicBezTo>
                    <a:pt x="1" y="4682"/>
                    <a:pt x="396" y="2584"/>
                    <a:pt x="396" y="1217"/>
                  </a:cubicBezTo>
                </a:path>
              </a:pathLst>
            </a:custGeom>
            <a:noFill/>
            <a:ln w="190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5" name="Google Shape;1065;p38"/>
            <p:cNvSpPr/>
            <p:nvPr/>
          </p:nvSpPr>
          <p:spPr>
            <a:xfrm>
              <a:off x="6335624" y="2560042"/>
              <a:ext cx="185575" cy="140454"/>
            </a:xfrm>
            <a:custGeom>
              <a:avLst/>
              <a:gdLst/>
              <a:ahLst/>
              <a:cxnLst/>
              <a:rect l="l" t="t" r="r" b="b"/>
              <a:pathLst>
                <a:path w="5503" h="4165" fill="none" extrusionOk="0">
                  <a:moveTo>
                    <a:pt x="5350" y="0"/>
                  </a:moveTo>
                  <a:cubicBezTo>
                    <a:pt x="5502" y="1034"/>
                    <a:pt x="5472" y="2067"/>
                    <a:pt x="5290" y="3070"/>
                  </a:cubicBezTo>
                  <a:cubicBezTo>
                    <a:pt x="5229" y="3283"/>
                    <a:pt x="5138" y="3526"/>
                    <a:pt x="4955" y="3587"/>
                  </a:cubicBezTo>
                  <a:cubicBezTo>
                    <a:pt x="4742" y="3617"/>
                    <a:pt x="4560" y="3404"/>
                    <a:pt x="4469" y="3222"/>
                  </a:cubicBezTo>
                  <a:cubicBezTo>
                    <a:pt x="4134" y="2523"/>
                    <a:pt x="3952" y="1763"/>
                    <a:pt x="3922" y="1003"/>
                  </a:cubicBezTo>
                  <a:cubicBezTo>
                    <a:pt x="3982" y="1793"/>
                    <a:pt x="3891" y="2584"/>
                    <a:pt x="3648" y="3344"/>
                  </a:cubicBezTo>
                  <a:cubicBezTo>
                    <a:pt x="3557" y="3617"/>
                    <a:pt x="3314" y="3921"/>
                    <a:pt x="3071" y="3800"/>
                  </a:cubicBezTo>
                  <a:cubicBezTo>
                    <a:pt x="2949" y="3739"/>
                    <a:pt x="2858" y="3648"/>
                    <a:pt x="2797" y="3526"/>
                  </a:cubicBezTo>
                  <a:cubicBezTo>
                    <a:pt x="2402" y="2857"/>
                    <a:pt x="2189" y="2067"/>
                    <a:pt x="2189" y="1246"/>
                  </a:cubicBezTo>
                  <a:cubicBezTo>
                    <a:pt x="2220" y="2097"/>
                    <a:pt x="2098" y="2948"/>
                    <a:pt x="1794" y="3769"/>
                  </a:cubicBezTo>
                  <a:cubicBezTo>
                    <a:pt x="1733" y="3921"/>
                    <a:pt x="1642" y="4103"/>
                    <a:pt x="1490" y="4134"/>
                  </a:cubicBezTo>
                  <a:cubicBezTo>
                    <a:pt x="1368" y="4164"/>
                    <a:pt x="1247" y="4164"/>
                    <a:pt x="1156" y="4103"/>
                  </a:cubicBezTo>
                  <a:cubicBezTo>
                    <a:pt x="730" y="3891"/>
                    <a:pt x="578" y="3374"/>
                    <a:pt x="487" y="2918"/>
                  </a:cubicBezTo>
                  <a:cubicBezTo>
                    <a:pt x="305" y="2219"/>
                    <a:pt x="153" y="1550"/>
                    <a:pt x="1" y="882"/>
                  </a:cubicBezTo>
                </a:path>
              </a:pathLst>
            </a:custGeom>
            <a:noFill/>
            <a:ln w="190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6" name="Google Shape;1066;p38"/>
            <p:cNvSpPr/>
            <p:nvPr/>
          </p:nvSpPr>
          <p:spPr>
            <a:xfrm>
              <a:off x="6372516" y="2739409"/>
              <a:ext cx="112802" cy="84070"/>
            </a:xfrm>
            <a:custGeom>
              <a:avLst/>
              <a:gdLst/>
              <a:ahLst/>
              <a:cxnLst/>
              <a:rect l="l" t="t" r="r" b="b"/>
              <a:pathLst>
                <a:path w="3345" h="2493" fill="none" extrusionOk="0">
                  <a:moveTo>
                    <a:pt x="3253" y="0"/>
                  </a:moveTo>
                  <a:cubicBezTo>
                    <a:pt x="3344" y="547"/>
                    <a:pt x="3284" y="1155"/>
                    <a:pt x="3040" y="1672"/>
                  </a:cubicBezTo>
                  <a:cubicBezTo>
                    <a:pt x="2949" y="1915"/>
                    <a:pt x="2767" y="2158"/>
                    <a:pt x="2524" y="2128"/>
                  </a:cubicBezTo>
                  <a:cubicBezTo>
                    <a:pt x="2281" y="2098"/>
                    <a:pt x="2220" y="1946"/>
                    <a:pt x="2129" y="1763"/>
                  </a:cubicBezTo>
                  <a:cubicBezTo>
                    <a:pt x="1946" y="1429"/>
                    <a:pt x="1855" y="1095"/>
                    <a:pt x="1794" y="730"/>
                  </a:cubicBezTo>
                  <a:cubicBezTo>
                    <a:pt x="1855" y="1247"/>
                    <a:pt x="1733" y="1733"/>
                    <a:pt x="1460" y="2158"/>
                  </a:cubicBezTo>
                  <a:cubicBezTo>
                    <a:pt x="1399" y="2250"/>
                    <a:pt x="1308" y="2341"/>
                    <a:pt x="1186" y="2402"/>
                  </a:cubicBezTo>
                  <a:cubicBezTo>
                    <a:pt x="943" y="2493"/>
                    <a:pt x="670" y="2219"/>
                    <a:pt x="548" y="1976"/>
                  </a:cubicBezTo>
                  <a:cubicBezTo>
                    <a:pt x="305" y="1550"/>
                    <a:pt x="122" y="1095"/>
                    <a:pt x="1" y="639"/>
                  </a:cubicBezTo>
                </a:path>
              </a:pathLst>
            </a:custGeom>
            <a:noFill/>
            <a:ln w="190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7" name="Google Shape;1067;p38"/>
            <p:cNvSpPr/>
            <p:nvPr/>
          </p:nvSpPr>
          <p:spPr>
            <a:xfrm>
              <a:off x="5173634" y="2524937"/>
              <a:ext cx="4060122" cy="936103"/>
            </a:xfrm>
            <a:custGeom>
              <a:avLst/>
              <a:gdLst/>
              <a:ahLst/>
              <a:cxnLst/>
              <a:rect l="l" t="t" r="r" b="b"/>
              <a:pathLst>
                <a:path w="120398" h="27759" extrusionOk="0">
                  <a:moveTo>
                    <a:pt x="1145" y="0"/>
                  </a:moveTo>
                  <a:cubicBezTo>
                    <a:pt x="1068" y="0"/>
                    <a:pt x="991" y="12"/>
                    <a:pt x="913" y="38"/>
                  </a:cubicBezTo>
                  <a:cubicBezTo>
                    <a:pt x="1" y="281"/>
                    <a:pt x="457" y="1740"/>
                    <a:pt x="1095" y="2439"/>
                  </a:cubicBezTo>
                  <a:cubicBezTo>
                    <a:pt x="7052" y="8974"/>
                    <a:pt x="15837" y="11710"/>
                    <a:pt x="24165" y="14172"/>
                  </a:cubicBezTo>
                  <a:cubicBezTo>
                    <a:pt x="16597" y="17759"/>
                    <a:pt x="8086" y="19126"/>
                    <a:pt x="609" y="22227"/>
                  </a:cubicBezTo>
                  <a:cubicBezTo>
                    <a:pt x="853" y="22893"/>
                    <a:pt x="1276" y="23138"/>
                    <a:pt x="1842" y="23138"/>
                  </a:cubicBezTo>
                  <a:cubicBezTo>
                    <a:pt x="2051" y="23138"/>
                    <a:pt x="2278" y="23105"/>
                    <a:pt x="2523" y="23047"/>
                  </a:cubicBezTo>
                  <a:cubicBezTo>
                    <a:pt x="7843" y="21801"/>
                    <a:pt x="9059" y="21345"/>
                    <a:pt x="13496" y="20677"/>
                  </a:cubicBezTo>
                  <a:cubicBezTo>
                    <a:pt x="24196" y="18974"/>
                    <a:pt x="34743" y="16695"/>
                    <a:pt x="45564" y="16634"/>
                  </a:cubicBezTo>
                  <a:cubicBezTo>
                    <a:pt x="46503" y="16628"/>
                    <a:pt x="47442" y="16625"/>
                    <a:pt x="48382" y="16625"/>
                  </a:cubicBezTo>
                  <a:cubicBezTo>
                    <a:pt x="72822" y="16625"/>
                    <a:pt x="97597" y="18627"/>
                    <a:pt x="120398" y="27759"/>
                  </a:cubicBezTo>
                  <a:cubicBezTo>
                    <a:pt x="119577" y="23047"/>
                    <a:pt x="119121" y="18275"/>
                    <a:pt x="119517" y="13959"/>
                  </a:cubicBezTo>
                  <a:lnTo>
                    <a:pt x="119517" y="13959"/>
                  </a:lnTo>
                  <a:cubicBezTo>
                    <a:pt x="117950" y="14079"/>
                    <a:pt x="116384" y="14132"/>
                    <a:pt x="114818" y="14132"/>
                  </a:cubicBezTo>
                  <a:cubicBezTo>
                    <a:pt x="105624" y="14132"/>
                    <a:pt x="96434" y="12302"/>
                    <a:pt x="87267" y="11315"/>
                  </a:cubicBezTo>
                  <a:cubicBezTo>
                    <a:pt x="79982" y="10540"/>
                    <a:pt x="72672" y="10306"/>
                    <a:pt x="65352" y="10306"/>
                  </a:cubicBezTo>
                  <a:cubicBezTo>
                    <a:pt x="56302" y="10306"/>
                    <a:pt x="47235" y="10664"/>
                    <a:pt x="38178" y="10798"/>
                  </a:cubicBezTo>
                  <a:cubicBezTo>
                    <a:pt x="37019" y="10818"/>
                    <a:pt x="35859" y="10832"/>
                    <a:pt x="34700" y="10832"/>
                  </a:cubicBezTo>
                  <a:cubicBezTo>
                    <a:pt x="30625" y="10832"/>
                    <a:pt x="26553" y="10657"/>
                    <a:pt x="22554" y="9947"/>
                  </a:cubicBezTo>
                  <a:cubicBezTo>
                    <a:pt x="15077" y="8579"/>
                    <a:pt x="8056" y="5327"/>
                    <a:pt x="2159" y="524"/>
                  </a:cubicBezTo>
                  <a:cubicBezTo>
                    <a:pt x="1857" y="273"/>
                    <a:pt x="1513" y="0"/>
                    <a:pt x="114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8" name="Google Shape;1068;p38"/>
            <p:cNvSpPr/>
            <p:nvPr/>
          </p:nvSpPr>
          <p:spPr>
            <a:xfrm>
              <a:off x="7502415" y="2912638"/>
              <a:ext cx="494102" cy="213227"/>
            </a:xfrm>
            <a:custGeom>
              <a:avLst/>
              <a:gdLst/>
              <a:ahLst/>
              <a:cxnLst/>
              <a:rect l="l" t="t" r="r" b="b"/>
              <a:pathLst>
                <a:path w="14652" h="6323" extrusionOk="0">
                  <a:moveTo>
                    <a:pt x="5897" y="0"/>
                  </a:moveTo>
                  <a:cubicBezTo>
                    <a:pt x="4286" y="0"/>
                    <a:pt x="2645" y="152"/>
                    <a:pt x="1065" y="486"/>
                  </a:cubicBezTo>
                  <a:cubicBezTo>
                    <a:pt x="1067" y="473"/>
                    <a:pt x="1061" y="466"/>
                    <a:pt x="1048" y="466"/>
                  </a:cubicBezTo>
                  <a:cubicBezTo>
                    <a:pt x="917" y="466"/>
                    <a:pt x="59" y="1138"/>
                    <a:pt x="31" y="1885"/>
                  </a:cubicBezTo>
                  <a:cubicBezTo>
                    <a:pt x="1" y="2705"/>
                    <a:pt x="639" y="3435"/>
                    <a:pt x="1338" y="3860"/>
                  </a:cubicBezTo>
                  <a:cubicBezTo>
                    <a:pt x="2432" y="4529"/>
                    <a:pt x="3709" y="4772"/>
                    <a:pt x="4955" y="5015"/>
                  </a:cubicBezTo>
                  <a:lnTo>
                    <a:pt x="10274" y="6049"/>
                  </a:lnTo>
                  <a:cubicBezTo>
                    <a:pt x="10967" y="6191"/>
                    <a:pt x="11670" y="6323"/>
                    <a:pt x="12366" y="6323"/>
                  </a:cubicBezTo>
                  <a:cubicBezTo>
                    <a:pt x="12860" y="6323"/>
                    <a:pt x="13351" y="6256"/>
                    <a:pt x="13831" y="6079"/>
                  </a:cubicBezTo>
                  <a:cubicBezTo>
                    <a:pt x="14226" y="5927"/>
                    <a:pt x="14651" y="5502"/>
                    <a:pt x="14439" y="5137"/>
                  </a:cubicBezTo>
                  <a:cubicBezTo>
                    <a:pt x="14347" y="4985"/>
                    <a:pt x="14195" y="4894"/>
                    <a:pt x="14043" y="4833"/>
                  </a:cubicBezTo>
                  <a:cubicBezTo>
                    <a:pt x="13466" y="4559"/>
                    <a:pt x="12888" y="4195"/>
                    <a:pt x="12372" y="3769"/>
                  </a:cubicBezTo>
                  <a:cubicBezTo>
                    <a:pt x="11642" y="3131"/>
                    <a:pt x="11095" y="2280"/>
                    <a:pt x="10366" y="1641"/>
                  </a:cubicBezTo>
                  <a:cubicBezTo>
                    <a:pt x="9180" y="578"/>
                    <a:pt x="7508" y="91"/>
                    <a:pt x="589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9" name="Google Shape;1069;p38"/>
            <p:cNvSpPr/>
            <p:nvPr/>
          </p:nvSpPr>
          <p:spPr>
            <a:xfrm>
              <a:off x="7132388" y="2904309"/>
              <a:ext cx="299355" cy="143456"/>
            </a:xfrm>
            <a:custGeom>
              <a:avLst/>
              <a:gdLst/>
              <a:ahLst/>
              <a:cxnLst/>
              <a:rect l="l" t="t" r="r" b="b"/>
              <a:pathLst>
                <a:path w="8877" h="4254" extrusionOk="0">
                  <a:moveTo>
                    <a:pt x="5249" y="0"/>
                  </a:moveTo>
                  <a:cubicBezTo>
                    <a:pt x="3606" y="0"/>
                    <a:pt x="1981" y="426"/>
                    <a:pt x="548" y="1220"/>
                  </a:cubicBezTo>
                  <a:cubicBezTo>
                    <a:pt x="691" y="1065"/>
                    <a:pt x="703" y="999"/>
                    <a:pt x="650" y="999"/>
                  </a:cubicBezTo>
                  <a:cubicBezTo>
                    <a:pt x="558" y="999"/>
                    <a:pt x="269" y="1203"/>
                    <a:pt x="153" y="1493"/>
                  </a:cubicBezTo>
                  <a:cubicBezTo>
                    <a:pt x="1" y="1949"/>
                    <a:pt x="122" y="2436"/>
                    <a:pt x="457" y="2800"/>
                  </a:cubicBezTo>
                  <a:cubicBezTo>
                    <a:pt x="791" y="3135"/>
                    <a:pt x="1217" y="3378"/>
                    <a:pt x="1673" y="3530"/>
                  </a:cubicBezTo>
                  <a:cubicBezTo>
                    <a:pt x="3022" y="4009"/>
                    <a:pt x="4435" y="4254"/>
                    <a:pt x="5853" y="4254"/>
                  </a:cubicBezTo>
                  <a:cubicBezTo>
                    <a:pt x="6415" y="4254"/>
                    <a:pt x="6978" y="4215"/>
                    <a:pt x="7539" y="4138"/>
                  </a:cubicBezTo>
                  <a:cubicBezTo>
                    <a:pt x="8116" y="4077"/>
                    <a:pt x="8876" y="3773"/>
                    <a:pt x="8816" y="3196"/>
                  </a:cubicBezTo>
                  <a:cubicBezTo>
                    <a:pt x="8816" y="2861"/>
                    <a:pt x="8512" y="2588"/>
                    <a:pt x="8481" y="2253"/>
                  </a:cubicBezTo>
                  <a:cubicBezTo>
                    <a:pt x="8512" y="1980"/>
                    <a:pt x="8572" y="1706"/>
                    <a:pt x="8633" y="1433"/>
                  </a:cubicBezTo>
                  <a:cubicBezTo>
                    <a:pt x="8664" y="733"/>
                    <a:pt x="7843" y="308"/>
                    <a:pt x="7113" y="186"/>
                  </a:cubicBezTo>
                  <a:cubicBezTo>
                    <a:pt x="6496" y="61"/>
                    <a:pt x="5871" y="0"/>
                    <a:pt x="524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0" name="Google Shape;1070;p38"/>
            <p:cNvSpPr/>
            <p:nvPr/>
          </p:nvSpPr>
          <p:spPr>
            <a:xfrm>
              <a:off x="6725469" y="2882289"/>
              <a:ext cx="321881" cy="79686"/>
            </a:xfrm>
            <a:custGeom>
              <a:avLst/>
              <a:gdLst/>
              <a:ahLst/>
              <a:cxnLst/>
              <a:rect l="l" t="t" r="r" b="b"/>
              <a:pathLst>
                <a:path w="9545" h="2363" extrusionOk="0">
                  <a:moveTo>
                    <a:pt x="2043" y="0"/>
                  </a:moveTo>
                  <a:cubicBezTo>
                    <a:pt x="1362" y="0"/>
                    <a:pt x="682" y="98"/>
                    <a:pt x="1" y="292"/>
                  </a:cubicBezTo>
                  <a:cubicBezTo>
                    <a:pt x="274" y="1174"/>
                    <a:pt x="1156" y="1721"/>
                    <a:pt x="2037" y="2025"/>
                  </a:cubicBezTo>
                  <a:cubicBezTo>
                    <a:pt x="2767" y="2251"/>
                    <a:pt x="3516" y="2362"/>
                    <a:pt x="4259" y="2362"/>
                  </a:cubicBezTo>
                  <a:cubicBezTo>
                    <a:pt x="6207" y="2362"/>
                    <a:pt x="8115" y="1601"/>
                    <a:pt x="9545" y="171"/>
                  </a:cubicBezTo>
                  <a:cubicBezTo>
                    <a:pt x="7083" y="110"/>
                    <a:pt x="4834" y="79"/>
                    <a:pt x="2554" y="19"/>
                  </a:cubicBezTo>
                  <a:cubicBezTo>
                    <a:pt x="2384" y="7"/>
                    <a:pt x="2214" y="0"/>
                    <a:pt x="204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1" name="Google Shape;1071;p38"/>
            <p:cNvSpPr/>
            <p:nvPr/>
          </p:nvSpPr>
          <p:spPr>
            <a:xfrm>
              <a:off x="6490767" y="2983556"/>
              <a:ext cx="582219" cy="104371"/>
            </a:xfrm>
            <a:custGeom>
              <a:avLst/>
              <a:gdLst/>
              <a:ahLst/>
              <a:cxnLst/>
              <a:rect l="l" t="t" r="r" b="b"/>
              <a:pathLst>
                <a:path w="17265" h="3095" extrusionOk="0">
                  <a:moveTo>
                    <a:pt x="9245" y="0"/>
                  </a:moveTo>
                  <a:cubicBezTo>
                    <a:pt x="8125" y="0"/>
                    <a:pt x="7000" y="72"/>
                    <a:pt x="5897" y="177"/>
                  </a:cubicBezTo>
                  <a:cubicBezTo>
                    <a:pt x="4711" y="207"/>
                    <a:pt x="3587" y="450"/>
                    <a:pt x="2493" y="846"/>
                  </a:cubicBezTo>
                  <a:cubicBezTo>
                    <a:pt x="1398" y="1241"/>
                    <a:pt x="486" y="2061"/>
                    <a:pt x="0" y="3095"/>
                  </a:cubicBezTo>
                  <a:cubicBezTo>
                    <a:pt x="5319" y="2912"/>
                    <a:pt x="10122" y="2852"/>
                    <a:pt x="14955" y="2760"/>
                  </a:cubicBezTo>
                  <a:cubicBezTo>
                    <a:pt x="15715" y="2760"/>
                    <a:pt x="16505" y="2700"/>
                    <a:pt x="17265" y="2548"/>
                  </a:cubicBezTo>
                  <a:cubicBezTo>
                    <a:pt x="17265" y="2031"/>
                    <a:pt x="16748" y="1666"/>
                    <a:pt x="16292" y="1453"/>
                  </a:cubicBezTo>
                  <a:cubicBezTo>
                    <a:pt x="14141" y="347"/>
                    <a:pt x="11704" y="0"/>
                    <a:pt x="924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2" name="Google Shape;1072;p38"/>
            <p:cNvSpPr/>
            <p:nvPr/>
          </p:nvSpPr>
          <p:spPr>
            <a:xfrm>
              <a:off x="6155574" y="2887010"/>
              <a:ext cx="459233" cy="112768"/>
            </a:xfrm>
            <a:custGeom>
              <a:avLst/>
              <a:gdLst/>
              <a:ahLst/>
              <a:cxnLst/>
              <a:rect l="l" t="t" r="r" b="b"/>
              <a:pathLst>
                <a:path w="13618" h="3344" extrusionOk="0">
                  <a:moveTo>
                    <a:pt x="13618" y="0"/>
                  </a:moveTo>
                  <a:cubicBezTo>
                    <a:pt x="9454" y="243"/>
                    <a:pt x="5654" y="274"/>
                    <a:pt x="1824" y="395"/>
                  </a:cubicBezTo>
                  <a:cubicBezTo>
                    <a:pt x="1759" y="390"/>
                    <a:pt x="1692" y="388"/>
                    <a:pt x="1625" y="388"/>
                  </a:cubicBezTo>
                  <a:cubicBezTo>
                    <a:pt x="1288" y="388"/>
                    <a:pt x="938" y="451"/>
                    <a:pt x="609" y="578"/>
                  </a:cubicBezTo>
                  <a:cubicBezTo>
                    <a:pt x="244" y="760"/>
                    <a:pt x="1" y="1155"/>
                    <a:pt x="31" y="1581"/>
                  </a:cubicBezTo>
                  <a:cubicBezTo>
                    <a:pt x="122" y="1824"/>
                    <a:pt x="274" y="2067"/>
                    <a:pt x="487" y="2219"/>
                  </a:cubicBezTo>
                  <a:cubicBezTo>
                    <a:pt x="1528" y="3098"/>
                    <a:pt x="2921" y="3343"/>
                    <a:pt x="4318" y="3343"/>
                  </a:cubicBezTo>
                  <a:cubicBezTo>
                    <a:pt x="4757" y="3343"/>
                    <a:pt x="5195" y="3319"/>
                    <a:pt x="5624" y="3283"/>
                  </a:cubicBezTo>
                  <a:cubicBezTo>
                    <a:pt x="7205" y="3161"/>
                    <a:pt x="8785" y="2918"/>
                    <a:pt x="10335" y="2523"/>
                  </a:cubicBezTo>
                  <a:cubicBezTo>
                    <a:pt x="11065" y="2401"/>
                    <a:pt x="11764" y="2128"/>
                    <a:pt x="12402" y="1763"/>
                  </a:cubicBezTo>
                  <a:cubicBezTo>
                    <a:pt x="13040" y="1398"/>
                    <a:pt x="13496" y="760"/>
                    <a:pt x="13618" y="31"/>
                  </a:cubicBezTo>
                  <a:lnTo>
                    <a:pt x="13618"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3" name="Google Shape;1073;p38"/>
            <p:cNvSpPr/>
            <p:nvPr/>
          </p:nvSpPr>
          <p:spPr>
            <a:xfrm>
              <a:off x="5795798" y="3058924"/>
              <a:ext cx="456164" cy="137655"/>
            </a:xfrm>
            <a:custGeom>
              <a:avLst/>
              <a:gdLst/>
              <a:ahLst/>
              <a:cxnLst/>
              <a:rect l="l" t="t" r="r" b="b"/>
              <a:pathLst>
                <a:path w="13527" h="4082" extrusionOk="0">
                  <a:moveTo>
                    <a:pt x="9187" y="1"/>
                  </a:moveTo>
                  <a:cubicBezTo>
                    <a:pt x="6783" y="1"/>
                    <a:pt x="4348" y="697"/>
                    <a:pt x="2129" y="1680"/>
                  </a:cubicBezTo>
                  <a:cubicBezTo>
                    <a:pt x="1612" y="1863"/>
                    <a:pt x="1095" y="2167"/>
                    <a:pt x="670" y="2562"/>
                  </a:cubicBezTo>
                  <a:cubicBezTo>
                    <a:pt x="244" y="2927"/>
                    <a:pt x="1" y="3504"/>
                    <a:pt x="31" y="4082"/>
                  </a:cubicBezTo>
                  <a:cubicBezTo>
                    <a:pt x="4378" y="2592"/>
                    <a:pt x="9393" y="3352"/>
                    <a:pt x="13527" y="1316"/>
                  </a:cubicBezTo>
                  <a:cubicBezTo>
                    <a:pt x="13375" y="860"/>
                    <a:pt x="12858" y="617"/>
                    <a:pt x="12402" y="465"/>
                  </a:cubicBezTo>
                  <a:cubicBezTo>
                    <a:pt x="11352" y="143"/>
                    <a:pt x="10273" y="1"/>
                    <a:pt x="918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4" name="Google Shape;1074;p38"/>
            <p:cNvSpPr/>
            <p:nvPr/>
          </p:nvSpPr>
          <p:spPr>
            <a:xfrm>
              <a:off x="5613364" y="2804998"/>
              <a:ext cx="196636" cy="92400"/>
            </a:xfrm>
            <a:custGeom>
              <a:avLst/>
              <a:gdLst/>
              <a:ahLst/>
              <a:cxnLst/>
              <a:rect l="l" t="t" r="r" b="b"/>
              <a:pathLst>
                <a:path w="5831" h="2740" extrusionOk="0">
                  <a:moveTo>
                    <a:pt x="608" y="1"/>
                  </a:moveTo>
                  <a:cubicBezTo>
                    <a:pt x="669" y="61"/>
                    <a:pt x="244" y="31"/>
                    <a:pt x="0" y="274"/>
                  </a:cubicBezTo>
                  <a:cubicBezTo>
                    <a:pt x="1155" y="1703"/>
                    <a:pt x="2858" y="2584"/>
                    <a:pt x="4712" y="2736"/>
                  </a:cubicBezTo>
                  <a:cubicBezTo>
                    <a:pt x="4742" y="2738"/>
                    <a:pt x="4773" y="2739"/>
                    <a:pt x="4805" y="2739"/>
                  </a:cubicBezTo>
                  <a:cubicBezTo>
                    <a:pt x="5275" y="2739"/>
                    <a:pt x="5831" y="2527"/>
                    <a:pt x="5745" y="2128"/>
                  </a:cubicBezTo>
                  <a:cubicBezTo>
                    <a:pt x="5715" y="1824"/>
                    <a:pt x="5411" y="1703"/>
                    <a:pt x="5137" y="1612"/>
                  </a:cubicBezTo>
                  <a:cubicBezTo>
                    <a:pt x="3648" y="1034"/>
                    <a:pt x="2128" y="517"/>
                    <a:pt x="6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5" name="Google Shape;1075;p38"/>
            <p:cNvSpPr/>
            <p:nvPr/>
          </p:nvSpPr>
          <p:spPr>
            <a:xfrm>
              <a:off x="5540458" y="3156246"/>
              <a:ext cx="143658" cy="59824"/>
            </a:xfrm>
            <a:custGeom>
              <a:avLst/>
              <a:gdLst/>
              <a:ahLst/>
              <a:cxnLst/>
              <a:rect l="l" t="t" r="r" b="b"/>
              <a:pathLst>
                <a:path w="4260" h="1774" extrusionOk="0">
                  <a:moveTo>
                    <a:pt x="3669" y="1"/>
                  </a:moveTo>
                  <a:cubicBezTo>
                    <a:pt x="3612" y="1"/>
                    <a:pt x="3555" y="4"/>
                    <a:pt x="3500" y="10"/>
                  </a:cubicBezTo>
                  <a:cubicBezTo>
                    <a:pt x="2314" y="132"/>
                    <a:pt x="1159" y="588"/>
                    <a:pt x="217" y="1317"/>
                  </a:cubicBezTo>
                  <a:cubicBezTo>
                    <a:pt x="244" y="1264"/>
                    <a:pt x="247" y="1242"/>
                    <a:pt x="237" y="1242"/>
                  </a:cubicBezTo>
                  <a:cubicBezTo>
                    <a:pt x="203" y="1242"/>
                    <a:pt x="0" y="1535"/>
                    <a:pt x="95" y="1773"/>
                  </a:cubicBezTo>
                  <a:cubicBezTo>
                    <a:pt x="1342" y="1652"/>
                    <a:pt x="2558" y="1317"/>
                    <a:pt x="3713" y="831"/>
                  </a:cubicBezTo>
                  <a:cubicBezTo>
                    <a:pt x="3956" y="740"/>
                    <a:pt x="4260" y="497"/>
                    <a:pt x="4199" y="253"/>
                  </a:cubicBezTo>
                  <a:cubicBezTo>
                    <a:pt x="4126" y="59"/>
                    <a:pt x="3897" y="1"/>
                    <a:pt x="366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6" name="Google Shape;1076;p38"/>
            <p:cNvSpPr/>
            <p:nvPr/>
          </p:nvSpPr>
          <p:spPr>
            <a:xfrm>
              <a:off x="5368376" y="2691760"/>
              <a:ext cx="145580" cy="92804"/>
            </a:xfrm>
            <a:custGeom>
              <a:avLst/>
              <a:gdLst/>
              <a:ahLst/>
              <a:cxnLst/>
              <a:rect l="l" t="t" r="r" b="b"/>
              <a:pathLst>
                <a:path w="4317" h="2752" extrusionOk="0">
                  <a:moveTo>
                    <a:pt x="566" y="0"/>
                  </a:moveTo>
                  <a:cubicBezTo>
                    <a:pt x="476" y="0"/>
                    <a:pt x="381" y="19"/>
                    <a:pt x="305" y="76"/>
                  </a:cubicBezTo>
                  <a:cubicBezTo>
                    <a:pt x="62" y="258"/>
                    <a:pt x="1" y="593"/>
                    <a:pt x="122" y="866"/>
                  </a:cubicBezTo>
                  <a:cubicBezTo>
                    <a:pt x="274" y="1140"/>
                    <a:pt x="487" y="1352"/>
                    <a:pt x="730" y="1535"/>
                  </a:cubicBezTo>
                  <a:cubicBezTo>
                    <a:pt x="1186" y="1930"/>
                    <a:pt x="1703" y="2264"/>
                    <a:pt x="2250" y="2538"/>
                  </a:cubicBezTo>
                  <a:cubicBezTo>
                    <a:pt x="2541" y="2683"/>
                    <a:pt x="2857" y="2751"/>
                    <a:pt x="3177" y="2751"/>
                  </a:cubicBezTo>
                  <a:cubicBezTo>
                    <a:pt x="3458" y="2751"/>
                    <a:pt x="3742" y="2698"/>
                    <a:pt x="4013" y="2599"/>
                  </a:cubicBezTo>
                  <a:cubicBezTo>
                    <a:pt x="4135" y="2568"/>
                    <a:pt x="4226" y="2477"/>
                    <a:pt x="4287" y="2356"/>
                  </a:cubicBezTo>
                  <a:cubicBezTo>
                    <a:pt x="4317" y="2173"/>
                    <a:pt x="4135" y="2021"/>
                    <a:pt x="3983" y="1930"/>
                  </a:cubicBezTo>
                  <a:cubicBezTo>
                    <a:pt x="2980" y="1231"/>
                    <a:pt x="1946" y="593"/>
                    <a:pt x="852" y="15"/>
                  </a:cubicBezTo>
                  <a:lnTo>
                    <a:pt x="852" y="45"/>
                  </a:lnTo>
                  <a:cubicBezTo>
                    <a:pt x="868" y="54"/>
                    <a:pt x="875" y="57"/>
                    <a:pt x="873" y="57"/>
                  </a:cubicBezTo>
                  <a:cubicBezTo>
                    <a:pt x="867" y="57"/>
                    <a:pt x="724" y="0"/>
                    <a:pt x="56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7" name="Google Shape;1077;p38"/>
            <p:cNvSpPr/>
            <p:nvPr/>
          </p:nvSpPr>
          <p:spPr>
            <a:xfrm>
              <a:off x="6166871" y="2853187"/>
              <a:ext cx="255246" cy="203987"/>
            </a:xfrm>
            <a:custGeom>
              <a:avLst/>
              <a:gdLst/>
              <a:ahLst/>
              <a:cxnLst/>
              <a:rect l="l" t="t" r="r" b="b"/>
              <a:pathLst>
                <a:path w="7569" h="6049" extrusionOk="0">
                  <a:moveTo>
                    <a:pt x="2827" y="0"/>
                  </a:moveTo>
                  <a:lnTo>
                    <a:pt x="2827" y="0"/>
                  </a:lnTo>
                  <a:cubicBezTo>
                    <a:pt x="3070" y="882"/>
                    <a:pt x="3192" y="1885"/>
                    <a:pt x="2736" y="2645"/>
                  </a:cubicBezTo>
                  <a:cubicBezTo>
                    <a:pt x="2189" y="3587"/>
                    <a:pt x="851" y="3496"/>
                    <a:pt x="0" y="4681"/>
                  </a:cubicBezTo>
                  <a:cubicBezTo>
                    <a:pt x="266" y="4681"/>
                    <a:pt x="361" y="4733"/>
                    <a:pt x="502" y="4733"/>
                  </a:cubicBezTo>
                  <a:cubicBezTo>
                    <a:pt x="764" y="4733"/>
                    <a:pt x="1186" y="4553"/>
                    <a:pt x="3161" y="3526"/>
                  </a:cubicBezTo>
                  <a:lnTo>
                    <a:pt x="5593" y="6049"/>
                  </a:lnTo>
                  <a:lnTo>
                    <a:pt x="4316" y="3253"/>
                  </a:lnTo>
                  <a:lnTo>
                    <a:pt x="7569" y="4408"/>
                  </a:lnTo>
                  <a:cubicBezTo>
                    <a:pt x="6687" y="3526"/>
                    <a:pt x="5654" y="2857"/>
                    <a:pt x="4529" y="2401"/>
                  </a:cubicBezTo>
                  <a:cubicBezTo>
                    <a:pt x="4377" y="2371"/>
                    <a:pt x="4286" y="2280"/>
                    <a:pt x="4195" y="2158"/>
                  </a:cubicBezTo>
                  <a:cubicBezTo>
                    <a:pt x="4164" y="2067"/>
                    <a:pt x="4164" y="1946"/>
                    <a:pt x="4195" y="1824"/>
                  </a:cubicBezTo>
                  <a:cubicBezTo>
                    <a:pt x="4224" y="1317"/>
                    <a:pt x="4284" y="840"/>
                    <a:pt x="4314" y="334"/>
                  </a:cubicBezTo>
                  <a:lnTo>
                    <a:pt x="4314" y="334"/>
                  </a:lnTo>
                  <a:cubicBezTo>
                    <a:pt x="4315" y="334"/>
                    <a:pt x="4316" y="334"/>
                    <a:pt x="4316" y="335"/>
                  </a:cubicBezTo>
                  <a:lnTo>
                    <a:pt x="4316" y="304"/>
                  </a:lnTo>
                  <a:cubicBezTo>
                    <a:pt x="4316" y="314"/>
                    <a:pt x="4315" y="324"/>
                    <a:pt x="4314" y="334"/>
                  </a:cubicBezTo>
                  <a:lnTo>
                    <a:pt x="4314" y="334"/>
                  </a:lnTo>
                  <a:cubicBezTo>
                    <a:pt x="3829" y="182"/>
                    <a:pt x="3313" y="61"/>
                    <a:pt x="28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8" name="Google Shape;1078;p38"/>
            <p:cNvSpPr/>
            <p:nvPr/>
          </p:nvSpPr>
          <p:spPr>
            <a:xfrm>
              <a:off x="5922895" y="2855750"/>
              <a:ext cx="216330" cy="216802"/>
            </a:xfrm>
            <a:custGeom>
              <a:avLst/>
              <a:gdLst/>
              <a:ahLst/>
              <a:cxnLst/>
              <a:rect l="l" t="t" r="r" b="b"/>
              <a:pathLst>
                <a:path w="6415" h="6429" extrusionOk="0">
                  <a:moveTo>
                    <a:pt x="2573" y="0"/>
                  </a:moveTo>
                  <a:cubicBezTo>
                    <a:pt x="2319" y="0"/>
                    <a:pt x="2068" y="15"/>
                    <a:pt x="1825" y="46"/>
                  </a:cubicBezTo>
                  <a:cubicBezTo>
                    <a:pt x="2189" y="836"/>
                    <a:pt x="2463" y="1809"/>
                    <a:pt x="2159" y="2629"/>
                  </a:cubicBezTo>
                  <a:cubicBezTo>
                    <a:pt x="1916" y="3146"/>
                    <a:pt x="1581" y="3602"/>
                    <a:pt x="1156" y="3997"/>
                  </a:cubicBezTo>
                  <a:cubicBezTo>
                    <a:pt x="578" y="4696"/>
                    <a:pt x="183" y="5547"/>
                    <a:pt x="1" y="6429"/>
                  </a:cubicBezTo>
                  <a:cubicBezTo>
                    <a:pt x="730" y="6125"/>
                    <a:pt x="1095" y="5183"/>
                    <a:pt x="1612" y="4514"/>
                  </a:cubicBezTo>
                  <a:cubicBezTo>
                    <a:pt x="1946" y="4119"/>
                    <a:pt x="2311" y="3754"/>
                    <a:pt x="2737" y="3450"/>
                  </a:cubicBezTo>
                  <a:lnTo>
                    <a:pt x="5503" y="5395"/>
                  </a:lnTo>
                  <a:cubicBezTo>
                    <a:pt x="4925" y="4575"/>
                    <a:pt x="4378" y="3754"/>
                    <a:pt x="3800" y="2933"/>
                  </a:cubicBezTo>
                  <a:lnTo>
                    <a:pt x="3800" y="2933"/>
                  </a:lnTo>
                  <a:cubicBezTo>
                    <a:pt x="4201" y="2977"/>
                    <a:pt x="4505" y="2985"/>
                    <a:pt x="4781" y="2985"/>
                  </a:cubicBezTo>
                  <a:cubicBezTo>
                    <a:pt x="4964" y="2985"/>
                    <a:pt x="5134" y="2981"/>
                    <a:pt x="5313" y="2981"/>
                  </a:cubicBezTo>
                  <a:cubicBezTo>
                    <a:pt x="5622" y="2981"/>
                    <a:pt x="5955" y="2993"/>
                    <a:pt x="6414" y="3055"/>
                  </a:cubicBezTo>
                  <a:cubicBezTo>
                    <a:pt x="5655" y="2477"/>
                    <a:pt x="4773" y="2143"/>
                    <a:pt x="3861" y="2052"/>
                  </a:cubicBezTo>
                  <a:cubicBezTo>
                    <a:pt x="3709" y="2052"/>
                    <a:pt x="3588" y="1991"/>
                    <a:pt x="3496" y="1870"/>
                  </a:cubicBezTo>
                  <a:cubicBezTo>
                    <a:pt x="3466" y="1778"/>
                    <a:pt x="3436" y="1657"/>
                    <a:pt x="3436" y="1566"/>
                  </a:cubicBezTo>
                  <a:lnTo>
                    <a:pt x="3344" y="46"/>
                  </a:lnTo>
                  <a:cubicBezTo>
                    <a:pt x="3086" y="15"/>
                    <a:pt x="2828" y="0"/>
                    <a:pt x="257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9" name="Google Shape;1079;p38"/>
            <p:cNvSpPr/>
            <p:nvPr/>
          </p:nvSpPr>
          <p:spPr>
            <a:xfrm>
              <a:off x="5894197" y="2925959"/>
              <a:ext cx="116882" cy="89196"/>
            </a:xfrm>
            <a:custGeom>
              <a:avLst/>
              <a:gdLst/>
              <a:ahLst/>
              <a:cxnLst/>
              <a:rect l="l" t="t" r="r" b="b"/>
              <a:pathLst>
                <a:path w="3466" h="2645" extrusionOk="0">
                  <a:moveTo>
                    <a:pt x="3284" y="0"/>
                  </a:moveTo>
                  <a:cubicBezTo>
                    <a:pt x="2068" y="699"/>
                    <a:pt x="943" y="1581"/>
                    <a:pt x="1" y="2645"/>
                  </a:cubicBezTo>
                  <a:cubicBezTo>
                    <a:pt x="1095" y="2006"/>
                    <a:pt x="2402" y="1763"/>
                    <a:pt x="3375" y="851"/>
                  </a:cubicBezTo>
                  <a:cubicBezTo>
                    <a:pt x="3466" y="547"/>
                    <a:pt x="3436" y="243"/>
                    <a:pt x="328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0" name="Google Shape;1080;p38"/>
            <p:cNvSpPr/>
            <p:nvPr/>
          </p:nvSpPr>
          <p:spPr>
            <a:xfrm>
              <a:off x="6084860" y="3244732"/>
              <a:ext cx="27720" cy="277806"/>
            </a:xfrm>
            <a:custGeom>
              <a:avLst/>
              <a:gdLst/>
              <a:ahLst/>
              <a:cxnLst/>
              <a:rect l="l" t="t" r="r" b="b"/>
              <a:pathLst>
                <a:path w="822" h="8238" fill="none" extrusionOk="0">
                  <a:moveTo>
                    <a:pt x="122" y="0"/>
                  </a:moveTo>
                  <a:cubicBezTo>
                    <a:pt x="122" y="2280"/>
                    <a:pt x="821" y="6262"/>
                    <a:pt x="0" y="8238"/>
                  </a:cubicBezTo>
                </a:path>
              </a:pathLst>
            </a:custGeom>
            <a:noFill/>
            <a:ln w="1905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1" name="Google Shape;1081;p38"/>
            <p:cNvSpPr/>
            <p:nvPr/>
          </p:nvSpPr>
          <p:spPr>
            <a:xfrm>
              <a:off x="6204774" y="3239606"/>
              <a:ext cx="42052" cy="231674"/>
            </a:xfrm>
            <a:custGeom>
              <a:avLst/>
              <a:gdLst/>
              <a:ahLst/>
              <a:cxnLst/>
              <a:rect l="l" t="t" r="r" b="b"/>
              <a:pathLst>
                <a:path w="1247" h="6870" fill="none" extrusionOk="0">
                  <a:moveTo>
                    <a:pt x="1" y="0"/>
                  </a:moveTo>
                  <a:cubicBezTo>
                    <a:pt x="548" y="2128"/>
                    <a:pt x="1247" y="4681"/>
                    <a:pt x="1247" y="6870"/>
                  </a:cubicBezTo>
                </a:path>
              </a:pathLst>
            </a:custGeom>
            <a:noFill/>
            <a:ln w="1905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2" name="Google Shape;1082;p38"/>
            <p:cNvSpPr/>
            <p:nvPr/>
          </p:nvSpPr>
          <p:spPr>
            <a:xfrm>
              <a:off x="6321619" y="3206795"/>
              <a:ext cx="59486" cy="181461"/>
            </a:xfrm>
            <a:custGeom>
              <a:avLst/>
              <a:gdLst/>
              <a:ahLst/>
              <a:cxnLst/>
              <a:rect l="l" t="t" r="r" b="b"/>
              <a:pathLst>
                <a:path w="1764" h="5381" fill="none" extrusionOk="0">
                  <a:moveTo>
                    <a:pt x="1" y="1"/>
                  </a:moveTo>
                  <a:cubicBezTo>
                    <a:pt x="122" y="1034"/>
                    <a:pt x="761" y="2068"/>
                    <a:pt x="1065" y="3040"/>
                  </a:cubicBezTo>
                  <a:cubicBezTo>
                    <a:pt x="1217" y="3587"/>
                    <a:pt x="1551" y="5381"/>
                    <a:pt x="1764" y="5077"/>
                  </a:cubicBezTo>
                </a:path>
              </a:pathLst>
            </a:custGeom>
            <a:noFill/>
            <a:ln w="1905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3" name="Google Shape;1083;p38"/>
            <p:cNvSpPr/>
            <p:nvPr/>
          </p:nvSpPr>
          <p:spPr>
            <a:xfrm>
              <a:off x="6441567" y="3175029"/>
              <a:ext cx="46132" cy="115871"/>
            </a:xfrm>
            <a:custGeom>
              <a:avLst/>
              <a:gdLst/>
              <a:ahLst/>
              <a:cxnLst/>
              <a:rect l="l" t="t" r="r" b="b"/>
              <a:pathLst>
                <a:path w="1368" h="3436" fill="none" extrusionOk="0">
                  <a:moveTo>
                    <a:pt x="0" y="0"/>
                  </a:moveTo>
                  <a:cubicBezTo>
                    <a:pt x="426" y="1125"/>
                    <a:pt x="973" y="2310"/>
                    <a:pt x="1368" y="3435"/>
                  </a:cubicBezTo>
                </a:path>
              </a:pathLst>
            </a:custGeom>
            <a:noFill/>
            <a:ln w="1905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84"/>
        <p:cNvGrpSpPr/>
        <p:nvPr/>
      </p:nvGrpSpPr>
      <p:grpSpPr>
        <a:xfrm>
          <a:off x="0" y="0"/>
          <a:ext cx="0" cy="0"/>
          <a:chOff x="0" y="0"/>
          <a:chExt cx="0" cy="0"/>
        </a:xfrm>
      </p:grpSpPr>
      <p:sp>
        <p:nvSpPr>
          <p:cNvPr id="1085" name="Google Shape;1085;p39"/>
          <p:cNvSpPr/>
          <p:nvPr/>
        </p:nvSpPr>
        <p:spPr>
          <a:xfrm flipH="1">
            <a:off x="7519373" y="4632936"/>
            <a:ext cx="2163827" cy="2495599"/>
          </a:xfrm>
          <a:custGeom>
            <a:avLst/>
            <a:gdLst/>
            <a:ahLst/>
            <a:cxnLst/>
            <a:rect l="l" t="t" r="r" b="b"/>
            <a:pathLst>
              <a:path w="20303" h="23416" extrusionOk="0">
                <a:moveTo>
                  <a:pt x="12233" y="7268"/>
                </a:moveTo>
                <a:lnTo>
                  <a:pt x="12233" y="7268"/>
                </a:lnTo>
                <a:cubicBezTo>
                  <a:pt x="12139" y="7379"/>
                  <a:pt x="12045" y="7481"/>
                  <a:pt x="11960" y="7601"/>
                </a:cubicBezTo>
                <a:lnTo>
                  <a:pt x="11175" y="7276"/>
                </a:lnTo>
                <a:lnTo>
                  <a:pt x="12233" y="7268"/>
                </a:lnTo>
                <a:close/>
                <a:moveTo>
                  <a:pt x="4650" y="0"/>
                </a:moveTo>
                <a:lnTo>
                  <a:pt x="5554" y="2124"/>
                </a:lnTo>
                <a:cubicBezTo>
                  <a:pt x="5554" y="2124"/>
                  <a:pt x="5563" y="2124"/>
                  <a:pt x="5579" y="2124"/>
                </a:cubicBezTo>
                <a:cubicBezTo>
                  <a:pt x="5791" y="2124"/>
                  <a:pt x="7260" y="2139"/>
                  <a:pt x="7584" y="2542"/>
                </a:cubicBezTo>
                <a:lnTo>
                  <a:pt x="5844" y="2849"/>
                </a:lnTo>
                <a:cubicBezTo>
                  <a:pt x="5844" y="2849"/>
                  <a:pt x="6833" y="4607"/>
                  <a:pt x="7072" y="5007"/>
                </a:cubicBezTo>
                <a:cubicBezTo>
                  <a:pt x="7072" y="5007"/>
                  <a:pt x="7382" y="4985"/>
                  <a:pt x="7705" y="4985"/>
                </a:cubicBezTo>
                <a:cubicBezTo>
                  <a:pt x="7974" y="4985"/>
                  <a:pt x="8252" y="5000"/>
                  <a:pt x="8369" y="5059"/>
                </a:cubicBezTo>
                <a:lnTo>
                  <a:pt x="7302" y="5477"/>
                </a:lnTo>
                <a:cubicBezTo>
                  <a:pt x="7302" y="5477"/>
                  <a:pt x="8232" y="6816"/>
                  <a:pt x="8437" y="7268"/>
                </a:cubicBezTo>
                <a:lnTo>
                  <a:pt x="9529" y="7268"/>
                </a:lnTo>
                <a:lnTo>
                  <a:pt x="8642" y="7635"/>
                </a:lnTo>
                <a:lnTo>
                  <a:pt x="9478" y="8863"/>
                </a:lnTo>
                <a:cubicBezTo>
                  <a:pt x="8394" y="7370"/>
                  <a:pt x="6373" y="5110"/>
                  <a:pt x="3575" y="4172"/>
                </a:cubicBezTo>
                <a:cubicBezTo>
                  <a:pt x="3352" y="4058"/>
                  <a:pt x="3082" y="4012"/>
                  <a:pt x="2791" y="4012"/>
                </a:cubicBezTo>
                <a:cubicBezTo>
                  <a:pt x="1577" y="4012"/>
                  <a:pt x="1" y="4811"/>
                  <a:pt x="1" y="4811"/>
                </a:cubicBezTo>
                <a:lnTo>
                  <a:pt x="1911" y="6108"/>
                </a:lnTo>
                <a:cubicBezTo>
                  <a:pt x="1911" y="6108"/>
                  <a:pt x="3073" y="5343"/>
                  <a:pt x="3680" y="5343"/>
                </a:cubicBezTo>
                <a:cubicBezTo>
                  <a:pt x="3739" y="5343"/>
                  <a:pt x="3792" y="5350"/>
                  <a:pt x="3839" y="5366"/>
                </a:cubicBezTo>
                <a:lnTo>
                  <a:pt x="2543" y="6560"/>
                </a:lnTo>
                <a:cubicBezTo>
                  <a:pt x="2543" y="6560"/>
                  <a:pt x="4325" y="7507"/>
                  <a:pt x="4743" y="7720"/>
                </a:cubicBezTo>
                <a:cubicBezTo>
                  <a:pt x="4743" y="7720"/>
                  <a:pt x="5579" y="7080"/>
                  <a:pt x="5861" y="7055"/>
                </a:cubicBezTo>
                <a:lnTo>
                  <a:pt x="5861" y="7055"/>
                </a:lnTo>
                <a:lnTo>
                  <a:pt x="5196" y="7984"/>
                </a:lnTo>
                <a:cubicBezTo>
                  <a:pt x="5196" y="7984"/>
                  <a:pt x="6697" y="8607"/>
                  <a:pt x="7115" y="8872"/>
                </a:cubicBezTo>
                <a:lnTo>
                  <a:pt x="8036" y="8292"/>
                </a:lnTo>
                <a:lnTo>
                  <a:pt x="7482" y="9076"/>
                </a:lnTo>
                <a:lnTo>
                  <a:pt x="8949" y="9690"/>
                </a:lnTo>
                <a:lnTo>
                  <a:pt x="8949" y="14356"/>
                </a:lnTo>
                <a:cubicBezTo>
                  <a:pt x="8949" y="15568"/>
                  <a:pt x="9657" y="16600"/>
                  <a:pt x="9657" y="16600"/>
                </a:cubicBezTo>
                <a:lnTo>
                  <a:pt x="9657" y="23415"/>
                </a:lnTo>
                <a:lnTo>
                  <a:pt x="10697" y="23415"/>
                </a:lnTo>
                <a:lnTo>
                  <a:pt x="10697" y="16497"/>
                </a:lnTo>
                <a:cubicBezTo>
                  <a:pt x="11132" y="15960"/>
                  <a:pt x="11440" y="15320"/>
                  <a:pt x="11593" y="14638"/>
                </a:cubicBezTo>
                <a:cubicBezTo>
                  <a:pt x="11815" y="13563"/>
                  <a:pt x="11363" y="9793"/>
                  <a:pt x="11363" y="9793"/>
                </a:cubicBezTo>
                <a:lnTo>
                  <a:pt x="13052" y="8974"/>
                </a:lnTo>
                <a:lnTo>
                  <a:pt x="12463" y="8215"/>
                </a:lnTo>
                <a:lnTo>
                  <a:pt x="13410" y="8752"/>
                </a:lnTo>
                <a:cubicBezTo>
                  <a:pt x="13811" y="8462"/>
                  <a:pt x="15287" y="7754"/>
                  <a:pt x="15287" y="7754"/>
                </a:cubicBezTo>
                <a:lnTo>
                  <a:pt x="14570" y="6876"/>
                </a:lnTo>
                <a:lnTo>
                  <a:pt x="14570" y="6876"/>
                </a:lnTo>
                <a:cubicBezTo>
                  <a:pt x="14852" y="6884"/>
                  <a:pt x="15713" y="7473"/>
                  <a:pt x="15713" y="7473"/>
                </a:cubicBezTo>
                <a:cubicBezTo>
                  <a:pt x="16131" y="7234"/>
                  <a:pt x="17854" y="6202"/>
                  <a:pt x="17854" y="6202"/>
                </a:cubicBezTo>
                <a:lnTo>
                  <a:pt x="16506" y="5076"/>
                </a:lnTo>
                <a:cubicBezTo>
                  <a:pt x="16561" y="5054"/>
                  <a:pt x="16627" y="5044"/>
                  <a:pt x="16700" y="5044"/>
                </a:cubicBezTo>
                <a:cubicBezTo>
                  <a:pt x="17312" y="5044"/>
                  <a:pt x="18468" y="5724"/>
                  <a:pt x="18468" y="5724"/>
                </a:cubicBezTo>
                <a:lnTo>
                  <a:pt x="20302" y="4325"/>
                </a:lnTo>
                <a:cubicBezTo>
                  <a:pt x="20302" y="4325"/>
                  <a:pt x="18817" y="3672"/>
                  <a:pt x="17628" y="3672"/>
                </a:cubicBezTo>
                <a:cubicBezTo>
                  <a:pt x="17279" y="3672"/>
                  <a:pt x="16956" y="3728"/>
                  <a:pt x="16703" y="3873"/>
                </a:cubicBezTo>
                <a:cubicBezTo>
                  <a:pt x="14843" y="4615"/>
                  <a:pt x="13376" y="5929"/>
                  <a:pt x="12310" y="7183"/>
                </a:cubicBezTo>
                <a:cubicBezTo>
                  <a:pt x="12574" y="6662"/>
                  <a:pt x="13401" y="5477"/>
                  <a:pt x="13401" y="5477"/>
                </a:cubicBezTo>
                <a:lnTo>
                  <a:pt x="12335" y="5059"/>
                </a:lnTo>
                <a:cubicBezTo>
                  <a:pt x="12448" y="5000"/>
                  <a:pt x="12724" y="4985"/>
                  <a:pt x="12992" y="4985"/>
                </a:cubicBezTo>
                <a:cubicBezTo>
                  <a:pt x="13314" y="4985"/>
                  <a:pt x="13623" y="5007"/>
                  <a:pt x="13623" y="5007"/>
                </a:cubicBezTo>
                <a:cubicBezTo>
                  <a:pt x="13871" y="4598"/>
                  <a:pt x="14852" y="2849"/>
                  <a:pt x="14852" y="2849"/>
                </a:cubicBezTo>
                <a:lnTo>
                  <a:pt x="13120" y="2542"/>
                </a:lnTo>
                <a:cubicBezTo>
                  <a:pt x="13436" y="2139"/>
                  <a:pt x="14904" y="2124"/>
                  <a:pt x="15116" y="2124"/>
                </a:cubicBezTo>
                <a:cubicBezTo>
                  <a:pt x="15133" y="2124"/>
                  <a:pt x="15142" y="2124"/>
                  <a:pt x="15142" y="2124"/>
                </a:cubicBezTo>
                <a:lnTo>
                  <a:pt x="16046" y="0"/>
                </a:lnTo>
                <a:lnTo>
                  <a:pt x="16046" y="0"/>
                </a:lnTo>
                <a:cubicBezTo>
                  <a:pt x="16046" y="0"/>
                  <a:pt x="13342" y="282"/>
                  <a:pt x="12693" y="1399"/>
                </a:cubicBezTo>
                <a:cubicBezTo>
                  <a:pt x="11132" y="3361"/>
                  <a:pt x="10552" y="5809"/>
                  <a:pt x="10348" y="7635"/>
                </a:cubicBezTo>
                <a:cubicBezTo>
                  <a:pt x="10143" y="5809"/>
                  <a:pt x="9563" y="3361"/>
                  <a:pt x="8002" y="1399"/>
                </a:cubicBezTo>
                <a:cubicBezTo>
                  <a:pt x="7362" y="282"/>
                  <a:pt x="4650" y="0"/>
                  <a:pt x="46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6" name="Google Shape;1086;p39"/>
          <p:cNvSpPr/>
          <p:nvPr/>
        </p:nvSpPr>
        <p:spPr>
          <a:xfrm flipH="1">
            <a:off x="8682967" y="3691176"/>
            <a:ext cx="2899801" cy="3342039"/>
          </a:xfrm>
          <a:custGeom>
            <a:avLst/>
            <a:gdLst/>
            <a:ahLst/>
            <a:cxnLst/>
            <a:rect l="l" t="t" r="r" b="b"/>
            <a:pathLst>
              <a:path w="20311" h="23408" extrusionOk="0">
                <a:moveTo>
                  <a:pt x="12233" y="7268"/>
                </a:moveTo>
                <a:lnTo>
                  <a:pt x="12233" y="7268"/>
                </a:lnTo>
                <a:cubicBezTo>
                  <a:pt x="12139" y="7371"/>
                  <a:pt x="12054" y="7482"/>
                  <a:pt x="11968" y="7592"/>
                </a:cubicBezTo>
                <a:lnTo>
                  <a:pt x="11184" y="7277"/>
                </a:lnTo>
                <a:lnTo>
                  <a:pt x="12233" y="7268"/>
                </a:lnTo>
                <a:close/>
                <a:moveTo>
                  <a:pt x="4658" y="1"/>
                </a:moveTo>
                <a:lnTo>
                  <a:pt x="5562" y="2125"/>
                </a:lnTo>
                <a:cubicBezTo>
                  <a:pt x="5562" y="2125"/>
                  <a:pt x="5572" y="2125"/>
                  <a:pt x="5589" y="2125"/>
                </a:cubicBezTo>
                <a:cubicBezTo>
                  <a:pt x="5804" y="2125"/>
                  <a:pt x="7268" y="2139"/>
                  <a:pt x="7584" y="2534"/>
                </a:cubicBezTo>
                <a:lnTo>
                  <a:pt x="5852" y="2850"/>
                </a:lnTo>
                <a:cubicBezTo>
                  <a:pt x="5852" y="2850"/>
                  <a:pt x="6833" y="4598"/>
                  <a:pt x="7081" y="5008"/>
                </a:cubicBezTo>
                <a:cubicBezTo>
                  <a:pt x="7081" y="5008"/>
                  <a:pt x="7402" y="4982"/>
                  <a:pt x="7730" y="4982"/>
                </a:cubicBezTo>
                <a:cubicBezTo>
                  <a:pt x="7992" y="4982"/>
                  <a:pt x="8259" y="4998"/>
                  <a:pt x="8369" y="5059"/>
                </a:cubicBezTo>
                <a:lnTo>
                  <a:pt x="7303" y="5477"/>
                </a:lnTo>
                <a:cubicBezTo>
                  <a:pt x="7303" y="5477"/>
                  <a:pt x="8232" y="6808"/>
                  <a:pt x="8446" y="7268"/>
                </a:cubicBezTo>
                <a:lnTo>
                  <a:pt x="9529" y="7268"/>
                </a:lnTo>
                <a:lnTo>
                  <a:pt x="8642" y="7635"/>
                </a:lnTo>
                <a:lnTo>
                  <a:pt x="9486" y="8863"/>
                </a:lnTo>
                <a:cubicBezTo>
                  <a:pt x="8403" y="7371"/>
                  <a:pt x="6381" y="5110"/>
                  <a:pt x="3583" y="4163"/>
                </a:cubicBezTo>
                <a:cubicBezTo>
                  <a:pt x="3361" y="4050"/>
                  <a:pt x="3090" y="4004"/>
                  <a:pt x="2799" y="4004"/>
                </a:cubicBezTo>
                <a:cubicBezTo>
                  <a:pt x="1583" y="4004"/>
                  <a:pt x="1" y="4803"/>
                  <a:pt x="1" y="4803"/>
                </a:cubicBezTo>
                <a:lnTo>
                  <a:pt x="1912" y="6100"/>
                </a:lnTo>
                <a:cubicBezTo>
                  <a:pt x="1912" y="6100"/>
                  <a:pt x="3081" y="5335"/>
                  <a:pt x="3682" y="5335"/>
                </a:cubicBezTo>
                <a:cubicBezTo>
                  <a:pt x="3740" y="5335"/>
                  <a:pt x="3793" y="5342"/>
                  <a:pt x="3839" y="5358"/>
                </a:cubicBezTo>
                <a:lnTo>
                  <a:pt x="2543" y="6552"/>
                </a:lnTo>
                <a:cubicBezTo>
                  <a:pt x="2543" y="6552"/>
                  <a:pt x="4326" y="7499"/>
                  <a:pt x="4752" y="7712"/>
                </a:cubicBezTo>
                <a:cubicBezTo>
                  <a:pt x="4752" y="7712"/>
                  <a:pt x="5579" y="7081"/>
                  <a:pt x="5869" y="7055"/>
                </a:cubicBezTo>
                <a:lnTo>
                  <a:pt x="5869" y="7055"/>
                </a:lnTo>
                <a:lnTo>
                  <a:pt x="5196" y="7976"/>
                </a:lnTo>
                <a:cubicBezTo>
                  <a:pt x="5196" y="7976"/>
                  <a:pt x="6705" y="8599"/>
                  <a:pt x="7123" y="8863"/>
                </a:cubicBezTo>
                <a:lnTo>
                  <a:pt x="8036" y="8283"/>
                </a:lnTo>
                <a:lnTo>
                  <a:pt x="8036" y="8283"/>
                </a:lnTo>
                <a:lnTo>
                  <a:pt x="7490" y="9068"/>
                </a:lnTo>
                <a:lnTo>
                  <a:pt x="8949" y="9682"/>
                </a:lnTo>
                <a:lnTo>
                  <a:pt x="8949" y="14348"/>
                </a:lnTo>
                <a:cubicBezTo>
                  <a:pt x="8949" y="15560"/>
                  <a:pt x="9665" y="16600"/>
                  <a:pt x="9665" y="16600"/>
                </a:cubicBezTo>
                <a:lnTo>
                  <a:pt x="9665" y="23407"/>
                </a:lnTo>
                <a:lnTo>
                  <a:pt x="10697" y="23407"/>
                </a:lnTo>
                <a:lnTo>
                  <a:pt x="10697" y="16498"/>
                </a:lnTo>
                <a:cubicBezTo>
                  <a:pt x="11141" y="15952"/>
                  <a:pt x="11448" y="15312"/>
                  <a:pt x="11602" y="14638"/>
                </a:cubicBezTo>
                <a:cubicBezTo>
                  <a:pt x="11815" y="13555"/>
                  <a:pt x="11371" y="9785"/>
                  <a:pt x="11371" y="9785"/>
                </a:cubicBezTo>
                <a:lnTo>
                  <a:pt x="13052" y="8974"/>
                </a:lnTo>
                <a:lnTo>
                  <a:pt x="12463" y="8215"/>
                </a:lnTo>
                <a:lnTo>
                  <a:pt x="12463" y="8215"/>
                </a:lnTo>
                <a:lnTo>
                  <a:pt x="13410" y="8744"/>
                </a:lnTo>
                <a:cubicBezTo>
                  <a:pt x="13811" y="8454"/>
                  <a:pt x="15287" y="7755"/>
                  <a:pt x="15287" y="7755"/>
                </a:cubicBezTo>
                <a:lnTo>
                  <a:pt x="14570" y="6867"/>
                </a:lnTo>
                <a:lnTo>
                  <a:pt x="14570" y="6867"/>
                </a:lnTo>
                <a:cubicBezTo>
                  <a:pt x="14860" y="6876"/>
                  <a:pt x="15713" y="7465"/>
                  <a:pt x="15713" y="7465"/>
                </a:cubicBezTo>
                <a:cubicBezTo>
                  <a:pt x="16131" y="7234"/>
                  <a:pt x="17863" y="6202"/>
                  <a:pt x="17863" y="6202"/>
                </a:cubicBezTo>
                <a:lnTo>
                  <a:pt x="16506" y="5068"/>
                </a:lnTo>
                <a:cubicBezTo>
                  <a:pt x="16560" y="5047"/>
                  <a:pt x="16623" y="5038"/>
                  <a:pt x="16694" y="5038"/>
                </a:cubicBezTo>
                <a:cubicBezTo>
                  <a:pt x="17304" y="5038"/>
                  <a:pt x="18468" y="5716"/>
                  <a:pt x="18468" y="5716"/>
                </a:cubicBezTo>
                <a:lnTo>
                  <a:pt x="20311" y="4325"/>
                </a:lnTo>
                <a:cubicBezTo>
                  <a:pt x="20311" y="4325"/>
                  <a:pt x="18825" y="3669"/>
                  <a:pt x="17633" y="3669"/>
                </a:cubicBezTo>
                <a:cubicBezTo>
                  <a:pt x="17282" y="3669"/>
                  <a:pt x="16957" y="3726"/>
                  <a:pt x="16703" y="3873"/>
                </a:cubicBezTo>
                <a:cubicBezTo>
                  <a:pt x="14852" y="4607"/>
                  <a:pt x="13376" y="5921"/>
                  <a:pt x="12310" y="7183"/>
                </a:cubicBezTo>
                <a:cubicBezTo>
                  <a:pt x="12583" y="6663"/>
                  <a:pt x="13401" y="5477"/>
                  <a:pt x="13401" y="5477"/>
                </a:cubicBezTo>
                <a:lnTo>
                  <a:pt x="12335" y="5059"/>
                </a:lnTo>
                <a:cubicBezTo>
                  <a:pt x="12449" y="4998"/>
                  <a:pt x="12718" y="4982"/>
                  <a:pt x="12981" y="4982"/>
                </a:cubicBezTo>
                <a:cubicBezTo>
                  <a:pt x="13311" y="4982"/>
                  <a:pt x="13632" y="5008"/>
                  <a:pt x="13632" y="5008"/>
                </a:cubicBezTo>
                <a:cubicBezTo>
                  <a:pt x="13871" y="4598"/>
                  <a:pt x="14860" y="2850"/>
                  <a:pt x="14860" y="2850"/>
                </a:cubicBezTo>
                <a:lnTo>
                  <a:pt x="13120" y="2534"/>
                </a:lnTo>
                <a:cubicBezTo>
                  <a:pt x="13444" y="2139"/>
                  <a:pt x="14909" y="2125"/>
                  <a:pt x="15124" y="2125"/>
                </a:cubicBezTo>
                <a:cubicBezTo>
                  <a:pt x="15141" y="2125"/>
                  <a:pt x="15150" y="2125"/>
                  <a:pt x="15150" y="2125"/>
                </a:cubicBezTo>
                <a:lnTo>
                  <a:pt x="16054" y="1"/>
                </a:lnTo>
                <a:lnTo>
                  <a:pt x="16054" y="1"/>
                </a:lnTo>
                <a:cubicBezTo>
                  <a:pt x="16054" y="1"/>
                  <a:pt x="13350" y="282"/>
                  <a:pt x="12702" y="1400"/>
                </a:cubicBezTo>
                <a:cubicBezTo>
                  <a:pt x="11141" y="3362"/>
                  <a:pt x="10552" y="5801"/>
                  <a:pt x="10356" y="7627"/>
                </a:cubicBezTo>
                <a:cubicBezTo>
                  <a:pt x="10152" y="5801"/>
                  <a:pt x="9572" y="3362"/>
                  <a:pt x="8011" y="1400"/>
                </a:cubicBezTo>
                <a:cubicBezTo>
                  <a:pt x="7362" y="282"/>
                  <a:pt x="4658" y="1"/>
                  <a:pt x="465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7" name="Google Shape;1087;p39"/>
          <p:cNvSpPr/>
          <p:nvPr/>
        </p:nvSpPr>
        <p:spPr>
          <a:xfrm rot="-175543">
            <a:off x="6752504" y="4777951"/>
            <a:ext cx="5745160" cy="2480881"/>
          </a:xfrm>
          <a:custGeom>
            <a:avLst/>
            <a:gdLst/>
            <a:ahLst/>
            <a:cxnLst/>
            <a:rect l="l" t="t" r="r" b="b"/>
            <a:pathLst>
              <a:path w="85327" h="36846" extrusionOk="0">
                <a:moveTo>
                  <a:pt x="36774" y="21266"/>
                </a:moveTo>
                <a:cubicBezTo>
                  <a:pt x="37013" y="22332"/>
                  <a:pt x="37413" y="23348"/>
                  <a:pt x="37968" y="24277"/>
                </a:cubicBezTo>
                <a:cubicBezTo>
                  <a:pt x="37792" y="24077"/>
                  <a:pt x="37593" y="23983"/>
                  <a:pt x="37391" y="23983"/>
                </a:cubicBezTo>
                <a:cubicBezTo>
                  <a:pt x="37241" y="23983"/>
                  <a:pt x="37090" y="24034"/>
                  <a:pt x="36944" y="24132"/>
                </a:cubicBezTo>
                <a:cubicBezTo>
                  <a:pt x="36684" y="23983"/>
                  <a:pt x="36392" y="23885"/>
                  <a:pt x="36126" y="23885"/>
                </a:cubicBezTo>
                <a:cubicBezTo>
                  <a:pt x="35922" y="23885"/>
                  <a:pt x="35733" y="23944"/>
                  <a:pt x="35588" y="24081"/>
                </a:cubicBezTo>
                <a:cubicBezTo>
                  <a:pt x="36091" y="23194"/>
                  <a:pt x="36484" y="22247"/>
                  <a:pt x="36774" y="21266"/>
                </a:cubicBezTo>
                <a:close/>
                <a:moveTo>
                  <a:pt x="76217" y="1"/>
                </a:moveTo>
                <a:cubicBezTo>
                  <a:pt x="74400" y="2483"/>
                  <a:pt x="73461" y="5494"/>
                  <a:pt x="73564" y="8565"/>
                </a:cubicBezTo>
                <a:cubicBezTo>
                  <a:pt x="73120" y="6151"/>
                  <a:pt x="72148" y="3771"/>
                  <a:pt x="70647" y="1826"/>
                </a:cubicBezTo>
                <a:cubicBezTo>
                  <a:pt x="69836" y="4743"/>
                  <a:pt x="69802" y="7831"/>
                  <a:pt x="70553" y="10766"/>
                </a:cubicBezTo>
                <a:cubicBezTo>
                  <a:pt x="69725" y="8608"/>
                  <a:pt x="68488" y="6731"/>
                  <a:pt x="66919" y="5051"/>
                </a:cubicBezTo>
                <a:lnTo>
                  <a:pt x="66919" y="5051"/>
                </a:lnTo>
                <a:cubicBezTo>
                  <a:pt x="67354" y="7874"/>
                  <a:pt x="68540" y="10629"/>
                  <a:pt x="70177" y="12975"/>
                </a:cubicBezTo>
                <a:cubicBezTo>
                  <a:pt x="68983" y="13436"/>
                  <a:pt x="68070" y="14408"/>
                  <a:pt x="67678" y="15628"/>
                </a:cubicBezTo>
                <a:cubicBezTo>
                  <a:pt x="68019" y="14169"/>
                  <a:pt x="68002" y="12634"/>
                  <a:pt x="67490" y="11226"/>
                </a:cubicBezTo>
                <a:cubicBezTo>
                  <a:pt x="65554" y="12472"/>
                  <a:pt x="63959" y="14562"/>
                  <a:pt x="63311" y="16771"/>
                </a:cubicBezTo>
                <a:cubicBezTo>
                  <a:pt x="63891" y="14152"/>
                  <a:pt x="63737" y="11226"/>
                  <a:pt x="62765" y="8727"/>
                </a:cubicBezTo>
                <a:cubicBezTo>
                  <a:pt x="61127" y="10825"/>
                  <a:pt x="60129" y="13350"/>
                  <a:pt x="59873" y="16003"/>
                </a:cubicBezTo>
                <a:cubicBezTo>
                  <a:pt x="59694" y="14254"/>
                  <a:pt x="59336" y="12352"/>
                  <a:pt x="58568" y="10774"/>
                </a:cubicBezTo>
                <a:cubicBezTo>
                  <a:pt x="57416" y="12608"/>
                  <a:pt x="56930" y="14647"/>
                  <a:pt x="56998" y="16813"/>
                </a:cubicBezTo>
                <a:cubicBezTo>
                  <a:pt x="55480" y="14169"/>
                  <a:pt x="53066" y="12156"/>
                  <a:pt x="50089" y="11516"/>
                </a:cubicBezTo>
                <a:lnTo>
                  <a:pt x="50089" y="11516"/>
                </a:lnTo>
                <a:cubicBezTo>
                  <a:pt x="50354" y="14323"/>
                  <a:pt x="52170" y="16933"/>
                  <a:pt x="54584" y="18392"/>
                </a:cubicBezTo>
                <a:cubicBezTo>
                  <a:pt x="54269" y="19236"/>
                  <a:pt x="54346" y="20140"/>
                  <a:pt x="54636" y="20993"/>
                </a:cubicBezTo>
                <a:cubicBezTo>
                  <a:pt x="54064" y="20285"/>
                  <a:pt x="53313" y="19748"/>
                  <a:pt x="52409" y="19663"/>
                </a:cubicBezTo>
                <a:cubicBezTo>
                  <a:pt x="51607" y="20498"/>
                  <a:pt x="51147" y="21479"/>
                  <a:pt x="51172" y="22648"/>
                </a:cubicBezTo>
                <a:cubicBezTo>
                  <a:pt x="50865" y="18699"/>
                  <a:pt x="48605" y="15005"/>
                  <a:pt x="45329" y="12787"/>
                </a:cubicBezTo>
                <a:lnTo>
                  <a:pt x="45329" y="12787"/>
                </a:lnTo>
                <a:cubicBezTo>
                  <a:pt x="45133" y="14945"/>
                  <a:pt x="45619" y="17351"/>
                  <a:pt x="46720" y="19219"/>
                </a:cubicBezTo>
                <a:cubicBezTo>
                  <a:pt x="46208" y="19876"/>
                  <a:pt x="46063" y="20635"/>
                  <a:pt x="46148" y="21471"/>
                </a:cubicBezTo>
                <a:cubicBezTo>
                  <a:pt x="44835" y="19918"/>
                  <a:pt x="43086" y="18784"/>
                  <a:pt x="41133" y="18221"/>
                </a:cubicBezTo>
                <a:lnTo>
                  <a:pt x="41133" y="18221"/>
                </a:lnTo>
                <a:cubicBezTo>
                  <a:pt x="41295" y="20208"/>
                  <a:pt x="41585" y="22298"/>
                  <a:pt x="42139" y="24209"/>
                </a:cubicBezTo>
                <a:cubicBezTo>
                  <a:pt x="40988" y="22230"/>
                  <a:pt x="39196" y="20874"/>
                  <a:pt x="37038" y="20183"/>
                </a:cubicBezTo>
                <a:cubicBezTo>
                  <a:pt x="37226" y="19245"/>
                  <a:pt x="37320" y="18281"/>
                  <a:pt x="37303" y="17317"/>
                </a:cubicBezTo>
                <a:lnTo>
                  <a:pt x="37303" y="17317"/>
                </a:lnTo>
                <a:cubicBezTo>
                  <a:pt x="35179" y="19006"/>
                  <a:pt x="33379" y="21189"/>
                  <a:pt x="32244" y="23646"/>
                </a:cubicBezTo>
                <a:cubicBezTo>
                  <a:pt x="32432" y="23100"/>
                  <a:pt x="32304" y="22495"/>
                  <a:pt x="31912" y="22077"/>
                </a:cubicBezTo>
                <a:cubicBezTo>
                  <a:pt x="31601" y="21739"/>
                  <a:pt x="31124" y="21507"/>
                  <a:pt x="30664" y="21507"/>
                </a:cubicBezTo>
                <a:cubicBezTo>
                  <a:pt x="30555" y="21507"/>
                  <a:pt x="30447" y="21520"/>
                  <a:pt x="30342" y="21548"/>
                </a:cubicBezTo>
                <a:cubicBezTo>
                  <a:pt x="31434" y="20200"/>
                  <a:pt x="32295" y="18682"/>
                  <a:pt x="32901" y="17052"/>
                </a:cubicBezTo>
                <a:cubicBezTo>
                  <a:pt x="32995" y="16856"/>
                  <a:pt x="33046" y="16634"/>
                  <a:pt x="33055" y="16413"/>
                </a:cubicBezTo>
                <a:cubicBezTo>
                  <a:pt x="33063" y="16191"/>
                  <a:pt x="32961" y="15978"/>
                  <a:pt x="32782" y="15841"/>
                </a:cubicBezTo>
                <a:cubicBezTo>
                  <a:pt x="32679" y="15777"/>
                  <a:pt x="32563" y="15753"/>
                  <a:pt x="32443" y="15753"/>
                </a:cubicBezTo>
                <a:cubicBezTo>
                  <a:pt x="32294" y="15753"/>
                  <a:pt x="32139" y="15790"/>
                  <a:pt x="31997" y="15833"/>
                </a:cubicBezTo>
                <a:cubicBezTo>
                  <a:pt x="31204" y="16071"/>
                  <a:pt x="30479" y="16472"/>
                  <a:pt x="29864" y="17018"/>
                </a:cubicBezTo>
                <a:cubicBezTo>
                  <a:pt x="29826" y="16614"/>
                  <a:pt x="29405" y="16359"/>
                  <a:pt x="28993" y="16359"/>
                </a:cubicBezTo>
                <a:cubicBezTo>
                  <a:pt x="28945" y="16359"/>
                  <a:pt x="28897" y="16363"/>
                  <a:pt x="28849" y="16370"/>
                </a:cubicBezTo>
                <a:cubicBezTo>
                  <a:pt x="28406" y="16438"/>
                  <a:pt x="28047" y="16788"/>
                  <a:pt x="27698" y="17078"/>
                </a:cubicBezTo>
                <a:cubicBezTo>
                  <a:pt x="28116" y="15764"/>
                  <a:pt x="28261" y="14382"/>
                  <a:pt x="28124" y="13009"/>
                </a:cubicBezTo>
                <a:cubicBezTo>
                  <a:pt x="28090" y="12702"/>
                  <a:pt x="27971" y="12310"/>
                  <a:pt x="27655" y="12293"/>
                </a:cubicBezTo>
                <a:cubicBezTo>
                  <a:pt x="27647" y="12292"/>
                  <a:pt x="27638" y="12292"/>
                  <a:pt x="27630" y="12292"/>
                </a:cubicBezTo>
                <a:cubicBezTo>
                  <a:pt x="27403" y="12292"/>
                  <a:pt x="27224" y="12513"/>
                  <a:pt x="27101" y="12711"/>
                </a:cubicBezTo>
                <a:cubicBezTo>
                  <a:pt x="26341" y="13930"/>
                  <a:pt x="25736" y="15227"/>
                  <a:pt x="25420" y="16634"/>
                </a:cubicBezTo>
                <a:cubicBezTo>
                  <a:pt x="25488" y="16259"/>
                  <a:pt x="25514" y="15833"/>
                  <a:pt x="25258" y="15551"/>
                </a:cubicBezTo>
                <a:cubicBezTo>
                  <a:pt x="25111" y="15394"/>
                  <a:pt x="24902" y="15325"/>
                  <a:pt x="24688" y="15325"/>
                </a:cubicBezTo>
                <a:cubicBezTo>
                  <a:pt x="24529" y="15325"/>
                  <a:pt x="24367" y="15363"/>
                  <a:pt x="24226" y="15432"/>
                </a:cubicBezTo>
                <a:cubicBezTo>
                  <a:pt x="23893" y="15585"/>
                  <a:pt x="23706" y="15909"/>
                  <a:pt x="23458" y="16182"/>
                </a:cubicBezTo>
                <a:cubicBezTo>
                  <a:pt x="24712" y="13888"/>
                  <a:pt x="25719" y="11465"/>
                  <a:pt x="26452" y="8949"/>
                </a:cubicBezTo>
                <a:cubicBezTo>
                  <a:pt x="26563" y="8599"/>
                  <a:pt x="26580" y="8087"/>
                  <a:pt x="26222" y="7993"/>
                </a:cubicBezTo>
                <a:cubicBezTo>
                  <a:pt x="26189" y="7984"/>
                  <a:pt x="26155" y="7979"/>
                  <a:pt x="26122" y="7979"/>
                </a:cubicBezTo>
                <a:cubicBezTo>
                  <a:pt x="25926" y="7979"/>
                  <a:pt x="25736" y="8137"/>
                  <a:pt x="25582" y="8283"/>
                </a:cubicBezTo>
                <a:cubicBezTo>
                  <a:pt x="23322" y="10535"/>
                  <a:pt x="20985" y="12813"/>
                  <a:pt x="19040" y="15346"/>
                </a:cubicBezTo>
                <a:cubicBezTo>
                  <a:pt x="19569" y="14604"/>
                  <a:pt x="19952" y="13768"/>
                  <a:pt x="20174" y="12890"/>
                </a:cubicBezTo>
                <a:cubicBezTo>
                  <a:pt x="20277" y="12497"/>
                  <a:pt x="20311" y="12011"/>
                  <a:pt x="19995" y="11764"/>
                </a:cubicBezTo>
                <a:cubicBezTo>
                  <a:pt x="19842" y="11644"/>
                  <a:pt x="19642" y="11612"/>
                  <a:pt x="19445" y="11612"/>
                </a:cubicBezTo>
                <a:cubicBezTo>
                  <a:pt x="19389" y="11612"/>
                  <a:pt x="19333" y="11615"/>
                  <a:pt x="19279" y="11619"/>
                </a:cubicBezTo>
                <a:cubicBezTo>
                  <a:pt x="17871" y="11713"/>
                  <a:pt x="16651" y="12420"/>
                  <a:pt x="15790" y="13538"/>
                </a:cubicBezTo>
                <a:cubicBezTo>
                  <a:pt x="16259" y="11226"/>
                  <a:pt x="16728" y="8889"/>
                  <a:pt x="16711" y="6526"/>
                </a:cubicBezTo>
                <a:cubicBezTo>
                  <a:pt x="16702" y="5989"/>
                  <a:pt x="16583" y="5323"/>
                  <a:pt x="16071" y="5153"/>
                </a:cubicBezTo>
                <a:cubicBezTo>
                  <a:pt x="16000" y="5130"/>
                  <a:pt x="15926" y="5120"/>
                  <a:pt x="15853" y="5120"/>
                </a:cubicBezTo>
                <a:cubicBezTo>
                  <a:pt x="15594" y="5120"/>
                  <a:pt x="15336" y="5250"/>
                  <a:pt x="15150" y="5443"/>
                </a:cubicBezTo>
                <a:cubicBezTo>
                  <a:pt x="14920" y="5682"/>
                  <a:pt x="14783" y="6006"/>
                  <a:pt x="14664" y="6321"/>
                </a:cubicBezTo>
                <a:cubicBezTo>
                  <a:pt x="13760" y="8659"/>
                  <a:pt x="13137" y="11107"/>
                  <a:pt x="12813" y="13606"/>
                </a:cubicBezTo>
                <a:cubicBezTo>
                  <a:pt x="10023" y="13632"/>
                  <a:pt x="6509" y="13657"/>
                  <a:pt x="4385" y="15474"/>
                </a:cubicBezTo>
                <a:cubicBezTo>
                  <a:pt x="3233" y="16464"/>
                  <a:pt x="2508" y="17854"/>
                  <a:pt x="1937" y="19262"/>
                </a:cubicBezTo>
                <a:cubicBezTo>
                  <a:pt x="598" y="22554"/>
                  <a:pt x="1" y="26094"/>
                  <a:pt x="180" y="29643"/>
                </a:cubicBezTo>
                <a:cubicBezTo>
                  <a:pt x="222" y="30368"/>
                  <a:pt x="316" y="31144"/>
                  <a:pt x="802" y="31690"/>
                </a:cubicBezTo>
                <a:cubicBezTo>
                  <a:pt x="1306" y="32244"/>
                  <a:pt x="2099" y="32406"/>
                  <a:pt x="2841" y="32526"/>
                </a:cubicBezTo>
                <a:cubicBezTo>
                  <a:pt x="9017" y="33575"/>
                  <a:pt x="15278" y="34121"/>
                  <a:pt x="21539" y="34172"/>
                </a:cubicBezTo>
                <a:cubicBezTo>
                  <a:pt x="21870" y="34175"/>
                  <a:pt x="22200" y="34176"/>
                  <a:pt x="22531" y="34176"/>
                </a:cubicBezTo>
                <a:cubicBezTo>
                  <a:pt x="26491" y="34176"/>
                  <a:pt x="30451" y="33995"/>
                  <a:pt x="34411" y="33814"/>
                </a:cubicBezTo>
                <a:cubicBezTo>
                  <a:pt x="35042" y="33780"/>
                  <a:pt x="35716" y="33729"/>
                  <a:pt x="36322" y="33550"/>
                </a:cubicBezTo>
                <a:cubicBezTo>
                  <a:pt x="37047" y="33874"/>
                  <a:pt x="37951" y="33976"/>
                  <a:pt x="38761" y="34019"/>
                </a:cubicBezTo>
                <a:cubicBezTo>
                  <a:pt x="49245" y="34548"/>
                  <a:pt x="59762" y="34812"/>
                  <a:pt x="70143" y="36347"/>
                </a:cubicBezTo>
                <a:cubicBezTo>
                  <a:pt x="71738" y="36584"/>
                  <a:pt x="73367" y="36845"/>
                  <a:pt x="74970" y="36845"/>
                </a:cubicBezTo>
                <a:cubicBezTo>
                  <a:pt x="76025" y="36845"/>
                  <a:pt x="77069" y="36732"/>
                  <a:pt x="78085" y="36424"/>
                </a:cubicBezTo>
                <a:cubicBezTo>
                  <a:pt x="82469" y="35076"/>
                  <a:pt x="85079" y="30257"/>
                  <a:pt x="85199" y="25668"/>
                </a:cubicBezTo>
                <a:cubicBezTo>
                  <a:pt x="85327" y="21079"/>
                  <a:pt x="83476" y="16677"/>
                  <a:pt x="81454" y="12557"/>
                </a:cubicBezTo>
                <a:cubicBezTo>
                  <a:pt x="79424" y="8437"/>
                  <a:pt x="77019" y="4522"/>
                  <a:pt x="7621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8" name="Google Shape;1088;p39"/>
          <p:cNvSpPr/>
          <p:nvPr/>
        </p:nvSpPr>
        <p:spPr>
          <a:xfrm rot="10800000" flipH="1">
            <a:off x="5440667" y="5699471"/>
            <a:ext cx="1641364" cy="1429079"/>
          </a:xfrm>
          <a:custGeom>
            <a:avLst/>
            <a:gdLst/>
            <a:ahLst/>
            <a:cxnLst/>
            <a:rect l="l" t="t" r="r" b="b"/>
            <a:pathLst>
              <a:path w="23041" h="20061" extrusionOk="0">
                <a:moveTo>
                  <a:pt x="12615" y="1"/>
                </a:moveTo>
                <a:cubicBezTo>
                  <a:pt x="11335" y="1"/>
                  <a:pt x="10061" y="78"/>
                  <a:pt x="8812" y="330"/>
                </a:cubicBezTo>
                <a:cubicBezTo>
                  <a:pt x="6782" y="731"/>
                  <a:pt x="4931" y="1764"/>
                  <a:pt x="3618" y="3359"/>
                </a:cubicBezTo>
                <a:cubicBezTo>
                  <a:pt x="1178" y="6336"/>
                  <a:pt x="1" y="10149"/>
                  <a:pt x="351" y="13979"/>
                </a:cubicBezTo>
                <a:cubicBezTo>
                  <a:pt x="5400" y="12597"/>
                  <a:pt x="7465" y="12401"/>
                  <a:pt x="11346" y="8886"/>
                </a:cubicBezTo>
                <a:lnTo>
                  <a:pt x="11346" y="8886"/>
                </a:lnTo>
                <a:cubicBezTo>
                  <a:pt x="8667" y="12861"/>
                  <a:pt x="10118" y="15395"/>
                  <a:pt x="11184" y="20061"/>
                </a:cubicBezTo>
                <a:cubicBezTo>
                  <a:pt x="15167" y="17698"/>
                  <a:pt x="18230" y="14047"/>
                  <a:pt x="19867" y="9722"/>
                </a:cubicBezTo>
                <a:cubicBezTo>
                  <a:pt x="20200" y="11155"/>
                  <a:pt x="21155" y="12366"/>
                  <a:pt x="22478" y="13023"/>
                </a:cubicBezTo>
                <a:cubicBezTo>
                  <a:pt x="22904" y="10891"/>
                  <a:pt x="23041" y="8588"/>
                  <a:pt x="22785" y="6430"/>
                </a:cubicBezTo>
                <a:cubicBezTo>
                  <a:pt x="22529" y="4263"/>
                  <a:pt x="21480" y="2079"/>
                  <a:pt x="19577" y="1013"/>
                </a:cubicBezTo>
                <a:cubicBezTo>
                  <a:pt x="18204" y="245"/>
                  <a:pt x="16566" y="134"/>
                  <a:pt x="14997" y="66"/>
                </a:cubicBezTo>
                <a:cubicBezTo>
                  <a:pt x="14204" y="30"/>
                  <a:pt x="13408" y="1"/>
                  <a:pt x="1261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089" name="Google Shape;1089;p39"/>
          <p:cNvGrpSpPr/>
          <p:nvPr/>
        </p:nvGrpSpPr>
        <p:grpSpPr>
          <a:xfrm rot="-423967">
            <a:off x="11010977" y="4826088"/>
            <a:ext cx="1603045" cy="2063693"/>
            <a:chOff x="8607977" y="1775069"/>
            <a:chExt cx="1107026" cy="1425009"/>
          </a:xfrm>
        </p:grpSpPr>
        <p:sp>
          <p:nvSpPr>
            <p:cNvPr id="1090" name="Google Shape;1090;p39"/>
            <p:cNvSpPr/>
            <p:nvPr/>
          </p:nvSpPr>
          <p:spPr>
            <a:xfrm>
              <a:off x="8607977" y="1775069"/>
              <a:ext cx="1107026" cy="1425009"/>
            </a:xfrm>
            <a:custGeom>
              <a:avLst/>
              <a:gdLst/>
              <a:ahLst/>
              <a:cxnLst/>
              <a:rect l="l" t="t" r="r" b="b"/>
              <a:pathLst>
                <a:path w="9828" h="12651" extrusionOk="0">
                  <a:moveTo>
                    <a:pt x="1" y="1"/>
                  </a:moveTo>
                  <a:cubicBezTo>
                    <a:pt x="1" y="1"/>
                    <a:pt x="905" y="2654"/>
                    <a:pt x="1835" y="3745"/>
                  </a:cubicBezTo>
                  <a:cubicBezTo>
                    <a:pt x="2756" y="4837"/>
                    <a:pt x="3703" y="7345"/>
                    <a:pt x="3984" y="8957"/>
                  </a:cubicBezTo>
                  <a:cubicBezTo>
                    <a:pt x="4257" y="10569"/>
                    <a:pt x="7456" y="12463"/>
                    <a:pt x="8591" y="12651"/>
                  </a:cubicBezTo>
                  <a:cubicBezTo>
                    <a:pt x="8591" y="12651"/>
                    <a:pt x="9828" y="5639"/>
                    <a:pt x="9111" y="4743"/>
                  </a:cubicBezTo>
                  <a:cubicBezTo>
                    <a:pt x="8403" y="3839"/>
                    <a:pt x="5324" y="2986"/>
                    <a:pt x="4778" y="2466"/>
                  </a:cubicBezTo>
                  <a:cubicBezTo>
                    <a:pt x="4232" y="1946"/>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1" name="Google Shape;1091;p39"/>
            <p:cNvSpPr/>
            <p:nvPr/>
          </p:nvSpPr>
          <p:spPr>
            <a:xfrm>
              <a:off x="8633101" y="1812598"/>
              <a:ext cx="999226" cy="1004171"/>
            </a:xfrm>
            <a:custGeom>
              <a:avLst/>
              <a:gdLst/>
              <a:ahLst/>
              <a:cxnLst/>
              <a:rect l="l" t="t" r="r" b="b"/>
              <a:pathLst>
                <a:path w="9094" h="9248" fill="none" extrusionOk="0">
                  <a:moveTo>
                    <a:pt x="9094" y="9247"/>
                  </a:moveTo>
                  <a:cubicBezTo>
                    <a:pt x="9094" y="9247"/>
                    <a:pt x="3660" y="294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2" name="Google Shape;1092;p39"/>
            <p:cNvSpPr/>
            <p:nvPr/>
          </p:nvSpPr>
          <p:spPr>
            <a:xfrm>
              <a:off x="9146051" y="2115124"/>
              <a:ext cx="100024" cy="274050"/>
            </a:xfrm>
            <a:custGeom>
              <a:avLst/>
              <a:gdLst/>
              <a:ahLst/>
              <a:cxnLst/>
              <a:rect l="l" t="t" r="r" b="b"/>
              <a:pathLst>
                <a:path w="888" h="2987" fill="none" extrusionOk="0">
                  <a:moveTo>
                    <a:pt x="1" y="1"/>
                  </a:moveTo>
                  <a:lnTo>
                    <a:pt x="888" y="2986"/>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3" name="Google Shape;1093;p39"/>
            <p:cNvSpPr/>
            <p:nvPr/>
          </p:nvSpPr>
          <p:spPr>
            <a:xfrm>
              <a:off x="9037476" y="2527398"/>
              <a:ext cx="447847" cy="123099"/>
            </a:xfrm>
            <a:custGeom>
              <a:avLst/>
              <a:gdLst/>
              <a:ahLst/>
              <a:cxnLst/>
              <a:rect l="l" t="t" r="r" b="b"/>
              <a:pathLst>
                <a:path w="4436" h="1093" fill="none" extrusionOk="0">
                  <a:moveTo>
                    <a:pt x="4436" y="1093"/>
                  </a:moveTo>
                  <a:lnTo>
                    <a:pt x="0" y="1"/>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94"/>
        <p:cNvGrpSpPr/>
        <p:nvPr/>
      </p:nvGrpSpPr>
      <p:grpSpPr>
        <a:xfrm>
          <a:off x="0" y="0"/>
          <a:ext cx="0" cy="0"/>
          <a:chOff x="0" y="0"/>
          <a:chExt cx="0" cy="0"/>
        </a:xfrm>
      </p:grpSpPr>
      <p:sp>
        <p:nvSpPr>
          <p:cNvPr id="1095" name="Google Shape;1095;p40"/>
          <p:cNvSpPr/>
          <p:nvPr/>
        </p:nvSpPr>
        <p:spPr>
          <a:xfrm flipH="1">
            <a:off x="10486827" y="1707533"/>
            <a:ext cx="1014359" cy="6131784"/>
          </a:xfrm>
          <a:custGeom>
            <a:avLst/>
            <a:gdLst/>
            <a:ahLst/>
            <a:cxnLst/>
            <a:rect l="l" t="t" r="r" b="b"/>
            <a:pathLst>
              <a:path w="9137" h="55233" extrusionOk="0">
                <a:moveTo>
                  <a:pt x="7157" y="0"/>
                </a:moveTo>
                <a:cubicBezTo>
                  <a:pt x="5963" y="2935"/>
                  <a:pt x="4504" y="5749"/>
                  <a:pt x="2815" y="8428"/>
                </a:cubicBezTo>
                <a:cubicBezTo>
                  <a:pt x="2935" y="6236"/>
                  <a:pt x="3097" y="4043"/>
                  <a:pt x="3285" y="1868"/>
                </a:cubicBezTo>
                <a:lnTo>
                  <a:pt x="1161" y="1681"/>
                </a:lnTo>
                <a:cubicBezTo>
                  <a:pt x="111" y="13870"/>
                  <a:pt x="0" y="26128"/>
                  <a:pt x="836" y="38343"/>
                </a:cubicBezTo>
                <a:cubicBezTo>
                  <a:pt x="1203" y="43606"/>
                  <a:pt x="1118" y="48869"/>
                  <a:pt x="871" y="55147"/>
                </a:cubicBezTo>
                <a:lnTo>
                  <a:pt x="3003" y="55232"/>
                </a:lnTo>
                <a:cubicBezTo>
                  <a:pt x="3250" y="48878"/>
                  <a:pt x="3336" y="43555"/>
                  <a:pt x="2969" y="38189"/>
                </a:cubicBezTo>
                <a:cubicBezTo>
                  <a:pt x="2380" y="29651"/>
                  <a:pt x="2269" y="21087"/>
                  <a:pt x="2619" y="12531"/>
                </a:cubicBezTo>
                <a:cubicBezTo>
                  <a:pt x="5246" y="8897"/>
                  <a:pt x="7439" y="4965"/>
                  <a:pt x="9136" y="811"/>
                </a:cubicBezTo>
                <a:lnTo>
                  <a:pt x="715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6" name="Google Shape;1096;p40"/>
          <p:cNvSpPr/>
          <p:nvPr/>
        </p:nvSpPr>
        <p:spPr>
          <a:xfrm flipH="1">
            <a:off x="11592121" y="1006135"/>
            <a:ext cx="445204" cy="6944508"/>
          </a:xfrm>
          <a:custGeom>
            <a:avLst/>
            <a:gdLst/>
            <a:ahLst/>
            <a:cxnLst/>
            <a:rect l="l" t="t" r="r" b="b"/>
            <a:pathLst>
              <a:path w="4010" h="55156" extrusionOk="0">
                <a:moveTo>
                  <a:pt x="1877" y="0"/>
                </a:moveTo>
                <a:cubicBezTo>
                  <a:pt x="1093" y="12633"/>
                  <a:pt x="1007" y="25301"/>
                  <a:pt x="1630" y="37942"/>
                </a:cubicBezTo>
                <a:cubicBezTo>
                  <a:pt x="1843" y="42301"/>
                  <a:pt x="1169" y="46805"/>
                  <a:pt x="530" y="51155"/>
                </a:cubicBezTo>
                <a:cubicBezTo>
                  <a:pt x="351" y="52375"/>
                  <a:pt x="163" y="53638"/>
                  <a:pt x="1" y="54874"/>
                </a:cubicBezTo>
                <a:lnTo>
                  <a:pt x="2116" y="55156"/>
                </a:lnTo>
                <a:cubicBezTo>
                  <a:pt x="2278" y="53936"/>
                  <a:pt x="2466" y="52682"/>
                  <a:pt x="2645" y="51462"/>
                </a:cubicBezTo>
                <a:cubicBezTo>
                  <a:pt x="3311" y="47018"/>
                  <a:pt x="3993" y="42412"/>
                  <a:pt x="3763" y="37840"/>
                </a:cubicBezTo>
                <a:cubicBezTo>
                  <a:pt x="3148" y="25275"/>
                  <a:pt x="3225" y="12685"/>
                  <a:pt x="4010" y="137"/>
                </a:cubicBezTo>
                <a:lnTo>
                  <a:pt x="187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7" name="Google Shape;1097;p40"/>
          <p:cNvSpPr/>
          <p:nvPr/>
        </p:nvSpPr>
        <p:spPr>
          <a:xfrm flipH="1">
            <a:off x="-59784" y="2569189"/>
            <a:ext cx="574764" cy="2291660"/>
          </a:xfrm>
          <a:custGeom>
            <a:avLst/>
            <a:gdLst/>
            <a:ahLst/>
            <a:cxnLst/>
            <a:rect l="l" t="t" r="r" b="b"/>
            <a:pathLst>
              <a:path w="2236" h="8915" extrusionOk="0">
                <a:moveTo>
                  <a:pt x="529" y="0"/>
                </a:moveTo>
                <a:lnTo>
                  <a:pt x="529" y="0"/>
                </a:lnTo>
                <a:cubicBezTo>
                  <a:pt x="0" y="3984"/>
                  <a:pt x="2235" y="8914"/>
                  <a:pt x="2235" y="8914"/>
                </a:cubicBezTo>
                <a:lnTo>
                  <a:pt x="2235" y="1092"/>
                </a:lnTo>
                <a:cubicBezTo>
                  <a:pt x="1954" y="614"/>
                  <a:pt x="529" y="0"/>
                  <a:pt x="529" y="0"/>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8" name="Google Shape;1098;p40"/>
          <p:cNvSpPr/>
          <p:nvPr/>
        </p:nvSpPr>
        <p:spPr>
          <a:xfrm flipH="1">
            <a:off x="-4623" y="5212757"/>
            <a:ext cx="2425247" cy="1682016"/>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9" name="Google Shape;1099;p40"/>
          <p:cNvSpPr/>
          <p:nvPr/>
        </p:nvSpPr>
        <p:spPr>
          <a:xfrm rot="10800000" flipH="1">
            <a:off x="10537536" y="5384948"/>
            <a:ext cx="1984444" cy="1727787"/>
          </a:xfrm>
          <a:custGeom>
            <a:avLst/>
            <a:gdLst/>
            <a:ahLst/>
            <a:cxnLst/>
            <a:rect l="l" t="t" r="r" b="b"/>
            <a:pathLst>
              <a:path w="23041" h="20061" extrusionOk="0">
                <a:moveTo>
                  <a:pt x="12615" y="1"/>
                </a:moveTo>
                <a:cubicBezTo>
                  <a:pt x="11335" y="1"/>
                  <a:pt x="10061" y="78"/>
                  <a:pt x="8812" y="330"/>
                </a:cubicBezTo>
                <a:cubicBezTo>
                  <a:pt x="6782" y="731"/>
                  <a:pt x="4931" y="1764"/>
                  <a:pt x="3618" y="3359"/>
                </a:cubicBezTo>
                <a:cubicBezTo>
                  <a:pt x="1178" y="6336"/>
                  <a:pt x="1" y="10149"/>
                  <a:pt x="351" y="13979"/>
                </a:cubicBezTo>
                <a:cubicBezTo>
                  <a:pt x="5400" y="12597"/>
                  <a:pt x="7465" y="12401"/>
                  <a:pt x="11346" y="8886"/>
                </a:cubicBezTo>
                <a:lnTo>
                  <a:pt x="11346" y="8886"/>
                </a:lnTo>
                <a:cubicBezTo>
                  <a:pt x="8667" y="12861"/>
                  <a:pt x="10118" y="15395"/>
                  <a:pt x="11184" y="20061"/>
                </a:cubicBezTo>
                <a:cubicBezTo>
                  <a:pt x="15167" y="17698"/>
                  <a:pt x="18230" y="14047"/>
                  <a:pt x="19867" y="9722"/>
                </a:cubicBezTo>
                <a:cubicBezTo>
                  <a:pt x="20200" y="11155"/>
                  <a:pt x="21155" y="12366"/>
                  <a:pt x="22478" y="13023"/>
                </a:cubicBezTo>
                <a:cubicBezTo>
                  <a:pt x="22904" y="10891"/>
                  <a:pt x="23041" y="8588"/>
                  <a:pt x="22785" y="6430"/>
                </a:cubicBezTo>
                <a:cubicBezTo>
                  <a:pt x="22529" y="4263"/>
                  <a:pt x="21480" y="2079"/>
                  <a:pt x="19577" y="1013"/>
                </a:cubicBezTo>
                <a:cubicBezTo>
                  <a:pt x="18204" y="245"/>
                  <a:pt x="16566" y="134"/>
                  <a:pt x="14997" y="66"/>
                </a:cubicBezTo>
                <a:cubicBezTo>
                  <a:pt x="14204" y="30"/>
                  <a:pt x="13408" y="1"/>
                  <a:pt x="1261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0" name="Google Shape;1100;p40"/>
          <p:cNvSpPr/>
          <p:nvPr/>
        </p:nvSpPr>
        <p:spPr>
          <a:xfrm rot="-826927">
            <a:off x="43732" y="4559731"/>
            <a:ext cx="1557348" cy="1830804"/>
          </a:xfrm>
          <a:custGeom>
            <a:avLst/>
            <a:gdLst/>
            <a:ahLst/>
            <a:cxnLst/>
            <a:rect l="l" t="t" r="r" b="b"/>
            <a:pathLst>
              <a:path w="12848" h="15104" extrusionOk="0">
                <a:moveTo>
                  <a:pt x="12847" y="0"/>
                </a:moveTo>
                <a:lnTo>
                  <a:pt x="12847" y="0"/>
                </a:lnTo>
                <a:cubicBezTo>
                  <a:pt x="12847" y="0"/>
                  <a:pt x="9631" y="845"/>
                  <a:pt x="7584" y="2064"/>
                </a:cubicBezTo>
                <a:cubicBezTo>
                  <a:pt x="5537" y="3284"/>
                  <a:pt x="2560" y="7182"/>
                  <a:pt x="1681" y="9349"/>
                </a:cubicBezTo>
                <a:cubicBezTo>
                  <a:pt x="1681" y="9349"/>
                  <a:pt x="1" y="14151"/>
                  <a:pt x="2466" y="15039"/>
                </a:cubicBezTo>
                <a:cubicBezTo>
                  <a:pt x="2590" y="15083"/>
                  <a:pt x="2722" y="15104"/>
                  <a:pt x="2862" y="15104"/>
                </a:cubicBezTo>
                <a:cubicBezTo>
                  <a:pt x="5517" y="15104"/>
                  <a:pt x="10949" y="7557"/>
                  <a:pt x="11508" y="6577"/>
                </a:cubicBezTo>
                <a:cubicBezTo>
                  <a:pt x="12097" y="5545"/>
                  <a:pt x="12847" y="0"/>
                  <a:pt x="128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1" name="Google Shape;1101;p40"/>
          <p:cNvSpPr/>
          <p:nvPr/>
        </p:nvSpPr>
        <p:spPr>
          <a:xfrm rot="-826824">
            <a:off x="218243" y="4594124"/>
            <a:ext cx="1326092" cy="1676069"/>
          </a:xfrm>
          <a:custGeom>
            <a:avLst/>
            <a:gdLst/>
            <a:ahLst/>
            <a:cxnLst/>
            <a:rect l="l" t="t" r="r" b="b"/>
            <a:pathLst>
              <a:path w="11338" h="14237" fill="none" extrusionOk="0">
                <a:moveTo>
                  <a:pt x="1" y="14237"/>
                </a:moveTo>
                <a:cubicBezTo>
                  <a:pt x="1" y="14237"/>
                  <a:pt x="4300" y="5331"/>
                  <a:pt x="11337" y="0"/>
                </a:cubicBezTo>
              </a:path>
            </a:pathLst>
          </a:custGeom>
          <a:solidFill>
            <a:schemeClr val="dk1"/>
          </a:solid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2" name="Google Shape;1102;p40"/>
          <p:cNvSpPr/>
          <p:nvPr/>
        </p:nvSpPr>
        <p:spPr>
          <a:xfrm rot="-220579">
            <a:off x="-180007" y="5414920"/>
            <a:ext cx="2004853" cy="1635213"/>
          </a:xfrm>
          <a:custGeom>
            <a:avLst/>
            <a:gdLst/>
            <a:ahLst/>
            <a:cxnLst/>
            <a:rect l="l" t="t" r="r" b="b"/>
            <a:pathLst>
              <a:path w="13428" h="10952" extrusionOk="0">
                <a:moveTo>
                  <a:pt x="13427" y="0"/>
                </a:moveTo>
                <a:lnTo>
                  <a:pt x="13427" y="0"/>
                </a:lnTo>
                <a:cubicBezTo>
                  <a:pt x="12651" y="580"/>
                  <a:pt x="11926" y="1211"/>
                  <a:pt x="11243" y="1894"/>
                </a:cubicBezTo>
                <a:cubicBezTo>
                  <a:pt x="10100" y="3037"/>
                  <a:pt x="6117" y="5596"/>
                  <a:pt x="4266" y="6159"/>
                </a:cubicBezTo>
                <a:cubicBezTo>
                  <a:pt x="2423" y="6730"/>
                  <a:pt x="385" y="8778"/>
                  <a:pt x="1" y="9784"/>
                </a:cubicBezTo>
                <a:cubicBezTo>
                  <a:pt x="1" y="9784"/>
                  <a:pt x="7401" y="10951"/>
                  <a:pt x="9509" y="10951"/>
                </a:cubicBezTo>
                <a:cubicBezTo>
                  <a:pt x="9751" y="10951"/>
                  <a:pt x="9923" y="10936"/>
                  <a:pt x="10007" y="10902"/>
                </a:cubicBezTo>
                <a:cubicBezTo>
                  <a:pt x="10817" y="10569"/>
                  <a:pt x="11431" y="6875"/>
                  <a:pt x="11619" y="5212"/>
                </a:cubicBezTo>
                <a:cubicBezTo>
                  <a:pt x="11815" y="3557"/>
                  <a:pt x="13427" y="0"/>
                  <a:pt x="1342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3" name="Google Shape;1103;p40"/>
          <p:cNvSpPr/>
          <p:nvPr/>
        </p:nvSpPr>
        <p:spPr>
          <a:xfrm rot="-220612">
            <a:off x="641541" y="5475680"/>
            <a:ext cx="1111408" cy="1493228"/>
          </a:xfrm>
          <a:custGeom>
            <a:avLst/>
            <a:gdLst/>
            <a:ahLst/>
            <a:cxnLst/>
            <a:rect l="l" t="t" r="r" b="b"/>
            <a:pathLst>
              <a:path w="7934" h="10569" fill="none" extrusionOk="0">
                <a:moveTo>
                  <a:pt x="1" y="10569"/>
                </a:moveTo>
                <a:cubicBezTo>
                  <a:pt x="1" y="10569"/>
                  <a:pt x="4232" y="3881"/>
                  <a:pt x="7934"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4" name="Google Shape;1104;p40"/>
          <p:cNvSpPr/>
          <p:nvPr/>
        </p:nvSpPr>
        <p:spPr>
          <a:xfrm rot="-220505">
            <a:off x="1010312" y="6115705"/>
            <a:ext cx="51535" cy="239632"/>
          </a:xfrm>
          <a:custGeom>
            <a:avLst/>
            <a:gdLst/>
            <a:ahLst/>
            <a:cxnLst/>
            <a:rect l="l" t="t" r="r" b="b"/>
            <a:pathLst>
              <a:path w="1" h="2339" fill="none" extrusionOk="0">
                <a:moveTo>
                  <a:pt x="1" y="1"/>
                </a:moveTo>
                <a:lnTo>
                  <a:pt x="1" y="2338"/>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5" name="Google Shape;1105;p40"/>
          <p:cNvSpPr/>
          <p:nvPr/>
        </p:nvSpPr>
        <p:spPr>
          <a:xfrm rot="-220557">
            <a:off x="891836" y="6440717"/>
            <a:ext cx="498719" cy="183483"/>
          </a:xfrm>
          <a:custGeom>
            <a:avLst/>
            <a:gdLst/>
            <a:ahLst/>
            <a:cxnLst/>
            <a:rect l="l" t="t" r="r" b="b"/>
            <a:pathLst>
              <a:path w="4317" h="1229" fill="none" extrusionOk="0">
                <a:moveTo>
                  <a:pt x="1" y="1229"/>
                </a:moveTo>
                <a:cubicBezTo>
                  <a:pt x="1" y="1229"/>
                  <a:pt x="2773" y="742"/>
                  <a:pt x="4317"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1106"/>
        <p:cNvGrpSpPr/>
        <p:nvPr/>
      </p:nvGrpSpPr>
      <p:grpSpPr>
        <a:xfrm>
          <a:off x="0" y="0"/>
          <a:ext cx="0" cy="0"/>
          <a:chOff x="0" y="0"/>
          <a:chExt cx="0" cy="0"/>
        </a:xfrm>
      </p:grpSpPr>
      <p:sp>
        <p:nvSpPr>
          <p:cNvPr id="1107" name="Google Shape;1107;p41"/>
          <p:cNvSpPr/>
          <p:nvPr/>
        </p:nvSpPr>
        <p:spPr>
          <a:xfrm rot="-540476">
            <a:off x="-694773" y="5230951"/>
            <a:ext cx="2492349" cy="2168051"/>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8" name="Google Shape;1108;p41"/>
          <p:cNvSpPr/>
          <p:nvPr/>
        </p:nvSpPr>
        <p:spPr>
          <a:xfrm>
            <a:off x="9554007" y="5211048"/>
            <a:ext cx="2693313" cy="1867932"/>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9" name="Google Shape;1109;p41"/>
          <p:cNvSpPr/>
          <p:nvPr/>
        </p:nvSpPr>
        <p:spPr>
          <a:xfrm>
            <a:off x="8618864" y="4746328"/>
            <a:ext cx="2969597" cy="2782849"/>
          </a:xfrm>
          <a:custGeom>
            <a:avLst/>
            <a:gdLst/>
            <a:ahLst/>
            <a:cxnLst/>
            <a:rect l="l" t="t" r="r" b="b"/>
            <a:pathLst>
              <a:path w="20831" h="19521" extrusionOk="0">
                <a:moveTo>
                  <a:pt x="1" y="1"/>
                </a:moveTo>
                <a:cubicBezTo>
                  <a:pt x="1" y="1"/>
                  <a:pt x="2466" y="3933"/>
                  <a:pt x="2943" y="5076"/>
                </a:cubicBezTo>
                <a:cubicBezTo>
                  <a:pt x="3421" y="6211"/>
                  <a:pt x="4180" y="9239"/>
                  <a:pt x="5741" y="9998"/>
                </a:cubicBezTo>
                <a:cubicBezTo>
                  <a:pt x="7311" y="10757"/>
                  <a:pt x="10296" y="12719"/>
                  <a:pt x="10774" y="14058"/>
                </a:cubicBezTo>
                <a:cubicBezTo>
                  <a:pt x="11243" y="15406"/>
                  <a:pt x="13188" y="18912"/>
                  <a:pt x="14425" y="19381"/>
                </a:cubicBezTo>
                <a:cubicBezTo>
                  <a:pt x="14683" y="19481"/>
                  <a:pt x="15105" y="19520"/>
                  <a:pt x="15611" y="19520"/>
                </a:cubicBezTo>
                <a:cubicBezTo>
                  <a:pt x="17526" y="19520"/>
                  <a:pt x="20643" y="18955"/>
                  <a:pt x="20643" y="18955"/>
                </a:cubicBezTo>
                <a:cubicBezTo>
                  <a:pt x="20831" y="17871"/>
                  <a:pt x="19927" y="14553"/>
                  <a:pt x="18553" y="13274"/>
                </a:cubicBezTo>
                <a:cubicBezTo>
                  <a:pt x="17180" y="11994"/>
                  <a:pt x="15184" y="10902"/>
                  <a:pt x="14476" y="9998"/>
                </a:cubicBezTo>
                <a:cubicBezTo>
                  <a:pt x="13760" y="9102"/>
                  <a:pt x="12710" y="6253"/>
                  <a:pt x="10552" y="5358"/>
                </a:cubicBezTo>
                <a:cubicBezTo>
                  <a:pt x="8394" y="4453"/>
                  <a:pt x="6407" y="3310"/>
                  <a:pt x="5460" y="2483"/>
                </a:cubicBezTo>
                <a:cubicBezTo>
                  <a:pt x="4504" y="1664"/>
                  <a:pt x="2474" y="760"/>
                  <a:pt x="1"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0" name="Google Shape;1110;p41"/>
          <p:cNvSpPr/>
          <p:nvPr/>
        </p:nvSpPr>
        <p:spPr>
          <a:xfrm>
            <a:off x="8656659" y="4783161"/>
            <a:ext cx="2802932" cy="2682453"/>
          </a:xfrm>
          <a:custGeom>
            <a:avLst/>
            <a:gdLst/>
            <a:ahLst/>
            <a:cxnLst/>
            <a:rect l="l" t="t" r="r" b="b"/>
            <a:pathLst>
              <a:path w="19927" h="19075" fill="none" extrusionOk="0">
                <a:moveTo>
                  <a:pt x="19927" y="19074"/>
                </a:moveTo>
                <a:cubicBezTo>
                  <a:pt x="19927" y="19074"/>
                  <a:pt x="11200" y="8719"/>
                  <a:pt x="7353" y="6023"/>
                </a:cubicBezTo>
                <a:cubicBezTo>
                  <a:pt x="3515" y="3319"/>
                  <a:pt x="1" y="1"/>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1" name="Google Shape;1111;p41"/>
          <p:cNvSpPr/>
          <p:nvPr/>
        </p:nvSpPr>
        <p:spPr>
          <a:xfrm>
            <a:off x="10940209" y="6386711"/>
            <a:ext cx="143" cy="482981"/>
          </a:xfrm>
          <a:custGeom>
            <a:avLst/>
            <a:gdLst/>
            <a:ahLst/>
            <a:cxnLst/>
            <a:rect l="l" t="t" r="r" b="b"/>
            <a:pathLst>
              <a:path w="1" h="3388" fill="none" extrusionOk="0">
                <a:moveTo>
                  <a:pt x="0" y="1"/>
                </a:moveTo>
                <a:lnTo>
                  <a:pt x="0" y="3387"/>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2" name="Google Shape;1112;p41"/>
          <p:cNvSpPr/>
          <p:nvPr/>
        </p:nvSpPr>
        <p:spPr>
          <a:xfrm>
            <a:off x="10039128" y="6588569"/>
            <a:ext cx="683559" cy="52461"/>
          </a:xfrm>
          <a:custGeom>
            <a:avLst/>
            <a:gdLst/>
            <a:ahLst/>
            <a:cxnLst/>
            <a:rect l="l" t="t" r="r" b="b"/>
            <a:pathLst>
              <a:path w="4795" h="368" fill="none" extrusionOk="0">
                <a:moveTo>
                  <a:pt x="4795" y="274"/>
                </a:moveTo>
                <a:cubicBezTo>
                  <a:pt x="4795" y="274"/>
                  <a:pt x="999" y="368"/>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3" name="Google Shape;1113;p41"/>
          <p:cNvSpPr/>
          <p:nvPr/>
        </p:nvSpPr>
        <p:spPr>
          <a:xfrm>
            <a:off x="10189944" y="5664456"/>
            <a:ext cx="56033" cy="441556"/>
          </a:xfrm>
          <a:custGeom>
            <a:avLst/>
            <a:gdLst/>
            <a:ahLst/>
            <a:cxnLst/>
            <a:rect l="l" t="t" r="r" b="b"/>
            <a:pathLst>
              <a:path w="393" h="3942" fill="none" extrusionOk="0">
                <a:moveTo>
                  <a:pt x="256" y="3941"/>
                </a:moveTo>
                <a:cubicBezTo>
                  <a:pt x="256" y="3941"/>
                  <a:pt x="393" y="1186"/>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4" name="Google Shape;1114;p41"/>
          <p:cNvSpPr/>
          <p:nvPr/>
        </p:nvSpPr>
        <p:spPr>
          <a:xfrm>
            <a:off x="9209445" y="5799384"/>
            <a:ext cx="829835" cy="161948"/>
          </a:xfrm>
          <a:custGeom>
            <a:avLst/>
            <a:gdLst/>
            <a:ahLst/>
            <a:cxnLst/>
            <a:rect l="l" t="t" r="r" b="b"/>
            <a:pathLst>
              <a:path w="6160" h="1136" fill="none" extrusionOk="0">
                <a:moveTo>
                  <a:pt x="6160" y="862"/>
                </a:moveTo>
                <a:cubicBezTo>
                  <a:pt x="6160" y="862"/>
                  <a:pt x="1818" y="1135"/>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5" name="Google Shape;1115;p41"/>
          <p:cNvSpPr/>
          <p:nvPr/>
        </p:nvSpPr>
        <p:spPr>
          <a:xfrm>
            <a:off x="9554020" y="5301012"/>
            <a:ext cx="70557" cy="273556"/>
          </a:xfrm>
          <a:custGeom>
            <a:avLst/>
            <a:gdLst/>
            <a:ahLst/>
            <a:cxnLst/>
            <a:rect l="l" t="t" r="r" b="b"/>
            <a:pathLst>
              <a:path w="495" h="2517" fill="none" extrusionOk="0">
                <a:moveTo>
                  <a:pt x="495" y="2517"/>
                </a:moveTo>
                <a:cubicBezTo>
                  <a:pt x="495" y="2517"/>
                  <a:pt x="384" y="785"/>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6" name="Google Shape;1116;p41"/>
          <p:cNvSpPr/>
          <p:nvPr/>
        </p:nvSpPr>
        <p:spPr>
          <a:xfrm>
            <a:off x="9039115" y="5301009"/>
            <a:ext cx="269023" cy="46332"/>
          </a:xfrm>
          <a:custGeom>
            <a:avLst/>
            <a:gdLst/>
            <a:ahLst/>
            <a:cxnLst/>
            <a:rect l="l" t="t" r="r" b="b"/>
            <a:pathLst>
              <a:path w="1997" h="325" fill="none" extrusionOk="0">
                <a:moveTo>
                  <a:pt x="1997" y="324"/>
                </a:moveTo>
                <a:cubicBezTo>
                  <a:pt x="1997" y="324"/>
                  <a:pt x="581" y="273"/>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7" name="Google Shape;1117;p41"/>
          <p:cNvSpPr/>
          <p:nvPr/>
        </p:nvSpPr>
        <p:spPr>
          <a:xfrm>
            <a:off x="7747007" y="5878865"/>
            <a:ext cx="1558069" cy="1270907"/>
          </a:xfrm>
          <a:custGeom>
            <a:avLst/>
            <a:gdLst/>
            <a:ahLst/>
            <a:cxnLst/>
            <a:rect l="l" t="t" r="r" b="b"/>
            <a:pathLst>
              <a:path w="13427" h="10952" extrusionOk="0">
                <a:moveTo>
                  <a:pt x="0" y="0"/>
                </a:moveTo>
                <a:cubicBezTo>
                  <a:pt x="1" y="0"/>
                  <a:pt x="1613" y="3557"/>
                  <a:pt x="1800" y="5212"/>
                </a:cubicBezTo>
                <a:cubicBezTo>
                  <a:pt x="1996" y="6875"/>
                  <a:pt x="2611" y="10569"/>
                  <a:pt x="3421" y="10902"/>
                </a:cubicBezTo>
                <a:cubicBezTo>
                  <a:pt x="3504" y="10936"/>
                  <a:pt x="3675" y="10951"/>
                  <a:pt x="3916" y="10951"/>
                </a:cubicBezTo>
                <a:cubicBezTo>
                  <a:pt x="6020" y="10951"/>
                  <a:pt x="13427" y="9784"/>
                  <a:pt x="13427" y="9784"/>
                </a:cubicBezTo>
                <a:cubicBezTo>
                  <a:pt x="13043" y="8778"/>
                  <a:pt x="11004" y="6730"/>
                  <a:pt x="9162" y="6159"/>
                </a:cubicBezTo>
                <a:cubicBezTo>
                  <a:pt x="7311" y="5596"/>
                  <a:pt x="3319" y="3037"/>
                  <a:pt x="2184" y="1894"/>
                </a:cubicBezTo>
                <a:cubicBezTo>
                  <a:pt x="1502" y="1211"/>
                  <a:pt x="768" y="580"/>
                  <a:pt x="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8" name="Google Shape;1118;p41"/>
          <p:cNvSpPr/>
          <p:nvPr/>
        </p:nvSpPr>
        <p:spPr>
          <a:xfrm>
            <a:off x="7782805" y="5931184"/>
            <a:ext cx="883795" cy="1174111"/>
          </a:xfrm>
          <a:custGeom>
            <a:avLst/>
            <a:gdLst/>
            <a:ahLst/>
            <a:cxnLst/>
            <a:rect l="l" t="t" r="r" b="b"/>
            <a:pathLst>
              <a:path w="7934" h="10569" fill="none" extrusionOk="0">
                <a:moveTo>
                  <a:pt x="7934" y="10569"/>
                </a:moveTo>
                <a:cubicBezTo>
                  <a:pt x="7934" y="10569"/>
                  <a:pt x="3703" y="3881"/>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9" name="Google Shape;1119;p41"/>
          <p:cNvSpPr/>
          <p:nvPr/>
        </p:nvSpPr>
        <p:spPr>
          <a:xfrm>
            <a:off x="8048680" y="6691501"/>
            <a:ext cx="438771" cy="142605"/>
          </a:xfrm>
          <a:custGeom>
            <a:avLst/>
            <a:gdLst/>
            <a:ahLst/>
            <a:cxnLst/>
            <a:rect l="l" t="t" r="r" b="b"/>
            <a:pathLst>
              <a:path w="4325" h="1229" fill="none" extrusionOk="0">
                <a:moveTo>
                  <a:pt x="4325" y="1229"/>
                </a:moveTo>
                <a:cubicBezTo>
                  <a:pt x="4325" y="1229"/>
                  <a:pt x="1544" y="742"/>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0" name="Google Shape;1120;p41"/>
          <p:cNvSpPr/>
          <p:nvPr/>
        </p:nvSpPr>
        <p:spPr>
          <a:xfrm>
            <a:off x="8782301" y="6691504"/>
            <a:ext cx="219896" cy="398957"/>
          </a:xfrm>
          <a:custGeom>
            <a:avLst/>
            <a:gdLst/>
            <a:ahLst/>
            <a:cxnLst/>
            <a:rect l="l" t="t" r="r" b="b"/>
            <a:pathLst>
              <a:path w="1895" h="3438" fill="none" extrusionOk="0">
                <a:moveTo>
                  <a:pt x="1895" y="0"/>
                </a:moveTo>
                <a:cubicBezTo>
                  <a:pt x="1895" y="0"/>
                  <a:pt x="487" y="2926"/>
                  <a:pt x="1"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1" name="Google Shape;1121;p41"/>
          <p:cNvSpPr/>
          <p:nvPr/>
        </p:nvSpPr>
        <p:spPr>
          <a:xfrm>
            <a:off x="11937780" y="4402633"/>
            <a:ext cx="318757" cy="1270893"/>
          </a:xfrm>
          <a:custGeom>
            <a:avLst/>
            <a:gdLst/>
            <a:ahLst/>
            <a:cxnLst/>
            <a:rect l="l" t="t" r="r" b="b"/>
            <a:pathLst>
              <a:path w="2236" h="8915" extrusionOk="0">
                <a:moveTo>
                  <a:pt x="529" y="0"/>
                </a:moveTo>
                <a:lnTo>
                  <a:pt x="529" y="0"/>
                </a:lnTo>
                <a:cubicBezTo>
                  <a:pt x="0" y="3984"/>
                  <a:pt x="2235" y="8914"/>
                  <a:pt x="2235" y="8914"/>
                </a:cubicBezTo>
                <a:lnTo>
                  <a:pt x="2235" y="1092"/>
                </a:lnTo>
                <a:cubicBezTo>
                  <a:pt x="1954" y="614"/>
                  <a:pt x="529" y="0"/>
                  <a:pt x="529" y="0"/>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2" name="Google Shape;1122;p41"/>
          <p:cNvSpPr/>
          <p:nvPr/>
        </p:nvSpPr>
        <p:spPr>
          <a:xfrm>
            <a:off x="9059539" y="5999819"/>
            <a:ext cx="1353576" cy="1278591"/>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3" name="Google Shape;1123;p41"/>
          <p:cNvSpPr/>
          <p:nvPr/>
        </p:nvSpPr>
        <p:spPr>
          <a:xfrm>
            <a:off x="9097329" y="6038723"/>
            <a:ext cx="752832" cy="1195481"/>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4" name="Google Shape;1124;p41"/>
          <p:cNvSpPr/>
          <p:nvPr/>
        </p:nvSpPr>
        <p:spPr>
          <a:xfrm rot="-370444" flipH="1">
            <a:off x="-160359" y="310313"/>
            <a:ext cx="9174800" cy="1950120"/>
          </a:xfrm>
          <a:custGeom>
            <a:avLst/>
            <a:gdLst/>
            <a:ahLst/>
            <a:cxnLst/>
            <a:rect l="l" t="t" r="r" b="b"/>
            <a:pathLst>
              <a:path w="74810" h="15901" extrusionOk="0">
                <a:moveTo>
                  <a:pt x="598" y="1"/>
                </a:moveTo>
                <a:lnTo>
                  <a:pt x="1" y="606"/>
                </a:lnTo>
                <a:cubicBezTo>
                  <a:pt x="129" y="743"/>
                  <a:pt x="3370" y="3942"/>
                  <a:pt x="9682" y="7430"/>
                </a:cubicBezTo>
                <a:cubicBezTo>
                  <a:pt x="15491" y="10646"/>
                  <a:pt x="25096" y="14698"/>
                  <a:pt x="37857" y="15739"/>
                </a:cubicBezTo>
                <a:cubicBezTo>
                  <a:pt x="39205" y="15850"/>
                  <a:pt x="40553" y="15901"/>
                  <a:pt x="41892" y="15901"/>
                </a:cubicBezTo>
                <a:cubicBezTo>
                  <a:pt x="50192" y="15901"/>
                  <a:pt x="58005" y="13939"/>
                  <a:pt x="63413" y="12139"/>
                </a:cubicBezTo>
                <a:cubicBezTo>
                  <a:pt x="70203" y="9887"/>
                  <a:pt x="74767" y="7405"/>
                  <a:pt x="74809" y="7379"/>
                </a:cubicBezTo>
                <a:lnTo>
                  <a:pt x="74400" y="6637"/>
                </a:lnTo>
                <a:cubicBezTo>
                  <a:pt x="74357" y="6663"/>
                  <a:pt x="69853" y="9111"/>
                  <a:pt x="63123" y="11337"/>
                </a:cubicBezTo>
                <a:cubicBezTo>
                  <a:pt x="57787" y="13108"/>
                  <a:pt x="50071" y="15044"/>
                  <a:pt x="41894" y="15044"/>
                </a:cubicBezTo>
                <a:cubicBezTo>
                  <a:pt x="40580" y="15044"/>
                  <a:pt x="39255" y="14994"/>
                  <a:pt x="37925" y="14886"/>
                </a:cubicBezTo>
                <a:cubicBezTo>
                  <a:pt x="25335" y="13854"/>
                  <a:pt x="15858" y="9861"/>
                  <a:pt x="10126" y="6697"/>
                </a:cubicBezTo>
                <a:cubicBezTo>
                  <a:pt x="3907" y="3268"/>
                  <a:pt x="632" y="35"/>
                  <a:pt x="59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5" name="Google Shape;1125;p41"/>
          <p:cNvSpPr/>
          <p:nvPr/>
        </p:nvSpPr>
        <p:spPr>
          <a:xfrm rot="-1680788" flipH="1">
            <a:off x="-1058765" y="944092"/>
            <a:ext cx="9174571" cy="1950072"/>
          </a:xfrm>
          <a:custGeom>
            <a:avLst/>
            <a:gdLst/>
            <a:ahLst/>
            <a:cxnLst/>
            <a:rect l="l" t="t" r="r" b="b"/>
            <a:pathLst>
              <a:path w="74810" h="15901" extrusionOk="0">
                <a:moveTo>
                  <a:pt x="598" y="1"/>
                </a:moveTo>
                <a:lnTo>
                  <a:pt x="1" y="606"/>
                </a:lnTo>
                <a:cubicBezTo>
                  <a:pt x="129" y="743"/>
                  <a:pt x="3370" y="3942"/>
                  <a:pt x="9682" y="7430"/>
                </a:cubicBezTo>
                <a:cubicBezTo>
                  <a:pt x="15491" y="10646"/>
                  <a:pt x="25096" y="14698"/>
                  <a:pt x="37857" y="15739"/>
                </a:cubicBezTo>
                <a:cubicBezTo>
                  <a:pt x="39205" y="15850"/>
                  <a:pt x="40553" y="15901"/>
                  <a:pt x="41892" y="15901"/>
                </a:cubicBezTo>
                <a:cubicBezTo>
                  <a:pt x="50192" y="15901"/>
                  <a:pt x="58005" y="13939"/>
                  <a:pt x="63413" y="12139"/>
                </a:cubicBezTo>
                <a:cubicBezTo>
                  <a:pt x="70203" y="9887"/>
                  <a:pt x="74767" y="7405"/>
                  <a:pt x="74809" y="7379"/>
                </a:cubicBezTo>
                <a:lnTo>
                  <a:pt x="74400" y="6637"/>
                </a:lnTo>
                <a:cubicBezTo>
                  <a:pt x="74357" y="6663"/>
                  <a:pt x="69853" y="9111"/>
                  <a:pt x="63123" y="11337"/>
                </a:cubicBezTo>
                <a:cubicBezTo>
                  <a:pt x="57787" y="13108"/>
                  <a:pt x="50071" y="15044"/>
                  <a:pt x="41894" y="15044"/>
                </a:cubicBezTo>
                <a:cubicBezTo>
                  <a:pt x="40580" y="15044"/>
                  <a:pt x="39255" y="14994"/>
                  <a:pt x="37925" y="14886"/>
                </a:cubicBezTo>
                <a:cubicBezTo>
                  <a:pt x="25335" y="13854"/>
                  <a:pt x="15858" y="9861"/>
                  <a:pt x="10126" y="6697"/>
                </a:cubicBezTo>
                <a:cubicBezTo>
                  <a:pt x="3907" y="3268"/>
                  <a:pt x="632" y="35"/>
                  <a:pt x="59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3">
  <p:cSld name="CUSTOM_9_1_1_1">
    <p:spTree>
      <p:nvGrpSpPr>
        <p:cNvPr id="1" name="Shape 1126"/>
        <p:cNvGrpSpPr/>
        <p:nvPr/>
      </p:nvGrpSpPr>
      <p:grpSpPr>
        <a:xfrm>
          <a:off x="0" y="0"/>
          <a:ext cx="0" cy="0"/>
          <a:chOff x="0" y="0"/>
          <a:chExt cx="0" cy="0"/>
        </a:xfrm>
      </p:grpSpPr>
      <p:sp>
        <p:nvSpPr>
          <p:cNvPr id="1127" name="Google Shape;1127;p42"/>
          <p:cNvSpPr/>
          <p:nvPr/>
        </p:nvSpPr>
        <p:spPr>
          <a:xfrm>
            <a:off x="10100659" y="5421892"/>
            <a:ext cx="2193087" cy="1521001"/>
          </a:xfrm>
          <a:custGeom>
            <a:avLst/>
            <a:gdLst/>
            <a:ahLst/>
            <a:cxnLst/>
            <a:rect l="l" t="t" r="r" b="b"/>
            <a:pathLst>
              <a:path w="17983" h="12472" extrusionOk="0">
                <a:moveTo>
                  <a:pt x="1894" y="3788"/>
                </a:moveTo>
                <a:cubicBezTo>
                  <a:pt x="1894" y="3788"/>
                  <a:pt x="1" y="9546"/>
                  <a:pt x="615" y="12472"/>
                </a:cubicBezTo>
                <a:lnTo>
                  <a:pt x="11619" y="12472"/>
                </a:lnTo>
                <a:cubicBezTo>
                  <a:pt x="11619" y="12472"/>
                  <a:pt x="6782" y="6202"/>
                  <a:pt x="1894" y="3788"/>
                </a:cubicBezTo>
                <a:close/>
                <a:moveTo>
                  <a:pt x="13137" y="1"/>
                </a:moveTo>
                <a:cubicBezTo>
                  <a:pt x="13137" y="1"/>
                  <a:pt x="11388" y="9640"/>
                  <a:pt x="12096" y="12472"/>
                </a:cubicBezTo>
                <a:lnTo>
                  <a:pt x="17982" y="12472"/>
                </a:lnTo>
                <a:lnTo>
                  <a:pt x="17982" y="3643"/>
                </a:lnTo>
                <a:cubicBezTo>
                  <a:pt x="17982" y="3643"/>
                  <a:pt x="15653" y="1084"/>
                  <a:pt x="13137" y="1"/>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8" name="Google Shape;1128;p42"/>
          <p:cNvSpPr/>
          <p:nvPr/>
        </p:nvSpPr>
        <p:spPr>
          <a:xfrm>
            <a:off x="9787600" y="3497324"/>
            <a:ext cx="2427847" cy="3091151"/>
          </a:xfrm>
          <a:custGeom>
            <a:avLst/>
            <a:gdLst/>
            <a:ahLst/>
            <a:cxnLst/>
            <a:rect l="l" t="t" r="r" b="b"/>
            <a:pathLst>
              <a:path w="19908" h="25347" extrusionOk="0">
                <a:moveTo>
                  <a:pt x="0" y="1"/>
                </a:moveTo>
                <a:lnTo>
                  <a:pt x="0" y="1"/>
                </a:lnTo>
                <a:cubicBezTo>
                  <a:pt x="0" y="1"/>
                  <a:pt x="2986" y="7678"/>
                  <a:pt x="4223" y="8625"/>
                </a:cubicBezTo>
                <a:cubicBezTo>
                  <a:pt x="5459" y="9572"/>
                  <a:pt x="7737" y="11090"/>
                  <a:pt x="8164" y="12079"/>
                </a:cubicBezTo>
                <a:cubicBezTo>
                  <a:pt x="8590" y="13077"/>
                  <a:pt x="8266" y="14596"/>
                  <a:pt x="9827" y="15782"/>
                </a:cubicBezTo>
                <a:cubicBezTo>
                  <a:pt x="11388" y="16967"/>
                  <a:pt x="12667" y="18955"/>
                  <a:pt x="12812" y="20140"/>
                </a:cubicBezTo>
                <a:cubicBezTo>
                  <a:pt x="12957" y="21326"/>
                  <a:pt x="13904" y="24781"/>
                  <a:pt x="15798" y="25258"/>
                </a:cubicBezTo>
                <a:cubicBezTo>
                  <a:pt x="16033" y="25317"/>
                  <a:pt x="16274" y="25347"/>
                  <a:pt x="16514" y="25347"/>
                </a:cubicBezTo>
                <a:cubicBezTo>
                  <a:pt x="18212" y="25347"/>
                  <a:pt x="19908" y="23861"/>
                  <a:pt x="19654" y="20379"/>
                </a:cubicBezTo>
                <a:cubicBezTo>
                  <a:pt x="19560" y="19100"/>
                  <a:pt x="19457" y="16583"/>
                  <a:pt x="17367" y="14502"/>
                </a:cubicBezTo>
                <a:cubicBezTo>
                  <a:pt x="15278" y="12412"/>
                  <a:pt x="15994" y="11986"/>
                  <a:pt x="14902" y="10663"/>
                </a:cubicBezTo>
                <a:cubicBezTo>
                  <a:pt x="13810" y="9333"/>
                  <a:pt x="12864" y="9384"/>
                  <a:pt x="12292" y="8011"/>
                </a:cubicBezTo>
                <a:cubicBezTo>
                  <a:pt x="11721" y="6629"/>
                  <a:pt x="10961" y="4599"/>
                  <a:pt x="7404" y="3174"/>
                </a:cubicBezTo>
                <a:cubicBezTo>
                  <a:pt x="3847" y="1750"/>
                  <a:pt x="1" y="1"/>
                  <a:pt x="0"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9" name="Google Shape;1129;p42"/>
          <p:cNvSpPr/>
          <p:nvPr/>
        </p:nvSpPr>
        <p:spPr>
          <a:xfrm>
            <a:off x="9856249" y="3569267"/>
            <a:ext cx="2218947" cy="2884713"/>
          </a:xfrm>
          <a:custGeom>
            <a:avLst/>
            <a:gdLst/>
            <a:ahLst/>
            <a:cxnLst/>
            <a:rect l="l" t="t" r="r" b="b"/>
            <a:pathLst>
              <a:path w="18758" h="24244" fill="none" extrusionOk="0">
                <a:moveTo>
                  <a:pt x="18758" y="24243"/>
                </a:moveTo>
                <a:cubicBezTo>
                  <a:pt x="18758" y="24243"/>
                  <a:pt x="13520" y="9759"/>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0" name="Google Shape;1130;p42"/>
          <p:cNvSpPr/>
          <p:nvPr/>
        </p:nvSpPr>
        <p:spPr>
          <a:xfrm>
            <a:off x="10241149" y="3938392"/>
            <a:ext cx="428665" cy="294004"/>
          </a:xfrm>
          <a:custGeom>
            <a:avLst/>
            <a:gdLst/>
            <a:ahLst/>
            <a:cxnLst/>
            <a:rect l="l" t="t" r="r" b="b"/>
            <a:pathLst>
              <a:path w="5179" h="2926" fill="none" extrusionOk="0">
                <a:moveTo>
                  <a:pt x="5178" y="0"/>
                </a:moveTo>
                <a:cubicBezTo>
                  <a:pt x="5178" y="0"/>
                  <a:pt x="4854" y="2107"/>
                  <a:pt x="4760" y="2926"/>
                </a:cubicBezTo>
                <a:cubicBezTo>
                  <a:pt x="3199" y="2474"/>
                  <a:pt x="1613" y="2175"/>
                  <a:pt x="1" y="2039"/>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1" name="Google Shape;1131;p42"/>
          <p:cNvSpPr/>
          <p:nvPr/>
        </p:nvSpPr>
        <p:spPr>
          <a:xfrm>
            <a:off x="11142033" y="4340031"/>
            <a:ext cx="87440" cy="491107"/>
          </a:xfrm>
          <a:custGeom>
            <a:avLst/>
            <a:gdLst/>
            <a:ahLst/>
            <a:cxnLst/>
            <a:rect l="l" t="t" r="r" b="b"/>
            <a:pathLst>
              <a:path w="717" h="4027" fill="none" extrusionOk="0">
                <a:moveTo>
                  <a:pt x="700" y="0"/>
                </a:moveTo>
                <a:cubicBezTo>
                  <a:pt x="700" y="0"/>
                  <a:pt x="717" y="2824"/>
                  <a:pt x="0" y="4026"/>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2" name="Google Shape;1132;p42"/>
          <p:cNvSpPr/>
          <p:nvPr/>
        </p:nvSpPr>
        <p:spPr>
          <a:xfrm>
            <a:off x="10443887" y="4549067"/>
            <a:ext cx="502628" cy="52200"/>
          </a:xfrm>
          <a:custGeom>
            <a:avLst/>
            <a:gdLst/>
            <a:ahLst/>
            <a:cxnLst/>
            <a:rect l="l" t="t" r="r" b="b"/>
            <a:pathLst>
              <a:path w="5281" h="428" fill="none" extrusionOk="0">
                <a:moveTo>
                  <a:pt x="5281" y="291"/>
                </a:moveTo>
                <a:cubicBezTo>
                  <a:pt x="5281" y="291"/>
                  <a:pt x="1997" y="427"/>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3" name="Google Shape;1133;p42"/>
          <p:cNvSpPr/>
          <p:nvPr/>
        </p:nvSpPr>
        <p:spPr>
          <a:xfrm>
            <a:off x="10891283" y="5075533"/>
            <a:ext cx="520269" cy="138432"/>
          </a:xfrm>
          <a:custGeom>
            <a:avLst/>
            <a:gdLst/>
            <a:ahLst/>
            <a:cxnLst/>
            <a:rect l="l" t="t" r="r" b="b"/>
            <a:pathLst>
              <a:path w="4931" h="1135" fill="none" extrusionOk="0">
                <a:moveTo>
                  <a:pt x="4931" y="1083"/>
                </a:moveTo>
                <a:cubicBezTo>
                  <a:pt x="4931" y="1083"/>
                  <a:pt x="2030" y="1135"/>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4" name="Google Shape;1134;p42"/>
          <p:cNvSpPr/>
          <p:nvPr/>
        </p:nvSpPr>
        <p:spPr>
          <a:xfrm>
            <a:off x="11491557" y="4797728"/>
            <a:ext cx="113539" cy="531716"/>
          </a:xfrm>
          <a:custGeom>
            <a:avLst/>
            <a:gdLst/>
            <a:ahLst/>
            <a:cxnLst/>
            <a:rect l="l" t="t" r="r" b="b"/>
            <a:pathLst>
              <a:path w="931" h="4360" fill="none" extrusionOk="0">
                <a:moveTo>
                  <a:pt x="0" y="4359"/>
                </a:moveTo>
                <a:cubicBezTo>
                  <a:pt x="0" y="4359"/>
                  <a:pt x="743" y="1988"/>
                  <a:pt x="93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5" name="Google Shape;1135;p42"/>
          <p:cNvSpPr/>
          <p:nvPr/>
        </p:nvSpPr>
        <p:spPr>
          <a:xfrm>
            <a:off x="11242891" y="5702753"/>
            <a:ext cx="550497" cy="141588"/>
          </a:xfrm>
          <a:custGeom>
            <a:avLst/>
            <a:gdLst/>
            <a:ahLst/>
            <a:cxnLst/>
            <a:rect l="l" t="t" r="r" b="b"/>
            <a:pathLst>
              <a:path w="4514" h="1161" fill="none" extrusionOk="0">
                <a:moveTo>
                  <a:pt x="4513" y="1161"/>
                </a:moveTo>
                <a:cubicBezTo>
                  <a:pt x="4513" y="1161"/>
                  <a:pt x="1639" y="930"/>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6" name="Google Shape;1136;p42"/>
          <p:cNvSpPr/>
          <p:nvPr/>
        </p:nvSpPr>
        <p:spPr>
          <a:xfrm>
            <a:off x="11870217" y="5400299"/>
            <a:ext cx="116600" cy="593941"/>
          </a:xfrm>
          <a:custGeom>
            <a:avLst/>
            <a:gdLst/>
            <a:ahLst/>
            <a:cxnLst/>
            <a:rect l="l" t="t" r="r" b="b"/>
            <a:pathLst>
              <a:path w="956" h="5452" fill="none" extrusionOk="0">
                <a:moveTo>
                  <a:pt x="0" y="5451"/>
                </a:moveTo>
                <a:cubicBezTo>
                  <a:pt x="0" y="5451"/>
                  <a:pt x="956" y="2278"/>
                  <a:pt x="768"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7" name="Google Shape;1137;p42"/>
          <p:cNvSpPr/>
          <p:nvPr/>
        </p:nvSpPr>
        <p:spPr>
          <a:xfrm>
            <a:off x="9087456" y="4739433"/>
            <a:ext cx="2540409" cy="2380651"/>
          </a:xfrm>
          <a:custGeom>
            <a:avLst/>
            <a:gdLst/>
            <a:ahLst/>
            <a:cxnLst/>
            <a:rect l="l" t="t" r="r" b="b"/>
            <a:pathLst>
              <a:path w="20831" h="19521" extrusionOk="0">
                <a:moveTo>
                  <a:pt x="1" y="1"/>
                </a:moveTo>
                <a:cubicBezTo>
                  <a:pt x="1" y="1"/>
                  <a:pt x="2466" y="3933"/>
                  <a:pt x="2943" y="5076"/>
                </a:cubicBezTo>
                <a:cubicBezTo>
                  <a:pt x="3421" y="6211"/>
                  <a:pt x="4180" y="9239"/>
                  <a:pt x="5741" y="9998"/>
                </a:cubicBezTo>
                <a:cubicBezTo>
                  <a:pt x="7311" y="10757"/>
                  <a:pt x="10296" y="12719"/>
                  <a:pt x="10774" y="14058"/>
                </a:cubicBezTo>
                <a:cubicBezTo>
                  <a:pt x="11243" y="15406"/>
                  <a:pt x="13188" y="18912"/>
                  <a:pt x="14425" y="19381"/>
                </a:cubicBezTo>
                <a:cubicBezTo>
                  <a:pt x="14683" y="19481"/>
                  <a:pt x="15105" y="19520"/>
                  <a:pt x="15611" y="19520"/>
                </a:cubicBezTo>
                <a:cubicBezTo>
                  <a:pt x="17526" y="19520"/>
                  <a:pt x="20643" y="18955"/>
                  <a:pt x="20643" y="18955"/>
                </a:cubicBezTo>
                <a:cubicBezTo>
                  <a:pt x="20831" y="17871"/>
                  <a:pt x="19927" y="14553"/>
                  <a:pt x="18553" y="13274"/>
                </a:cubicBezTo>
                <a:cubicBezTo>
                  <a:pt x="17180" y="11994"/>
                  <a:pt x="15184" y="10902"/>
                  <a:pt x="14476" y="9998"/>
                </a:cubicBezTo>
                <a:cubicBezTo>
                  <a:pt x="13760" y="9102"/>
                  <a:pt x="12710" y="6253"/>
                  <a:pt x="10552" y="5358"/>
                </a:cubicBezTo>
                <a:cubicBezTo>
                  <a:pt x="8394" y="4453"/>
                  <a:pt x="6407" y="3310"/>
                  <a:pt x="5460" y="2483"/>
                </a:cubicBezTo>
                <a:cubicBezTo>
                  <a:pt x="4504" y="1664"/>
                  <a:pt x="2474" y="760"/>
                  <a:pt x="1"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8" name="Google Shape;1138;p42"/>
          <p:cNvSpPr/>
          <p:nvPr/>
        </p:nvSpPr>
        <p:spPr>
          <a:xfrm>
            <a:off x="9155089" y="4784133"/>
            <a:ext cx="2430164" cy="2326260"/>
          </a:xfrm>
          <a:custGeom>
            <a:avLst/>
            <a:gdLst/>
            <a:ahLst/>
            <a:cxnLst/>
            <a:rect l="l" t="t" r="r" b="b"/>
            <a:pathLst>
              <a:path w="19927" h="19075" fill="none" extrusionOk="0">
                <a:moveTo>
                  <a:pt x="19927" y="19074"/>
                </a:moveTo>
                <a:cubicBezTo>
                  <a:pt x="19927" y="19074"/>
                  <a:pt x="11200" y="8719"/>
                  <a:pt x="7353" y="6023"/>
                </a:cubicBezTo>
                <a:cubicBezTo>
                  <a:pt x="3515" y="3319"/>
                  <a:pt x="1" y="1"/>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9" name="Google Shape;1139;p42"/>
          <p:cNvSpPr/>
          <p:nvPr/>
        </p:nvSpPr>
        <p:spPr>
          <a:xfrm>
            <a:off x="11073373" y="6142767"/>
            <a:ext cx="121" cy="413177"/>
          </a:xfrm>
          <a:custGeom>
            <a:avLst/>
            <a:gdLst/>
            <a:ahLst/>
            <a:cxnLst/>
            <a:rect l="l" t="t" r="r" b="b"/>
            <a:pathLst>
              <a:path w="1" h="3388" fill="none" extrusionOk="0">
                <a:moveTo>
                  <a:pt x="0" y="1"/>
                </a:moveTo>
                <a:lnTo>
                  <a:pt x="0" y="3387"/>
                </a:lnTo>
              </a:path>
            </a:pathLst>
          </a:custGeom>
          <a:noFill/>
          <a:ln w="2775" cap="flat" cmpd="sng">
            <a:solidFill>
              <a:srgbClr val="000000"/>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0" name="Google Shape;1140;p42"/>
          <p:cNvSpPr/>
          <p:nvPr/>
        </p:nvSpPr>
        <p:spPr>
          <a:xfrm>
            <a:off x="10302495" y="6315455"/>
            <a:ext cx="584767" cy="44879"/>
          </a:xfrm>
          <a:custGeom>
            <a:avLst/>
            <a:gdLst/>
            <a:ahLst/>
            <a:cxnLst/>
            <a:rect l="l" t="t" r="r" b="b"/>
            <a:pathLst>
              <a:path w="4795" h="368" fill="none" extrusionOk="0">
                <a:moveTo>
                  <a:pt x="4795" y="274"/>
                </a:moveTo>
                <a:cubicBezTo>
                  <a:pt x="4795" y="274"/>
                  <a:pt x="999" y="368"/>
                  <a:pt x="1" y="1"/>
                </a:cubicBezTo>
              </a:path>
            </a:pathLst>
          </a:custGeom>
          <a:noFill/>
          <a:ln w="2775" cap="flat" cmpd="sng">
            <a:solidFill>
              <a:srgbClr val="000000"/>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1" name="Google Shape;1141;p42"/>
          <p:cNvSpPr/>
          <p:nvPr/>
        </p:nvSpPr>
        <p:spPr>
          <a:xfrm>
            <a:off x="10431517" y="5494535"/>
            <a:ext cx="47933" cy="377867"/>
          </a:xfrm>
          <a:custGeom>
            <a:avLst/>
            <a:gdLst/>
            <a:ahLst/>
            <a:cxnLst/>
            <a:rect l="l" t="t" r="r" b="b"/>
            <a:pathLst>
              <a:path w="393" h="3942" fill="none" extrusionOk="0">
                <a:moveTo>
                  <a:pt x="256" y="3941"/>
                </a:moveTo>
                <a:cubicBezTo>
                  <a:pt x="256" y="3941"/>
                  <a:pt x="393" y="1186"/>
                  <a:pt x="0"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2" name="Google Shape;1142;p42"/>
          <p:cNvSpPr/>
          <p:nvPr/>
        </p:nvSpPr>
        <p:spPr>
          <a:xfrm>
            <a:off x="9680516" y="5647600"/>
            <a:ext cx="652056" cy="138565"/>
          </a:xfrm>
          <a:custGeom>
            <a:avLst/>
            <a:gdLst/>
            <a:ahLst/>
            <a:cxnLst/>
            <a:rect l="l" t="t" r="r" b="b"/>
            <a:pathLst>
              <a:path w="6160" h="1136" fill="none" extrusionOk="0">
                <a:moveTo>
                  <a:pt x="6160" y="862"/>
                </a:moveTo>
                <a:cubicBezTo>
                  <a:pt x="6160" y="862"/>
                  <a:pt x="1818" y="1135"/>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3" name="Google Shape;1143;p42"/>
          <p:cNvSpPr/>
          <p:nvPr/>
        </p:nvSpPr>
        <p:spPr>
          <a:xfrm>
            <a:off x="9887484" y="5189931"/>
            <a:ext cx="60367" cy="258068"/>
          </a:xfrm>
          <a:custGeom>
            <a:avLst/>
            <a:gdLst/>
            <a:ahLst/>
            <a:cxnLst/>
            <a:rect l="l" t="t" r="r" b="b"/>
            <a:pathLst>
              <a:path w="495" h="2517" fill="none" extrusionOk="0">
                <a:moveTo>
                  <a:pt x="495" y="2517"/>
                </a:moveTo>
                <a:cubicBezTo>
                  <a:pt x="495" y="2517"/>
                  <a:pt x="384" y="785"/>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4" name="Google Shape;1144;p42"/>
          <p:cNvSpPr/>
          <p:nvPr/>
        </p:nvSpPr>
        <p:spPr>
          <a:xfrm>
            <a:off x="9374717" y="5150291"/>
            <a:ext cx="243541" cy="39635"/>
          </a:xfrm>
          <a:custGeom>
            <a:avLst/>
            <a:gdLst/>
            <a:ahLst/>
            <a:cxnLst/>
            <a:rect l="l" t="t" r="r" b="b"/>
            <a:pathLst>
              <a:path w="1997" h="325" fill="none" extrusionOk="0">
                <a:moveTo>
                  <a:pt x="1997" y="324"/>
                </a:moveTo>
                <a:cubicBezTo>
                  <a:pt x="1997" y="324"/>
                  <a:pt x="581" y="273"/>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5" name="Google Shape;1145;p42"/>
          <p:cNvSpPr/>
          <p:nvPr/>
        </p:nvSpPr>
        <p:spPr>
          <a:xfrm>
            <a:off x="8341579" y="5872393"/>
            <a:ext cx="1637468" cy="1335633"/>
          </a:xfrm>
          <a:custGeom>
            <a:avLst/>
            <a:gdLst/>
            <a:ahLst/>
            <a:cxnLst/>
            <a:rect l="l" t="t" r="r" b="b"/>
            <a:pathLst>
              <a:path w="13427" h="10952" extrusionOk="0">
                <a:moveTo>
                  <a:pt x="0" y="0"/>
                </a:moveTo>
                <a:cubicBezTo>
                  <a:pt x="1" y="0"/>
                  <a:pt x="1613" y="3557"/>
                  <a:pt x="1800" y="5212"/>
                </a:cubicBezTo>
                <a:cubicBezTo>
                  <a:pt x="1996" y="6875"/>
                  <a:pt x="2611" y="10569"/>
                  <a:pt x="3421" y="10902"/>
                </a:cubicBezTo>
                <a:cubicBezTo>
                  <a:pt x="3504" y="10936"/>
                  <a:pt x="3675" y="10951"/>
                  <a:pt x="3916" y="10951"/>
                </a:cubicBezTo>
                <a:cubicBezTo>
                  <a:pt x="6020" y="10951"/>
                  <a:pt x="13427" y="9784"/>
                  <a:pt x="13427" y="9784"/>
                </a:cubicBezTo>
                <a:cubicBezTo>
                  <a:pt x="13043" y="8778"/>
                  <a:pt x="11004" y="6730"/>
                  <a:pt x="9162" y="6159"/>
                </a:cubicBezTo>
                <a:cubicBezTo>
                  <a:pt x="7311" y="5596"/>
                  <a:pt x="3319" y="3037"/>
                  <a:pt x="2184" y="1894"/>
                </a:cubicBezTo>
                <a:cubicBezTo>
                  <a:pt x="1502" y="1211"/>
                  <a:pt x="768" y="580"/>
                  <a:pt x="0" y="0"/>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6" name="Google Shape;1146;p42"/>
          <p:cNvSpPr/>
          <p:nvPr/>
        </p:nvSpPr>
        <p:spPr>
          <a:xfrm>
            <a:off x="8393481" y="5946660"/>
            <a:ext cx="967577" cy="1288925"/>
          </a:xfrm>
          <a:custGeom>
            <a:avLst/>
            <a:gdLst/>
            <a:ahLst/>
            <a:cxnLst/>
            <a:rect l="l" t="t" r="r" b="b"/>
            <a:pathLst>
              <a:path w="7934" h="10569" fill="none" extrusionOk="0">
                <a:moveTo>
                  <a:pt x="7934" y="10569"/>
                </a:moveTo>
                <a:cubicBezTo>
                  <a:pt x="7934" y="10569"/>
                  <a:pt x="3703" y="3881"/>
                  <a:pt x="1"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7" name="Google Shape;1147;p42"/>
          <p:cNvSpPr/>
          <p:nvPr/>
        </p:nvSpPr>
        <p:spPr>
          <a:xfrm>
            <a:off x="9048939" y="6472432"/>
            <a:ext cx="121" cy="285249"/>
          </a:xfrm>
          <a:custGeom>
            <a:avLst/>
            <a:gdLst/>
            <a:ahLst/>
            <a:cxnLst/>
            <a:rect l="l" t="t" r="r" b="b"/>
            <a:pathLst>
              <a:path w="1" h="2339" fill="none" extrusionOk="0">
                <a:moveTo>
                  <a:pt x="0" y="1"/>
                </a:moveTo>
                <a:lnTo>
                  <a:pt x="0" y="2338"/>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8" name="Google Shape;1148;p42"/>
          <p:cNvSpPr/>
          <p:nvPr/>
        </p:nvSpPr>
        <p:spPr>
          <a:xfrm>
            <a:off x="8643019" y="6792476"/>
            <a:ext cx="527448" cy="149880"/>
          </a:xfrm>
          <a:custGeom>
            <a:avLst/>
            <a:gdLst/>
            <a:ahLst/>
            <a:cxnLst/>
            <a:rect l="l" t="t" r="r" b="b"/>
            <a:pathLst>
              <a:path w="4325" h="1229" fill="none" extrusionOk="0">
                <a:moveTo>
                  <a:pt x="4325" y="1229"/>
                </a:moveTo>
                <a:cubicBezTo>
                  <a:pt x="4325" y="1229"/>
                  <a:pt x="1544" y="742"/>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9" name="Google Shape;1149;p42"/>
          <p:cNvSpPr/>
          <p:nvPr/>
        </p:nvSpPr>
        <p:spPr>
          <a:xfrm>
            <a:off x="9330563" y="6767909"/>
            <a:ext cx="231101" cy="419276"/>
          </a:xfrm>
          <a:custGeom>
            <a:avLst/>
            <a:gdLst/>
            <a:ahLst/>
            <a:cxnLst/>
            <a:rect l="l" t="t" r="r" b="b"/>
            <a:pathLst>
              <a:path w="1895" h="3438" fill="none" extrusionOk="0">
                <a:moveTo>
                  <a:pt x="1895" y="0"/>
                </a:moveTo>
                <a:cubicBezTo>
                  <a:pt x="1895" y="0"/>
                  <a:pt x="487" y="2926"/>
                  <a:pt x="1" y="3438"/>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0" name="Google Shape;1150;p42"/>
          <p:cNvSpPr/>
          <p:nvPr/>
        </p:nvSpPr>
        <p:spPr>
          <a:xfrm>
            <a:off x="11384359" y="3074995"/>
            <a:ext cx="1198557" cy="1542832"/>
          </a:xfrm>
          <a:custGeom>
            <a:avLst/>
            <a:gdLst/>
            <a:ahLst/>
            <a:cxnLst/>
            <a:rect l="l" t="t" r="r" b="b"/>
            <a:pathLst>
              <a:path w="9828" h="12651" extrusionOk="0">
                <a:moveTo>
                  <a:pt x="1" y="1"/>
                </a:moveTo>
                <a:cubicBezTo>
                  <a:pt x="1" y="1"/>
                  <a:pt x="905" y="2654"/>
                  <a:pt x="1835" y="3745"/>
                </a:cubicBezTo>
                <a:cubicBezTo>
                  <a:pt x="2756" y="4837"/>
                  <a:pt x="3703" y="7345"/>
                  <a:pt x="3984" y="8957"/>
                </a:cubicBezTo>
                <a:cubicBezTo>
                  <a:pt x="4257" y="10569"/>
                  <a:pt x="7456" y="12463"/>
                  <a:pt x="8591" y="12651"/>
                </a:cubicBezTo>
                <a:cubicBezTo>
                  <a:pt x="8591" y="12651"/>
                  <a:pt x="9828" y="5639"/>
                  <a:pt x="9111" y="4743"/>
                </a:cubicBezTo>
                <a:cubicBezTo>
                  <a:pt x="8403" y="3839"/>
                  <a:pt x="5324" y="2986"/>
                  <a:pt x="4778" y="2466"/>
                </a:cubicBezTo>
                <a:cubicBezTo>
                  <a:pt x="4232" y="1946"/>
                  <a:pt x="1" y="1"/>
                  <a:pt x="1" y="1"/>
                </a:cubicBezTo>
                <a:close/>
              </a:path>
            </a:pathLst>
          </a:custGeom>
          <a:solidFill>
            <a:srgbClr val="849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1" name="Google Shape;1151;p42"/>
          <p:cNvSpPr/>
          <p:nvPr/>
        </p:nvSpPr>
        <p:spPr>
          <a:xfrm>
            <a:off x="11446317" y="3147800"/>
            <a:ext cx="1047113" cy="1055043"/>
          </a:xfrm>
          <a:custGeom>
            <a:avLst/>
            <a:gdLst/>
            <a:ahLst/>
            <a:cxnLst/>
            <a:rect l="l" t="t" r="r" b="b"/>
            <a:pathLst>
              <a:path w="9094" h="9248" fill="none" extrusionOk="0">
                <a:moveTo>
                  <a:pt x="9094" y="9247"/>
                </a:moveTo>
                <a:cubicBezTo>
                  <a:pt x="9094" y="9247"/>
                  <a:pt x="3660" y="2944"/>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2" name="Google Shape;1152;p42"/>
          <p:cNvSpPr/>
          <p:nvPr/>
        </p:nvSpPr>
        <p:spPr>
          <a:xfrm>
            <a:off x="11966951" y="3418299"/>
            <a:ext cx="108268" cy="321600"/>
          </a:xfrm>
          <a:custGeom>
            <a:avLst/>
            <a:gdLst/>
            <a:ahLst/>
            <a:cxnLst/>
            <a:rect l="l" t="t" r="r" b="b"/>
            <a:pathLst>
              <a:path w="888" h="2987" fill="none" extrusionOk="0">
                <a:moveTo>
                  <a:pt x="1" y="1"/>
                </a:moveTo>
                <a:lnTo>
                  <a:pt x="888" y="2986"/>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3" name="Google Shape;1153;p42"/>
          <p:cNvSpPr/>
          <p:nvPr/>
        </p:nvSpPr>
        <p:spPr>
          <a:xfrm>
            <a:off x="11870217" y="3889533"/>
            <a:ext cx="464035" cy="133299"/>
          </a:xfrm>
          <a:custGeom>
            <a:avLst/>
            <a:gdLst/>
            <a:ahLst/>
            <a:cxnLst/>
            <a:rect l="l" t="t" r="r" b="b"/>
            <a:pathLst>
              <a:path w="4436" h="1093" fill="none" extrusionOk="0">
                <a:moveTo>
                  <a:pt x="4436" y="1093"/>
                </a:moveTo>
                <a:lnTo>
                  <a:pt x="0" y="1"/>
                </a:ln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4" name="Google Shape;1154;p42"/>
          <p:cNvSpPr/>
          <p:nvPr/>
        </p:nvSpPr>
        <p:spPr>
          <a:xfrm>
            <a:off x="10581284" y="2570468"/>
            <a:ext cx="292444" cy="321591"/>
          </a:xfrm>
          <a:custGeom>
            <a:avLst/>
            <a:gdLst/>
            <a:ahLst/>
            <a:cxnLst/>
            <a:rect l="l" t="t" r="r" b="b"/>
            <a:pathLst>
              <a:path w="2398" h="2637" extrusionOk="0">
                <a:moveTo>
                  <a:pt x="1" y="1"/>
                </a:moveTo>
                <a:cubicBezTo>
                  <a:pt x="1" y="1"/>
                  <a:pt x="43" y="2312"/>
                  <a:pt x="2312" y="2636"/>
                </a:cubicBezTo>
                <a:cubicBezTo>
                  <a:pt x="2312" y="2636"/>
                  <a:pt x="2398" y="862"/>
                  <a:pt x="1"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5" name="Google Shape;1155;p42"/>
          <p:cNvSpPr/>
          <p:nvPr/>
        </p:nvSpPr>
        <p:spPr>
          <a:xfrm>
            <a:off x="10811169" y="2547540"/>
            <a:ext cx="315371" cy="420495"/>
          </a:xfrm>
          <a:custGeom>
            <a:avLst/>
            <a:gdLst/>
            <a:ahLst/>
            <a:cxnLst/>
            <a:rect l="l" t="t" r="r" b="b"/>
            <a:pathLst>
              <a:path w="2586" h="3448" extrusionOk="0">
                <a:moveTo>
                  <a:pt x="1826" y="1"/>
                </a:moveTo>
                <a:cubicBezTo>
                  <a:pt x="1818" y="1"/>
                  <a:pt x="1" y="1434"/>
                  <a:pt x="1118" y="3447"/>
                </a:cubicBezTo>
                <a:cubicBezTo>
                  <a:pt x="1118" y="3447"/>
                  <a:pt x="2585" y="2432"/>
                  <a:pt x="1826"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6" name="Google Shape;1156;p42"/>
          <p:cNvSpPr/>
          <p:nvPr/>
        </p:nvSpPr>
        <p:spPr>
          <a:xfrm>
            <a:off x="10474208" y="2919136"/>
            <a:ext cx="428665" cy="147685"/>
          </a:xfrm>
          <a:custGeom>
            <a:avLst/>
            <a:gdLst/>
            <a:ahLst/>
            <a:cxnLst/>
            <a:rect l="l" t="t" r="r" b="b"/>
            <a:pathLst>
              <a:path w="3515" h="1211" extrusionOk="0">
                <a:moveTo>
                  <a:pt x="1843" y="0"/>
                </a:moveTo>
                <a:cubicBezTo>
                  <a:pt x="1336" y="0"/>
                  <a:pt x="719" y="128"/>
                  <a:pt x="0" y="502"/>
                </a:cubicBezTo>
                <a:cubicBezTo>
                  <a:pt x="0" y="502"/>
                  <a:pt x="799" y="1211"/>
                  <a:pt x="1870" y="1211"/>
                </a:cubicBezTo>
                <a:cubicBezTo>
                  <a:pt x="2376" y="1211"/>
                  <a:pt x="2943" y="1053"/>
                  <a:pt x="3514" y="588"/>
                </a:cubicBezTo>
                <a:cubicBezTo>
                  <a:pt x="3514" y="588"/>
                  <a:pt x="2931" y="0"/>
                  <a:pt x="1843"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7" name="Google Shape;1157;p42"/>
          <p:cNvSpPr/>
          <p:nvPr/>
        </p:nvSpPr>
        <p:spPr>
          <a:xfrm>
            <a:off x="10953735" y="2699496"/>
            <a:ext cx="354884" cy="474520"/>
          </a:xfrm>
          <a:custGeom>
            <a:avLst/>
            <a:gdLst/>
            <a:ahLst/>
            <a:cxnLst/>
            <a:rect l="l" t="t" r="r" b="b"/>
            <a:pathLst>
              <a:path w="2910" h="3891" extrusionOk="0">
                <a:moveTo>
                  <a:pt x="2056" y="0"/>
                </a:moveTo>
                <a:cubicBezTo>
                  <a:pt x="2056" y="0"/>
                  <a:pt x="1" y="1621"/>
                  <a:pt x="1254" y="3890"/>
                </a:cubicBezTo>
                <a:cubicBezTo>
                  <a:pt x="1254" y="3890"/>
                  <a:pt x="2909" y="2747"/>
                  <a:pt x="2056"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8" name="Google Shape;1158;p42"/>
          <p:cNvSpPr/>
          <p:nvPr/>
        </p:nvSpPr>
        <p:spPr>
          <a:xfrm>
            <a:off x="10571893" y="3119143"/>
            <a:ext cx="484887" cy="166711"/>
          </a:xfrm>
          <a:custGeom>
            <a:avLst/>
            <a:gdLst/>
            <a:ahLst/>
            <a:cxnLst/>
            <a:rect l="l" t="t" r="r" b="b"/>
            <a:pathLst>
              <a:path w="3976" h="1367" extrusionOk="0">
                <a:moveTo>
                  <a:pt x="2089" y="0"/>
                </a:moveTo>
                <a:cubicBezTo>
                  <a:pt x="1514" y="0"/>
                  <a:pt x="816" y="145"/>
                  <a:pt x="1" y="568"/>
                </a:cubicBezTo>
                <a:cubicBezTo>
                  <a:pt x="1" y="568"/>
                  <a:pt x="905" y="1367"/>
                  <a:pt x="2116" y="1367"/>
                </a:cubicBezTo>
                <a:cubicBezTo>
                  <a:pt x="2689" y="1367"/>
                  <a:pt x="3330" y="1188"/>
                  <a:pt x="3976" y="662"/>
                </a:cubicBezTo>
                <a:cubicBezTo>
                  <a:pt x="3976" y="662"/>
                  <a:pt x="3318" y="0"/>
                  <a:pt x="2089"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9" name="Google Shape;1159;p42"/>
          <p:cNvSpPr/>
          <p:nvPr/>
        </p:nvSpPr>
        <p:spPr>
          <a:xfrm>
            <a:off x="11097276" y="2887793"/>
            <a:ext cx="381957" cy="509765"/>
          </a:xfrm>
          <a:custGeom>
            <a:avLst/>
            <a:gdLst/>
            <a:ahLst/>
            <a:cxnLst/>
            <a:rect l="l" t="t" r="r" b="b"/>
            <a:pathLst>
              <a:path w="3132" h="4180" extrusionOk="0">
                <a:moveTo>
                  <a:pt x="2210" y="0"/>
                </a:moveTo>
                <a:cubicBezTo>
                  <a:pt x="2210" y="0"/>
                  <a:pt x="1" y="1741"/>
                  <a:pt x="1357" y="4180"/>
                </a:cubicBezTo>
                <a:cubicBezTo>
                  <a:pt x="1357" y="4180"/>
                  <a:pt x="3131" y="2952"/>
                  <a:pt x="2210"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0" name="Google Shape;1160;p42"/>
          <p:cNvSpPr/>
          <p:nvPr/>
        </p:nvSpPr>
        <p:spPr>
          <a:xfrm>
            <a:off x="10688483" y="3337929"/>
            <a:ext cx="520253" cy="179272"/>
          </a:xfrm>
          <a:custGeom>
            <a:avLst/>
            <a:gdLst/>
            <a:ahLst/>
            <a:cxnLst/>
            <a:rect l="l" t="t" r="r" b="b"/>
            <a:pathLst>
              <a:path w="4266" h="1470" extrusionOk="0">
                <a:moveTo>
                  <a:pt x="2239" y="1"/>
                </a:moveTo>
                <a:cubicBezTo>
                  <a:pt x="1623" y="1"/>
                  <a:pt x="874" y="155"/>
                  <a:pt x="0" y="608"/>
                </a:cubicBezTo>
                <a:cubicBezTo>
                  <a:pt x="0" y="608"/>
                  <a:pt x="972" y="1470"/>
                  <a:pt x="2271" y="1470"/>
                </a:cubicBezTo>
                <a:cubicBezTo>
                  <a:pt x="2885" y="1470"/>
                  <a:pt x="3573" y="1277"/>
                  <a:pt x="4265" y="711"/>
                </a:cubicBezTo>
                <a:cubicBezTo>
                  <a:pt x="4265" y="711"/>
                  <a:pt x="3559" y="1"/>
                  <a:pt x="2239"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1" name="Google Shape;1161;p42"/>
          <p:cNvSpPr/>
          <p:nvPr/>
        </p:nvSpPr>
        <p:spPr>
          <a:xfrm>
            <a:off x="11282525" y="3092677"/>
            <a:ext cx="432812" cy="583791"/>
          </a:xfrm>
          <a:custGeom>
            <a:avLst/>
            <a:gdLst/>
            <a:ahLst/>
            <a:cxnLst/>
            <a:rect l="l" t="t" r="r" b="b"/>
            <a:pathLst>
              <a:path w="3549" h="4787" extrusionOk="0">
                <a:moveTo>
                  <a:pt x="2695" y="1"/>
                </a:moveTo>
                <a:cubicBezTo>
                  <a:pt x="2695" y="1"/>
                  <a:pt x="0" y="1852"/>
                  <a:pt x="1382" y="4786"/>
                </a:cubicBezTo>
                <a:cubicBezTo>
                  <a:pt x="1382" y="4786"/>
                  <a:pt x="3548" y="3507"/>
                  <a:pt x="269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2" name="Google Shape;1162;p42"/>
          <p:cNvSpPr/>
          <p:nvPr/>
        </p:nvSpPr>
        <p:spPr>
          <a:xfrm>
            <a:off x="10783120" y="3584033"/>
            <a:ext cx="603425" cy="210492"/>
          </a:xfrm>
          <a:custGeom>
            <a:avLst/>
            <a:gdLst/>
            <a:ahLst/>
            <a:cxnLst/>
            <a:rect l="l" t="t" r="r" b="b"/>
            <a:pathLst>
              <a:path w="4948" h="1726" extrusionOk="0">
                <a:moveTo>
                  <a:pt x="2371" y="0"/>
                </a:moveTo>
                <a:cubicBezTo>
                  <a:pt x="1708" y="0"/>
                  <a:pt x="918" y="147"/>
                  <a:pt x="1" y="552"/>
                </a:cubicBezTo>
                <a:cubicBezTo>
                  <a:pt x="1" y="552"/>
                  <a:pt x="1169" y="1726"/>
                  <a:pt x="2793" y="1726"/>
                </a:cubicBezTo>
                <a:cubicBezTo>
                  <a:pt x="3452" y="1726"/>
                  <a:pt x="4187" y="1532"/>
                  <a:pt x="4948" y="987"/>
                </a:cubicBezTo>
                <a:cubicBezTo>
                  <a:pt x="4948" y="987"/>
                  <a:pt x="4090" y="0"/>
                  <a:pt x="2371"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3" name="Google Shape;1163;p42"/>
          <p:cNvSpPr/>
          <p:nvPr/>
        </p:nvSpPr>
        <p:spPr>
          <a:xfrm>
            <a:off x="11429116" y="3237316"/>
            <a:ext cx="559765" cy="756355"/>
          </a:xfrm>
          <a:custGeom>
            <a:avLst/>
            <a:gdLst/>
            <a:ahLst/>
            <a:cxnLst/>
            <a:rect l="l" t="t" r="r" b="b"/>
            <a:pathLst>
              <a:path w="4590" h="6202" extrusionOk="0">
                <a:moveTo>
                  <a:pt x="3498" y="0"/>
                </a:moveTo>
                <a:cubicBezTo>
                  <a:pt x="3498" y="1"/>
                  <a:pt x="1" y="2406"/>
                  <a:pt x="1792" y="6202"/>
                </a:cubicBezTo>
                <a:cubicBezTo>
                  <a:pt x="1792" y="6202"/>
                  <a:pt x="4590" y="4538"/>
                  <a:pt x="3498"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4" name="Google Shape;1164;p42"/>
          <p:cNvSpPr/>
          <p:nvPr/>
        </p:nvSpPr>
        <p:spPr>
          <a:xfrm>
            <a:off x="10783120" y="3873920"/>
            <a:ext cx="782452" cy="272444"/>
          </a:xfrm>
          <a:custGeom>
            <a:avLst/>
            <a:gdLst/>
            <a:ahLst/>
            <a:cxnLst/>
            <a:rect l="l" t="t" r="r" b="b"/>
            <a:pathLst>
              <a:path w="6416" h="2234" extrusionOk="0">
                <a:moveTo>
                  <a:pt x="3062" y="1"/>
                </a:moveTo>
                <a:cubicBezTo>
                  <a:pt x="2205" y="1"/>
                  <a:pt x="1185" y="189"/>
                  <a:pt x="1" y="709"/>
                </a:cubicBezTo>
                <a:cubicBezTo>
                  <a:pt x="1" y="709"/>
                  <a:pt x="1513" y="2234"/>
                  <a:pt x="3621" y="2234"/>
                </a:cubicBezTo>
                <a:cubicBezTo>
                  <a:pt x="4475" y="2234"/>
                  <a:pt x="5426" y="1984"/>
                  <a:pt x="6415" y="1280"/>
                </a:cubicBezTo>
                <a:cubicBezTo>
                  <a:pt x="6415" y="1280"/>
                  <a:pt x="5296" y="1"/>
                  <a:pt x="3062"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5" name="Google Shape;1165;p42"/>
          <p:cNvSpPr/>
          <p:nvPr/>
        </p:nvSpPr>
        <p:spPr>
          <a:xfrm>
            <a:off x="11621561" y="3583668"/>
            <a:ext cx="609767" cy="824039"/>
          </a:xfrm>
          <a:custGeom>
            <a:avLst/>
            <a:gdLst/>
            <a:ahLst/>
            <a:cxnLst/>
            <a:rect l="l" t="t" r="r" b="b"/>
            <a:pathLst>
              <a:path w="5000" h="6757" extrusionOk="0">
                <a:moveTo>
                  <a:pt x="3805" y="1"/>
                </a:moveTo>
                <a:lnTo>
                  <a:pt x="3805" y="1"/>
                </a:lnTo>
                <a:cubicBezTo>
                  <a:pt x="3805" y="1"/>
                  <a:pt x="1" y="2620"/>
                  <a:pt x="1954" y="6757"/>
                </a:cubicBezTo>
                <a:cubicBezTo>
                  <a:pt x="1954" y="6757"/>
                  <a:pt x="4999" y="4948"/>
                  <a:pt x="380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6" name="Google Shape;1166;p42"/>
          <p:cNvSpPr/>
          <p:nvPr/>
        </p:nvSpPr>
        <p:spPr>
          <a:xfrm>
            <a:off x="10917636" y="4276980"/>
            <a:ext cx="851723" cy="296712"/>
          </a:xfrm>
          <a:custGeom>
            <a:avLst/>
            <a:gdLst/>
            <a:ahLst/>
            <a:cxnLst/>
            <a:rect l="l" t="t" r="r" b="b"/>
            <a:pathLst>
              <a:path w="6984" h="2433" extrusionOk="0">
                <a:moveTo>
                  <a:pt x="3337" y="1"/>
                </a:moveTo>
                <a:cubicBezTo>
                  <a:pt x="2405" y="1"/>
                  <a:pt x="1295" y="206"/>
                  <a:pt x="6" y="773"/>
                </a:cubicBezTo>
                <a:cubicBezTo>
                  <a:pt x="0" y="773"/>
                  <a:pt x="1645" y="2433"/>
                  <a:pt x="3941" y="2433"/>
                </a:cubicBezTo>
                <a:cubicBezTo>
                  <a:pt x="4871" y="2433"/>
                  <a:pt x="5907" y="2160"/>
                  <a:pt x="6984" y="1396"/>
                </a:cubicBezTo>
                <a:cubicBezTo>
                  <a:pt x="6984" y="1396"/>
                  <a:pt x="5767" y="1"/>
                  <a:pt x="3337"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7" name="Google Shape;1167;p42"/>
          <p:cNvSpPr/>
          <p:nvPr/>
        </p:nvSpPr>
        <p:spPr>
          <a:xfrm>
            <a:off x="11831689" y="4010265"/>
            <a:ext cx="590011" cy="806356"/>
          </a:xfrm>
          <a:custGeom>
            <a:avLst/>
            <a:gdLst/>
            <a:ahLst/>
            <a:cxnLst/>
            <a:rect l="l" t="t" r="r" b="b"/>
            <a:pathLst>
              <a:path w="4838" h="6612" extrusionOk="0">
                <a:moveTo>
                  <a:pt x="3976" y="0"/>
                </a:moveTo>
                <a:cubicBezTo>
                  <a:pt x="3975" y="0"/>
                  <a:pt x="1" y="2355"/>
                  <a:pt x="1673" y="6611"/>
                </a:cubicBezTo>
                <a:cubicBezTo>
                  <a:pt x="1673" y="6611"/>
                  <a:pt x="4837" y="5007"/>
                  <a:pt x="3976" y="0"/>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8" name="Google Shape;1168;p42"/>
          <p:cNvSpPr/>
          <p:nvPr/>
        </p:nvSpPr>
        <p:spPr>
          <a:xfrm>
            <a:off x="11098373" y="4649552"/>
            <a:ext cx="844771" cy="304029"/>
          </a:xfrm>
          <a:custGeom>
            <a:avLst/>
            <a:gdLst/>
            <a:ahLst/>
            <a:cxnLst/>
            <a:rect l="l" t="t" r="r" b="b"/>
            <a:pathLst>
              <a:path w="6927" h="2493" extrusionOk="0">
                <a:moveTo>
                  <a:pt x="2945" y="1"/>
                </a:moveTo>
                <a:cubicBezTo>
                  <a:pt x="2105" y="1"/>
                  <a:pt x="1125" y="157"/>
                  <a:pt x="0" y="567"/>
                </a:cubicBezTo>
                <a:cubicBezTo>
                  <a:pt x="0" y="567"/>
                  <a:pt x="1676" y="2493"/>
                  <a:pt x="4138" y="2493"/>
                </a:cubicBezTo>
                <a:cubicBezTo>
                  <a:pt x="4987" y="2493"/>
                  <a:pt x="5928" y="2264"/>
                  <a:pt x="6927" y="1651"/>
                </a:cubicBezTo>
                <a:cubicBezTo>
                  <a:pt x="6927" y="1651"/>
                  <a:pt x="5670" y="1"/>
                  <a:pt x="2945" y="1"/>
                </a:cubicBezTo>
                <a:close/>
              </a:path>
            </a:pathLst>
          </a:custGeom>
          <a:solidFill>
            <a:srgbClr val="4A72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9" name="Google Shape;1169;p42"/>
          <p:cNvSpPr/>
          <p:nvPr/>
        </p:nvSpPr>
        <p:spPr>
          <a:xfrm>
            <a:off x="10852879" y="2883648"/>
            <a:ext cx="1640516" cy="3298837"/>
          </a:xfrm>
          <a:custGeom>
            <a:avLst/>
            <a:gdLst/>
            <a:ahLst/>
            <a:cxnLst/>
            <a:rect l="l" t="t" r="r" b="b"/>
            <a:pathLst>
              <a:path w="13452" h="27050" fill="none" extrusionOk="0">
                <a:moveTo>
                  <a:pt x="0" y="0"/>
                </a:moveTo>
                <a:cubicBezTo>
                  <a:pt x="0" y="0"/>
                  <a:pt x="3651" y="4649"/>
                  <a:pt x="6167" y="9341"/>
                </a:cubicBezTo>
                <a:cubicBezTo>
                  <a:pt x="8684" y="14041"/>
                  <a:pt x="12915" y="24430"/>
                  <a:pt x="13452" y="27049"/>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0" name="Google Shape;1170;p42"/>
          <p:cNvSpPr/>
          <p:nvPr/>
        </p:nvSpPr>
        <p:spPr>
          <a:xfrm>
            <a:off x="12021085" y="4698944"/>
            <a:ext cx="272688" cy="1087213"/>
          </a:xfrm>
          <a:custGeom>
            <a:avLst/>
            <a:gdLst/>
            <a:ahLst/>
            <a:cxnLst/>
            <a:rect l="l" t="t" r="r" b="b"/>
            <a:pathLst>
              <a:path w="2236" h="8915" extrusionOk="0">
                <a:moveTo>
                  <a:pt x="529" y="0"/>
                </a:moveTo>
                <a:lnTo>
                  <a:pt x="529" y="0"/>
                </a:lnTo>
                <a:cubicBezTo>
                  <a:pt x="0" y="3984"/>
                  <a:pt x="2235" y="8914"/>
                  <a:pt x="2235" y="8914"/>
                </a:cubicBezTo>
                <a:lnTo>
                  <a:pt x="2235" y="1092"/>
                </a:lnTo>
                <a:cubicBezTo>
                  <a:pt x="1954" y="614"/>
                  <a:pt x="529" y="0"/>
                  <a:pt x="529" y="0"/>
                </a:cubicBezTo>
                <a:close/>
              </a:path>
            </a:pathLst>
          </a:custGeom>
          <a:solidFill>
            <a:srgbClr val="14231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1" name="Google Shape;1171;p42"/>
          <p:cNvSpPr/>
          <p:nvPr/>
        </p:nvSpPr>
        <p:spPr>
          <a:xfrm>
            <a:off x="10431523" y="5042247"/>
            <a:ext cx="1566735" cy="1841983"/>
          </a:xfrm>
          <a:custGeom>
            <a:avLst/>
            <a:gdLst/>
            <a:ahLst/>
            <a:cxnLst/>
            <a:rect l="l" t="t" r="r" b="b"/>
            <a:pathLst>
              <a:path w="12847" h="15104" extrusionOk="0">
                <a:moveTo>
                  <a:pt x="0" y="0"/>
                </a:moveTo>
                <a:cubicBezTo>
                  <a:pt x="0" y="0"/>
                  <a:pt x="751" y="5545"/>
                  <a:pt x="1340" y="6577"/>
                </a:cubicBezTo>
                <a:cubicBezTo>
                  <a:pt x="1899" y="7557"/>
                  <a:pt x="7330" y="15104"/>
                  <a:pt x="9986" y="15104"/>
                </a:cubicBezTo>
                <a:cubicBezTo>
                  <a:pt x="10126" y="15104"/>
                  <a:pt x="10258" y="15083"/>
                  <a:pt x="10381" y="15039"/>
                </a:cubicBezTo>
                <a:cubicBezTo>
                  <a:pt x="12847" y="14151"/>
                  <a:pt x="11166" y="9349"/>
                  <a:pt x="11166" y="9349"/>
                </a:cubicBezTo>
                <a:cubicBezTo>
                  <a:pt x="10288" y="7182"/>
                  <a:pt x="7311" y="3284"/>
                  <a:pt x="5263" y="2064"/>
                </a:cubicBezTo>
                <a:cubicBezTo>
                  <a:pt x="3216" y="845"/>
                  <a:pt x="1" y="0"/>
                  <a:pt x="0"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2" name="Google Shape;1172;p42"/>
          <p:cNvSpPr/>
          <p:nvPr/>
        </p:nvSpPr>
        <p:spPr>
          <a:xfrm>
            <a:off x="10504383" y="5116033"/>
            <a:ext cx="1309725" cy="1662455"/>
          </a:xfrm>
          <a:custGeom>
            <a:avLst/>
            <a:gdLst/>
            <a:ahLst/>
            <a:cxnLst/>
            <a:rect l="l" t="t" r="r" b="b"/>
            <a:pathLst>
              <a:path w="11337" h="14237" fill="none" extrusionOk="0">
                <a:moveTo>
                  <a:pt x="11337" y="14237"/>
                </a:moveTo>
                <a:cubicBezTo>
                  <a:pt x="11337" y="14237"/>
                  <a:pt x="7038" y="5331"/>
                  <a:pt x="0" y="0"/>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3" name="Google Shape;1173;p42"/>
          <p:cNvSpPr/>
          <p:nvPr/>
        </p:nvSpPr>
        <p:spPr>
          <a:xfrm>
            <a:off x="9551373" y="6141791"/>
            <a:ext cx="1157947" cy="1093800"/>
          </a:xfrm>
          <a:custGeom>
            <a:avLst/>
            <a:gdLst/>
            <a:ahLst/>
            <a:cxnLst/>
            <a:rect l="l" t="t" r="r" b="b"/>
            <a:pathLst>
              <a:path w="9495" h="8969" extrusionOk="0">
                <a:moveTo>
                  <a:pt x="1" y="0"/>
                </a:moveTo>
                <a:cubicBezTo>
                  <a:pt x="1" y="1"/>
                  <a:pt x="137" y="7933"/>
                  <a:pt x="897" y="8735"/>
                </a:cubicBezTo>
                <a:cubicBezTo>
                  <a:pt x="1055" y="8903"/>
                  <a:pt x="1516" y="8969"/>
                  <a:pt x="2146" y="8969"/>
                </a:cubicBezTo>
                <a:cubicBezTo>
                  <a:pt x="4531" y="8969"/>
                  <a:pt x="9341" y="8019"/>
                  <a:pt x="9341" y="8019"/>
                </a:cubicBezTo>
                <a:cubicBezTo>
                  <a:pt x="9495" y="6918"/>
                  <a:pt x="7635" y="4163"/>
                  <a:pt x="6160" y="3011"/>
                </a:cubicBezTo>
                <a:cubicBezTo>
                  <a:pt x="4684" y="1860"/>
                  <a:pt x="1" y="1"/>
                  <a:pt x="1" y="0"/>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4" name="Google Shape;1174;p42"/>
          <p:cNvSpPr/>
          <p:nvPr/>
        </p:nvSpPr>
        <p:spPr>
          <a:xfrm>
            <a:off x="9588724" y="6198633"/>
            <a:ext cx="676353" cy="1055019"/>
          </a:xfrm>
          <a:custGeom>
            <a:avLst/>
            <a:gdLst/>
            <a:ahLst/>
            <a:cxnLst/>
            <a:rect l="l" t="t" r="r" b="b"/>
            <a:pathLst>
              <a:path w="5546" h="8651" fill="none" extrusionOk="0">
                <a:moveTo>
                  <a:pt x="5545" y="8650"/>
                </a:moveTo>
                <a:cubicBezTo>
                  <a:pt x="5545" y="8650"/>
                  <a:pt x="871" y="2833"/>
                  <a:pt x="1" y="1"/>
                </a:cubicBezTo>
              </a:path>
            </a:pathLst>
          </a:custGeom>
          <a:noFill/>
          <a:ln w="19050" cap="flat" cmpd="sng">
            <a:solidFill>
              <a:schemeClr val="dk1"/>
            </a:solidFill>
            <a:prstDash val="solid"/>
            <a:miter lim="853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5" name="Google Shape;1175;p42"/>
          <p:cNvSpPr/>
          <p:nvPr/>
        </p:nvSpPr>
        <p:spPr>
          <a:xfrm>
            <a:off x="8340481" y="6652537"/>
            <a:ext cx="568180" cy="429764"/>
          </a:xfrm>
          <a:custGeom>
            <a:avLst/>
            <a:gdLst/>
            <a:ahLst/>
            <a:cxnLst/>
            <a:rect l="l" t="t" r="r" b="b"/>
            <a:pathLst>
              <a:path w="4659" h="3524" extrusionOk="0">
                <a:moveTo>
                  <a:pt x="1" y="1"/>
                </a:moveTo>
                <a:cubicBezTo>
                  <a:pt x="1" y="1"/>
                  <a:pt x="146" y="3080"/>
                  <a:pt x="1093" y="3387"/>
                </a:cubicBezTo>
                <a:cubicBezTo>
                  <a:pt x="1411" y="3489"/>
                  <a:pt x="1914" y="3524"/>
                  <a:pt x="2442" y="3524"/>
                </a:cubicBezTo>
                <a:cubicBezTo>
                  <a:pt x="3498" y="3524"/>
                  <a:pt x="4658" y="3387"/>
                  <a:pt x="4658" y="3387"/>
                </a:cubicBezTo>
                <a:cubicBezTo>
                  <a:pt x="4658" y="3387"/>
                  <a:pt x="4129" y="2312"/>
                  <a:pt x="1" y="1"/>
                </a:cubicBezTo>
                <a:close/>
              </a:path>
            </a:pathLst>
          </a:custGeom>
          <a:solidFill>
            <a:srgbClr val="3F6B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6" name="Google Shape;1176;p42"/>
          <p:cNvSpPr/>
          <p:nvPr/>
        </p:nvSpPr>
        <p:spPr>
          <a:xfrm rot="-576410">
            <a:off x="-457795" y="4452759"/>
            <a:ext cx="3231436" cy="2810853"/>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2/21/22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Your main point">
  <p:cSld name="CUSTOM_6">
    <p:spTree>
      <p:nvGrpSpPr>
        <p:cNvPr id="1" name="Shape 786"/>
        <p:cNvGrpSpPr/>
        <p:nvPr/>
      </p:nvGrpSpPr>
      <p:grpSpPr>
        <a:xfrm>
          <a:off x="0" y="0"/>
          <a:ext cx="0" cy="0"/>
          <a:chOff x="0" y="0"/>
          <a:chExt cx="0" cy="0"/>
        </a:xfrm>
      </p:grpSpPr>
      <p:sp>
        <p:nvSpPr>
          <p:cNvPr id="787" name="Google Shape;787;p7"/>
          <p:cNvSpPr txBox="1">
            <a:spLocks noGrp="1"/>
          </p:cNvSpPr>
          <p:nvPr>
            <p:ph type="title"/>
          </p:nvPr>
        </p:nvSpPr>
        <p:spPr>
          <a:xfrm>
            <a:off x="1534325" y="600200"/>
            <a:ext cx="9584400" cy="5454300"/>
          </a:xfrm>
          <a:prstGeom prst="rect">
            <a:avLst/>
          </a:prstGeom>
        </p:spPr>
        <p:txBody>
          <a:bodyPr spcFirstLastPara="1" wrap="square" lIns="121900" tIns="121900" rIns="121900" bIns="121900" anchor="ctr" anchorCtr="0">
            <a:noAutofit/>
          </a:bodyPr>
          <a:lstStyle>
            <a:lvl1pPr lvl="0" algn="r" rtl="0">
              <a:spcBef>
                <a:spcPts val="0"/>
              </a:spcBef>
              <a:spcAft>
                <a:spcPts val="0"/>
              </a:spcAft>
              <a:buSzPts val="6400"/>
              <a:buNone/>
              <a:defRPr sz="6400"/>
            </a:lvl1pPr>
            <a:lvl2pPr lvl="1" algn="r" rtl="0">
              <a:spcBef>
                <a:spcPts val="0"/>
              </a:spcBef>
              <a:spcAft>
                <a:spcPts val="0"/>
              </a:spcAft>
              <a:buSzPts val="6400"/>
              <a:buNone/>
              <a:defRPr sz="6400"/>
            </a:lvl2pPr>
            <a:lvl3pPr lvl="2" algn="r" rtl="0">
              <a:spcBef>
                <a:spcPts val="0"/>
              </a:spcBef>
              <a:spcAft>
                <a:spcPts val="0"/>
              </a:spcAft>
              <a:buSzPts val="6400"/>
              <a:buNone/>
              <a:defRPr sz="6400"/>
            </a:lvl3pPr>
            <a:lvl4pPr lvl="3" algn="r" rtl="0">
              <a:spcBef>
                <a:spcPts val="0"/>
              </a:spcBef>
              <a:spcAft>
                <a:spcPts val="0"/>
              </a:spcAft>
              <a:buSzPts val="6400"/>
              <a:buNone/>
              <a:defRPr sz="6400"/>
            </a:lvl4pPr>
            <a:lvl5pPr lvl="4" algn="r" rtl="0">
              <a:spcBef>
                <a:spcPts val="0"/>
              </a:spcBef>
              <a:spcAft>
                <a:spcPts val="0"/>
              </a:spcAft>
              <a:buSzPts val="6400"/>
              <a:buNone/>
              <a:defRPr sz="6400"/>
            </a:lvl5pPr>
            <a:lvl6pPr lvl="5" algn="r" rtl="0">
              <a:spcBef>
                <a:spcPts val="0"/>
              </a:spcBef>
              <a:spcAft>
                <a:spcPts val="0"/>
              </a:spcAft>
              <a:buSzPts val="6400"/>
              <a:buNone/>
              <a:defRPr sz="6400"/>
            </a:lvl6pPr>
            <a:lvl7pPr lvl="6" algn="r" rtl="0">
              <a:spcBef>
                <a:spcPts val="0"/>
              </a:spcBef>
              <a:spcAft>
                <a:spcPts val="0"/>
              </a:spcAft>
              <a:buSzPts val="6400"/>
              <a:buNone/>
              <a:defRPr sz="6400"/>
            </a:lvl7pPr>
            <a:lvl8pPr lvl="7" algn="r" rtl="0">
              <a:spcBef>
                <a:spcPts val="0"/>
              </a:spcBef>
              <a:spcAft>
                <a:spcPts val="0"/>
              </a:spcAft>
              <a:buSzPts val="6400"/>
              <a:buNone/>
              <a:defRPr sz="6400"/>
            </a:lvl8pPr>
            <a:lvl9pPr lvl="8" algn="r" rtl="0">
              <a:spcBef>
                <a:spcPts val="0"/>
              </a:spcBef>
              <a:spcAft>
                <a:spcPts val="0"/>
              </a:spcAft>
              <a:buSzPts val="6400"/>
              <a:buNone/>
              <a:defRPr sz="6400"/>
            </a:lvl9pPr>
          </a:lstStyle>
          <a:p>
            <a:endParaRPr/>
          </a:p>
        </p:txBody>
      </p:sp>
      <p:sp>
        <p:nvSpPr>
          <p:cNvPr id="788" name="Google Shape;788;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789" name="Google Shape;789;p7"/>
          <p:cNvSpPr/>
          <p:nvPr/>
        </p:nvSpPr>
        <p:spPr>
          <a:xfrm flipH="1">
            <a:off x="-21644" y="2373560"/>
            <a:ext cx="5134103" cy="4506408"/>
          </a:xfrm>
          <a:custGeom>
            <a:avLst/>
            <a:gdLst/>
            <a:ahLst/>
            <a:cxnLst/>
            <a:rect l="l" t="t" r="r" b="b"/>
            <a:pathLst>
              <a:path w="6800137" h="4706431" extrusionOk="0">
                <a:moveTo>
                  <a:pt x="6784070" y="0"/>
                </a:moveTo>
                <a:cubicBezTo>
                  <a:pt x="6789426" y="1559869"/>
                  <a:pt x="6794781" y="3119737"/>
                  <a:pt x="6800137" y="4679606"/>
                </a:cubicBezTo>
                <a:lnTo>
                  <a:pt x="1332" y="4706431"/>
                </a:lnTo>
                <a:cubicBezTo>
                  <a:pt x="-41196" y="4116864"/>
                  <a:pt x="929226" y="2392817"/>
                  <a:pt x="3594136" y="2373183"/>
                </a:cubicBezTo>
                <a:cubicBezTo>
                  <a:pt x="6259046" y="2353549"/>
                  <a:pt x="6746069" y="33293"/>
                  <a:pt x="6784070" y="0"/>
                </a:cubicBezTo>
                <a:close/>
              </a:path>
            </a:pathLst>
          </a:custGeom>
          <a:gradFill>
            <a:gsLst>
              <a:gs pos="0">
                <a:srgbClr val="255B51"/>
              </a:gs>
              <a:gs pos="7000">
                <a:srgbClr val="255B51"/>
              </a:gs>
              <a:gs pos="60000">
                <a:srgbClr val="224943"/>
              </a:gs>
              <a:gs pos="100000">
                <a:srgbClr val="224943"/>
              </a:gs>
            </a:gsLst>
            <a:lin ang="102001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90" name="Google Shape;790;p7"/>
          <p:cNvGrpSpPr/>
          <p:nvPr/>
        </p:nvGrpSpPr>
        <p:grpSpPr>
          <a:xfrm flipH="1">
            <a:off x="3222784" y="6374764"/>
            <a:ext cx="592975" cy="525475"/>
            <a:chOff x="-57404" y="6066190"/>
            <a:chExt cx="959352" cy="850146"/>
          </a:xfrm>
        </p:grpSpPr>
        <p:sp>
          <p:nvSpPr>
            <p:cNvPr id="791" name="Google Shape;791;p7"/>
            <p:cNvSpPr/>
            <p:nvPr/>
          </p:nvSpPr>
          <p:spPr>
            <a:xfrm>
              <a:off x="-50142" y="6252659"/>
              <a:ext cx="667285" cy="657432"/>
            </a:xfrm>
            <a:custGeom>
              <a:avLst/>
              <a:gdLst/>
              <a:ahLst/>
              <a:cxnLst/>
              <a:rect l="l" t="t" r="r" b="b"/>
              <a:pathLst>
                <a:path w="667285" h="657432" extrusionOk="0">
                  <a:moveTo>
                    <a:pt x="541556" y="505985"/>
                  </a:moveTo>
                  <a:cubicBezTo>
                    <a:pt x="511076" y="485030"/>
                    <a:pt x="502503" y="460265"/>
                    <a:pt x="499646" y="425022"/>
                  </a:cubicBezTo>
                  <a:cubicBezTo>
                    <a:pt x="496788" y="389780"/>
                    <a:pt x="467261" y="330725"/>
                    <a:pt x="464403" y="295482"/>
                  </a:cubicBezTo>
                  <a:cubicBezTo>
                    <a:pt x="457736" y="223092"/>
                    <a:pt x="464403" y="157370"/>
                    <a:pt x="481548" y="105935"/>
                  </a:cubicBezTo>
                  <a:cubicBezTo>
                    <a:pt x="460593" y="96410"/>
                    <a:pt x="448211" y="85932"/>
                    <a:pt x="426303" y="105935"/>
                  </a:cubicBezTo>
                  <a:cubicBezTo>
                    <a:pt x="399633" y="129747"/>
                    <a:pt x="421541" y="182135"/>
                    <a:pt x="399633" y="237380"/>
                  </a:cubicBezTo>
                  <a:cubicBezTo>
                    <a:pt x="381536" y="283100"/>
                    <a:pt x="353913" y="328820"/>
                    <a:pt x="370106" y="391685"/>
                  </a:cubicBezTo>
                  <a:cubicBezTo>
                    <a:pt x="379631" y="428832"/>
                    <a:pt x="369153" y="468837"/>
                    <a:pt x="386298" y="517415"/>
                  </a:cubicBezTo>
                  <a:cubicBezTo>
                    <a:pt x="325338" y="500270"/>
                    <a:pt x="317718" y="467885"/>
                    <a:pt x="292001" y="411687"/>
                  </a:cubicBezTo>
                  <a:cubicBezTo>
                    <a:pt x="276761" y="379302"/>
                    <a:pt x="265331" y="345965"/>
                    <a:pt x="250091" y="313580"/>
                  </a:cubicBezTo>
                  <a:cubicBezTo>
                    <a:pt x="234851" y="281195"/>
                    <a:pt x="214848" y="254525"/>
                    <a:pt x="194846" y="225950"/>
                  </a:cubicBezTo>
                  <a:cubicBezTo>
                    <a:pt x="171986" y="191660"/>
                    <a:pt x="173891" y="159275"/>
                    <a:pt x="174843" y="119270"/>
                  </a:cubicBezTo>
                  <a:cubicBezTo>
                    <a:pt x="174843" y="93552"/>
                    <a:pt x="136743" y="37355"/>
                    <a:pt x="118646" y="17352"/>
                  </a:cubicBezTo>
                  <a:cubicBezTo>
                    <a:pt x="99596" y="-3603"/>
                    <a:pt x="81498" y="-2650"/>
                    <a:pt x="63401" y="4970"/>
                  </a:cubicBezTo>
                  <a:cubicBezTo>
                    <a:pt x="60543" y="11637"/>
                    <a:pt x="56733" y="17352"/>
                    <a:pt x="54828" y="24020"/>
                  </a:cubicBezTo>
                  <a:cubicBezTo>
                    <a:pt x="42446" y="58310"/>
                    <a:pt x="38636" y="95457"/>
                    <a:pt x="36731" y="132605"/>
                  </a:cubicBezTo>
                  <a:cubicBezTo>
                    <a:pt x="30063" y="154512"/>
                    <a:pt x="9108" y="223092"/>
                    <a:pt x="5298" y="243095"/>
                  </a:cubicBezTo>
                  <a:cubicBezTo>
                    <a:pt x="-6132" y="302150"/>
                    <a:pt x="4346" y="464075"/>
                    <a:pt x="5298" y="597425"/>
                  </a:cubicBezTo>
                  <a:cubicBezTo>
                    <a:pt x="90071" y="615522"/>
                    <a:pt x="198656" y="644097"/>
                    <a:pt x="285333" y="653622"/>
                  </a:cubicBezTo>
                  <a:cubicBezTo>
                    <a:pt x="336768" y="659337"/>
                    <a:pt x="468213" y="626000"/>
                    <a:pt x="476786" y="622190"/>
                  </a:cubicBezTo>
                  <a:cubicBezTo>
                    <a:pt x="532031" y="625047"/>
                    <a:pt x="566321" y="645050"/>
                    <a:pt x="598706" y="653622"/>
                  </a:cubicBezTo>
                  <a:cubicBezTo>
                    <a:pt x="613946" y="657432"/>
                    <a:pt x="638711" y="658385"/>
                    <a:pt x="667286" y="656480"/>
                  </a:cubicBezTo>
                  <a:cubicBezTo>
                    <a:pt x="663476" y="635525"/>
                    <a:pt x="658713" y="615522"/>
                    <a:pt x="649188" y="596472"/>
                  </a:cubicBezTo>
                  <a:cubicBezTo>
                    <a:pt x="624423" y="548847"/>
                    <a:pt x="582513" y="533607"/>
                    <a:pt x="541556" y="50598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92" name="Google Shape;792;p7"/>
            <p:cNvGrpSpPr/>
            <p:nvPr/>
          </p:nvGrpSpPr>
          <p:grpSpPr>
            <a:xfrm>
              <a:off x="23831" y="6082457"/>
              <a:ext cx="878117" cy="822880"/>
              <a:chOff x="23831" y="6082457"/>
              <a:chExt cx="878117" cy="822880"/>
            </a:xfrm>
          </p:grpSpPr>
          <p:grpSp>
            <p:nvGrpSpPr>
              <p:cNvPr id="793" name="Google Shape;793;p7"/>
              <p:cNvGrpSpPr/>
              <p:nvPr/>
            </p:nvGrpSpPr>
            <p:grpSpPr>
              <a:xfrm>
                <a:off x="510471" y="6536712"/>
                <a:ext cx="391477" cy="368625"/>
                <a:chOff x="510471" y="6536712"/>
                <a:chExt cx="391477" cy="368625"/>
              </a:xfrm>
            </p:grpSpPr>
            <p:sp>
              <p:nvSpPr>
                <p:cNvPr id="794" name="Google Shape;794;p7"/>
                <p:cNvSpPr/>
                <p:nvPr/>
              </p:nvSpPr>
              <p:spPr>
                <a:xfrm>
                  <a:off x="510471" y="6665076"/>
                  <a:ext cx="391477" cy="240261"/>
                </a:xfrm>
                <a:custGeom>
                  <a:avLst/>
                  <a:gdLst/>
                  <a:ahLst/>
                  <a:cxnLst/>
                  <a:rect l="l" t="t" r="r" b="b"/>
                  <a:pathLst>
                    <a:path w="391477" h="240261" extrusionOk="0">
                      <a:moveTo>
                        <a:pt x="340042" y="6899"/>
                      </a:moveTo>
                      <a:cubicBezTo>
                        <a:pt x="315278" y="12614"/>
                        <a:pt x="294323" y="-4531"/>
                        <a:pt x="277178" y="1184"/>
                      </a:cubicBezTo>
                      <a:cubicBezTo>
                        <a:pt x="261938" y="5946"/>
                        <a:pt x="248602" y="24996"/>
                        <a:pt x="236220" y="33569"/>
                      </a:cubicBezTo>
                      <a:cubicBezTo>
                        <a:pt x="208598" y="51666"/>
                        <a:pt x="204788" y="39284"/>
                        <a:pt x="175260" y="44999"/>
                      </a:cubicBezTo>
                      <a:cubicBezTo>
                        <a:pt x="141923" y="51666"/>
                        <a:pt x="91440" y="60239"/>
                        <a:pt x="62865" y="52619"/>
                      </a:cubicBezTo>
                      <a:cubicBezTo>
                        <a:pt x="59055" y="55476"/>
                        <a:pt x="55245" y="57381"/>
                        <a:pt x="52388" y="59286"/>
                      </a:cubicBezTo>
                      <a:cubicBezTo>
                        <a:pt x="41910" y="65001"/>
                        <a:pt x="24765" y="90719"/>
                        <a:pt x="13335" y="96434"/>
                      </a:cubicBezTo>
                      <a:cubicBezTo>
                        <a:pt x="8573" y="99291"/>
                        <a:pt x="3810" y="101196"/>
                        <a:pt x="0" y="103101"/>
                      </a:cubicBezTo>
                      <a:cubicBezTo>
                        <a:pt x="33338" y="123104"/>
                        <a:pt x="65723" y="141201"/>
                        <a:pt x="84773" y="180254"/>
                      </a:cubicBezTo>
                      <a:cubicBezTo>
                        <a:pt x="94298" y="199304"/>
                        <a:pt x="99060" y="220259"/>
                        <a:pt x="102870" y="240261"/>
                      </a:cubicBezTo>
                      <a:cubicBezTo>
                        <a:pt x="198120" y="234546"/>
                        <a:pt x="366713" y="191684"/>
                        <a:pt x="391478" y="151679"/>
                      </a:cubicBezTo>
                      <a:cubicBezTo>
                        <a:pt x="390525" y="99291"/>
                        <a:pt x="382905" y="52619"/>
                        <a:pt x="370523" y="231"/>
                      </a:cubicBezTo>
                      <a:cubicBezTo>
                        <a:pt x="367665" y="231"/>
                        <a:pt x="340995" y="5946"/>
                        <a:pt x="340042" y="6899"/>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5" name="Google Shape;795;p7"/>
                <p:cNvSpPr/>
                <p:nvPr/>
              </p:nvSpPr>
              <p:spPr>
                <a:xfrm>
                  <a:off x="575233" y="6536712"/>
                  <a:ext cx="306704" cy="187013"/>
                </a:xfrm>
                <a:custGeom>
                  <a:avLst/>
                  <a:gdLst/>
                  <a:ahLst/>
                  <a:cxnLst/>
                  <a:rect l="l" t="t" r="r" b="b"/>
                  <a:pathLst>
                    <a:path w="306704" h="187013" extrusionOk="0">
                      <a:moveTo>
                        <a:pt x="113348" y="177165"/>
                      </a:moveTo>
                      <a:cubicBezTo>
                        <a:pt x="142875" y="171450"/>
                        <a:pt x="146685" y="183832"/>
                        <a:pt x="174307" y="165735"/>
                      </a:cubicBezTo>
                      <a:cubicBezTo>
                        <a:pt x="186690" y="157163"/>
                        <a:pt x="200025" y="139065"/>
                        <a:pt x="215265" y="133350"/>
                      </a:cubicBezTo>
                      <a:cubicBezTo>
                        <a:pt x="233363" y="127635"/>
                        <a:pt x="253365" y="144780"/>
                        <a:pt x="278130" y="139065"/>
                      </a:cubicBezTo>
                      <a:cubicBezTo>
                        <a:pt x="279082" y="139065"/>
                        <a:pt x="305753" y="133350"/>
                        <a:pt x="306705" y="132397"/>
                      </a:cubicBezTo>
                      <a:cubicBezTo>
                        <a:pt x="295275" y="87630"/>
                        <a:pt x="289560" y="45720"/>
                        <a:pt x="278130" y="0"/>
                      </a:cubicBezTo>
                      <a:cubicBezTo>
                        <a:pt x="257175" y="11430"/>
                        <a:pt x="192405" y="27622"/>
                        <a:pt x="176213" y="44767"/>
                      </a:cubicBezTo>
                      <a:cubicBezTo>
                        <a:pt x="132398" y="93345"/>
                        <a:pt x="149542" y="117157"/>
                        <a:pt x="60007" y="138113"/>
                      </a:cubicBezTo>
                      <a:cubicBezTo>
                        <a:pt x="49530" y="140970"/>
                        <a:pt x="22860" y="167640"/>
                        <a:pt x="0" y="183832"/>
                      </a:cubicBezTo>
                      <a:cubicBezTo>
                        <a:pt x="29527" y="191452"/>
                        <a:pt x="80010" y="183832"/>
                        <a:pt x="113348" y="17716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96" name="Google Shape;796;p7"/>
              <p:cNvSpPr/>
              <p:nvPr/>
            </p:nvSpPr>
            <p:spPr>
              <a:xfrm>
                <a:off x="410761" y="6262239"/>
                <a:ext cx="401644" cy="509740"/>
              </a:xfrm>
              <a:custGeom>
                <a:avLst/>
                <a:gdLst/>
                <a:ahLst/>
                <a:cxnLst/>
                <a:rect l="l" t="t" r="r" b="b"/>
                <a:pathLst>
                  <a:path w="401644" h="509740" extrusionOk="0">
                    <a:moveTo>
                      <a:pt x="154947" y="465925"/>
                    </a:moveTo>
                    <a:cubicBezTo>
                      <a:pt x="180664" y="450685"/>
                      <a:pt x="213049" y="415443"/>
                      <a:pt x="225432" y="412585"/>
                    </a:cubicBezTo>
                    <a:cubicBezTo>
                      <a:pt x="315919" y="391630"/>
                      <a:pt x="297822" y="367818"/>
                      <a:pt x="341637" y="319240"/>
                    </a:cubicBezTo>
                    <a:cubicBezTo>
                      <a:pt x="356877" y="302095"/>
                      <a:pt x="380689" y="290665"/>
                      <a:pt x="401644" y="279235"/>
                    </a:cubicBezTo>
                    <a:cubicBezTo>
                      <a:pt x="366402" y="197320"/>
                      <a:pt x="318777" y="121120"/>
                      <a:pt x="262579" y="56350"/>
                    </a:cubicBezTo>
                    <a:cubicBezTo>
                      <a:pt x="240672" y="31585"/>
                      <a:pt x="216859" y="2058"/>
                      <a:pt x="181617" y="153"/>
                    </a:cubicBezTo>
                    <a:cubicBezTo>
                      <a:pt x="150184" y="-1752"/>
                      <a:pt x="115894" y="14440"/>
                      <a:pt x="87319" y="32538"/>
                    </a:cubicBezTo>
                    <a:cubicBezTo>
                      <a:pt x="58744" y="54445"/>
                      <a:pt x="33027" y="78258"/>
                      <a:pt x="19692" y="96355"/>
                    </a:cubicBezTo>
                    <a:cubicBezTo>
                      <a:pt x="2547" y="147790"/>
                      <a:pt x="-4121" y="213513"/>
                      <a:pt x="2547" y="285903"/>
                    </a:cubicBezTo>
                    <a:cubicBezTo>
                      <a:pt x="6357" y="321145"/>
                      <a:pt x="34932" y="380200"/>
                      <a:pt x="37789" y="415443"/>
                    </a:cubicBezTo>
                    <a:cubicBezTo>
                      <a:pt x="40647" y="450685"/>
                      <a:pt x="49219" y="475450"/>
                      <a:pt x="79699" y="496405"/>
                    </a:cubicBezTo>
                    <a:cubicBezTo>
                      <a:pt x="86367" y="501168"/>
                      <a:pt x="93987" y="504978"/>
                      <a:pt x="100654" y="509740"/>
                    </a:cubicBezTo>
                    <a:cubicBezTo>
                      <a:pt x="105417" y="507835"/>
                      <a:pt x="110179" y="505930"/>
                      <a:pt x="113989" y="503073"/>
                    </a:cubicBezTo>
                    <a:cubicBezTo>
                      <a:pt x="127324" y="497358"/>
                      <a:pt x="144469" y="472593"/>
                      <a:pt x="154947" y="465925"/>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97" name="Google Shape;797;p7"/>
              <p:cNvGrpSpPr/>
              <p:nvPr/>
            </p:nvGrpSpPr>
            <p:grpSpPr>
              <a:xfrm>
                <a:off x="23831" y="6082457"/>
                <a:ext cx="474249" cy="688569"/>
                <a:chOff x="23831" y="6082457"/>
                <a:chExt cx="474249" cy="688569"/>
              </a:xfrm>
            </p:grpSpPr>
            <p:sp>
              <p:nvSpPr>
                <p:cNvPr id="798" name="Google Shape;798;p7"/>
                <p:cNvSpPr/>
                <p:nvPr/>
              </p:nvSpPr>
              <p:spPr>
                <a:xfrm>
                  <a:off x="154228" y="6174761"/>
                  <a:ext cx="343852" cy="596265"/>
                </a:xfrm>
                <a:custGeom>
                  <a:avLst/>
                  <a:gdLst/>
                  <a:ahLst/>
                  <a:cxnLst/>
                  <a:rect l="l" t="t" r="r" b="b"/>
                  <a:pathLst>
                    <a:path w="343852" h="596265" extrusionOk="0">
                      <a:moveTo>
                        <a:pt x="340995" y="122873"/>
                      </a:moveTo>
                      <a:cubicBezTo>
                        <a:pt x="330518" y="95250"/>
                        <a:pt x="306705" y="69533"/>
                        <a:pt x="289560" y="48578"/>
                      </a:cubicBezTo>
                      <a:cubicBezTo>
                        <a:pt x="275272" y="31433"/>
                        <a:pt x="260033" y="15240"/>
                        <a:pt x="244793" y="0"/>
                      </a:cubicBezTo>
                      <a:cubicBezTo>
                        <a:pt x="227647" y="123825"/>
                        <a:pt x="104775" y="270510"/>
                        <a:pt x="0" y="319088"/>
                      </a:cubicBezTo>
                      <a:cubicBezTo>
                        <a:pt x="16192" y="342900"/>
                        <a:pt x="32385" y="365760"/>
                        <a:pt x="44767" y="392430"/>
                      </a:cubicBezTo>
                      <a:cubicBezTo>
                        <a:pt x="60007" y="424815"/>
                        <a:pt x="71438" y="458153"/>
                        <a:pt x="86677" y="490538"/>
                      </a:cubicBezTo>
                      <a:cubicBezTo>
                        <a:pt x="112395" y="545783"/>
                        <a:pt x="120015" y="579120"/>
                        <a:pt x="180975" y="596265"/>
                      </a:cubicBezTo>
                      <a:cubicBezTo>
                        <a:pt x="163830" y="547688"/>
                        <a:pt x="174308" y="508635"/>
                        <a:pt x="164783" y="470535"/>
                      </a:cubicBezTo>
                      <a:cubicBezTo>
                        <a:pt x="148590" y="407670"/>
                        <a:pt x="176213" y="361950"/>
                        <a:pt x="194310" y="316230"/>
                      </a:cubicBezTo>
                      <a:cubicBezTo>
                        <a:pt x="216218" y="260033"/>
                        <a:pt x="194310" y="208598"/>
                        <a:pt x="220980" y="184785"/>
                      </a:cubicBezTo>
                      <a:cubicBezTo>
                        <a:pt x="242888" y="164783"/>
                        <a:pt x="255270" y="175260"/>
                        <a:pt x="276225" y="184785"/>
                      </a:cubicBezTo>
                      <a:cubicBezTo>
                        <a:pt x="289560" y="166688"/>
                        <a:pt x="315278" y="142875"/>
                        <a:pt x="343853" y="120968"/>
                      </a:cubicBezTo>
                      <a:cubicBezTo>
                        <a:pt x="343853" y="120968"/>
                        <a:pt x="341947" y="121920"/>
                        <a:pt x="340995" y="122873"/>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9" name="Google Shape;799;p7"/>
                <p:cNvSpPr/>
                <p:nvPr/>
              </p:nvSpPr>
              <p:spPr>
                <a:xfrm>
                  <a:off x="23831" y="6082457"/>
                  <a:ext cx="384810" cy="423748"/>
                </a:xfrm>
                <a:custGeom>
                  <a:avLst/>
                  <a:gdLst/>
                  <a:ahLst/>
                  <a:cxnLst/>
                  <a:rect l="l" t="t" r="r" b="b"/>
                  <a:pathLst>
                    <a:path w="384810" h="423748" extrusionOk="0">
                      <a:moveTo>
                        <a:pt x="384810" y="103708"/>
                      </a:moveTo>
                      <a:cubicBezTo>
                        <a:pt x="364808" y="84658"/>
                        <a:pt x="344805" y="66561"/>
                        <a:pt x="322898" y="50368"/>
                      </a:cubicBezTo>
                      <a:cubicBezTo>
                        <a:pt x="294323" y="28461"/>
                        <a:pt x="251460" y="-12497"/>
                        <a:pt x="213360" y="3696"/>
                      </a:cubicBezTo>
                      <a:cubicBezTo>
                        <a:pt x="189548" y="13221"/>
                        <a:pt x="167640" y="35128"/>
                        <a:pt x="147638" y="49416"/>
                      </a:cubicBezTo>
                      <a:cubicBezTo>
                        <a:pt x="123825" y="66561"/>
                        <a:pt x="99060" y="83706"/>
                        <a:pt x="75248" y="102756"/>
                      </a:cubicBezTo>
                      <a:cubicBezTo>
                        <a:pt x="44768" y="126568"/>
                        <a:pt x="17145" y="153238"/>
                        <a:pt x="0" y="187528"/>
                      </a:cubicBezTo>
                      <a:cubicBezTo>
                        <a:pt x="18097" y="179908"/>
                        <a:pt x="35243" y="178956"/>
                        <a:pt x="55245" y="199911"/>
                      </a:cubicBezTo>
                      <a:cubicBezTo>
                        <a:pt x="73343" y="219913"/>
                        <a:pt x="111443" y="276111"/>
                        <a:pt x="111443" y="301828"/>
                      </a:cubicBezTo>
                      <a:cubicBezTo>
                        <a:pt x="111443" y="340881"/>
                        <a:pt x="108585" y="374218"/>
                        <a:pt x="131445" y="408508"/>
                      </a:cubicBezTo>
                      <a:cubicBezTo>
                        <a:pt x="135255" y="413271"/>
                        <a:pt x="138113" y="418033"/>
                        <a:pt x="141923" y="423748"/>
                      </a:cubicBezTo>
                      <a:cubicBezTo>
                        <a:pt x="243840" y="374218"/>
                        <a:pt x="366713" y="226581"/>
                        <a:pt x="384810" y="103708"/>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800" name="Google Shape;800;p7"/>
            <p:cNvSpPr/>
            <p:nvPr/>
          </p:nvSpPr>
          <p:spPr>
            <a:xfrm>
              <a:off x="451408" y="6303349"/>
              <a:ext cx="220979" cy="43815"/>
            </a:xfrm>
            <a:custGeom>
              <a:avLst/>
              <a:gdLst/>
              <a:ahLst/>
              <a:cxnLst/>
              <a:rect l="l" t="t" r="r" b="b"/>
              <a:pathLst>
                <a:path w="220979" h="43815" extrusionOk="0">
                  <a:moveTo>
                    <a:pt x="10477" y="41910"/>
                  </a:moveTo>
                  <a:cubicBezTo>
                    <a:pt x="6667" y="41910"/>
                    <a:pt x="3810" y="42863"/>
                    <a:pt x="0" y="43815"/>
                  </a:cubicBezTo>
                  <a:cubicBezTo>
                    <a:pt x="20002" y="27622"/>
                    <a:pt x="41910" y="12383"/>
                    <a:pt x="63817" y="953"/>
                  </a:cubicBezTo>
                  <a:cubicBezTo>
                    <a:pt x="63817" y="953"/>
                    <a:pt x="64770" y="953"/>
                    <a:pt x="64770" y="0"/>
                  </a:cubicBezTo>
                  <a:cubicBezTo>
                    <a:pt x="67627" y="0"/>
                    <a:pt x="70485" y="0"/>
                    <a:pt x="73342" y="0"/>
                  </a:cubicBezTo>
                  <a:cubicBezTo>
                    <a:pt x="49530" y="9525"/>
                    <a:pt x="28575" y="23813"/>
                    <a:pt x="10477" y="41910"/>
                  </a:cubicBezTo>
                  <a:close/>
                  <a:moveTo>
                    <a:pt x="188595" y="10478"/>
                  </a:moveTo>
                  <a:cubicBezTo>
                    <a:pt x="199073" y="15240"/>
                    <a:pt x="208598" y="20955"/>
                    <a:pt x="217170" y="29528"/>
                  </a:cubicBezTo>
                  <a:cubicBezTo>
                    <a:pt x="218123" y="30480"/>
                    <a:pt x="220027" y="32385"/>
                    <a:pt x="220980" y="33338"/>
                  </a:cubicBezTo>
                  <a:cubicBezTo>
                    <a:pt x="210502" y="24765"/>
                    <a:pt x="200025" y="17145"/>
                    <a:pt x="188595" y="10478"/>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1" name="Google Shape;801;p7"/>
            <p:cNvSpPr/>
            <p:nvPr/>
          </p:nvSpPr>
          <p:spPr>
            <a:xfrm>
              <a:off x="-57404" y="6557666"/>
              <a:ext cx="886954" cy="358670"/>
            </a:xfrm>
            <a:custGeom>
              <a:avLst/>
              <a:gdLst/>
              <a:ahLst/>
              <a:cxnLst/>
              <a:rect l="l" t="t" r="r" b="b"/>
              <a:pathLst>
                <a:path w="886954" h="358670" extrusionOk="0">
                  <a:moveTo>
                    <a:pt x="731697" y="319088"/>
                  </a:moveTo>
                  <a:cubicBezTo>
                    <a:pt x="706932" y="315278"/>
                    <a:pt x="655497" y="287655"/>
                    <a:pt x="651687" y="280988"/>
                  </a:cubicBezTo>
                  <a:cubicBezTo>
                    <a:pt x="640257" y="261938"/>
                    <a:pt x="618350" y="228600"/>
                    <a:pt x="569772" y="214313"/>
                  </a:cubicBezTo>
                  <a:cubicBezTo>
                    <a:pt x="569772" y="244793"/>
                    <a:pt x="612635" y="262890"/>
                    <a:pt x="620255" y="269558"/>
                  </a:cubicBezTo>
                  <a:cubicBezTo>
                    <a:pt x="624065" y="273368"/>
                    <a:pt x="623112" y="295275"/>
                    <a:pt x="611682" y="299085"/>
                  </a:cubicBezTo>
                  <a:cubicBezTo>
                    <a:pt x="599300" y="302895"/>
                    <a:pt x="575487" y="288608"/>
                    <a:pt x="565962" y="281940"/>
                  </a:cubicBezTo>
                  <a:cubicBezTo>
                    <a:pt x="534530" y="259080"/>
                    <a:pt x="509765" y="267653"/>
                    <a:pt x="480237" y="244793"/>
                  </a:cubicBezTo>
                  <a:cubicBezTo>
                    <a:pt x="468807" y="236220"/>
                    <a:pt x="475475" y="200977"/>
                    <a:pt x="438327" y="170498"/>
                  </a:cubicBezTo>
                  <a:cubicBezTo>
                    <a:pt x="406895" y="143827"/>
                    <a:pt x="388797" y="80963"/>
                    <a:pt x="379272" y="0"/>
                  </a:cubicBezTo>
                  <a:cubicBezTo>
                    <a:pt x="357365" y="60008"/>
                    <a:pt x="369747" y="146685"/>
                    <a:pt x="383082" y="246698"/>
                  </a:cubicBezTo>
                  <a:cubicBezTo>
                    <a:pt x="361175" y="266700"/>
                    <a:pt x="357365" y="309563"/>
                    <a:pt x="343077" y="336233"/>
                  </a:cubicBezTo>
                  <a:cubicBezTo>
                    <a:pt x="335457" y="315278"/>
                    <a:pt x="321170" y="296228"/>
                    <a:pt x="307835" y="282893"/>
                  </a:cubicBezTo>
                  <a:cubicBezTo>
                    <a:pt x="281165" y="256223"/>
                    <a:pt x="254495" y="252413"/>
                    <a:pt x="221157" y="240030"/>
                  </a:cubicBezTo>
                  <a:cubicBezTo>
                    <a:pt x="168770" y="220980"/>
                    <a:pt x="154482" y="159068"/>
                    <a:pt x="129717" y="112395"/>
                  </a:cubicBezTo>
                  <a:cubicBezTo>
                    <a:pt x="116382" y="87630"/>
                    <a:pt x="61137" y="3810"/>
                    <a:pt x="5892" y="10478"/>
                  </a:cubicBezTo>
                  <a:cubicBezTo>
                    <a:pt x="-7443" y="72390"/>
                    <a:pt x="5892" y="272415"/>
                    <a:pt x="6845" y="295275"/>
                  </a:cubicBezTo>
                  <a:cubicBezTo>
                    <a:pt x="59232" y="302895"/>
                    <a:pt x="228777" y="351473"/>
                    <a:pt x="294500" y="352425"/>
                  </a:cubicBezTo>
                  <a:cubicBezTo>
                    <a:pt x="313550" y="356235"/>
                    <a:pt x="478332" y="338138"/>
                    <a:pt x="487857" y="322898"/>
                  </a:cubicBezTo>
                  <a:cubicBezTo>
                    <a:pt x="544055" y="334328"/>
                    <a:pt x="591680" y="362903"/>
                    <a:pt x="663117" y="358140"/>
                  </a:cubicBezTo>
                  <a:cubicBezTo>
                    <a:pt x="752652" y="352425"/>
                    <a:pt x="865047" y="320993"/>
                    <a:pt x="886955" y="306705"/>
                  </a:cubicBezTo>
                  <a:cubicBezTo>
                    <a:pt x="831710" y="280035"/>
                    <a:pt x="777417" y="313373"/>
                    <a:pt x="731697" y="319088"/>
                  </a:cubicBezTo>
                  <a:close/>
                </a:path>
              </a:pathLst>
            </a:custGeom>
            <a:solidFill>
              <a:srgbClr val="6D69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2" name="Google Shape;802;p7"/>
            <p:cNvSpPr/>
            <p:nvPr/>
          </p:nvSpPr>
          <p:spPr>
            <a:xfrm>
              <a:off x="7543" y="6066190"/>
              <a:ext cx="444817" cy="456233"/>
            </a:xfrm>
            <a:custGeom>
              <a:avLst/>
              <a:gdLst/>
              <a:ahLst/>
              <a:cxnLst/>
              <a:rect l="l" t="t" r="r" b="b"/>
              <a:pathLst>
                <a:path w="444817" h="456233" extrusionOk="0">
                  <a:moveTo>
                    <a:pt x="395288" y="97141"/>
                  </a:moveTo>
                  <a:cubicBezTo>
                    <a:pt x="377190" y="79996"/>
                    <a:pt x="350520" y="68566"/>
                    <a:pt x="329565" y="52374"/>
                  </a:cubicBezTo>
                  <a:cubicBezTo>
                    <a:pt x="287655" y="19989"/>
                    <a:pt x="245745" y="-12396"/>
                    <a:pt x="215265" y="4749"/>
                  </a:cubicBezTo>
                  <a:cubicBezTo>
                    <a:pt x="169545" y="31419"/>
                    <a:pt x="44768" y="127621"/>
                    <a:pt x="27622" y="148576"/>
                  </a:cubicBezTo>
                  <a:cubicBezTo>
                    <a:pt x="20002" y="158101"/>
                    <a:pt x="4763" y="185724"/>
                    <a:pt x="0" y="201916"/>
                  </a:cubicBezTo>
                  <a:cubicBezTo>
                    <a:pt x="6667" y="200011"/>
                    <a:pt x="20955" y="198106"/>
                    <a:pt x="26670" y="200011"/>
                  </a:cubicBezTo>
                  <a:cubicBezTo>
                    <a:pt x="54293" y="208584"/>
                    <a:pt x="69533" y="229539"/>
                    <a:pt x="85725" y="255256"/>
                  </a:cubicBezTo>
                  <a:cubicBezTo>
                    <a:pt x="103823" y="283831"/>
                    <a:pt x="102870" y="311454"/>
                    <a:pt x="105727" y="342886"/>
                  </a:cubicBezTo>
                  <a:cubicBezTo>
                    <a:pt x="106680" y="352411"/>
                    <a:pt x="110490" y="360031"/>
                    <a:pt x="112395" y="369556"/>
                  </a:cubicBezTo>
                  <a:cubicBezTo>
                    <a:pt x="121920" y="408609"/>
                    <a:pt x="146685" y="420991"/>
                    <a:pt x="166687" y="456234"/>
                  </a:cubicBezTo>
                  <a:cubicBezTo>
                    <a:pt x="165735" y="439089"/>
                    <a:pt x="160020" y="410514"/>
                    <a:pt x="141923" y="391464"/>
                  </a:cubicBezTo>
                  <a:cubicBezTo>
                    <a:pt x="132398" y="381939"/>
                    <a:pt x="136208" y="345744"/>
                    <a:pt x="140970" y="330504"/>
                  </a:cubicBezTo>
                  <a:cubicBezTo>
                    <a:pt x="145733" y="315264"/>
                    <a:pt x="152400" y="300976"/>
                    <a:pt x="145733" y="284784"/>
                  </a:cubicBezTo>
                  <a:cubicBezTo>
                    <a:pt x="137160" y="261924"/>
                    <a:pt x="109537" y="247636"/>
                    <a:pt x="97155" y="226681"/>
                  </a:cubicBezTo>
                  <a:cubicBezTo>
                    <a:pt x="80963" y="200011"/>
                    <a:pt x="75248" y="168579"/>
                    <a:pt x="91440" y="139051"/>
                  </a:cubicBezTo>
                  <a:cubicBezTo>
                    <a:pt x="96202" y="130479"/>
                    <a:pt x="102870" y="123811"/>
                    <a:pt x="109537" y="117144"/>
                  </a:cubicBezTo>
                  <a:cubicBezTo>
                    <a:pt x="127635" y="102856"/>
                    <a:pt x="145733" y="88569"/>
                    <a:pt x="163830" y="74281"/>
                  </a:cubicBezTo>
                  <a:cubicBezTo>
                    <a:pt x="185737" y="56184"/>
                    <a:pt x="206693" y="36181"/>
                    <a:pt x="235268" y="31419"/>
                  </a:cubicBezTo>
                  <a:cubicBezTo>
                    <a:pt x="247650" y="29514"/>
                    <a:pt x="259080" y="31419"/>
                    <a:pt x="270510" y="34276"/>
                  </a:cubicBezTo>
                  <a:cubicBezTo>
                    <a:pt x="297180" y="45706"/>
                    <a:pt x="322898" y="65709"/>
                    <a:pt x="342900" y="78091"/>
                  </a:cubicBezTo>
                  <a:cubicBezTo>
                    <a:pt x="360998" y="89521"/>
                    <a:pt x="377190" y="98094"/>
                    <a:pt x="391478" y="113334"/>
                  </a:cubicBezTo>
                  <a:cubicBezTo>
                    <a:pt x="406718" y="129526"/>
                    <a:pt x="423863" y="152386"/>
                    <a:pt x="444818" y="166674"/>
                  </a:cubicBezTo>
                  <a:cubicBezTo>
                    <a:pt x="426720" y="140956"/>
                    <a:pt x="414338" y="115239"/>
                    <a:pt x="395288" y="97141"/>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3" name="Google Shape;803;p7"/>
            <p:cNvSpPr/>
            <p:nvPr/>
          </p:nvSpPr>
          <p:spPr>
            <a:xfrm>
              <a:off x="359825" y="6248965"/>
              <a:ext cx="389714" cy="350611"/>
            </a:xfrm>
            <a:custGeom>
              <a:avLst/>
              <a:gdLst/>
              <a:ahLst/>
              <a:cxnLst/>
              <a:rect l="l" t="t" r="r" b="b"/>
              <a:pathLst>
                <a:path w="389714" h="350611" extrusionOk="0">
                  <a:moveTo>
                    <a:pt x="323040" y="77244"/>
                  </a:moveTo>
                  <a:cubicBezTo>
                    <a:pt x="300180" y="45812"/>
                    <a:pt x="256365" y="2949"/>
                    <a:pt x="219218" y="92"/>
                  </a:cubicBezTo>
                  <a:cubicBezTo>
                    <a:pt x="203977" y="-861"/>
                    <a:pt x="189690" y="5807"/>
                    <a:pt x="174450" y="10569"/>
                  </a:cubicBezTo>
                  <a:cubicBezTo>
                    <a:pt x="133492" y="23904"/>
                    <a:pt x="72533" y="58194"/>
                    <a:pt x="41100" y="81054"/>
                  </a:cubicBezTo>
                  <a:cubicBezTo>
                    <a:pt x="12525" y="102962"/>
                    <a:pt x="-4620" y="124869"/>
                    <a:pt x="1095" y="163922"/>
                  </a:cubicBezTo>
                  <a:cubicBezTo>
                    <a:pt x="11572" y="146777"/>
                    <a:pt x="42053" y="151539"/>
                    <a:pt x="39195" y="174399"/>
                  </a:cubicBezTo>
                  <a:cubicBezTo>
                    <a:pt x="32528" y="226787"/>
                    <a:pt x="40147" y="305844"/>
                    <a:pt x="67770" y="350612"/>
                  </a:cubicBezTo>
                  <a:cubicBezTo>
                    <a:pt x="79200" y="299177"/>
                    <a:pt x="53483" y="266792"/>
                    <a:pt x="58245" y="223929"/>
                  </a:cubicBezTo>
                  <a:cubicBezTo>
                    <a:pt x="61103" y="196307"/>
                    <a:pt x="66817" y="160112"/>
                    <a:pt x="78248" y="134394"/>
                  </a:cubicBezTo>
                  <a:cubicBezTo>
                    <a:pt x="90630" y="103914"/>
                    <a:pt x="113490" y="95342"/>
                    <a:pt x="138255" y="80102"/>
                  </a:cubicBezTo>
                  <a:cubicBezTo>
                    <a:pt x="154448" y="70577"/>
                    <a:pt x="170640" y="58194"/>
                    <a:pt x="187785" y="51527"/>
                  </a:cubicBezTo>
                  <a:cubicBezTo>
                    <a:pt x="232552" y="33429"/>
                    <a:pt x="267795" y="48669"/>
                    <a:pt x="302085" y="77244"/>
                  </a:cubicBezTo>
                  <a:cubicBezTo>
                    <a:pt x="335423" y="105819"/>
                    <a:pt x="360187" y="140109"/>
                    <a:pt x="389715" y="172494"/>
                  </a:cubicBezTo>
                  <a:cubicBezTo>
                    <a:pt x="384000" y="136299"/>
                    <a:pt x="345900" y="108677"/>
                    <a:pt x="323040" y="77244"/>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4" name="Google Shape;804;p7"/>
            <p:cNvSpPr/>
            <p:nvPr/>
          </p:nvSpPr>
          <p:spPr>
            <a:xfrm>
              <a:off x="546658" y="6472894"/>
              <a:ext cx="307559" cy="274319"/>
            </a:xfrm>
            <a:custGeom>
              <a:avLst/>
              <a:gdLst/>
              <a:ahLst/>
              <a:cxnLst/>
              <a:rect l="l" t="t" r="r" b="b"/>
              <a:pathLst>
                <a:path w="307559" h="274319" extrusionOk="0">
                  <a:moveTo>
                    <a:pt x="299085" y="54293"/>
                  </a:moveTo>
                  <a:cubicBezTo>
                    <a:pt x="268605" y="42863"/>
                    <a:pt x="245745" y="38100"/>
                    <a:pt x="232410" y="0"/>
                  </a:cubicBezTo>
                  <a:cubicBezTo>
                    <a:pt x="234315" y="48577"/>
                    <a:pt x="223838" y="56197"/>
                    <a:pt x="213360" y="61913"/>
                  </a:cubicBezTo>
                  <a:cubicBezTo>
                    <a:pt x="187642" y="69532"/>
                    <a:pt x="134302" y="77152"/>
                    <a:pt x="115252" y="87630"/>
                  </a:cubicBezTo>
                  <a:cubicBezTo>
                    <a:pt x="93345" y="100013"/>
                    <a:pt x="100013" y="109538"/>
                    <a:pt x="94298" y="128588"/>
                  </a:cubicBezTo>
                  <a:cubicBezTo>
                    <a:pt x="86677" y="154305"/>
                    <a:pt x="65723" y="185738"/>
                    <a:pt x="41910" y="196215"/>
                  </a:cubicBezTo>
                  <a:cubicBezTo>
                    <a:pt x="15240" y="207645"/>
                    <a:pt x="0" y="234315"/>
                    <a:pt x="0" y="274320"/>
                  </a:cubicBezTo>
                  <a:cubicBezTo>
                    <a:pt x="11430" y="260033"/>
                    <a:pt x="35242" y="237172"/>
                    <a:pt x="65723" y="227647"/>
                  </a:cubicBezTo>
                  <a:cubicBezTo>
                    <a:pt x="97155" y="219075"/>
                    <a:pt x="128588" y="210503"/>
                    <a:pt x="149542" y="196215"/>
                  </a:cubicBezTo>
                  <a:cubicBezTo>
                    <a:pt x="170498" y="181927"/>
                    <a:pt x="195263" y="169545"/>
                    <a:pt x="202882" y="163830"/>
                  </a:cubicBezTo>
                  <a:cubicBezTo>
                    <a:pt x="232410" y="142875"/>
                    <a:pt x="217170" y="119063"/>
                    <a:pt x="220980" y="117157"/>
                  </a:cubicBezTo>
                  <a:cubicBezTo>
                    <a:pt x="247650" y="103822"/>
                    <a:pt x="270510" y="121920"/>
                    <a:pt x="282892" y="100013"/>
                  </a:cubicBezTo>
                  <a:cubicBezTo>
                    <a:pt x="288607" y="90488"/>
                    <a:pt x="301942" y="78105"/>
                    <a:pt x="306705" y="67627"/>
                  </a:cubicBezTo>
                  <a:cubicBezTo>
                    <a:pt x="309563" y="61913"/>
                    <a:pt x="304800" y="55245"/>
                    <a:pt x="299085" y="54293"/>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5" name="Google Shape;805;p7"/>
            <p:cNvSpPr/>
            <p:nvPr/>
          </p:nvSpPr>
          <p:spPr>
            <a:xfrm>
              <a:off x="281862" y="6765312"/>
              <a:ext cx="168613" cy="142967"/>
            </a:xfrm>
            <a:custGeom>
              <a:avLst/>
              <a:gdLst/>
              <a:ahLst/>
              <a:cxnLst/>
              <a:rect l="l" t="t" r="r" b="b"/>
              <a:pathLst>
                <a:path w="168613" h="142967" extrusionOk="0">
                  <a:moveTo>
                    <a:pt x="122873" y="89535"/>
                  </a:moveTo>
                  <a:cubicBezTo>
                    <a:pt x="102870" y="86677"/>
                    <a:pt x="95250" y="85725"/>
                    <a:pt x="82868" y="69532"/>
                  </a:cubicBezTo>
                  <a:cubicBezTo>
                    <a:pt x="64770" y="47625"/>
                    <a:pt x="54293" y="24765"/>
                    <a:pt x="40005" y="0"/>
                  </a:cubicBezTo>
                  <a:cubicBezTo>
                    <a:pt x="45720" y="54292"/>
                    <a:pt x="58103" y="73342"/>
                    <a:pt x="61913" y="93345"/>
                  </a:cubicBezTo>
                  <a:cubicBezTo>
                    <a:pt x="53340" y="114300"/>
                    <a:pt x="16193" y="129540"/>
                    <a:pt x="0" y="142875"/>
                  </a:cubicBezTo>
                  <a:cubicBezTo>
                    <a:pt x="28575" y="143827"/>
                    <a:pt x="106680" y="137160"/>
                    <a:pt x="112395" y="134302"/>
                  </a:cubicBezTo>
                  <a:cubicBezTo>
                    <a:pt x="139065" y="121920"/>
                    <a:pt x="140018" y="122873"/>
                    <a:pt x="168593" y="120015"/>
                  </a:cubicBezTo>
                  <a:cubicBezTo>
                    <a:pt x="169545" y="92392"/>
                    <a:pt x="137160" y="91440"/>
                    <a:pt x="122873" y="89535"/>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6" name="Google Shape;806;p7"/>
            <p:cNvSpPr/>
            <p:nvPr/>
          </p:nvSpPr>
          <p:spPr>
            <a:xfrm>
              <a:off x="-57227" y="6681491"/>
              <a:ext cx="154305" cy="204787"/>
            </a:xfrm>
            <a:custGeom>
              <a:avLst/>
              <a:gdLst/>
              <a:ahLst/>
              <a:cxnLst/>
              <a:rect l="l" t="t" r="r" b="b"/>
              <a:pathLst>
                <a:path w="154305" h="204787" extrusionOk="0">
                  <a:moveTo>
                    <a:pt x="154305" y="204788"/>
                  </a:moveTo>
                  <a:cubicBezTo>
                    <a:pt x="145733" y="183833"/>
                    <a:pt x="92393" y="160973"/>
                    <a:pt x="75248" y="148590"/>
                  </a:cubicBezTo>
                  <a:cubicBezTo>
                    <a:pt x="65723" y="141923"/>
                    <a:pt x="64770" y="116205"/>
                    <a:pt x="34290" y="111443"/>
                  </a:cubicBezTo>
                  <a:cubicBezTo>
                    <a:pt x="26670" y="77152"/>
                    <a:pt x="23813" y="16193"/>
                    <a:pt x="0" y="0"/>
                  </a:cubicBezTo>
                  <a:cubicBezTo>
                    <a:pt x="953" y="35243"/>
                    <a:pt x="2858" y="139065"/>
                    <a:pt x="6668" y="174308"/>
                  </a:cubicBezTo>
                  <a:cubicBezTo>
                    <a:pt x="29528" y="181927"/>
                    <a:pt x="106680" y="194310"/>
                    <a:pt x="154305" y="204788"/>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07" name="Google Shape;807;p7"/>
          <p:cNvSpPr/>
          <p:nvPr/>
        </p:nvSpPr>
        <p:spPr>
          <a:xfrm flipH="1">
            <a:off x="42847" y="5147246"/>
            <a:ext cx="604174" cy="1288341"/>
          </a:xfrm>
          <a:custGeom>
            <a:avLst/>
            <a:gdLst/>
            <a:ahLst/>
            <a:cxnLst/>
            <a:rect l="l" t="t" r="r" b="b"/>
            <a:pathLst>
              <a:path w="755218" h="1610426" extrusionOk="0">
                <a:moveTo>
                  <a:pt x="124839" y="867728"/>
                </a:moveTo>
                <a:cubicBezTo>
                  <a:pt x="176273" y="796290"/>
                  <a:pt x="243901" y="733425"/>
                  <a:pt x="271523" y="649605"/>
                </a:cubicBezTo>
                <a:cubicBezTo>
                  <a:pt x="296289" y="573405"/>
                  <a:pt x="285811" y="488633"/>
                  <a:pt x="316291" y="415290"/>
                </a:cubicBezTo>
                <a:cubicBezTo>
                  <a:pt x="349628" y="333375"/>
                  <a:pt x="426781" y="279083"/>
                  <a:pt x="493456" y="221933"/>
                </a:cubicBezTo>
                <a:cubicBezTo>
                  <a:pt x="561084" y="164783"/>
                  <a:pt x="625853" y="88583"/>
                  <a:pt x="620139" y="0"/>
                </a:cubicBezTo>
                <a:cubicBezTo>
                  <a:pt x="735391" y="220980"/>
                  <a:pt x="775396" y="477203"/>
                  <a:pt x="745868" y="724853"/>
                </a:cubicBezTo>
                <a:cubicBezTo>
                  <a:pt x="716341" y="972503"/>
                  <a:pt x="618234" y="1209675"/>
                  <a:pt x="475359" y="1412557"/>
                </a:cubicBezTo>
                <a:cubicBezTo>
                  <a:pt x="431543" y="1474470"/>
                  <a:pt x="382014" y="1535430"/>
                  <a:pt x="316291" y="1573530"/>
                </a:cubicBezTo>
                <a:cubicBezTo>
                  <a:pt x="250568" y="1611630"/>
                  <a:pt x="165796" y="1624965"/>
                  <a:pt x="98168" y="1590675"/>
                </a:cubicBezTo>
                <a:lnTo>
                  <a:pt x="98168" y="1590675"/>
                </a:lnTo>
                <a:cubicBezTo>
                  <a:pt x="-7559" y="1536382"/>
                  <a:pt x="2918" y="1370648"/>
                  <a:pt x="61" y="1267778"/>
                </a:cubicBezTo>
                <a:cubicBezTo>
                  <a:pt x="-1844" y="1126807"/>
                  <a:pt x="41018" y="982980"/>
                  <a:pt x="124839" y="86772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808" name="Google Shape;808;p7"/>
          <p:cNvGrpSpPr/>
          <p:nvPr/>
        </p:nvGrpSpPr>
        <p:grpSpPr>
          <a:xfrm flipH="1">
            <a:off x="972821" y="5086383"/>
            <a:ext cx="868558" cy="1991179"/>
            <a:chOff x="6209083" y="1899986"/>
            <a:chExt cx="1085697" cy="2488974"/>
          </a:xfrm>
        </p:grpSpPr>
        <p:sp>
          <p:nvSpPr>
            <p:cNvPr id="809" name="Google Shape;809;p7"/>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0" name="Google Shape;810;p7"/>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11" name="Google Shape;811;p7"/>
          <p:cNvGrpSpPr/>
          <p:nvPr/>
        </p:nvGrpSpPr>
        <p:grpSpPr>
          <a:xfrm flipH="1">
            <a:off x="2555896" y="5770659"/>
            <a:ext cx="601103" cy="1379404"/>
            <a:chOff x="4564559" y="2755331"/>
            <a:chExt cx="751379" cy="1724255"/>
          </a:xfrm>
        </p:grpSpPr>
        <p:sp>
          <p:nvSpPr>
            <p:cNvPr id="812" name="Google Shape;812;p7"/>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3" name="Google Shape;813;p7"/>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14" name="Google Shape;814;p7"/>
          <p:cNvGrpSpPr/>
          <p:nvPr/>
        </p:nvGrpSpPr>
        <p:grpSpPr>
          <a:xfrm flipH="1">
            <a:off x="2604173" y="6401596"/>
            <a:ext cx="818387" cy="829055"/>
            <a:chOff x="4232609" y="3544001"/>
            <a:chExt cx="1022984" cy="1036319"/>
          </a:xfrm>
        </p:grpSpPr>
        <p:sp>
          <p:nvSpPr>
            <p:cNvPr id="815" name="Google Shape;815;p7"/>
            <p:cNvSpPr/>
            <p:nvPr/>
          </p:nvSpPr>
          <p:spPr>
            <a:xfrm>
              <a:off x="4232609" y="3544001"/>
              <a:ext cx="1020127" cy="1036319"/>
            </a:xfrm>
            <a:custGeom>
              <a:avLst/>
              <a:gdLst/>
              <a:ahLst/>
              <a:cxnLst/>
              <a:rect l="l" t="t" r="r" b="b"/>
              <a:pathLst>
                <a:path w="1020127" h="1036319" extrusionOk="0">
                  <a:moveTo>
                    <a:pt x="930593" y="376238"/>
                  </a:moveTo>
                  <a:cubicBezTo>
                    <a:pt x="929640" y="375285"/>
                    <a:pt x="929640" y="375285"/>
                    <a:pt x="928688" y="374332"/>
                  </a:cubicBezTo>
                  <a:cubicBezTo>
                    <a:pt x="923925" y="378142"/>
                    <a:pt x="919163" y="381000"/>
                    <a:pt x="914400" y="383857"/>
                  </a:cubicBezTo>
                  <a:cubicBezTo>
                    <a:pt x="838200" y="429578"/>
                    <a:pt x="744855" y="434340"/>
                    <a:pt x="656272" y="439103"/>
                  </a:cubicBezTo>
                  <a:cubicBezTo>
                    <a:pt x="734378" y="421957"/>
                    <a:pt x="805815" y="375285"/>
                    <a:pt x="854393" y="311467"/>
                  </a:cubicBezTo>
                  <a:cubicBezTo>
                    <a:pt x="792480" y="267653"/>
                    <a:pt x="721995" y="234315"/>
                    <a:pt x="652463" y="203835"/>
                  </a:cubicBezTo>
                  <a:cubicBezTo>
                    <a:pt x="620078" y="189547"/>
                    <a:pt x="587693" y="175260"/>
                    <a:pt x="555307" y="161925"/>
                  </a:cubicBezTo>
                  <a:cubicBezTo>
                    <a:pt x="541972" y="175260"/>
                    <a:pt x="526733" y="186690"/>
                    <a:pt x="509588" y="195263"/>
                  </a:cubicBezTo>
                  <a:cubicBezTo>
                    <a:pt x="467678" y="215265"/>
                    <a:pt x="421005" y="219075"/>
                    <a:pt x="374333" y="218122"/>
                  </a:cubicBezTo>
                  <a:cubicBezTo>
                    <a:pt x="406717" y="191453"/>
                    <a:pt x="440055" y="163830"/>
                    <a:pt x="462915" y="127635"/>
                  </a:cubicBezTo>
                  <a:cubicBezTo>
                    <a:pt x="463867" y="126682"/>
                    <a:pt x="463867" y="125730"/>
                    <a:pt x="464820" y="124778"/>
                  </a:cubicBezTo>
                  <a:cubicBezTo>
                    <a:pt x="357188" y="80963"/>
                    <a:pt x="248603" y="39053"/>
                    <a:pt x="138113" y="0"/>
                  </a:cubicBezTo>
                  <a:cubicBezTo>
                    <a:pt x="138113" y="2857"/>
                    <a:pt x="138113" y="4763"/>
                    <a:pt x="138113" y="7620"/>
                  </a:cubicBezTo>
                  <a:cubicBezTo>
                    <a:pt x="140017" y="87630"/>
                    <a:pt x="103822" y="161925"/>
                    <a:pt x="68580" y="236220"/>
                  </a:cubicBezTo>
                  <a:cubicBezTo>
                    <a:pt x="124778" y="250507"/>
                    <a:pt x="181928" y="260032"/>
                    <a:pt x="240030" y="261938"/>
                  </a:cubicBezTo>
                  <a:cubicBezTo>
                    <a:pt x="189547" y="291465"/>
                    <a:pt x="129540" y="298132"/>
                    <a:pt x="71438" y="303847"/>
                  </a:cubicBezTo>
                  <a:cubicBezTo>
                    <a:pt x="60960" y="304800"/>
                    <a:pt x="49530" y="305753"/>
                    <a:pt x="38100" y="305753"/>
                  </a:cubicBezTo>
                  <a:cubicBezTo>
                    <a:pt x="35242" y="312420"/>
                    <a:pt x="33338" y="318135"/>
                    <a:pt x="30480" y="324803"/>
                  </a:cubicBezTo>
                  <a:cubicBezTo>
                    <a:pt x="12383" y="374332"/>
                    <a:pt x="2858" y="426720"/>
                    <a:pt x="0" y="479107"/>
                  </a:cubicBezTo>
                  <a:cubicBezTo>
                    <a:pt x="93345" y="478155"/>
                    <a:pt x="186690" y="449580"/>
                    <a:pt x="264795" y="398145"/>
                  </a:cubicBezTo>
                  <a:cubicBezTo>
                    <a:pt x="248603" y="454342"/>
                    <a:pt x="195263" y="489585"/>
                    <a:pt x="145733" y="521017"/>
                  </a:cubicBezTo>
                  <a:cubicBezTo>
                    <a:pt x="111442" y="542925"/>
                    <a:pt x="76200" y="563880"/>
                    <a:pt x="41910" y="585788"/>
                  </a:cubicBezTo>
                  <a:cubicBezTo>
                    <a:pt x="31433" y="592455"/>
                    <a:pt x="20003" y="599122"/>
                    <a:pt x="7620" y="603885"/>
                  </a:cubicBezTo>
                  <a:cubicBezTo>
                    <a:pt x="20003" y="677228"/>
                    <a:pt x="45720" y="747713"/>
                    <a:pt x="84772" y="810578"/>
                  </a:cubicBezTo>
                  <a:cubicBezTo>
                    <a:pt x="151447" y="775335"/>
                    <a:pt x="210503" y="723900"/>
                    <a:pt x="266700" y="672465"/>
                  </a:cubicBezTo>
                  <a:cubicBezTo>
                    <a:pt x="252413" y="745807"/>
                    <a:pt x="224790" y="815340"/>
                    <a:pt x="183833" y="878205"/>
                  </a:cubicBezTo>
                  <a:cubicBezTo>
                    <a:pt x="177165" y="888682"/>
                    <a:pt x="169545" y="899160"/>
                    <a:pt x="160020" y="907732"/>
                  </a:cubicBezTo>
                  <a:cubicBezTo>
                    <a:pt x="163830" y="911542"/>
                    <a:pt x="166688" y="914400"/>
                    <a:pt x="170497" y="918210"/>
                  </a:cubicBezTo>
                  <a:cubicBezTo>
                    <a:pt x="230505" y="975360"/>
                    <a:pt x="306705" y="1018222"/>
                    <a:pt x="387667" y="1033463"/>
                  </a:cubicBezTo>
                  <a:cubicBezTo>
                    <a:pt x="417195" y="985838"/>
                    <a:pt x="447675" y="937260"/>
                    <a:pt x="477203" y="889635"/>
                  </a:cubicBezTo>
                  <a:cubicBezTo>
                    <a:pt x="487680" y="921067"/>
                    <a:pt x="496253" y="953453"/>
                    <a:pt x="495300" y="985838"/>
                  </a:cubicBezTo>
                  <a:cubicBezTo>
                    <a:pt x="494347" y="1002982"/>
                    <a:pt x="491490" y="1020128"/>
                    <a:pt x="484822" y="1036320"/>
                  </a:cubicBezTo>
                  <a:cubicBezTo>
                    <a:pt x="486728" y="1036320"/>
                    <a:pt x="489585" y="1035367"/>
                    <a:pt x="491490" y="1035367"/>
                  </a:cubicBezTo>
                  <a:cubicBezTo>
                    <a:pt x="603885" y="1018222"/>
                    <a:pt x="704850" y="922020"/>
                    <a:pt x="709613" y="810578"/>
                  </a:cubicBezTo>
                  <a:cubicBezTo>
                    <a:pt x="714375" y="812482"/>
                    <a:pt x="720090" y="814388"/>
                    <a:pt x="724853" y="816292"/>
                  </a:cubicBezTo>
                  <a:cubicBezTo>
                    <a:pt x="776288" y="833438"/>
                    <a:pt x="835343" y="831532"/>
                    <a:pt x="884872" y="810578"/>
                  </a:cubicBezTo>
                  <a:cubicBezTo>
                    <a:pt x="942022" y="786765"/>
                    <a:pt x="987743" y="738188"/>
                    <a:pt x="1008697" y="680085"/>
                  </a:cubicBezTo>
                  <a:cubicBezTo>
                    <a:pt x="1009650" y="678180"/>
                    <a:pt x="1009650" y="677228"/>
                    <a:pt x="1010603" y="675322"/>
                  </a:cubicBezTo>
                  <a:cubicBezTo>
                    <a:pt x="985838" y="677228"/>
                    <a:pt x="962025" y="671513"/>
                    <a:pt x="938213" y="664845"/>
                  </a:cubicBezTo>
                  <a:cubicBezTo>
                    <a:pt x="891540" y="649605"/>
                    <a:pt x="847725" y="626745"/>
                    <a:pt x="807720" y="597217"/>
                  </a:cubicBezTo>
                  <a:cubicBezTo>
                    <a:pt x="879157" y="609600"/>
                    <a:pt x="954405" y="598170"/>
                    <a:pt x="1020128" y="567690"/>
                  </a:cubicBezTo>
                  <a:cubicBezTo>
                    <a:pt x="1014413" y="496253"/>
                    <a:pt x="979170" y="427672"/>
                    <a:pt x="930593" y="37623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6" name="Google Shape;816;p7"/>
            <p:cNvSpPr/>
            <p:nvPr/>
          </p:nvSpPr>
          <p:spPr>
            <a:xfrm>
              <a:off x="4370721" y="3544001"/>
              <a:ext cx="884872" cy="825579"/>
            </a:xfrm>
            <a:custGeom>
              <a:avLst/>
              <a:gdLst/>
              <a:ahLst/>
              <a:cxnLst/>
              <a:rect l="l" t="t" r="r" b="b"/>
              <a:pathLst>
                <a:path w="884872" h="825579" extrusionOk="0">
                  <a:moveTo>
                    <a:pt x="645795" y="824865"/>
                  </a:moveTo>
                  <a:cubicBezTo>
                    <a:pt x="681038" y="827722"/>
                    <a:pt x="716280" y="822007"/>
                    <a:pt x="749618" y="807720"/>
                  </a:cubicBezTo>
                  <a:cubicBezTo>
                    <a:pt x="806768" y="783907"/>
                    <a:pt x="852488" y="735330"/>
                    <a:pt x="873443" y="677228"/>
                  </a:cubicBezTo>
                  <a:cubicBezTo>
                    <a:pt x="874395" y="675322"/>
                    <a:pt x="874395" y="674370"/>
                    <a:pt x="875347" y="672465"/>
                  </a:cubicBezTo>
                  <a:cubicBezTo>
                    <a:pt x="850582" y="674370"/>
                    <a:pt x="826770" y="668655"/>
                    <a:pt x="802957" y="661988"/>
                  </a:cubicBezTo>
                  <a:cubicBezTo>
                    <a:pt x="756285" y="646747"/>
                    <a:pt x="712470" y="623888"/>
                    <a:pt x="672465" y="594360"/>
                  </a:cubicBezTo>
                  <a:cubicBezTo>
                    <a:pt x="743903" y="606742"/>
                    <a:pt x="819150" y="595313"/>
                    <a:pt x="884872" y="564832"/>
                  </a:cubicBezTo>
                  <a:cubicBezTo>
                    <a:pt x="876300" y="495300"/>
                    <a:pt x="841057" y="427672"/>
                    <a:pt x="792480" y="376238"/>
                  </a:cubicBezTo>
                  <a:cubicBezTo>
                    <a:pt x="791528" y="375285"/>
                    <a:pt x="791528" y="375285"/>
                    <a:pt x="790575" y="374332"/>
                  </a:cubicBezTo>
                  <a:cubicBezTo>
                    <a:pt x="785813" y="378142"/>
                    <a:pt x="781050" y="381000"/>
                    <a:pt x="776288" y="383857"/>
                  </a:cubicBezTo>
                  <a:cubicBezTo>
                    <a:pt x="700088" y="429578"/>
                    <a:pt x="606743" y="434340"/>
                    <a:pt x="518160" y="439103"/>
                  </a:cubicBezTo>
                  <a:cubicBezTo>
                    <a:pt x="596265" y="421957"/>
                    <a:pt x="667703" y="375285"/>
                    <a:pt x="716280" y="311467"/>
                  </a:cubicBezTo>
                  <a:cubicBezTo>
                    <a:pt x="654368" y="267653"/>
                    <a:pt x="583882" y="234315"/>
                    <a:pt x="514350" y="203835"/>
                  </a:cubicBezTo>
                  <a:cubicBezTo>
                    <a:pt x="481965" y="189547"/>
                    <a:pt x="449580" y="175260"/>
                    <a:pt x="417195" y="161925"/>
                  </a:cubicBezTo>
                  <a:cubicBezTo>
                    <a:pt x="403860" y="175260"/>
                    <a:pt x="388620" y="186690"/>
                    <a:pt x="371475" y="195263"/>
                  </a:cubicBezTo>
                  <a:cubicBezTo>
                    <a:pt x="329565" y="215265"/>
                    <a:pt x="282892" y="219075"/>
                    <a:pt x="236220" y="218122"/>
                  </a:cubicBezTo>
                  <a:cubicBezTo>
                    <a:pt x="268605" y="191453"/>
                    <a:pt x="301942" y="163830"/>
                    <a:pt x="324803" y="127635"/>
                  </a:cubicBezTo>
                  <a:cubicBezTo>
                    <a:pt x="325755" y="126682"/>
                    <a:pt x="325755" y="125730"/>
                    <a:pt x="326708" y="124778"/>
                  </a:cubicBezTo>
                  <a:cubicBezTo>
                    <a:pt x="219075" y="80963"/>
                    <a:pt x="110490" y="39053"/>
                    <a:pt x="0" y="0"/>
                  </a:cubicBezTo>
                  <a:cubicBezTo>
                    <a:pt x="0" y="2857"/>
                    <a:pt x="0" y="4763"/>
                    <a:pt x="0" y="7620"/>
                  </a:cubicBezTo>
                  <a:cubicBezTo>
                    <a:pt x="14288" y="40957"/>
                    <a:pt x="127635" y="297180"/>
                    <a:pt x="323850" y="471488"/>
                  </a:cubicBezTo>
                  <a:cubicBezTo>
                    <a:pt x="520065" y="645795"/>
                    <a:pt x="571500" y="810578"/>
                    <a:pt x="571500" y="810578"/>
                  </a:cubicBezTo>
                  <a:lnTo>
                    <a:pt x="645795" y="824865"/>
                  </a:lnTo>
                  <a:close/>
                </a:path>
              </a:pathLst>
            </a:custGeom>
            <a:solidFill>
              <a:srgbClr val="255B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17" name="Google Shape;817;p7"/>
          <p:cNvGrpSpPr/>
          <p:nvPr/>
        </p:nvGrpSpPr>
        <p:grpSpPr>
          <a:xfrm flipH="1">
            <a:off x="-397935" y="5289616"/>
            <a:ext cx="821075" cy="1425260"/>
            <a:chOff x="7981884" y="2154029"/>
            <a:chExt cx="1026344" cy="1781575"/>
          </a:xfrm>
        </p:grpSpPr>
        <p:sp>
          <p:nvSpPr>
            <p:cNvPr id="818" name="Google Shape;818;p7"/>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9" name="Google Shape;819;p7"/>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20" name="Google Shape;820;p7"/>
          <p:cNvGrpSpPr/>
          <p:nvPr/>
        </p:nvGrpSpPr>
        <p:grpSpPr>
          <a:xfrm flipH="1">
            <a:off x="3648347" y="6014650"/>
            <a:ext cx="990823" cy="984813"/>
            <a:chOff x="2327129" y="3221103"/>
            <a:chExt cx="1159671" cy="1202017"/>
          </a:xfrm>
        </p:grpSpPr>
        <p:sp>
          <p:nvSpPr>
            <p:cNvPr id="821" name="Google Shape;821;p7"/>
            <p:cNvSpPr/>
            <p:nvPr/>
          </p:nvSpPr>
          <p:spPr>
            <a:xfrm>
              <a:off x="2943611" y="3343976"/>
              <a:ext cx="543189" cy="1006792"/>
            </a:xfrm>
            <a:custGeom>
              <a:avLst/>
              <a:gdLst/>
              <a:ahLst/>
              <a:cxnLst/>
              <a:rect l="l" t="t" r="r" b="b"/>
              <a:pathLst>
                <a:path w="543189" h="1006792" extrusionOk="0">
                  <a:moveTo>
                    <a:pt x="42175" y="986790"/>
                  </a:moveTo>
                  <a:cubicBezTo>
                    <a:pt x="12647" y="913447"/>
                    <a:pt x="10742" y="897255"/>
                    <a:pt x="2170" y="818197"/>
                  </a:cubicBezTo>
                  <a:cubicBezTo>
                    <a:pt x="-6403" y="739140"/>
                    <a:pt x="9790" y="655320"/>
                    <a:pt x="62177" y="596265"/>
                  </a:cubicBezTo>
                  <a:cubicBezTo>
                    <a:pt x="99325" y="554355"/>
                    <a:pt x="152665" y="527685"/>
                    <a:pt x="182192" y="480060"/>
                  </a:cubicBezTo>
                  <a:cubicBezTo>
                    <a:pt x="207910" y="439103"/>
                    <a:pt x="212672" y="387667"/>
                    <a:pt x="230770" y="342900"/>
                  </a:cubicBezTo>
                  <a:cubicBezTo>
                    <a:pt x="288872" y="198120"/>
                    <a:pt x="471752" y="139065"/>
                    <a:pt x="543190" y="0"/>
                  </a:cubicBezTo>
                  <a:cubicBezTo>
                    <a:pt x="516520" y="165735"/>
                    <a:pt x="486040" y="340042"/>
                    <a:pt x="376502" y="467678"/>
                  </a:cubicBezTo>
                  <a:cubicBezTo>
                    <a:pt x="345070" y="503872"/>
                    <a:pt x="307922" y="535305"/>
                    <a:pt x="280300" y="574357"/>
                  </a:cubicBezTo>
                  <a:cubicBezTo>
                    <a:pt x="232675" y="641032"/>
                    <a:pt x="216482" y="722947"/>
                    <a:pt x="194575" y="801053"/>
                  </a:cubicBezTo>
                  <a:cubicBezTo>
                    <a:pt x="172667" y="879157"/>
                    <a:pt x="139330" y="960120"/>
                    <a:pt x="72655" y="1006792"/>
                  </a:cubicBezTo>
                  <a:lnTo>
                    <a:pt x="42175" y="98679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822" name="Google Shape;822;p7"/>
            <p:cNvGrpSpPr/>
            <p:nvPr/>
          </p:nvGrpSpPr>
          <p:grpSpPr>
            <a:xfrm>
              <a:off x="2970533" y="3650680"/>
              <a:ext cx="488180" cy="772440"/>
              <a:chOff x="2970533" y="3650680"/>
              <a:chExt cx="488180" cy="772440"/>
            </a:xfrm>
          </p:grpSpPr>
          <p:sp>
            <p:nvSpPr>
              <p:cNvPr id="823" name="Google Shape;823;p7"/>
              <p:cNvSpPr/>
              <p:nvPr/>
            </p:nvSpPr>
            <p:spPr>
              <a:xfrm>
                <a:off x="2970533" y="3650680"/>
                <a:ext cx="488180" cy="772440"/>
              </a:xfrm>
              <a:custGeom>
                <a:avLst/>
                <a:gdLst/>
                <a:ahLst/>
                <a:cxnLst/>
                <a:rect l="l" t="t" r="r" b="b"/>
                <a:pathLst>
                  <a:path w="488180" h="772440" extrusionOk="0">
                    <a:moveTo>
                      <a:pt x="344818" y="164783"/>
                    </a:moveTo>
                    <a:lnTo>
                      <a:pt x="344818" y="164783"/>
                    </a:lnTo>
                    <a:cubicBezTo>
                      <a:pt x="406730" y="125730"/>
                      <a:pt x="472453" y="73343"/>
                      <a:pt x="481025" y="0"/>
                    </a:cubicBezTo>
                    <a:cubicBezTo>
                      <a:pt x="503885" y="180975"/>
                      <a:pt x="471500" y="368618"/>
                      <a:pt x="390538" y="532448"/>
                    </a:cubicBezTo>
                    <a:cubicBezTo>
                      <a:pt x="336245" y="641985"/>
                      <a:pt x="248615" y="748665"/>
                      <a:pt x="127648" y="769620"/>
                    </a:cubicBezTo>
                    <a:cubicBezTo>
                      <a:pt x="86690" y="777240"/>
                      <a:pt x="37160" y="770573"/>
                      <a:pt x="13348" y="735330"/>
                    </a:cubicBezTo>
                    <a:cubicBezTo>
                      <a:pt x="-5702" y="706755"/>
                      <a:pt x="-940" y="669608"/>
                      <a:pt x="6680" y="636270"/>
                    </a:cubicBezTo>
                    <a:cubicBezTo>
                      <a:pt x="30493" y="533400"/>
                      <a:pt x="79070" y="437198"/>
                      <a:pt x="147650" y="357188"/>
                    </a:cubicBezTo>
                    <a:cubicBezTo>
                      <a:pt x="176225" y="323850"/>
                      <a:pt x="193370" y="282893"/>
                      <a:pt x="223850" y="251460"/>
                    </a:cubicBezTo>
                    <a:cubicBezTo>
                      <a:pt x="259093" y="216218"/>
                      <a:pt x="303860" y="191453"/>
                      <a:pt x="344818" y="16478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4" name="Google Shape;824;p7"/>
              <p:cNvSpPr/>
              <p:nvPr/>
            </p:nvSpPr>
            <p:spPr>
              <a:xfrm>
                <a:off x="3026042" y="3780379"/>
                <a:ext cx="390274" cy="639594"/>
              </a:xfrm>
              <a:custGeom>
                <a:avLst/>
                <a:gdLst/>
                <a:ahLst/>
                <a:cxnLst/>
                <a:rect l="l" t="t" r="r" b="b"/>
                <a:pathLst>
                  <a:path w="390274" h="639594" extrusionOk="0">
                    <a:moveTo>
                      <a:pt x="382654" y="2699"/>
                    </a:moveTo>
                    <a:cubicBezTo>
                      <a:pt x="359794" y="93187"/>
                      <a:pt x="306454" y="173197"/>
                      <a:pt x="257877" y="251302"/>
                    </a:cubicBezTo>
                    <a:cubicBezTo>
                      <a:pt x="205489" y="334169"/>
                      <a:pt x="151197" y="417037"/>
                      <a:pt x="95952" y="497999"/>
                    </a:cubicBezTo>
                    <a:cubicBezTo>
                      <a:pt x="64519" y="543719"/>
                      <a:pt x="33087" y="588487"/>
                      <a:pt x="702" y="634207"/>
                    </a:cubicBezTo>
                    <a:cubicBezTo>
                      <a:pt x="-2156" y="638017"/>
                      <a:pt x="4512" y="641827"/>
                      <a:pt x="6417" y="638017"/>
                    </a:cubicBezTo>
                    <a:cubicBezTo>
                      <a:pt x="64519" y="557054"/>
                      <a:pt x="121669" y="474187"/>
                      <a:pt x="176914" y="391319"/>
                    </a:cubicBezTo>
                    <a:cubicBezTo>
                      <a:pt x="230254" y="310357"/>
                      <a:pt x="284547" y="229394"/>
                      <a:pt x="332172" y="144622"/>
                    </a:cubicBezTo>
                    <a:cubicBezTo>
                      <a:pt x="356937" y="100807"/>
                      <a:pt x="378844" y="55087"/>
                      <a:pt x="390274" y="5557"/>
                    </a:cubicBezTo>
                    <a:cubicBezTo>
                      <a:pt x="390274" y="-158"/>
                      <a:pt x="383607" y="-2063"/>
                      <a:pt x="382654" y="2699"/>
                    </a:cubicBezTo>
                    <a:lnTo>
                      <a:pt x="382654" y="269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25" name="Google Shape;825;p7"/>
            <p:cNvGrpSpPr/>
            <p:nvPr/>
          </p:nvGrpSpPr>
          <p:grpSpPr>
            <a:xfrm>
              <a:off x="2327129" y="3565908"/>
              <a:ext cx="479314" cy="778311"/>
              <a:chOff x="2327129" y="3565908"/>
              <a:chExt cx="479314" cy="778311"/>
            </a:xfrm>
          </p:grpSpPr>
          <p:sp>
            <p:nvSpPr>
              <p:cNvPr id="826" name="Google Shape;826;p7"/>
              <p:cNvSpPr/>
              <p:nvPr/>
            </p:nvSpPr>
            <p:spPr>
              <a:xfrm>
                <a:off x="2327129" y="3565908"/>
                <a:ext cx="479314" cy="778311"/>
              </a:xfrm>
              <a:custGeom>
                <a:avLst/>
                <a:gdLst/>
                <a:ahLst/>
                <a:cxnLst/>
                <a:rect l="l" t="t" r="r" b="b"/>
                <a:pathLst>
                  <a:path w="479314" h="778311" extrusionOk="0">
                    <a:moveTo>
                      <a:pt x="143355" y="166688"/>
                    </a:moveTo>
                    <a:lnTo>
                      <a:pt x="143355" y="166688"/>
                    </a:lnTo>
                    <a:cubicBezTo>
                      <a:pt x="81442" y="126683"/>
                      <a:pt x="17625" y="73343"/>
                      <a:pt x="9052" y="0"/>
                    </a:cubicBezTo>
                    <a:cubicBezTo>
                      <a:pt x="-16665" y="180975"/>
                      <a:pt x="12862" y="369570"/>
                      <a:pt x="91920" y="534353"/>
                    </a:cubicBezTo>
                    <a:cubicBezTo>
                      <a:pt x="144307" y="644843"/>
                      <a:pt x="230985" y="752475"/>
                      <a:pt x="351000" y="775335"/>
                    </a:cubicBezTo>
                    <a:cubicBezTo>
                      <a:pt x="391957" y="782955"/>
                      <a:pt x="441487" y="777240"/>
                      <a:pt x="465300" y="742950"/>
                    </a:cubicBezTo>
                    <a:cubicBezTo>
                      <a:pt x="484350" y="715328"/>
                      <a:pt x="480540" y="677228"/>
                      <a:pt x="473872" y="643890"/>
                    </a:cubicBezTo>
                    <a:cubicBezTo>
                      <a:pt x="451965" y="541020"/>
                      <a:pt x="404340" y="443865"/>
                      <a:pt x="336712" y="362903"/>
                    </a:cubicBezTo>
                    <a:cubicBezTo>
                      <a:pt x="308137" y="328613"/>
                      <a:pt x="291945" y="288608"/>
                      <a:pt x="261465" y="256222"/>
                    </a:cubicBezTo>
                    <a:cubicBezTo>
                      <a:pt x="228127" y="219075"/>
                      <a:pt x="184312" y="193358"/>
                      <a:pt x="143355" y="16668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7" name="Google Shape;827;p7"/>
              <p:cNvSpPr/>
              <p:nvPr/>
            </p:nvSpPr>
            <p:spPr>
              <a:xfrm>
                <a:off x="2371330" y="3695326"/>
                <a:ext cx="379966" cy="644637"/>
              </a:xfrm>
              <a:custGeom>
                <a:avLst/>
                <a:gdLst/>
                <a:ahLst/>
                <a:cxnLst/>
                <a:rect l="l" t="t" r="r" b="b"/>
                <a:pathLst>
                  <a:path w="379966" h="644637" extrusionOk="0">
                    <a:moveTo>
                      <a:pt x="93" y="4884"/>
                    </a:moveTo>
                    <a:cubicBezTo>
                      <a:pt x="21048" y="95372"/>
                      <a:pt x="73436" y="176334"/>
                      <a:pt x="121061" y="254439"/>
                    </a:cubicBezTo>
                    <a:cubicBezTo>
                      <a:pt x="172496" y="338259"/>
                      <a:pt x="224883" y="422079"/>
                      <a:pt x="279176" y="503994"/>
                    </a:cubicBezTo>
                    <a:cubicBezTo>
                      <a:pt x="310608" y="550667"/>
                      <a:pt x="342041" y="597339"/>
                      <a:pt x="373473" y="643059"/>
                    </a:cubicBezTo>
                    <a:cubicBezTo>
                      <a:pt x="376331" y="646869"/>
                      <a:pt x="382046" y="643059"/>
                      <a:pt x="379188" y="639249"/>
                    </a:cubicBezTo>
                    <a:cubicBezTo>
                      <a:pt x="322991" y="559239"/>
                      <a:pt x="268698" y="478277"/>
                      <a:pt x="216311" y="395409"/>
                    </a:cubicBezTo>
                    <a:cubicBezTo>
                      <a:pt x="164876" y="314447"/>
                      <a:pt x="112488" y="232532"/>
                      <a:pt x="65816" y="148712"/>
                    </a:cubicBezTo>
                    <a:cubicBezTo>
                      <a:pt x="40098" y="102039"/>
                      <a:pt x="17238" y="54414"/>
                      <a:pt x="5808" y="2027"/>
                    </a:cubicBezTo>
                    <a:cubicBezTo>
                      <a:pt x="5808" y="-1783"/>
                      <a:pt x="-859" y="122"/>
                      <a:pt x="93" y="4884"/>
                    </a:cubicBezTo>
                    <a:lnTo>
                      <a:pt x="93" y="4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28" name="Google Shape;828;p7"/>
            <p:cNvGrpSpPr/>
            <p:nvPr/>
          </p:nvGrpSpPr>
          <p:grpSpPr>
            <a:xfrm>
              <a:off x="2774303" y="3274443"/>
              <a:ext cx="455089" cy="1142346"/>
              <a:chOff x="2774303" y="3274443"/>
              <a:chExt cx="455089" cy="1142346"/>
            </a:xfrm>
          </p:grpSpPr>
          <p:sp>
            <p:nvSpPr>
              <p:cNvPr id="829" name="Google Shape;829;p7"/>
              <p:cNvSpPr/>
              <p:nvPr/>
            </p:nvSpPr>
            <p:spPr>
              <a:xfrm>
                <a:off x="2774303" y="3274443"/>
                <a:ext cx="455089" cy="1142346"/>
              </a:xfrm>
              <a:custGeom>
                <a:avLst/>
                <a:gdLst/>
                <a:ahLst/>
                <a:cxnLst/>
                <a:rect l="l" t="t" r="r" b="b"/>
                <a:pathLst>
                  <a:path w="455089" h="1142346" extrusionOk="0">
                    <a:moveTo>
                      <a:pt x="47654" y="642938"/>
                    </a:moveTo>
                    <a:cubicBezTo>
                      <a:pt x="75276" y="588645"/>
                      <a:pt x="114329" y="539115"/>
                      <a:pt x="123854" y="479108"/>
                    </a:cubicBezTo>
                    <a:cubicBezTo>
                      <a:pt x="132426" y="424815"/>
                      <a:pt x="116233" y="368618"/>
                      <a:pt x="128616" y="315278"/>
                    </a:cubicBezTo>
                    <a:cubicBezTo>
                      <a:pt x="141951" y="256223"/>
                      <a:pt x="188623" y="211455"/>
                      <a:pt x="227676" y="164783"/>
                    </a:cubicBezTo>
                    <a:cubicBezTo>
                      <a:pt x="266729" y="118110"/>
                      <a:pt x="302923" y="60008"/>
                      <a:pt x="289589" y="0"/>
                    </a:cubicBezTo>
                    <a:cubicBezTo>
                      <a:pt x="391506" y="137160"/>
                      <a:pt x="447704" y="307658"/>
                      <a:pt x="454371" y="478155"/>
                    </a:cubicBezTo>
                    <a:cubicBezTo>
                      <a:pt x="461039" y="649605"/>
                      <a:pt x="421033" y="821055"/>
                      <a:pt x="345786" y="974408"/>
                    </a:cubicBezTo>
                    <a:cubicBezTo>
                      <a:pt x="322926" y="1021080"/>
                      <a:pt x="296256" y="1067753"/>
                      <a:pt x="255298" y="1101090"/>
                    </a:cubicBezTo>
                    <a:cubicBezTo>
                      <a:pt x="215294" y="1134428"/>
                      <a:pt x="159096" y="1152525"/>
                      <a:pt x="109566" y="1136333"/>
                    </a:cubicBezTo>
                    <a:cubicBezTo>
                      <a:pt x="109566" y="1136333"/>
                      <a:pt x="109566" y="1136333"/>
                      <a:pt x="109566" y="1136333"/>
                    </a:cubicBezTo>
                    <a:cubicBezTo>
                      <a:pt x="31461" y="1110615"/>
                      <a:pt x="20983" y="997268"/>
                      <a:pt x="7649" y="927735"/>
                    </a:cubicBezTo>
                    <a:cubicBezTo>
                      <a:pt x="-10449" y="831533"/>
                      <a:pt x="3838" y="729615"/>
                      <a:pt x="47654" y="64293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0" name="Google Shape;830;p7"/>
              <p:cNvSpPr/>
              <p:nvPr/>
            </p:nvSpPr>
            <p:spPr>
              <a:xfrm>
                <a:off x="2908872" y="3416604"/>
                <a:ext cx="171475" cy="997883"/>
              </a:xfrm>
              <a:custGeom>
                <a:avLst/>
                <a:gdLst/>
                <a:ahLst/>
                <a:cxnLst/>
                <a:rect l="l" t="t" r="r" b="b"/>
                <a:pathLst>
                  <a:path w="171475" h="997883" extrusionOk="0">
                    <a:moveTo>
                      <a:pt x="15002" y="993219"/>
                    </a:moveTo>
                    <a:cubicBezTo>
                      <a:pt x="-25003" y="727472"/>
                      <a:pt x="99774" y="474107"/>
                      <a:pt x="150257" y="218837"/>
                    </a:cubicBezTo>
                    <a:cubicBezTo>
                      <a:pt x="164544" y="147399"/>
                      <a:pt x="173117" y="75962"/>
                      <a:pt x="171212" y="3572"/>
                    </a:cubicBezTo>
                    <a:cubicBezTo>
                      <a:pt x="171212" y="-1191"/>
                      <a:pt x="163592" y="-1191"/>
                      <a:pt x="163592" y="3572"/>
                    </a:cubicBezTo>
                    <a:cubicBezTo>
                      <a:pt x="168354" y="271224"/>
                      <a:pt x="40719" y="516017"/>
                      <a:pt x="7382" y="777954"/>
                    </a:cubicBezTo>
                    <a:cubicBezTo>
                      <a:pt x="-2143" y="850344"/>
                      <a:pt x="-3096" y="923687"/>
                      <a:pt x="8334" y="995124"/>
                    </a:cubicBezTo>
                    <a:cubicBezTo>
                      <a:pt x="9287" y="999887"/>
                      <a:pt x="15954" y="997982"/>
                      <a:pt x="15002" y="993219"/>
                    </a:cubicBezTo>
                    <a:lnTo>
                      <a:pt x="15002" y="99321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31" name="Google Shape;831;p7"/>
            <p:cNvSpPr/>
            <p:nvPr/>
          </p:nvSpPr>
          <p:spPr>
            <a:xfrm>
              <a:off x="2620449" y="3221103"/>
              <a:ext cx="262493" cy="1166812"/>
            </a:xfrm>
            <a:custGeom>
              <a:avLst/>
              <a:gdLst/>
              <a:ahLst/>
              <a:cxnLst/>
              <a:rect l="l" t="t" r="r" b="b"/>
              <a:pathLst>
                <a:path w="262493" h="1166812" extrusionOk="0">
                  <a:moveTo>
                    <a:pt x="202459" y="1166813"/>
                  </a:moveTo>
                  <a:cubicBezTo>
                    <a:pt x="134832" y="1117282"/>
                    <a:pt x="124354" y="1103948"/>
                    <a:pt x="72919" y="1037272"/>
                  </a:cubicBezTo>
                  <a:cubicBezTo>
                    <a:pt x="21484" y="971550"/>
                    <a:pt x="-10901" y="886777"/>
                    <a:pt x="3387" y="803910"/>
                  </a:cubicBezTo>
                  <a:cubicBezTo>
                    <a:pt x="13864" y="745807"/>
                    <a:pt x="46249" y="691515"/>
                    <a:pt x="47202" y="632460"/>
                  </a:cubicBezTo>
                  <a:cubicBezTo>
                    <a:pt x="47202" y="581025"/>
                    <a:pt x="23389" y="532447"/>
                    <a:pt x="13864" y="481965"/>
                  </a:cubicBezTo>
                  <a:cubicBezTo>
                    <a:pt x="-14711" y="319088"/>
                    <a:pt x="116734" y="163830"/>
                    <a:pt x="103399" y="0"/>
                  </a:cubicBezTo>
                  <a:cubicBezTo>
                    <a:pt x="171979" y="163830"/>
                    <a:pt x="242464" y="338138"/>
                    <a:pt x="214842" y="512445"/>
                  </a:cubicBezTo>
                  <a:cubicBezTo>
                    <a:pt x="207222" y="561975"/>
                    <a:pt x="191029" y="611505"/>
                    <a:pt x="188172" y="661988"/>
                  </a:cubicBezTo>
                  <a:cubicBezTo>
                    <a:pt x="182457" y="747713"/>
                    <a:pt x="213889" y="831532"/>
                    <a:pt x="237702" y="913447"/>
                  </a:cubicBezTo>
                  <a:cubicBezTo>
                    <a:pt x="261514" y="996315"/>
                    <a:pt x="276754" y="1087755"/>
                    <a:pt x="242464" y="1165860"/>
                  </a:cubicBezTo>
                  <a:lnTo>
                    <a:pt x="202459" y="1166813"/>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32" name="Google Shape;832;p7"/>
          <p:cNvSpPr/>
          <p:nvPr/>
        </p:nvSpPr>
        <p:spPr>
          <a:xfrm flipH="1">
            <a:off x="1589454" y="5361616"/>
            <a:ext cx="887730" cy="1270088"/>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3" name="Google Shape;833;p7"/>
          <p:cNvSpPr/>
          <p:nvPr/>
        </p:nvSpPr>
        <p:spPr>
          <a:xfrm flipH="1">
            <a:off x="358901" y="5239498"/>
            <a:ext cx="849630" cy="1207049"/>
          </a:xfrm>
          <a:custGeom>
            <a:avLst/>
            <a:gdLst/>
            <a:ahLst/>
            <a:cxnLst/>
            <a:rect l="l" t="t" r="r" b="b"/>
            <a:pathLst>
              <a:path w="1062037" h="1508811" extrusionOk="0">
                <a:moveTo>
                  <a:pt x="381953" y="1176267"/>
                </a:moveTo>
                <a:cubicBezTo>
                  <a:pt x="569595" y="1036250"/>
                  <a:pt x="628650" y="893375"/>
                  <a:pt x="758190" y="761930"/>
                </a:cubicBezTo>
                <a:cubicBezTo>
                  <a:pt x="514350" y="834320"/>
                  <a:pt x="391478" y="1110545"/>
                  <a:pt x="380047" y="1168647"/>
                </a:cubicBezTo>
                <a:cubicBezTo>
                  <a:pt x="364808" y="1073397"/>
                  <a:pt x="360997" y="978147"/>
                  <a:pt x="369570" y="885755"/>
                </a:cubicBezTo>
                <a:cubicBezTo>
                  <a:pt x="478155" y="790505"/>
                  <a:pt x="597217" y="737165"/>
                  <a:pt x="676275" y="600957"/>
                </a:cubicBezTo>
                <a:cubicBezTo>
                  <a:pt x="521970" y="635247"/>
                  <a:pt x="401003" y="805745"/>
                  <a:pt x="370522" y="871467"/>
                </a:cubicBezTo>
                <a:cubicBezTo>
                  <a:pt x="379095" y="789552"/>
                  <a:pt x="397192" y="709542"/>
                  <a:pt x="424815" y="632390"/>
                </a:cubicBezTo>
                <a:cubicBezTo>
                  <a:pt x="537210" y="579050"/>
                  <a:pt x="633412" y="507612"/>
                  <a:pt x="709612" y="422840"/>
                </a:cubicBezTo>
                <a:cubicBezTo>
                  <a:pt x="599122" y="451415"/>
                  <a:pt x="503872" y="511422"/>
                  <a:pt x="440055" y="594290"/>
                </a:cubicBezTo>
                <a:cubicBezTo>
                  <a:pt x="463867" y="535235"/>
                  <a:pt x="494347" y="478085"/>
                  <a:pt x="529590" y="423792"/>
                </a:cubicBezTo>
                <a:cubicBezTo>
                  <a:pt x="534353" y="424745"/>
                  <a:pt x="539115" y="426650"/>
                  <a:pt x="543878" y="427602"/>
                </a:cubicBezTo>
                <a:cubicBezTo>
                  <a:pt x="642937" y="405695"/>
                  <a:pt x="728662" y="357117"/>
                  <a:pt x="786765" y="288537"/>
                </a:cubicBezTo>
                <a:cubicBezTo>
                  <a:pt x="701040" y="301872"/>
                  <a:pt x="621983" y="334257"/>
                  <a:pt x="559117" y="382835"/>
                </a:cubicBezTo>
                <a:cubicBezTo>
                  <a:pt x="581978" y="351402"/>
                  <a:pt x="606742" y="321875"/>
                  <a:pt x="633412" y="293300"/>
                </a:cubicBezTo>
                <a:cubicBezTo>
                  <a:pt x="649605" y="292347"/>
                  <a:pt x="701040" y="284727"/>
                  <a:pt x="701040" y="284727"/>
                </a:cubicBezTo>
                <a:cubicBezTo>
                  <a:pt x="784860" y="264725"/>
                  <a:pt x="857250" y="229482"/>
                  <a:pt x="926783" y="190430"/>
                </a:cubicBezTo>
                <a:cubicBezTo>
                  <a:pt x="855345" y="190430"/>
                  <a:pt x="686753" y="259010"/>
                  <a:pt x="641033" y="284727"/>
                </a:cubicBezTo>
                <a:cubicBezTo>
                  <a:pt x="677228" y="246627"/>
                  <a:pt x="717233" y="210432"/>
                  <a:pt x="760095" y="177095"/>
                </a:cubicBezTo>
                <a:cubicBezTo>
                  <a:pt x="762000" y="177095"/>
                  <a:pt x="763905" y="177095"/>
                  <a:pt x="765810" y="178047"/>
                </a:cubicBezTo>
                <a:cubicBezTo>
                  <a:pt x="830580" y="173285"/>
                  <a:pt x="887730" y="147567"/>
                  <a:pt x="935355" y="114230"/>
                </a:cubicBezTo>
                <a:cubicBezTo>
                  <a:pt x="982028" y="80892"/>
                  <a:pt x="1021080" y="40887"/>
                  <a:pt x="1062037" y="1835"/>
                </a:cubicBezTo>
                <a:cubicBezTo>
                  <a:pt x="902970" y="-16263"/>
                  <a:pt x="832485" y="103752"/>
                  <a:pt x="750570" y="175190"/>
                </a:cubicBezTo>
                <a:cubicBezTo>
                  <a:pt x="750570" y="175190"/>
                  <a:pt x="751522" y="175190"/>
                  <a:pt x="751522" y="175190"/>
                </a:cubicBezTo>
                <a:cubicBezTo>
                  <a:pt x="712470" y="204717"/>
                  <a:pt x="676275" y="236150"/>
                  <a:pt x="641985" y="270440"/>
                </a:cubicBezTo>
                <a:cubicBezTo>
                  <a:pt x="659130" y="187572"/>
                  <a:pt x="689610" y="108515"/>
                  <a:pt x="722947" y="29457"/>
                </a:cubicBezTo>
                <a:cubicBezTo>
                  <a:pt x="655320" y="88512"/>
                  <a:pt x="620078" y="172332"/>
                  <a:pt x="622935" y="258057"/>
                </a:cubicBezTo>
                <a:cubicBezTo>
                  <a:pt x="622935" y="258057"/>
                  <a:pt x="628650" y="274250"/>
                  <a:pt x="633412" y="279012"/>
                </a:cubicBezTo>
                <a:cubicBezTo>
                  <a:pt x="590550" y="322827"/>
                  <a:pt x="551497" y="369500"/>
                  <a:pt x="518160" y="419982"/>
                </a:cubicBezTo>
                <a:lnTo>
                  <a:pt x="518160" y="419982"/>
                </a:lnTo>
                <a:lnTo>
                  <a:pt x="518160" y="419982"/>
                </a:lnTo>
                <a:cubicBezTo>
                  <a:pt x="513397" y="427602"/>
                  <a:pt x="507683" y="435222"/>
                  <a:pt x="502920" y="442842"/>
                </a:cubicBezTo>
                <a:cubicBezTo>
                  <a:pt x="506730" y="404742"/>
                  <a:pt x="546735" y="218052"/>
                  <a:pt x="469583" y="71367"/>
                </a:cubicBezTo>
                <a:cubicBezTo>
                  <a:pt x="437197" y="187572"/>
                  <a:pt x="453390" y="330447"/>
                  <a:pt x="500062" y="446652"/>
                </a:cubicBezTo>
                <a:cubicBezTo>
                  <a:pt x="461962" y="506660"/>
                  <a:pt x="431483" y="569525"/>
                  <a:pt x="406717" y="636200"/>
                </a:cubicBezTo>
                <a:cubicBezTo>
                  <a:pt x="396240" y="571430"/>
                  <a:pt x="383858" y="340925"/>
                  <a:pt x="300037" y="196145"/>
                </a:cubicBezTo>
                <a:cubicBezTo>
                  <a:pt x="308610" y="269487"/>
                  <a:pt x="288608" y="359975"/>
                  <a:pt x="298133" y="433317"/>
                </a:cubicBezTo>
                <a:cubicBezTo>
                  <a:pt x="306705" y="503802"/>
                  <a:pt x="353378" y="586670"/>
                  <a:pt x="402908" y="646677"/>
                </a:cubicBezTo>
                <a:cubicBezTo>
                  <a:pt x="376237" y="720972"/>
                  <a:pt x="359092" y="799077"/>
                  <a:pt x="350520" y="879087"/>
                </a:cubicBezTo>
                <a:cubicBezTo>
                  <a:pt x="295275" y="704780"/>
                  <a:pt x="235267" y="511422"/>
                  <a:pt x="94297" y="334257"/>
                </a:cubicBezTo>
                <a:cubicBezTo>
                  <a:pt x="81915" y="515232"/>
                  <a:pt x="300990" y="836225"/>
                  <a:pt x="349567" y="889565"/>
                </a:cubicBezTo>
                <a:cubicBezTo>
                  <a:pt x="340995" y="981005"/>
                  <a:pt x="343853" y="1074350"/>
                  <a:pt x="357187" y="1168647"/>
                </a:cubicBezTo>
                <a:cubicBezTo>
                  <a:pt x="333375" y="1115308"/>
                  <a:pt x="271462" y="944810"/>
                  <a:pt x="220028" y="862895"/>
                </a:cubicBezTo>
                <a:cubicBezTo>
                  <a:pt x="155257" y="765740"/>
                  <a:pt x="101917" y="679062"/>
                  <a:pt x="0" y="599052"/>
                </a:cubicBezTo>
                <a:cubicBezTo>
                  <a:pt x="41910" y="854322"/>
                  <a:pt x="181928" y="1036250"/>
                  <a:pt x="359092" y="1181983"/>
                </a:cubicBezTo>
                <a:cubicBezTo>
                  <a:pt x="376237" y="1288662"/>
                  <a:pt x="406717" y="1394390"/>
                  <a:pt x="451485" y="1498212"/>
                </a:cubicBezTo>
                <a:cubicBezTo>
                  <a:pt x="451485" y="1498212"/>
                  <a:pt x="451485" y="1498212"/>
                  <a:pt x="451485" y="1498212"/>
                </a:cubicBezTo>
                <a:cubicBezTo>
                  <a:pt x="454342" y="1504880"/>
                  <a:pt x="461962" y="1509642"/>
                  <a:pt x="468630" y="1508690"/>
                </a:cubicBezTo>
                <a:cubicBezTo>
                  <a:pt x="475297" y="1507737"/>
                  <a:pt x="478155" y="1502022"/>
                  <a:pt x="475297" y="1495355"/>
                </a:cubicBezTo>
                <a:cubicBezTo>
                  <a:pt x="432435" y="1391533"/>
                  <a:pt x="400050" y="1283900"/>
                  <a:pt x="381953" y="1176267"/>
                </a:cubicBezTo>
                <a:close/>
              </a:path>
            </a:pathLst>
          </a:custGeom>
          <a:solidFill>
            <a:srgbClr val="1C3B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4" name="Google Shape;834;p7"/>
          <p:cNvSpPr/>
          <p:nvPr/>
        </p:nvSpPr>
        <p:spPr>
          <a:xfrm flipH="1">
            <a:off x="44045" y="5905389"/>
            <a:ext cx="268202" cy="1014222"/>
          </a:xfrm>
          <a:custGeom>
            <a:avLst/>
            <a:gdLst/>
            <a:ahLst/>
            <a:cxnLst/>
            <a:rect l="l" t="t" r="r" b="b"/>
            <a:pathLst>
              <a:path w="335253" h="1267777" extrusionOk="0">
                <a:moveTo>
                  <a:pt x="281655" y="1267778"/>
                </a:moveTo>
                <a:cubicBezTo>
                  <a:pt x="203550" y="1220153"/>
                  <a:pt x="190215" y="1205865"/>
                  <a:pt x="127350" y="1138238"/>
                </a:cubicBezTo>
                <a:cubicBezTo>
                  <a:pt x="65438" y="1070610"/>
                  <a:pt x="21623" y="981075"/>
                  <a:pt x="29243" y="889635"/>
                </a:cubicBezTo>
                <a:cubicBezTo>
                  <a:pt x="34958" y="824865"/>
                  <a:pt x="66390" y="762953"/>
                  <a:pt x="60675" y="698182"/>
                </a:cubicBezTo>
                <a:cubicBezTo>
                  <a:pt x="55913" y="641985"/>
                  <a:pt x="25433" y="591503"/>
                  <a:pt x="10193" y="536257"/>
                </a:cubicBezTo>
                <a:cubicBezTo>
                  <a:pt x="-36479" y="360997"/>
                  <a:pt x="94013" y="179070"/>
                  <a:pt x="63533" y="0"/>
                </a:cubicBezTo>
                <a:cubicBezTo>
                  <a:pt x="154021" y="172403"/>
                  <a:pt x="246413" y="357188"/>
                  <a:pt x="232125" y="551497"/>
                </a:cubicBezTo>
                <a:cubicBezTo>
                  <a:pt x="228315" y="606743"/>
                  <a:pt x="214980" y="661988"/>
                  <a:pt x="215933" y="717232"/>
                </a:cubicBezTo>
                <a:cubicBezTo>
                  <a:pt x="217838" y="811530"/>
                  <a:pt x="259748" y="900113"/>
                  <a:pt x="293085" y="988695"/>
                </a:cubicBezTo>
                <a:cubicBezTo>
                  <a:pt x="326423" y="1077278"/>
                  <a:pt x="352140" y="1175385"/>
                  <a:pt x="321660" y="1264920"/>
                </a:cubicBezTo>
                <a:lnTo>
                  <a:pt x="281655" y="1267778"/>
                </a:ln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5" name="Google Shape;835;p7"/>
          <p:cNvSpPr/>
          <p:nvPr/>
        </p:nvSpPr>
        <p:spPr>
          <a:xfrm flipH="1">
            <a:off x="2244998" y="5540414"/>
            <a:ext cx="261174" cy="1153667"/>
          </a:xfrm>
          <a:custGeom>
            <a:avLst/>
            <a:gdLst/>
            <a:ahLst/>
            <a:cxnLst/>
            <a:rect l="l" t="t" r="r" b="b"/>
            <a:pathLst>
              <a:path w="326467" h="1442084" extrusionOk="0">
                <a:moveTo>
                  <a:pt x="255312" y="1442085"/>
                </a:moveTo>
                <a:cubicBezTo>
                  <a:pt x="171492" y="1382078"/>
                  <a:pt x="157204" y="1364932"/>
                  <a:pt x="93387" y="1283970"/>
                </a:cubicBezTo>
                <a:cubicBezTo>
                  <a:pt x="28617" y="1203007"/>
                  <a:pt x="-13293" y="1098232"/>
                  <a:pt x="3852" y="996315"/>
                </a:cubicBezTo>
                <a:cubicBezTo>
                  <a:pt x="15282" y="923925"/>
                  <a:pt x="55287" y="857250"/>
                  <a:pt x="55287" y="783907"/>
                </a:cubicBezTo>
                <a:cubicBezTo>
                  <a:pt x="55287" y="720090"/>
                  <a:pt x="23854" y="661035"/>
                  <a:pt x="12425" y="598170"/>
                </a:cubicBezTo>
                <a:cubicBezTo>
                  <a:pt x="-25675" y="397192"/>
                  <a:pt x="135297" y="203835"/>
                  <a:pt x="115294" y="0"/>
                </a:cubicBezTo>
                <a:cubicBezTo>
                  <a:pt x="202925" y="200977"/>
                  <a:pt x="291507" y="415290"/>
                  <a:pt x="260075" y="632460"/>
                </a:cubicBezTo>
                <a:cubicBezTo>
                  <a:pt x="251502" y="694372"/>
                  <a:pt x="232452" y="754380"/>
                  <a:pt x="228642" y="817245"/>
                </a:cubicBezTo>
                <a:cubicBezTo>
                  <a:pt x="222927" y="923925"/>
                  <a:pt x="262932" y="1025842"/>
                  <a:pt x="293412" y="1127760"/>
                </a:cubicBezTo>
                <a:cubicBezTo>
                  <a:pt x="323892" y="1229678"/>
                  <a:pt x="344847" y="1342073"/>
                  <a:pt x="302937" y="1440180"/>
                </a:cubicBezTo>
                <a:lnTo>
                  <a:pt x="255312" y="144208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6" name="Google Shape;836;p7"/>
          <p:cNvSpPr/>
          <p:nvPr/>
        </p:nvSpPr>
        <p:spPr>
          <a:xfrm flipH="1">
            <a:off x="2199032" y="5717187"/>
            <a:ext cx="637032" cy="989076"/>
          </a:xfrm>
          <a:custGeom>
            <a:avLst/>
            <a:gdLst/>
            <a:ahLst/>
            <a:cxnLst/>
            <a:rect l="l" t="t" r="r" b="b"/>
            <a:pathLst>
              <a:path w="796290" h="1236345" extrusionOk="0">
                <a:moveTo>
                  <a:pt x="755332" y="1236345"/>
                </a:moveTo>
                <a:cubicBezTo>
                  <a:pt x="653415" y="1219200"/>
                  <a:pt x="633413" y="1209675"/>
                  <a:pt x="540068" y="1164908"/>
                </a:cubicBezTo>
                <a:cubicBezTo>
                  <a:pt x="446722" y="1120140"/>
                  <a:pt x="363855" y="1043940"/>
                  <a:pt x="334328" y="944880"/>
                </a:cubicBezTo>
                <a:cubicBezTo>
                  <a:pt x="313372" y="874395"/>
                  <a:pt x="320040" y="797243"/>
                  <a:pt x="287655" y="731520"/>
                </a:cubicBezTo>
                <a:cubicBezTo>
                  <a:pt x="260032" y="674370"/>
                  <a:pt x="205740" y="634365"/>
                  <a:pt x="167640" y="582930"/>
                </a:cubicBezTo>
                <a:cubicBezTo>
                  <a:pt x="45720" y="419100"/>
                  <a:pt x="106680" y="174308"/>
                  <a:pt x="0" y="0"/>
                </a:cubicBezTo>
                <a:cubicBezTo>
                  <a:pt x="165735" y="142875"/>
                  <a:pt x="340043" y="297180"/>
                  <a:pt x="405765" y="506730"/>
                </a:cubicBezTo>
                <a:cubicBezTo>
                  <a:pt x="424815" y="566737"/>
                  <a:pt x="434340" y="628650"/>
                  <a:pt x="458153" y="686752"/>
                </a:cubicBezTo>
                <a:cubicBezTo>
                  <a:pt x="499110" y="784860"/>
                  <a:pt x="580072" y="860108"/>
                  <a:pt x="651510" y="938212"/>
                </a:cubicBezTo>
                <a:cubicBezTo>
                  <a:pt x="722947" y="1016318"/>
                  <a:pt x="790575" y="1108710"/>
                  <a:pt x="796290" y="1215390"/>
                </a:cubicBezTo>
                <a:lnTo>
                  <a:pt x="755332" y="1236345"/>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837" name="Google Shape;837;p7"/>
          <p:cNvGrpSpPr/>
          <p:nvPr/>
        </p:nvGrpSpPr>
        <p:grpSpPr>
          <a:xfrm flipH="1">
            <a:off x="-288496" y="5929916"/>
            <a:ext cx="543936" cy="1071670"/>
            <a:chOff x="8191513" y="2954403"/>
            <a:chExt cx="679920" cy="1339587"/>
          </a:xfrm>
        </p:grpSpPr>
        <p:sp>
          <p:nvSpPr>
            <p:cNvPr id="838" name="Google Shape;838;p7"/>
            <p:cNvSpPr/>
            <p:nvPr/>
          </p:nvSpPr>
          <p:spPr>
            <a:xfrm>
              <a:off x="8191513" y="2954403"/>
              <a:ext cx="679920" cy="1339587"/>
            </a:xfrm>
            <a:custGeom>
              <a:avLst/>
              <a:gdLst/>
              <a:ahLst/>
              <a:cxnLst/>
              <a:rect l="l" t="t" r="r" b="b"/>
              <a:pathLst>
                <a:path w="679920" h="1339587" extrusionOk="0">
                  <a:moveTo>
                    <a:pt x="129226" y="707707"/>
                  </a:moveTo>
                  <a:cubicBezTo>
                    <a:pt x="176851" y="650557"/>
                    <a:pt x="236858" y="600075"/>
                    <a:pt x="264481" y="531495"/>
                  </a:cubicBezTo>
                  <a:cubicBezTo>
                    <a:pt x="289246" y="468630"/>
                    <a:pt x="285435" y="396240"/>
                    <a:pt x="314963" y="335280"/>
                  </a:cubicBezTo>
                  <a:cubicBezTo>
                    <a:pt x="347348" y="267652"/>
                    <a:pt x="414976" y="226695"/>
                    <a:pt x="474983" y="180975"/>
                  </a:cubicBezTo>
                  <a:cubicBezTo>
                    <a:pt x="534990" y="136207"/>
                    <a:pt x="594046" y="75247"/>
                    <a:pt x="593093" y="0"/>
                  </a:cubicBezTo>
                  <a:cubicBezTo>
                    <a:pt x="678818" y="192405"/>
                    <a:pt x="699773" y="411480"/>
                    <a:pt x="661673" y="619125"/>
                  </a:cubicBezTo>
                  <a:cubicBezTo>
                    <a:pt x="623573" y="826770"/>
                    <a:pt x="528323" y="1022032"/>
                    <a:pt x="396878" y="1186815"/>
                  </a:cubicBezTo>
                  <a:cubicBezTo>
                    <a:pt x="356873" y="1237298"/>
                    <a:pt x="311153" y="1285875"/>
                    <a:pt x="254003" y="1314450"/>
                  </a:cubicBezTo>
                  <a:cubicBezTo>
                    <a:pt x="196853" y="1343977"/>
                    <a:pt x="124463" y="1350645"/>
                    <a:pt x="69218" y="1317307"/>
                  </a:cubicBezTo>
                  <a:lnTo>
                    <a:pt x="69218" y="1317307"/>
                  </a:lnTo>
                  <a:cubicBezTo>
                    <a:pt x="-17460" y="1265873"/>
                    <a:pt x="638" y="1126807"/>
                    <a:pt x="3496" y="1039177"/>
                  </a:cubicBezTo>
                  <a:cubicBezTo>
                    <a:pt x="8258" y="919163"/>
                    <a:pt x="52073" y="800100"/>
                    <a:pt x="129226" y="707707"/>
                  </a:cubicBez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9" name="Google Shape;839;p7"/>
            <p:cNvSpPr/>
            <p:nvPr/>
          </p:nvSpPr>
          <p:spPr>
            <a:xfrm>
              <a:off x="8301689" y="3128809"/>
              <a:ext cx="462055" cy="1157079"/>
            </a:xfrm>
            <a:custGeom>
              <a:avLst/>
              <a:gdLst/>
              <a:ahLst/>
              <a:cxnLst/>
              <a:rect l="l" t="t" r="r" b="b"/>
              <a:pathLst>
                <a:path w="462055" h="1157079" extrusionOk="0">
                  <a:moveTo>
                    <a:pt x="7620" y="1153379"/>
                  </a:moveTo>
                  <a:cubicBezTo>
                    <a:pt x="19050" y="990501"/>
                    <a:pt x="80963" y="838101"/>
                    <a:pt x="153352" y="694274"/>
                  </a:cubicBezTo>
                  <a:cubicBezTo>
                    <a:pt x="226695" y="548541"/>
                    <a:pt x="312420" y="408524"/>
                    <a:pt x="378143" y="258981"/>
                  </a:cubicBezTo>
                  <a:cubicBezTo>
                    <a:pt x="414338" y="177066"/>
                    <a:pt x="443865" y="92294"/>
                    <a:pt x="461963" y="4664"/>
                  </a:cubicBezTo>
                  <a:cubicBezTo>
                    <a:pt x="462915" y="-99"/>
                    <a:pt x="456247" y="-2004"/>
                    <a:pt x="455295" y="2759"/>
                  </a:cubicBezTo>
                  <a:cubicBezTo>
                    <a:pt x="421957" y="164684"/>
                    <a:pt x="348615" y="313274"/>
                    <a:pt x="271463" y="458054"/>
                  </a:cubicBezTo>
                  <a:cubicBezTo>
                    <a:pt x="195263" y="599976"/>
                    <a:pt x="113347" y="739994"/>
                    <a:pt x="58102" y="892394"/>
                  </a:cubicBezTo>
                  <a:cubicBezTo>
                    <a:pt x="27622" y="977166"/>
                    <a:pt x="6668" y="1063844"/>
                    <a:pt x="0" y="1154331"/>
                  </a:cubicBezTo>
                  <a:cubicBezTo>
                    <a:pt x="0" y="1158141"/>
                    <a:pt x="6668" y="1158141"/>
                    <a:pt x="7620" y="1153379"/>
                  </a:cubicBezTo>
                  <a:lnTo>
                    <a:pt x="7620" y="11533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40" name="Google Shape;840;p7"/>
          <p:cNvGrpSpPr/>
          <p:nvPr/>
        </p:nvGrpSpPr>
        <p:grpSpPr>
          <a:xfrm flipH="1">
            <a:off x="142782" y="6080030"/>
            <a:ext cx="431301" cy="947471"/>
            <a:chOff x="7793199" y="3142045"/>
            <a:chExt cx="539126" cy="1184339"/>
          </a:xfrm>
        </p:grpSpPr>
        <p:sp>
          <p:nvSpPr>
            <p:cNvPr id="841" name="Google Shape;841;p7"/>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2" name="Google Shape;842;p7"/>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43" name="Google Shape;843;p7"/>
          <p:cNvGrpSpPr/>
          <p:nvPr/>
        </p:nvGrpSpPr>
        <p:grpSpPr>
          <a:xfrm flipH="1">
            <a:off x="312172" y="6056409"/>
            <a:ext cx="924975" cy="1060991"/>
            <a:chOff x="6964378" y="3112518"/>
            <a:chExt cx="1156219" cy="1326239"/>
          </a:xfrm>
        </p:grpSpPr>
        <p:sp>
          <p:nvSpPr>
            <p:cNvPr id="844" name="Google Shape;844;p7"/>
            <p:cNvSpPr/>
            <p:nvPr/>
          </p:nvSpPr>
          <p:spPr>
            <a:xfrm>
              <a:off x="6964378" y="3113470"/>
              <a:ext cx="1156219" cy="1325287"/>
            </a:xfrm>
            <a:custGeom>
              <a:avLst/>
              <a:gdLst/>
              <a:ahLst/>
              <a:cxnLst/>
              <a:rect l="l" t="t" r="r" b="b"/>
              <a:pathLst>
                <a:path w="1156219" h="1325287" extrusionOk="0">
                  <a:moveTo>
                    <a:pt x="1148715" y="907733"/>
                  </a:moveTo>
                  <a:cubicBezTo>
                    <a:pt x="1148715" y="906780"/>
                    <a:pt x="1148715" y="905828"/>
                    <a:pt x="1147763" y="904875"/>
                  </a:cubicBezTo>
                  <a:cubicBezTo>
                    <a:pt x="1141095" y="905828"/>
                    <a:pt x="1134428" y="905828"/>
                    <a:pt x="1127760" y="905828"/>
                  </a:cubicBezTo>
                  <a:cubicBezTo>
                    <a:pt x="1020128" y="902018"/>
                    <a:pt x="921068" y="845820"/>
                    <a:pt x="827723" y="791528"/>
                  </a:cubicBezTo>
                  <a:cubicBezTo>
                    <a:pt x="919163" y="825818"/>
                    <a:pt x="1022985" y="824865"/>
                    <a:pt x="1114425" y="792480"/>
                  </a:cubicBezTo>
                  <a:cubicBezTo>
                    <a:pt x="1080135" y="706755"/>
                    <a:pt x="1030605" y="626745"/>
                    <a:pt x="980123" y="548640"/>
                  </a:cubicBezTo>
                  <a:cubicBezTo>
                    <a:pt x="956310" y="512445"/>
                    <a:pt x="932498" y="477203"/>
                    <a:pt x="908685" y="441008"/>
                  </a:cubicBezTo>
                  <a:cubicBezTo>
                    <a:pt x="886778" y="446722"/>
                    <a:pt x="862965" y="447675"/>
                    <a:pt x="840105" y="444818"/>
                  </a:cubicBezTo>
                  <a:cubicBezTo>
                    <a:pt x="784860" y="438150"/>
                    <a:pt x="733425" y="410528"/>
                    <a:pt x="686753" y="379095"/>
                  </a:cubicBezTo>
                  <a:cubicBezTo>
                    <a:pt x="738188" y="373380"/>
                    <a:pt x="790575" y="366713"/>
                    <a:pt x="837248" y="344805"/>
                  </a:cubicBezTo>
                  <a:cubicBezTo>
                    <a:pt x="838200" y="343853"/>
                    <a:pt x="840105" y="343853"/>
                    <a:pt x="841057" y="342900"/>
                  </a:cubicBezTo>
                  <a:cubicBezTo>
                    <a:pt x="760095" y="226695"/>
                    <a:pt x="677228" y="112395"/>
                    <a:pt x="590550" y="0"/>
                  </a:cubicBezTo>
                  <a:cubicBezTo>
                    <a:pt x="588645" y="2858"/>
                    <a:pt x="587693" y="4763"/>
                    <a:pt x="585788" y="7620"/>
                  </a:cubicBezTo>
                  <a:cubicBezTo>
                    <a:pt x="534353" y="90488"/>
                    <a:pt x="448628" y="142875"/>
                    <a:pt x="363855" y="195263"/>
                  </a:cubicBezTo>
                  <a:cubicBezTo>
                    <a:pt x="411480" y="246697"/>
                    <a:pt x="463868" y="294322"/>
                    <a:pt x="521018" y="334328"/>
                  </a:cubicBezTo>
                  <a:cubicBezTo>
                    <a:pt x="449580" y="331470"/>
                    <a:pt x="383857" y="298133"/>
                    <a:pt x="320993" y="265747"/>
                  </a:cubicBezTo>
                  <a:cubicBezTo>
                    <a:pt x="309563" y="260033"/>
                    <a:pt x="297180" y="253365"/>
                    <a:pt x="285750" y="245745"/>
                  </a:cubicBezTo>
                  <a:cubicBezTo>
                    <a:pt x="279082" y="250508"/>
                    <a:pt x="272415" y="255270"/>
                    <a:pt x="265748" y="260033"/>
                  </a:cubicBezTo>
                  <a:cubicBezTo>
                    <a:pt x="214313" y="299085"/>
                    <a:pt x="170498" y="345758"/>
                    <a:pt x="133350" y="397193"/>
                  </a:cubicBezTo>
                  <a:cubicBezTo>
                    <a:pt x="229553" y="457200"/>
                    <a:pt x="342900" y="490538"/>
                    <a:pt x="456248" y="489585"/>
                  </a:cubicBezTo>
                  <a:cubicBezTo>
                    <a:pt x="402907" y="536258"/>
                    <a:pt x="324803" y="537210"/>
                    <a:pt x="253365" y="535305"/>
                  </a:cubicBezTo>
                  <a:cubicBezTo>
                    <a:pt x="203835" y="534353"/>
                    <a:pt x="154305" y="533400"/>
                    <a:pt x="104775" y="532447"/>
                  </a:cubicBezTo>
                  <a:cubicBezTo>
                    <a:pt x="89535" y="532447"/>
                    <a:pt x="73343" y="531495"/>
                    <a:pt x="58103" y="528638"/>
                  </a:cubicBezTo>
                  <a:cubicBezTo>
                    <a:pt x="22860" y="611505"/>
                    <a:pt x="2858" y="700088"/>
                    <a:pt x="0" y="790575"/>
                  </a:cubicBezTo>
                  <a:cubicBezTo>
                    <a:pt x="91440" y="799147"/>
                    <a:pt x="185738" y="784860"/>
                    <a:pt x="277178" y="770572"/>
                  </a:cubicBezTo>
                  <a:cubicBezTo>
                    <a:pt x="215265" y="836295"/>
                    <a:pt x="140018" y="888683"/>
                    <a:pt x="57150" y="925830"/>
                  </a:cubicBezTo>
                  <a:cubicBezTo>
                    <a:pt x="42863" y="931545"/>
                    <a:pt x="28575" y="938213"/>
                    <a:pt x="13335" y="940118"/>
                  </a:cubicBezTo>
                  <a:cubicBezTo>
                    <a:pt x="14288" y="945833"/>
                    <a:pt x="16193" y="951547"/>
                    <a:pt x="17145" y="958215"/>
                  </a:cubicBezTo>
                  <a:cubicBezTo>
                    <a:pt x="40958" y="1056323"/>
                    <a:pt x="89535" y="1150620"/>
                    <a:pt x="161925" y="1219200"/>
                  </a:cubicBezTo>
                  <a:cubicBezTo>
                    <a:pt x="223838" y="1190625"/>
                    <a:pt x="286703" y="1161098"/>
                    <a:pt x="348615" y="1132523"/>
                  </a:cubicBezTo>
                  <a:cubicBezTo>
                    <a:pt x="338138" y="1171575"/>
                    <a:pt x="325755" y="1209675"/>
                    <a:pt x="302895" y="1243013"/>
                  </a:cubicBezTo>
                  <a:cubicBezTo>
                    <a:pt x="291465" y="1260158"/>
                    <a:pt x="276225" y="1275398"/>
                    <a:pt x="259080" y="1286828"/>
                  </a:cubicBezTo>
                  <a:cubicBezTo>
                    <a:pt x="261938" y="1287780"/>
                    <a:pt x="263843" y="1289685"/>
                    <a:pt x="266700" y="1290638"/>
                  </a:cubicBezTo>
                  <a:cubicBezTo>
                    <a:pt x="392430" y="1346835"/>
                    <a:pt x="559118" y="1316355"/>
                    <a:pt x="637223" y="1204913"/>
                  </a:cubicBezTo>
                  <a:cubicBezTo>
                    <a:pt x="641032" y="1210628"/>
                    <a:pt x="644843" y="1215390"/>
                    <a:pt x="648653" y="1221105"/>
                  </a:cubicBezTo>
                  <a:cubicBezTo>
                    <a:pt x="689610" y="1273493"/>
                    <a:pt x="750570" y="1309688"/>
                    <a:pt x="816293" y="1321118"/>
                  </a:cubicBezTo>
                  <a:cubicBezTo>
                    <a:pt x="890588" y="1334453"/>
                    <a:pt x="969645" y="1315403"/>
                    <a:pt x="1029653" y="1269683"/>
                  </a:cubicBezTo>
                  <a:cubicBezTo>
                    <a:pt x="1031557" y="1268730"/>
                    <a:pt x="1032510" y="1266825"/>
                    <a:pt x="1034415" y="1265873"/>
                  </a:cubicBezTo>
                  <a:cubicBezTo>
                    <a:pt x="1007745" y="1251585"/>
                    <a:pt x="986790" y="1230630"/>
                    <a:pt x="967740" y="1206818"/>
                  </a:cubicBezTo>
                  <a:cubicBezTo>
                    <a:pt x="929640" y="1161098"/>
                    <a:pt x="900113" y="1107758"/>
                    <a:pt x="879157" y="1052513"/>
                  </a:cubicBezTo>
                  <a:cubicBezTo>
                    <a:pt x="943928" y="1112520"/>
                    <a:pt x="1027748" y="1150620"/>
                    <a:pt x="1115378" y="1162050"/>
                  </a:cubicBezTo>
                  <a:cubicBezTo>
                    <a:pt x="1155382" y="1084898"/>
                    <a:pt x="1164907" y="992505"/>
                    <a:pt x="1148715" y="90773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5" name="Google Shape;845;p7"/>
            <p:cNvSpPr/>
            <p:nvPr/>
          </p:nvSpPr>
          <p:spPr>
            <a:xfrm>
              <a:off x="7527095" y="3112518"/>
              <a:ext cx="593165" cy="1325287"/>
            </a:xfrm>
            <a:custGeom>
              <a:avLst/>
              <a:gdLst/>
              <a:ahLst/>
              <a:cxnLst/>
              <a:rect l="l" t="t" r="r" b="b"/>
              <a:pathLst>
                <a:path w="593165" h="1325287" extrusionOk="0">
                  <a:moveTo>
                    <a:pt x="140229" y="1269683"/>
                  </a:moveTo>
                  <a:cubicBezTo>
                    <a:pt x="174519" y="1295400"/>
                    <a:pt x="214524" y="1313498"/>
                    <a:pt x="256434" y="1321118"/>
                  </a:cubicBezTo>
                  <a:cubicBezTo>
                    <a:pt x="330729" y="1334453"/>
                    <a:pt x="409787" y="1315403"/>
                    <a:pt x="469794" y="1269683"/>
                  </a:cubicBezTo>
                  <a:cubicBezTo>
                    <a:pt x="471699" y="1268730"/>
                    <a:pt x="472651" y="1266825"/>
                    <a:pt x="474557" y="1265873"/>
                  </a:cubicBezTo>
                  <a:cubicBezTo>
                    <a:pt x="447887" y="1251585"/>
                    <a:pt x="426932" y="1230630"/>
                    <a:pt x="407882" y="1206818"/>
                  </a:cubicBezTo>
                  <a:cubicBezTo>
                    <a:pt x="369782" y="1161098"/>
                    <a:pt x="340254" y="1107758"/>
                    <a:pt x="319299" y="1052513"/>
                  </a:cubicBezTo>
                  <a:cubicBezTo>
                    <a:pt x="384069" y="1112520"/>
                    <a:pt x="467889" y="1150620"/>
                    <a:pt x="555519" y="1162050"/>
                  </a:cubicBezTo>
                  <a:cubicBezTo>
                    <a:pt x="592666" y="1085850"/>
                    <a:pt x="601239" y="992505"/>
                    <a:pt x="585999" y="907733"/>
                  </a:cubicBezTo>
                  <a:cubicBezTo>
                    <a:pt x="585999" y="906780"/>
                    <a:pt x="585999" y="905828"/>
                    <a:pt x="585046" y="904875"/>
                  </a:cubicBezTo>
                  <a:cubicBezTo>
                    <a:pt x="578379" y="905828"/>
                    <a:pt x="571712" y="905828"/>
                    <a:pt x="565044" y="905828"/>
                  </a:cubicBezTo>
                  <a:cubicBezTo>
                    <a:pt x="457412" y="902018"/>
                    <a:pt x="358351" y="845820"/>
                    <a:pt x="265007" y="791528"/>
                  </a:cubicBezTo>
                  <a:cubicBezTo>
                    <a:pt x="356446" y="825818"/>
                    <a:pt x="460269" y="824865"/>
                    <a:pt x="551709" y="792480"/>
                  </a:cubicBezTo>
                  <a:cubicBezTo>
                    <a:pt x="517419" y="706755"/>
                    <a:pt x="467889" y="626745"/>
                    <a:pt x="417407" y="548640"/>
                  </a:cubicBezTo>
                  <a:cubicBezTo>
                    <a:pt x="393594" y="512445"/>
                    <a:pt x="369782" y="477203"/>
                    <a:pt x="345969" y="441008"/>
                  </a:cubicBezTo>
                  <a:cubicBezTo>
                    <a:pt x="324062" y="446723"/>
                    <a:pt x="300249" y="447675"/>
                    <a:pt x="277389" y="444818"/>
                  </a:cubicBezTo>
                  <a:cubicBezTo>
                    <a:pt x="222144" y="438150"/>
                    <a:pt x="170709" y="410528"/>
                    <a:pt x="124037" y="379095"/>
                  </a:cubicBezTo>
                  <a:cubicBezTo>
                    <a:pt x="175471" y="373380"/>
                    <a:pt x="227859" y="366713"/>
                    <a:pt x="274532" y="344805"/>
                  </a:cubicBezTo>
                  <a:cubicBezTo>
                    <a:pt x="275484" y="343853"/>
                    <a:pt x="277389" y="343853"/>
                    <a:pt x="278341" y="342900"/>
                  </a:cubicBezTo>
                  <a:cubicBezTo>
                    <a:pt x="197379" y="226695"/>
                    <a:pt x="114512" y="112395"/>
                    <a:pt x="27834" y="0"/>
                  </a:cubicBezTo>
                  <a:cubicBezTo>
                    <a:pt x="25929" y="2858"/>
                    <a:pt x="24976" y="4763"/>
                    <a:pt x="23071" y="7620"/>
                  </a:cubicBezTo>
                  <a:cubicBezTo>
                    <a:pt x="16404" y="51435"/>
                    <a:pt x="-37888" y="387668"/>
                    <a:pt x="47837" y="694373"/>
                  </a:cubicBezTo>
                  <a:cubicBezTo>
                    <a:pt x="133562" y="1001078"/>
                    <a:pt x="76412" y="1203960"/>
                    <a:pt x="76412" y="1203960"/>
                  </a:cubicBezTo>
                  <a:lnTo>
                    <a:pt x="140229" y="1269683"/>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46" name="Google Shape;846;p7"/>
          <p:cNvGrpSpPr/>
          <p:nvPr/>
        </p:nvGrpSpPr>
        <p:grpSpPr>
          <a:xfrm flipH="1">
            <a:off x="1534328" y="5857527"/>
            <a:ext cx="726093" cy="1575816"/>
            <a:chOff x="5685287" y="2863915"/>
            <a:chExt cx="907616" cy="1969770"/>
          </a:xfrm>
        </p:grpSpPr>
        <p:sp>
          <p:nvSpPr>
            <p:cNvPr id="847" name="Google Shape;847;p7"/>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8" name="Google Shape;848;p7"/>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9" name="Google Shape;849;p7"/>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50" name="Google Shape;850;p7"/>
          <p:cNvGrpSpPr/>
          <p:nvPr/>
        </p:nvGrpSpPr>
        <p:grpSpPr>
          <a:xfrm flipH="1">
            <a:off x="1018629" y="5860575"/>
            <a:ext cx="692595" cy="1524761"/>
            <a:chOff x="6371781" y="2867726"/>
            <a:chExt cx="865744" cy="1905951"/>
          </a:xfrm>
        </p:grpSpPr>
        <p:sp>
          <p:nvSpPr>
            <p:cNvPr id="851" name="Google Shape;851;p7"/>
            <p:cNvSpPr/>
            <p:nvPr/>
          </p:nvSpPr>
          <p:spPr>
            <a:xfrm>
              <a:off x="6371781" y="2867726"/>
              <a:ext cx="736425" cy="1790700"/>
            </a:xfrm>
            <a:custGeom>
              <a:avLst/>
              <a:gdLst/>
              <a:ahLst/>
              <a:cxnLst/>
              <a:rect l="l" t="t" r="r" b="b"/>
              <a:pathLst>
                <a:path w="736425" h="1790700" extrusionOk="0">
                  <a:moveTo>
                    <a:pt x="736425" y="0"/>
                  </a:moveTo>
                  <a:cubicBezTo>
                    <a:pt x="622125" y="66675"/>
                    <a:pt x="519255" y="145732"/>
                    <a:pt x="428768" y="234315"/>
                  </a:cubicBezTo>
                  <a:cubicBezTo>
                    <a:pt x="463058" y="277178"/>
                    <a:pt x="499253" y="318135"/>
                    <a:pt x="526875" y="340042"/>
                  </a:cubicBezTo>
                  <a:cubicBezTo>
                    <a:pt x="526875" y="340042"/>
                    <a:pt x="449723" y="317182"/>
                    <a:pt x="379238" y="284797"/>
                  </a:cubicBezTo>
                  <a:cubicBezTo>
                    <a:pt x="295418" y="374332"/>
                    <a:pt x="223980" y="473392"/>
                    <a:pt x="166830" y="579120"/>
                  </a:cubicBezTo>
                  <a:cubicBezTo>
                    <a:pt x="229695" y="633413"/>
                    <a:pt x="299228" y="690563"/>
                    <a:pt x="341138" y="718185"/>
                  </a:cubicBezTo>
                  <a:cubicBezTo>
                    <a:pt x="399240" y="755332"/>
                    <a:pt x="250650" y="713422"/>
                    <a:pt x="123968" y="665797"/>
                  </a:cubicBezTo>
                  <a:cubicBezTo>
                    <a:pt x="106823" y="703897"/>
                    <a:pt x="91583" y="741997"/>
                    <a:pt x="78248" y="782003"/>
                  </a:cubicBezTo>
                  <a:cubicBezTo>
                    <a:pt x="50625" y="860107"/>
                    <a:pt x="30623" y="942022"/>
                    <a:pt x="18240" y="1024890"/>
                  </a:cubicBezTo>
                  <a:cubicBezTo>
                    <a:pt x="104918" y="1069657"/>
                    <a:pt x="193500" y="1113473"/>
                    <a:pt x="214455" y="1117282"/>
                  </a:cubicBezTo>
                  <a:cubicBezTo>
                    <a:pt x="242078" y="1122998"/>
                    <a:pt x="120158" y="1123950"/>
                    <a:pt x="6810" y="1111567"/>
                  </a:cubicBezTo>
                  <a:cubicBezTo>
                    <a:pt x="3000" y="1154430"/>
                    <a:pt x="143" y="1197292"/>
                    <a:pt x="143" y="1241107"/>
                  </a:cubicBezTo>
                  <a:cubicBezTo>
                    <a:pt x="-810" y="1311592"/>
                    <a:pt x="3000" y="1383982"/>
                    <a:pt x="11573" y="1456373"/>
                  </a:cubicBezTo>
                  <a:cubicBezTo>
                    <a:pt x="43958" y="1461135"/>
                    <a:pt x="73485" y="1465898"/>
                    <a:pt x="84915" y="1464945"/>
                  </a:cubicBezTo>
                  <a:cubicBezTo>
                    <a:pt x="103965" y="1463992"/>
                    <a:pt x="64913" y="1504950"/>
                    <a:pt x="21098" y="1524953"/>
                  </a:cubicBezTo>
                  <a:cubicBezTo>
                    <a:pt x="28718" y="1573530"/>
                    <a:pt x="40148" y="1622107"/>
                    <a:pt x="53483" y="1669732"/>
                  </a:cubicBezTo>
                  <a:cubicBezTo>
                    <a:pt x="71580" y="1733550"/>
                    <a:pt x="96345" y="1771650"/>
                    <a:pt x="124920" y="1790700"/>
                  </a:cubicBezTo>
                  <a:cubicBezTo>
                    <a:pt x="299228" y="1196340"/>
                    <a:pt x="506873" y="569595"/>
                    <a:pt x="736425" y="0"/>
                  </a:cubicBezTo>
                  <a:cubicBezTo>
                    <a:pt x="736425" y="952"/>
                    <a:pt x="736425" y="0"/>
                    <a:pt x="736425"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2" name="Google Shape;852;p7"/>
            <p:cNvSpPr/>
            <p:nvPr/>
          </p:nvSpPr>
          <p:spPr>
            <a:xfrm>
              <a:off x="6488181" y="2872788"/>
              <a:ext cx="749344" cy="1806113"/>
            </a:xfrm>
            <a:custGeom>
              <a:avLst/>
              <a:gdLst/>
              <a:ahLst/>
              <a:cxnLst/>
              <a:rect l="l" t="t" r="r" b="b"/>
              <a:pathLst>
                <a:path w="749344" h="1806113" extrusionOk="0">
                  <a:moveTo>
                    <a:pt x="360998" y="1284923"/>
                  </a:moveTo>
                  <a:cubicBezTo>
                    <a:pt x="394335" y="1312545"/>
                    <a:pt x="464820" y="1352550"/>
                    <a:pt x="532448" y="1387793"/>
                  </a:cubicBezTo>
                  <a:cubicBezTo>
                    <a:pt x="596265" y="1290637"/>
                    <a:pt x="646748" y="1186815"/>
                    <a:pt x="682943" y="1077277"/>
                  </a:cubicBezTo>
                  <a:cubicBezTo>
                    <a:pt x="688658" y="1060133"/>
                    <a:pt x="693420" y="1043940"/>
                    <a:pt x="698183" y="1026795"/>
                  </a:cubicBezTo>
                  <a:cubicBezTo>
                    <a:pt x="609600" y="1008698"/>
                    <a:pt x="501015" y="978218"/>
                    <a:pt x="544830" y="977265"/>
                  </a:cubicBezTo>
                  <a:cubicBezTo>
                    <a:pt x="576263" y="977265"/>
                    <a:pt x="649605" y="970598"/>
                    <a:pt x="714375" y="964883"/>
                  </a:cubicBezTo>
                  <a:cubicBezTo>
                    <a:pt x="745807" y="827723"/>
                    <a:pt x="756285" y="684848"/>
                    <a:pt x="744855" y="539115"/>
                  </a:cubicBezTo>
                  <a:cubicBezTo>
                    <a:pt x="658178" y="530543"/>
                    <a:pt x="552450" y="505777"/>
                    <a:pt x="591503" y="508635"/>
                  </a:cubicBezTo>
                  <a:cubicBezTo>
                    <a:pt x="621983" y="510540"/>
                    <a:pt x="683895" y="483870"/>
                    <a:pt x="736282" y="458152"/>
                  </a:cubicBezTo>
                  <a:cubicBezTo>
                    <a:pt x="717232" y="305752"/>
                    <a:pt x="675323" y="151448"/>
                    <a:pt x="610553" y="0"/>
                  </a:cubicBezTo>
                  <a:cubicBezTo>
                    <a:pt x="381000" y="568643"/>
                    <a:pt x="173355" y="1195387"/>
                    <a:pt x="0" y="1790700"/>
                  </a:cubicBezTo>
                  <a:cubicBezTo>
                    <a:pt x="53340" y="1825943"/>
                    <a:pt x="122873" y="1797368"/>
                    <a:pt x="200025" y="1739265"/>
                  </a:cubicBezTo>
                  <a:cubicBezTo>
                    <a:pt x="219075" y="1724977"/>
                    <a:pt x="238125" y="1709737"/>
                    <a:pt x="256223" y="1694498"/>
                  </a:cubicBezTo>
                  <a:cubicBezTo>
                    <a:pt x="222885" y="1642110"/>
                    <a:pt x="199073" y="1542098"/>
                    <a:pt x="220028" y="1564005"/>
                  </a:cubicBezTo>
                  <a:cubicBezTo>
                    <a:pt x="232410" y="1577340"/>
                    <a:pt x="273368" y="1612583"/>
                    <a:pt x="311468" y="1645920"/>
                  </a:cubicBezTo>
                  <a:cubicBezTo>
                    <a:pt x="375285" y="1586865"/>
                    <a:pt x="433388" y="1523048"/>
                    <a:pt x="483870" y="1455420"/>
                  </a:cubicBezTo>
                  <a:cubicBezTo>
                    <a:pt x="397193" y="1366837"/>
                    <a:pt x="312420" y="1243965"/>
                    <a:pt x="360998" y="1284923"/>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3" name="Google Shape;853;p7"/>
            <p:cNvSpPr/>
            <p:nvPr/>
          </p:nvSpPr>
          <p:spPr>
            <a:xfrm>
              <a:off x="6459553" y="2932495"/>
              <a:ext cx="629602" cy="1841182"/>
            </a:xfrm>
            <a:custGeom>
              <a:avLst/>
              <a:gdLst/>
              <a:ahLst/>
              <a:cxnLst/>
              <a:rect l="l" t="t" r="r" b="b"/>
              <a:pathLst>
                <a:path w="629602" h="1841182" extrusionOk="0">
                  <a:moveTo>
                    <a:pt x="629603" y="1905"/>
                  </a:moveTo>
                  <a:cubicBezTo>
                    <a:pt x="507683" y="300990"/>
                    <a:pt x="396240" y="603885"/>
                    <a:pt x="294323" y="911543"/>
                  </a:cubicBezTo>
                  <a:cubicBezTo>
                    <a:pt x="192405" y="1218248"/>
                    <a:pt x="100013" y="1529715"/>
                    <a:pt x="11430" y="1841183"/>
                  </a:cubicBezTo>
                  <a:lnTo>
                    <a:pt x="0" y="1837373"/>
                  </a:lnTo>
                  <a:cubicBezTo>
                    <a:pt x="89535" y="1525905"/>
                    <a:pt x="182880" y="1215390"/>
                    <a:pt x="284798" y="908685"/>
                  </a:cubicBezTo>
                  <a:cubicBezTo>
                    <a:pt x="387668" y="601980"/>
                    <a:pt x="499110" y="298133"/>
                    <a:pt x="621983" y="0"/>
                  </a:cubicBezTo>
                  <a:lnTo>
                    <a:pt x="629603" y="190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54" name="Google Shape;854;p7"/>
          <p:cNvGrpSpPr/>
          <p:nvPr/>
        </p:nvGrpSpPr>
        <p:grpSpPr>
          <a:xfrm flipH="1">
            <a:off x="1923297" y="6070660"/>
            <a:ext cx="887150" cy="1239492"/>
            <a:chOff x="4997749" y="3130332"/>
            <a:chExt cx="1108938" cy="1549365"/>
          </a:xfrm>
        </p:grpSpPr>
        <p:sp>
          <p:nvSpPr>
            <p:cNvPr id="855" name="Google Shape;855;p7"/>
            <p:cNvSpPr/>
            <p:nvPr/>
          </p:nvSpPr>
          <p:spPr>
            <a:xfrm>
              <a:off x="4997749" y="3130332"/>
              <a:ext cx="1108938" cy="1471784"/>
            </a:xfrm>
            <a:custGeom>
              <a:avLst/>
              <a:gdLst/>
              <a:ahLst/>
              <a:cxnLst/>
              <a:rect l="l" t="t" r="r" b="b"/>
              <a:pathLst>
                <a:path w="1108938" h="1471784" extrusionOk="0">
                  <a:moveTo>
                    <a:pt x="476920" y="1201386"/>
                  </a:moveTo>
                  <a:cubicBezTo>
                    <a:pt x="399767" y="1179478"/>
                    <a:pt x="320710" y="1164238"/>
                    <a:pt x="250225" y="1126138"/>
                  </a:cubicBezTo>
                  <a:cubicBezTo>
                    <a:pt x="179740" y="1088038"/>
                    <a:pt x="119732" y="1020411"/>
                    <a:pt x="116875" y="940401"/>
                  </a:cubicBezTo>
                  <a:cubicBezTo>
                    <a:pt x="114017" y="860391"/>
                    <a:pt x="191170" y="780381"/>
                    <a:pt x="268322" y="800384"/>
                  </a:cubicBezTo>
                  <a:cubicBezTo>
                    <a:pt x="299755" y="808956"/>
                    <a:pt x="337855" y="828959"/>
                    <a:pt x="358810" y="805146"/>
                  </a:cubicBezTo>
                  <a:cubicBezTo>
                    <a:pt x="378812" y="782286"/>
                    <a:pt x="356905" y="746091"/>
                    <a:pt x="332140" y="729898"/>
                  </a:cubicBezTo>
                  <a:cubicBezTo>
                    <a:pt x="290230" y="702276"/>
                    <a:pt x="240700" y="692751"/>
                    <a:pt x="192122" y="680368"/>
                  </a:cubicBezTo>
                  <a:cubicBezTo>
                    <a:pt x="144497" y="667034"/>
                    <a:pt x="94967" y="647984"/>
                    <a:pt x="64487" y="607978"/>
                  </a:cubicBezTo>
                  <a:cubicBezTo>
                    <a:pt x="34960" y="567973"/>
                    <a:pt x="34960" y="502251"/>
                    <a:pt x="76870" y="475581"/>
                  </a:cubicBezTo>
                  <a:cubicBezTo>
                    <a:pt x="92110" y="465103"/>
                    <a:pt x="112112" y="461293"/>
                    <a:pt x="125447" y="447958"/>
                  </a:cubicBezTo>
                  <a:cubicBezTo>
                    <a:pt x="147355" y="425098"/>
                    <a:pt x="138782" y="386998"/>
                    <a:pt x="119732" y="362233"/>
                  </a:cubicBezTo>
                  <a:cubicBezTo>
                    <a:pt x="99730" y="337468"/>
                    <a:pt x="72107" y="322228"/>
                    <a:pt x="49247" y="300321"/>
                  </a:cubicBezTo>
                  <a:cubicBezTo>
                    <a:pt x="-29810" y="224121"/>
                    <a:pt x="-10760" y="72673"/>
                    <a:pt x="85442" y="19333"/>
                  </a:cubicBezTo>
                  <a:cubicBezTo>
                    <a:pt x="181645" y="-34007"/>
                    <a:pt x="320710" y="28858"/>
                    <a:pt x="343570" y="136491"/>
                  </a:cubicBezTo>
                  <a:cubicBezTo>
                    <a:pt x="350237" y="169828"/>
                    <a:pt x="348332" y="205071"/>
                    <a:pt x="360715" y="236503"/>
                  </a:cubicBezTo>
                  <a:cubicBezTo>
                    <a:pt x="373097" y="267936"/>
                    <a:pt x="410245" y="294606"/>
                    <a:pt x="440725" y="279366"/>
                  </a:cubicBezTo>
                  <a:cubicBezTo>
                    <a:pt x="471205" y="264126"/>
                    <a:pt x="472157" y="220311"/>
                    <a:pt x="491207" y="191736"/>
                  </a:cubicBezTo>
                  <a:cubicBezTo>
                    <a:pt x="521687" y="143158"/>
                    <a:pt x="598840" y="145063"/>
                    <a:pt x="641703" y="183163"/>
                  </a:cubicBezTo>
                  <a:cubicBezTo>
                    <a:pt x="684565" y="221263"/>
                    <a:pt x="697900" y="282223"/>
                    <a:pt x="699805" y="339373"/>
                  </a:cubicBezTo>
                  <a:cubicBezTo>
                    <a:pt x="701710" y="396523"/>
                    <a:pt x="693137" y="454626"/>
                    <a:pt x="701710" y="510823"/>
                  </a:cubicBezTo>
                  <a:cubicBezTo>
                    <a:pt x="704567" y="530826"/>
                    <a:pt x="713140" y="553686"/>
                    <a:pt x="732190" y="558448"/>
                  </a:cubicBezTo>
                  <a:cubicBezTo>
                    <a:pt x="763622" y="566068"/>
                    <a:pt x="779815" y="524158"/>
                    <a:pt x="796007" y="496536"/>
                  </a:cubicBezTo>
                  <a:cubicBezTo>
                    <a:pt x="834107" y="429861"/>
                    <a:pt x="936978" y="425098"/>
                    <a:pt x="998890" y="469866"/>
                  </a:cubicBezTo>
                  <a:cubicBezTo>
                    <a:pt x="1060803" y="515586"/>
                    <a:pt x="1089378" y="594643"/>
                    <a:pt x="1100807" y="670843"/>
                  </a:cubicBezTo>
                  <a:cubicBezTo>
                    <a:pt x="1100807" y="670843"/>
                    <a:pt x="1100807" y="670843"/>
                    <a:pt x="1100807" y="670843"/>
                  </a:cubicBezTo>
                  <a:cubicBezTo>
                    <a:pt x="1118905" y="793716"/>
                    <a:pt x="1103665" y="917541"/>
                    <a:pt x="1085567" y="1039461"/>
                  </a:cubicBezTo>
                  <a:cubicBezTo>
                    <a:pt x="1067470" y="1157571"/>
                    <a:pt x="1068422" y="1284253"/>
                    <a:pt x="1046515" y="1399506"/>
                  </a:cubicBezTo>
                  <a:cubicBezTo>
                    <a:pt x="1015082" y="1562384"/>
                    <a:pt x="892210" y="1406173"/>
                    <a:pt x="816010" y="1355691"/>
                  </a:cubicBezTo>
                  <a:cubicBezTo>
                    <a:pt x="710282" y="1289016"/>
                    <a:pt x="595982" y="1235676"/>
                    <a:pt x="476920" y="1201386"/>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6" name="Google Shape;856;p7"/>
            <p:cNvSpPr/>
            <p:nvPr/>
          </p:nvSpPr>
          <p:spPr>
            <a:xfrm>
              <a:off x="5203012" y="3417822"/>
              <a:ext cx="850127" cy="1261875"/>
            </a:xfrm>
            <a:custGeom>
              <a:avLst/>
              <a:gdLst/>
              <a:ahLst/>
              <a:cxnLst/>
              <a:rect l="l" t="t" r="r" b="b"/>
              <a:pathLst>
                <a:path w="850127" h="1261875" extrusionOk="0">
                  <a:moveTo>
                    <a:pt x="642179" y="384306"/>
                  </a:moveTo>
                  <a:cubicBezTo>
                    <a:pt x="642179" y="379543"/>
                    <a:pt x="634559" y="380496"/>
                    <a:pt x="634559" y="385258"/>
                  </a:cubicBezTo>
                  <a:cubicBezTo>
                    <a:pt x="647894" y="637671"/>
                    <a:pt x="692662" y="885321"/>
                    <a:pt x="778387" y="1122493"/>
                  </a:cubicBezTo>
                  <a:cubicBezTo>
                    <a:pt x="643132" y="880558"/>
                    <a:pt x="494541" y="647196"/>
                    <a:pt x="332616" y="422406"/>
                  </a:cubicBezTo>
                  <a:cubicBezTo>
                    <a:pt x="332616" y="422406"/>
                    <a:pt x="332616" y="422406"/>
                    <a:pt x="332616" y="421453"/>
                  </a:cubicBezTo>
                  <a:cubicBezTo>
                    <a:pt x="316424" y="321441"/>
                    <a:pt x="311662" y="220476"/>
                    <a:pt x="317377" y="119511"/>
                  </a:cubicBezTo>
                  <a:cubicBezTo>
                    <a:pt x="317377" y="114748"/>
                    <a:pt x="309757" y="113796"/>
                    <a:pt x="309757" y="118558"/>
                  </a:cubicBezTo>
                  <a:cubicBezTo>
                    <a:pt x="304041" y="215713"/>
                    <a:pt x="308804" y="312868"/>
                    <a:pt x="323091" y="408118"/>
                  </a:cubicBezTo>
                  <a:cubicBezTo>
                    <a:pt x="287849" y="359541"/>
                    <a:pt x="251654" y="310963"/>
                    <a:pt x="215459" y="263338"/>
                  </a:cubicBezTo>
                  <a:cubicBezTo>
                    <a:pt x="147832" y="174756"/>
                    <a:pt x="78299" y="87126"/>
                    <a:pt x="6862" y="1401"/>
                  </a:cubicBezTo>
                  <a:cubicBezTo>
                    <a:pt x="4004" y="-2409"/>
                    <a:pt x="-2663" y="2353"/>
                    <a:pt x="1147" y="6163"/>
                  </a:cubicBezTo>
                  <a:cubicBezTo>
                    <a:pt x="75441" y="95698"/>
                    <a:pt x="147832" y="187138"/>
                    <a:pt x="218316" y="279531"/>
                  </a:cubicBezTo>
                  <a:cubicBezTo>
                    <a:pt x="163072" y="261433"/>
                    <a:pt x="107827" y="243336"/>
                    <a:pt x="52582" y="226191"/>
                  </a:cubicBezTo>
                  <a:cubicBezTo>
                    <a:pt x="47819" y="224286"/>
                    <a:pt x="44962" y="231906"/>
                    <a:pt x="49724" y="233811"/>
                  </a:cubicBezTo>
                  <a:cubicBezTo>
                    <a:pt x="107827" y="252861"/>
                    <a:pt x="166882" y="271911"/>
                    <a:pt x="224984" y="290961"/>
                  </a:cubicBezTo>
                  <a:cubicBezTo>
                    <a:pt x="224984" y="290961"/>
                    <a:pt x="225937" y="290961"/>
                    <a:pt x="225937" y="290961"/>
                  </a:cubicBezTo>
                  <a:cubicBezTo>
                    <a:pt x="349762" y="455743"/>
                    <a:pt x="466919" y="625288"/>
                    <a:pt x="576457" y="799596"/>
                  </a:cubicBezTo>
                  <a:cubicBezTo>
                    <a:pt x="441202" y="730063"/>
                    <a:pt x="299279" y="672913"/>
                    <a:pt x="152594" y="630051"/>
                  </a:cubicBezTo>
                  <a:cubicBezTo>
                    <a:pt x="147832" y="629098"/>
                    <a:pt x="144974" y="635766"/>
                    <a:pt x="149737" y="637671"/>
                  </a:cubicBezTo>
                  <a:cubicBezTo>
                    <a:pt x="300232" y="681486"/>
                    <a:pt x="445964" y="740541"/>
                    <a:pt x="584077" y="812931"/>
                  </a:cubicBezTo>
                  <a:cubicBezTo>
                    <a:pt x="616462" y="865318"/>
                    <a:pt x="648847" y="917706"/>
                    <a:pt x="680279" y="971046"/>
                  </a:cubicBezTo>
                  <a:cubicBezTo>
                    <a:pt x="736477" y="1066296"/>
                    <a:pt x="790769" y="1162498"/>
                    <a:pt x="842204" y="1259653"/>
                  </a:cubicBezTo>
                  <a:cubicBezTo>
                    <a:pt x="844109" y="1264416"/>
                    <a:pt x="851729" y="1260606"/>
                    <a:pt x="849824" y="1256796"/>
                  </a:cubicBezTo>
                  <a:cubicBezTo>
                    <a:pt x="833632" y="1226316"/>
                    <a:pt x="817439" y="1196788"/>
                    <a:pt x="800294" y="1166308"/>
                  </a:cubicBezTo>
                  <a:cubicBezTo>
                    <a:pt x="800294" y="1165356"/>
                    <a:pt x="800294" y="1165356"/>
                    <a:pt x="800294" y="1164403"/>
                  </a:cubicBezTo>
                  <a:cubicBezTo>
                    <a:pt x="705044" y="912943"/>
                    <a:pt x="655514" y="651958"/>
                    <a:pt x="642179" y="384306"/>
                  </a:cubicBezTo>
                  <a:close/>
                </a:path>
              </a:pathLst>
            </a:custGeom>
            <a:solidFill>
              <a:srgbClr val="317A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57" name="Google Shape;857;p7"/>
          <p:cNvSpPr/>
          <p:nvPr/>
        </p:nvSpPr>
        <p:spPr>
          <a:xfrm flipH="1">
            <a:off x="1168906" y="5351449"/>
            <a:ext cx="73151" cy="73151"/>
          </a:xfrm>
          <a:custGeom>
            <a:avLst/>
            <a:gdLst/>
            <a:ahLst/>
            <a:cxnLst/>
            <a:rect l="l" t="t" r="r" b="b"/>
            <a:pathLst>
              <a:path w="91439" h="91439" extrusionOk="0">
                <a:moveTo>
                  <a:pt x="91440" y="45720"/>
                </a:moveTo>
                <a:cubicBezTo>
                  <a:pt x="91440" y="70485"/>
                  <a:pt x="71438" y="91440"/>
                  <a:pt x="45720" y="91440"/>
                </a:cubicBezTo>
                <a:cubicBezTo>
                  <a:pt x="20955" y="91440"/>
                  <a:pt x="0" y="71438"/>
                  <a:pt x="0" y="45720"/>
                </a:cubicBezTo>
                <a:cubicBezTo>
                  <a:pt x="0" y="20955"/>
                  <a:pt x="20002" y="0"/>
                  <a:pt x="45720" y="0"/>
                </a:cubicBezTo>
                <a:cubicBezTo>
                  <a:pt x="71438" y="0"/>
                  <a:pt x="91440" y="20002"/>
                  <a:pt x="91440" y="4572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8" name="Google Shape;858;p7"/>
          <p:cNvSpPr/>
          <p:nvPr/>
        </p:nvSpPr>
        <p:spPr>
          <a:xfrm flipH="1">
            <a:off x="868696" y="5192963"/>
            <a:ext cx="68580" cy="68580"/>
          </a:xfrm>
          <a:custGeom>
            <a:avLst/>
            <a:gdLst/>
            <a:ahLst/>
            <a:cxnLst/>
            <a:rect l="l" t="t" r="r" b="b"/>
            <a:pathLst>
              <a:path w="85725" h="85725" extrusionOk="0">
                <a:moveTo>
                  <a:pt x="85725" y="42863"/>
                </a:moveTo>
                <a:cubicBezTo>
                  <a:pt x="85725" y="66675"/>
                  <a:pt x="66675" y="85725"/>
                  <a:pt x="42863" y="85725"/>
                </a:cubicBezTo>
                <a:cubicBezTo>
                  <a:pt x="19050" y="85725"/>
                  <a:pt x="0" y="66675"/>
                  <a:pt x="0" y="42863"/>
                </a:cubicBezTo>
                <a:cubicBezTo>
                  <a:pt x="0" y="19050"/>
                  <a:pt x="19050" y="0"/>
                  <a:pt x="42863" y="0"/>
                </a:cubicBezTo>
                <a:cubicBezTo>
                  <a:pt x="66675" y="0"/>
                  <a:pt x="85725" y="19050"/>
                  <a:pt x="85725" y="42863"/>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9" name="Google Shape;859;p7"/>
          <p:cNvSpPr/>
          <p:nvPr/>
        </p:nvSpPr>
        <p:spPr>
          <a:xfrm flipH="1">
            <a:off x="1889713" y="5282111"/>
            <a:ext cx="77724" cy="77723"/>
          </a:xfrm>
          <a:custGeom>
            <a:avLst/>
            <a:gdLst/>
            <a:ahLst/>
            <a:cxnLst/>
            <a:rect l="l" t="t" r="r" b="b"/>
            <a:pathLst>
              <a:path w="97155" h="97154" extrusionOk="0">
                <a:moveTo>
                  <a:pt x="97155" y="48578"/>
                </a:moveTo>
                <a:cubicBezTo>
                  <a:pt x="97155" y="75248"/>
                  <a:pt x="75247" y="97155"/>
                  <a:pt x="48578" y="97155"/>
                </a:cubicBezTo>
                <a:cubicBezTo>
                  <a:pt x="21907" y="97155"/>
                  <a:pt x="0" y="75248"/>
                  <a:pt x="0" y="48578"/>
                </a:cubicBezTo>
                <a:cubicBezTo>
                  <a:pt x="0" y="21908"/>
                  <a:pt x="21907" y="0"/>
                  <a:pt x="48578" y="0"/>
                </a:cubicBezTo>
                <a:cubicBezTo>
                  <a:pt x="75247" y="953"/>
                  <a:pt x="97155" y="22860"/>
                  <a:pt x="97155" y="4857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0" name="Google Shape;860;p7"/>
          <p:cNvSpPr/>
          <p:nvPr/>
        </p:nvSpPr>
        <p:spPr>
          <a:xfrm flipH="1">
            <a:off x="529629" y="5638705"/>
            <a:ext cx="35052" cy="35052"/>
          </a:xfrm>
          <a:custGeom>
            <a:avLst/>
            <a:gdLst/>
            <a:ahLst/>
            <a:cxnLst/>
            <a:rect l="l" t="t" r="r" b="b"/>
            <a:pathLst>
              <a:path w="43815" h="43815" extrusionOk="0">
                <a:moveTo>
                  <a:pt x="43815" y="21908"/>
                </a:moveTo>
                <a:cubicBezTo>
                  <a:pt x="43815" y="33338"/>
                  <a:pt x="34290" y="43815"/>
                  <a:pt x="21908" y="43815"/>
                </a:cubicBezTo>
                <a:cubicBezTo>
                  <a:pt x="10478" y="43815"/>
                  <a:pt x="0" y="34290"/>
                  <a:pt x="0" y="21908"/>
                </a:cubicBezTo>
                <a:cubicBezTo>
                  <a:pt x="0" y="9525"/>
                  <a:pt x="9525" y="0"/>
                  <a:pt x="21908" y="0"/>
                </a:cubicBezTo>
                <a:cubicBezTo>
                  <a:pt x="34290" y="0"/>
                  <a:pt x="43815" y="9525"/>
                  <a:pt x="43815" y="2190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1" name="Google Shape;861;p7"/>
          <p:cNvSpPr/>
          <p:nvPr/>
        </p:nvSpPr>
        <p:spPr>
          <a:xfrm flipH="1">
            <a:off x="211893" y="5055781"/>
            <a:ext cx="59436" cy="59466"/>
          </a:xfrm>
          <a:custGeom>
            <a:avLst/>
            <a:gdLst/>
            <a:ahLst/>
            <a:cxnLst/>
            <a:rect l="l" t="t" r="r" b="b"/>
            <a:pathLst>
              <a:path w="74295" h="74332" extrusionOk="0">
                <a:moveTo>
                  <a:pt x="74295" y="37185"/>
                </a:moveTo>
                <a:cubicBezTo>
                  <a:pt x="74295" y="58140"/>
                  <a:pt x="57150" y="74333"/>
                  <a:pt x="37148" y="74333"/>
                </a:cubicBezTo>
                <a:cubicBezTo>
                  <a:pt x="16193" y="74333"/>
                  <a:pt x="0" y="57188"/>
                  <a:pt x="0" y="37185"/>
                </a:cubicBezTo>
                <a:cubicBezTo>
                  <a:pt x="0" y="16230"/>
                  <a:pt x="17145" y="38"/>
                  <a:pt x="37148" y="38"/>
                </a:cubicBezTo>
                <a:cubicBezTo>
                  <a:pt x="57150" y="-915"/>
                  <a:pt x="74295" y="16230"/>
                  <a:pt x="74295" y="37185"/>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2" name="Google Shape;862;p7"/>
          <p:cNvSpPr/>
          <p:nvPr/>
        </p:nvSpPr>
        <p:spPr>
          <a:xfrm flipH="1">
            <a:off x="-79937" y="5175438"/>
            <a:ext cx="85344" cy="85343"/>
          </a:xfrm>
          <a:custGeom>
            <a:avLst/>
            <a:gdLst/>
            <a:ahLst/>
            <a:cxnLst/>
            <a:rect l="l" t="t" r="r" b="b"/>
            <a:pathLst>
              <a:path w="106680" h="106679" extrusionOk="0">
                <a:moveTo>
                  <a:pt x="106680" y="53340"/>
                </a:moveTo>
                <a:cubicBezTo>
                  <a:pt x="106680" y="82799"/>
                  <a:pt x="82799" y="106680"/>
                  <a:pt x="53340" y="106680"/>
                </a:cubicBezTo>
                <a:cubicBezTo>
                  <a:pt x="23882" y="106680"/>
                  <a:pt x="1" y="82799"/>
                  <a:pt x="1" y="53340"/>
                </a:cubicBezTo>
                <a:cubicBezTo>
                  <a:pt x="1" y="23881"/>
                  <a:pt x="23882" y="0"/>
                  <a:pt x="53340" y="0"/>
                </a:cubicBezTo>
                <a:cubicBezTo>
                  <a:pt x="82799" y="0"/>
                  <a:pt x="106680" y="23881"/>
                  <a:pt x="106680" y="5334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3" name="Google Shape;863;p7"/>
          <p:cNvSpPr/>
          <p:nvPr/>
        </p:nvSpPr>
        <p:spPr>
          <a:xfrm flipH="1">
            <a:off x="1267200" y="5110672"/>
            <a:ext cx="30480" cy="30480"/>
          </a:xfrm>
          <a:custGeom>
            <a:avLst/>
            <a:gdLst/>
            <a:ahLst/>
            <a:cxnLst/>
            <a:rect l="l" t="t" r="r" b="b"/>
            <a:pathLst>
              <a:path w="38100" h="38100" extrusionOk="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4" name="Google Shape;864;p7"/>
          <p:cNvSpPr/>
          <p:nvPr/>
        </p:nvSpPr>
        <p:spPr>
          <a:xfrm flipH="1">
            <a:off x="2627286" y="5544223"/>
            <a:ext cx="56387" cy="56387"/>
          </a:xfrm>
          <a:custGeom>
            <a:avLst/>
            <a:gdLst/>
            <a:ahLst/>
            <a:cxnLst/>
            <a:rect l="l" t="t" r="r" b="b"/>
            <a:pathLst>
              <a:path w="70484" h="70484" extrusionOk="0">
                <a:moveTo>
                  <a:pt x="70485" y="35242"/>
                </a:moveTo>
                <a:cubicBezTo>
                  <a:pt x="70485" y="54292"/>
                  <a:pt x="55245" y="70485"/>
                  <a:pt x="35243" y="70485"/>
                </a:cubicBezTo>
                <a:cubicBezTo>
                  <a:pt x="16193" y="70485"/>
                  <a:pt x="0" y="55245"/>
                  <a:pt x="0" y="35242"/>
                </a:cubicBezTo>
                <a:cubicBezTo>
                  <a:pt x="0" y="16192"/>
                  <a:pt x="15240" y="0"/>
                  <a:pt x="35243" y="0"/>
                </a:cubicBezTo>
                <a:cubicBezTo>
                  <a:pt x="54293" y="0"/>
                  <a:pt x="70485" y="16192"/>
                  <a:pt x="70485" y="35242"/>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5" name="Google Shape;865;p7"/>
          <p:cNvSpPr/>
          <p:nvPr/>
        </p:nvSpPr>
        <p:spPr>
          <a:xfrm flipH="1">
            <a:off x="2868064" y="5669183"/>
            <a:ext cx="47243" cy="47243"/>
          </a:xfrm>
          <a:custGeom>
            <a:avLst/>
            <a:gdLst/>
            <a:ahLst/>
            <a:cxnLst/>
            <a:rect l="l" t="t" r="r" b="b"/>
            <a:pathLst>
              <a:path w="59054" h="59054" extrusionOk="0">
                <a:moveTo>
                  <a:pt x="59055" y="29528"/>
                </a:moveTo>
                <a:cubicBezTo>
                  <a:pt x="59055" y="45720"/>
                  <a:pt x="45720" y="59055"/>
                  <a:pt x="29528" y="59055"/>
                </a:cubicBezTo>
                <a:cubicBezTo>
                  <a:pt x="13335" y="59055"/>
                  <a:pt x="0" y="45720"/>
                  <a:pt x="0" y="29528"/>
                </a:cubicBezTo>
                <a:cubicBezTo>
                  <a:pt x="0" y="13335"/>
                  <a:pt x="13335" y="0"/>
                  <a:pt x="29528" y="0"/>
                </a:cubicBezTo>
                <a:cubicBezTo>
                  <a:pt x="45720" y="0"/>
                  <a:pt x="59055" y="12383"/>
                  <a:pt x="59055" y="2952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6" name="Google Shape;866;p7"/>
          <p:cNvSpPr/>
          <p:nvPr/>
        </p:nvSpPr>
        <p:spPr>
          <a:xfrm flipH="1">
            <a:off x="570013" y="5066479"/>
            <a:ext cx="32004" cy="32003"/>
          </a:xfrm>
          <a:custGeom>
            <a:avLst/>
            <a:gdLst/>
            <a:ahLst/>
            <a:cxnLst/>
            <a:rect l="l" t="t" r="r" b="b"/>
            <a:pathLst>
              <a:path w="40005" h="40004" extrusionOk="0">
                <a:moveTo>
                  <a:pt x="40005" y="20003"/>
                </a:moveTo>
                <a:cubicBezTo>
                  <a:pt x="40005" y="31050"/>
                  <a:pt x="31050" y="40005"/>
                  <a:pt x="20003" y="40005"/>
                </a:cubicBezTo>
                <a:cubicBezTo>
                  <a:pt x="8956" y="40005"/>
                  <a:pt x="1" y="31050"/>
                  <a:pt x="1" y="20003"/>
                </a:cubicBezTo>
                <a:cubicBezTo>
                  <a:pt x="1" y="8955"/>
                  <a:pt x="8956" y="0"/>
                  <a:pt x="20003" y="0"/>
                </a:cubicBezTo>
                <a:cubicBezTo>
                  <a:pt x="31050" y="0"/>
                  <a:pt x="40005" y="8955"/>
                  <a:pt x="40005" y="20003"/>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867" name="Google Shape;867;p7"/>
          <p:cNvGrpSpPr/>
          <p:nvPr/>
        </p:nvGrpSpPr>
        <p:grpSpPr>
          <a:xfrm>
            <a:off x="8174749" y="8811"/>
            <a:ext cx="4239838" cy="1717065"/>
            <a:chOff x="6156414" y="-88"/>
            <a:chExt cx="6258064" cy="2534413"/>
          </a:xfrm>
        </p:grpSpPr>
        <p:sp>
          <p:nvSpPr>
            <p:cNvPr id="868" name="Google Shape;868;p7"/>
            <p:cNvSpPr/>
            <p:nvPr/>
          </p:nvSpPr>
          <p:spPr>
            <a:xfrm flipH="1">
              <a:off x="8296200" y="374673"/>
              <a:ext cx="226200" cy="249600"/>
            </a:xfrm>
            <a:prstGeom prst="roundRect">
              <a:avLst>
                <a:gd name="adj" fmla="val 46154"/>
              </a:avLst>
            </a:pr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69" name="Google Shape;869;p7"/>
            <p:cNvSpPr/>
            <p:nvPr/>
          </p:nvSpPr>
          <p:spPr>
            <a:xfrm flipH="1">
              <a:off x="8298134" y="350979"/>
              <a:ext cx="226200" cy="249600"/>
            </a:xfrm>
            <a:prstGeom prst="roundRect">
              <a:avLst>
                <a:gd name="adj" fmla="val 46154"/>
              </a:avLst>
            </a:prstGeom>
            <a:solidFill>
              <a:srgbClr val="6E42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70" name="Google Shape;870;p7"/>
            <p:cNvSpPr/>
            <p:nvPr/>
          </p:nvSpPr>
          <p:spPr>
            <a:xfrm>
              <a:off x="7544803" y="354388"/>
              <a:ext cx="228300" cy="251700"/>
            </a:xfrm>
            <a:prstGeom prst="roundRect">
              <a:avLst>
                <a:gd name="adj" fmla="val 46154"/>
              </a:avLst>
            </a:pr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71" name="Google Shape;871;p7"/>
            <p:cNvSpPr/>
            <p:nvPr/>
          </p:nvSpPr>
          <p:spPr>
            <a:xfrm>
              <a:off x="7542852" y="330486"/>
              <a:ext cx="228300" cy="251700"/>
            </a:xfrm>
            <a:prstGeom prst="roundRect">
              <a:avLst>
                <a:gd name="adj" fmla="val 46154"/>
              </a:avLst>
            </a:prstGeom>
            <a:solidFill>
              <a:srgbClr val="6E42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872" name="Google Shape;872;p7"/>
            <p:cNvGrpSpPr/>
            <p:nvPr/>
          </p:nvGrpSpPr>
          <p:grpSpPr>
            <a:xfrm>
              <a:off x="9274584" y="360720"/>
              <a:ext cx="1691639" cy="910589"/>
              <a:chOff x="3090862" y="1323975"/>
              <a:chExt cx="1691639" cy="910589"/>
            </a:xfrm>
          </p:grpSpPr>
          <p:grpSp>
            <p:nvGrpSpPr>
              <p:cNvPr id="873" name="Google Shape;873;p7"/>
              <p:cNvGrpSpPr/>
              <p:nvPr/>
            </p:nvGrpSpPr>
            <p:grpSpPr>
              <a:xfrm>
                <a:off x="3090862" y="1323975"/>
                <a:ext cx="1691639" cy="815106"/>
                <a:chOff x="3090862" y="1323975"/>
                <a:chExt cx="1691639" cy="815106"/>
              </a:xfrm>
            </p:grpSpPr>
            <p:sp>
              <p:nvSpPr>
                <p:cNvPr id="874" name="Google Shape;874;p7"/>
                <p:cNvSpPr/>
                <p:nvPr/>
              </p:nvSpPr>
              <p:spPr>
                <a:xfrm>
                  <a:off x="3091814" y="1323975"/>
                  <a:ext cx="1690687" cy="815106"/>
                </a:xfrm>
                <a:custGeom>
                  <a:avLst/>
                  <a:gdLst/>
                  <a:ahLst/>
                  <a:cxnLst/>
                  <a:rect l="l" t="t" r="r" b="b"/>
                  <a:pathLst>
                    <a:path w="1690687" h="815106" extrusionOk="0">
                      <a:moveTo>
                        <a:pt x="1686878" y="46673"/>
                      </a:moveTo>
                      <a:cubicBezTo>
                        <a:pt x="1623060" y="24765"/>
                        <a:pt x="1545908" y="21907"/>
                        <a:pt x="1486853" y="44768"/>
                      </a:cubicBezTo>
                      <a:cubicBezTo>
                        <a:pt x="1313498" y="109538"/>
                        <a:pt x="1243013" y="316230"/>
                        <a:pt x="1175385" y="470535"/>
                      </a:cubicBezTo>
                      <a:cubicBezTo>
                        <a:pt x="1164908" y="493395"/>
                        <a:pt x="1154430" y="517208"/>
                        <a:pt x="1142048" y="540068"/>
                      </a:cubicBezTo>
                      <a:cubicBezTo>
                        <a:pt x="1095375" y="629603"/>
                        <a:pt x="1033463" y="711518"/>
                        <a:pt x="942975" y="752475"/>
                      </a:cubicBezTo>
                      <a:cubicBezTo>
                        <a:pt x="816293" y="808672"/>
                        <a:pt x="649605" y="764858"/>
                        <a:pt x="554355" y="667703"/>
                      </a:cubicBezTo>
                      <a:cubicBezTo>
                        <a:pt x="455295" y="567690"/>
                        <a:pt x="455295" y="421958"/>
                        <a:pt x="392430" y="304800"/>
                      </a:cubicBezTo>
                      <a:cubicBezTo>
                        <a:pt x="325755" y="184785"/>
                        <a:pt x="235268" y="90488"/>
                        <a:pt x="108585" y="35243"/>
                      </a:cubicBezTo>
                      <a:cubicBezTo>
                        <a:pt x="78105" y="21907"/>
                        <a:pt x="42863" y="9525"/>
                        <a:pt x="5715" y="0"/>
                      </a:cubicBezTo>
                      <a:lnTo>
                        <a:pt x="0" y="42863"/>
                      </a:lnTo>
                      <a:cubicBezTo>
                        <a:pt x="47625" y="59055"/>
                        <a:pt x="93345" y="81915"/>
                        <a:pt x="140970" y="107632"/>
                      </a:cubicBezTo>
                      <a:cubicBezTo>
                        <a:pt x="291465" y="187643"/>
                        <a:pt x="371475" y="320040"/>
                        <a:pt x="405765" y="484823"/>
                      </a:cubicBezTo>
                      <a:cubicBezTo>
                        <a:pt x="410528" y="508635"/>
                        <a:pt x="414338" y="533400"/>
                        <a:pt x="422910" y="557213"/>
                      </a:cubicBezTo>
                      <a:cubicBezTo>
                        <a:pt x="483870" y="737235"/>
                        <a:pt x="684848" y="832485"/>
                        <a:pt x="865823" y="812483"/>
                      </a:cubicBezTo>
                      <a:cubicBezTo>
                        <a:pt x="1097280" y="786765"/>
                        <a:pt x="1159193" y="543878"/>
                        <a:pt x="1246823" y="365760"/>
                      </a:cubicBezTo>
                      <a:cubicBezTo>
                        <a:pt x="1285875" y="285750"/>
                        <a:pt x="1333500" y="207645"/>
                        <a:pt x="1401128" y="150495"/>
                      </a:cubicBezTo>
                      <a:cubicBezTo>
                        <a:pt x="1478280" y="84773"/>
                        <a:pt x="1595438" y="55245"/>
                        <a:pt x="1690688" y="89535"/>
                      </a:cubicBezTo>
                      <a:cubicBezTo>
                        <a:pt x="1690688" y="75248"/>
                        <a:pt x="1688783" y="60960"/>
                        <a:pt x="1686878" y="46673"/>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5" name="Google Shape;875;p7"/>
                <p:cNvSpPr/>
                <p:nvPr/>
              </p:nvSpPr>
              <p:spPr>
                <a:xfrm>
                  <a:off x="3090862" y="1344930"/>
                  <a:ext cx="1690940" cy="794151"/>
                </a:xfrm>
                <a:custGeom>
                  <a:avLst/>
                  <a:gdLst/>
                  <a:ahLst/>
                  <a:cxnLst/>
                  <a:rect l="l" t="t" r="r" b="b"/>
                  <a:pathLst>
                    <a:path w="1690940" h="794151" extrusionOk="0">
                      <a:moveTo>
                        <a:pt x="1687830" y="25718"/>
                      </a:moveTo>
                      <a:cubicBezTo>
                        <a:pt x="1624013" y="3810"/>
                        <a:pt x="1546860" y="952"/>
                        <a:pt x="1487805" y="23813"/>
                      </a:cubicBezTo>
                      <a:cubicBezTo>
                        <a:pt x="1443990" y="40005"/>
                        <a:pt x="1406843" y="65722"/>
                        <a:pt x="1375410" y="96202"/>
                      </a:cubicBezTo>
                      <a:cubicBezTo>
                        <a:pt x="1384935" y="120015"/>
                        <a:pt x="1348740" y="163830"/>
                        <a:pt x="1337310" y="180975"/>
                      </a:cubicBezTo>
                      <a:cubicBezTo>
                        <a:pt x="1302068" y="232410"/>
                        <a:pt x="1270635" y="287655"/>
                        <a:pt x="1238250" y="340995"/>
                      </a:cubicBezTo>
                      <a:cubicBezTo>
                        <a:pt x="1206818" y="394335"/>
                        <a:pt x="1187768" y="453390"/>
                        <a:pt x="1160145" y="508635"/>
                      </a:cubicBezTo>
                      <a:cubicBezTo>
                        <a:pt x="1119188" y="588645"/>
                        <a:pt x="1075373" y="688658"/>
                        <a:pt x="992505" y="733425"/>
                      </a:cubicBezTo>
                      <a:cubicBezTo>
                        <a:pt x="983933" y="738187"/>
                        <a:pt x="974408" y="741998"/>
                        <a:pt x="965835" y="745808"/>
                      </a:cubicBezTo>
                      <a:cubicBezTo>
                        <a:pt x="964883" y="745808"/>
                        <a:pt x="964883" y="746760"/>
                        <a:pt x="963930" y="746760"/>
                      </a:cubicBezTo>
                      <a:cubicBezTo>
                        <a:pt x="889635" y="782003"/>
                        <a:pt x="806768" y="781050"/>
                        <a:pt x="727710" y="764858"/>
                      </a:cubicBezTo>
                      <a:cubicBezTo>
                        <a:pt x="673418" y="754380"/>
                        <a:pt x="613410" y="736283"/>
                        <a:pt x="573405" y="696278"/>
                      </a:cubicBezTo>
                      <a:cubicBezTo>
                        <a:pt x="538163" y="678180"/>
                        <a:pt x="509588" y="656273"/>
                        <a:pt x="487680" y="618173"/>
                      </a:cubicBezTo>
                      <a:cubicBezTo>
                        <a:pt x="463867" y="576262"/>
                        <a:pt x="449580" y="529590"/>
                        <a:pt x="439103" y="483870"/>
                      </a:cubicBezTo>
                      <a:cubicBezTo>
                        <a:pt x="414338" y="375285"/>
                        <a:pt x="384810" y="260985"/>
                        <a:pt x="298133" y="184785"/>
                      </a:cubicBezTo>
                      <a:cubicBezTo>
                        <a:pt x="251460" y="150495"/>
                        <a:pt x="204788" y="118110"/>
                        <a:pt x="160020" y="80963"/>
                      </a:cubicBezTo>
                      <a:cubicBezTo>
                        <a:pt x="116205" y="44768"/>
                        <a:pt x="60007" y="18097"/>
                        <a:pt x="2857" y="0"/>
                      </a:cubicBezTo>
                      <a:lnTo>
                        <a:pt x="0" y="21907"/>
                      </a:lnTo>
                      <a:cubicBezTo>
                        <a:pt x="47625" y="38100"/>
                        <a:pt x="93345" y="60960"/>
                        <a:pt x="140970" y="86677"/>
                      </a:cubicBezTo>
                      <a:cubicBezTo>
                        <a:pt x="291465" y="166688"/>
                        <a:pt x="371475" y="299085"/>
                        <a:pt x="405765" y="463868"/>
                      </a:cubicBezTo>
                      <a:cubicBezTo>
                        <a:pt x="410528" y="487680"/>
                        <a:pt x="414338" y="512445"/>
                        <a:pt x="422910" y="536258"/>
                      </a:cubicBezTo>
                      <a:cubicBezTo>
                        <a:pt x="483870" y="716280"/>
                        <a:pt x="684848" y="811530"/>
                        <a:pt x="865823" y="791528"/>
                      </a:cubicBezTo>
                      <a:cubicBezTo>
                        <a:pt x="1097280" y="765810"/>
                        <a:pt x="1159193" y="522922"/>
                        <a:pt x="1246823" y="344805"/>
                      </a:cubicBezTo>
                      <a:cubicBezTo>
                        <a:pt x="1285875" y="264795"/>
                        <a:pt x="1333500" y="186690"/>
                        <a:pt x="1401128" y="129540"/>
                      </a:cubicBezTo>
                      <a:cubicBezTo>
                        <a:pt x="1478280" y="63818"/>
                        <a:pt x="1595438" y="34290"/>
                        <a:pt x="1690688" y="68580"/>
                      </a:cubicBezTo>
                      <a:cubicBezTo>
                        <a:pt x="1691640" y="54293"/>
                        <a:pt x="1689735" y="40005"/>
                        <a:pt x="1687830" y="2571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76" name="Google Shape;876;p7"/>
              <p:cNvGrpSpPr/>
              <p:nvPr/>
            </p:nvGrpSpPr>
            <p:grpSpPr>
              <a:xfrm>
                <a:off x="3313728" y="1500187"/>
                <a:ext cx="1048721" cy="734377"/>
                <a:chOff x="3313728" y="1500187"/>
                <a:chExt cx="1048721" cy="734377"/>
              </a:xfrm>
            </p:grpSpPr>
            <p:grpSp>
              <p:nvGrpSpPr>
                <p:cNvPr id="877" name="Google Shape;877;p7"/>
                <p:cNvGrpSpPr/>
                <p:nvPr/>
              </p:nvGrpSpPr>
              <p:grpSpPr>
                <a:xfrm>
                  <a:off x="3693795" y="2111544"/>
                  <a:ext cx="113365" cy="83968"/>
                  <a:chOff x="3693795" y="2111544"/>
                  <a:chExt cx="113365" cy="83968"/>
                </a:xfrm>
              </p:grpSpPr>
              <p:sp>
                <p:nvSpPr>
                  <p:cNvPr id="878" name="Google Shape;878;p7"/>
                  <p:cNvSpPr/>
                  <p:nvPr/>
                </p:nvSpPr>
                <p:spPr>
                  <a:xfrm>
                    <a:off x="3707129" y="2111544"/>
                    <a:ext cx="100012" cy="69680"/>
                  </a:xfrm>
                  <a:custGeom>
                    <a:avLst/>
                    <a:gdLst/>
                    <a:ahLst/>
                    <a:cxnLst/>
                    <a:rect l="l" t="t" r="r" b="b"/>
                    <a:pathLst>
                      <a:path w="100012" h="69680" extrusionOk="0">
                        <a:moveTo>
                          <a:pt x="0" y="69680"/>
                        </a:moveTo>
                        <a:cubicBezTo>
                          <a:pt x="26670" y="37295"/>
                          <a:pt x="45720" y="-23665"/>
                          <a:pt x="97155" y="9673"/>
                        </a:cubicBezTo>
                        <a:lnTo>
                          <a:pt x="100013" y="13483"/>
                        </a:lnTo>
                        <a:cubicBezTo>
                          <a:pt x="60008" y="10625"/>
                          <a:pt x="30480" y="48725"/>
                          <a:pt x="0" y="6968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9" name="Google Shape;879;p7"/>
                  <p:cNvSpPr/>
                  <p:nvPr/>
                </p:nvSpPr>
                <p:spPr>
                  <a:xfrm>
                    <a:off x="3693795" y="2121217"/>
                    <a:ext cx="113365" cy="74295"/>
                  </a:xfrm>
                  <a:custGeom>
                    <a:avLst/>
                    <a:gdLst/>
                    <a:ahLst/>
                    <a:cxnLst/>
                    <a:rect l="l" t="t" r="r" b="b"/>
                    <a:pathLst>
                      <a:path w="113365" h="74295" extrusionOk="0">
                        <a:moveTo>
                          <a:pt x="76200" y="47625"/>
                        </a:moveTo>
                        <a:cubicBezTo>
                          <a:pt x="48577" y="52388"/>
                          <a:pt x="24765" y="61913"/>
                          <a:pt x="0" y="74295"/>
                        </a:cubicBezTo>
                        <a:cubicBezTo>
                          <a:pt x="14288" y="59055"/>
                          <a:pt x="30480" y="43815"/>
                          <a:pt x="45720" y="29528"/>
                        </a:cubicBezTo>
                        <a:cubicBezTo>
                          <a:pt x="55245" y="21908"/>
                          <a:pt x="65722" y="14288"/>
                          <a:pt x="77152" y="8573"/>
                        </a:cubicBezTo>
                        <a:cubicBezTo>
                          <a:pt x="84772" y="4763"/>
                          <a:pt x="98107" y="0"/>
                          <a:pt x="104775" y="0"/>
                        </a:cubicBezTo>
                        <a:cubicBezTo>
                          <a:pt x="116205" y="5715"/>
                          <a:pt x="115252" y="20955"/>
                          <a:pt x="107632" y="32385"/>
                        </a:cubicBezTo>
                        <a:cubicBezTo>
                          <a:pt x="101917" y="42863"/>
                          <a:pt x="87630" y="45720"/>
                          <a:pt x="76200" y="4762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80" name="Google Shape;880;p7"/>
                <p:cNvGrpSpPr/>
                <p:nvPr/>
              </p:nvGrpSpPr>
              <p:grpSpPr>
                <a:xfrm>
                  <a:off x="3796397" y="2114790"/>
                  <a:ext cx="64048" cy="119774"/>
                  <a:chOff x="3796397" y="2114790"/>
                  <a:chExt cx="64048" cy="119774"/>
                </a:xfrm>
              </p:grpSpPr>
              <p:sp>
                <p:nvSpPr>
                  <p:cNvPr id="881" name="Google Shape;881;p7"/>
                  <p:cNvSpPr/>
                  <p:nvPr/>
                </p:nvSpPr>
                <p:spPr>
                  <a:xfrm>
                    <a:off x="3818191" y="2115502"/>
                    <a:ext cx="42254" cy="119062"/>
                  </a:xfrm>
                  <a:custGeom>
                    <a:avLst/>
                    <a:gdLst/>
                    <a:ahLst/>
                    <a:cxnLst/>
                    <a:rect l="l" t="t" r="r" b="b"/>
                    <a:pathLst>
                      <a:path w="42254" h="119062" extrusionOk="0">
                        <a:moveTo>
                          <a:pt x="21336" y="0"/>
                        </a:moveTo>
                        <a:cubicBezTo>
                          <a:pt x="40386" y="6668"/>
                          <a:pt x="48006" y="38100"/>
                          <a:pt x="37528" y="57150"/>
                        </a:cubicBezTo>
                        <a:cubicBezTo>
                          <a:pt x="31813" y="68580"/>
                          <a:pt x="11811" y="86677"/>
                          <a:pt x="7048" y="119063"/>
                        </a:cubicBezTo>
                        <a:cubicBezTo>
                          <a:pt x="4191" y="95250"/>
                          <a:pt x="-1524" y="87630"/>
                          <a:pt x="381" y="64770"/>
                        </a:cubicBezTo>
                        <a:cubicBezTo>
                          <a:pt x="1333" y="44768"/>
                          <a:pt x="20383" y="17145"/>
                          <a:pt x="21336" y="0"/>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2" name="Google Shape;882;p7"/>
                  <p:cNvSpPr/>
                  <p:nvPr/>
                </p:nvSpPr>
                <p:spPr>
                  <a:xfrm>
                    <a:off x="3796397" y="2114790"/>
                    <a:ext cx="46627" cy="119774"/>
                  </a:xfrm>
                  <a:custGeom>
                    <a:avLst/>
                    <a:gdLst/>
                    <a:ahLst/>
                    <a:cxnLst/>
                    <a:rect l="l" t="t" r="r" b="b"/>
                    <a:pathLst>
                      <a:path w="46627" h="119774" extrusionOk="0">
                        <a:moveTo>
                          <a:pt x="267" y="35002"/>
                        </a:moveTo>
                        <a:cubicBezTo>
                          <a:pt x="2172" y="15952"/>
                          <a:pt x="23127" y="-4051"/>
                          <a:pt x="43130" y="712"/>
                        </a:cubicBezTo>
                        <a:cubicBezTo>
                          <a:pt x="51702" y="18809"/>
                          <a:pt x="42177" y="41669"/>
                          <a:pt x="39320" y="48337"/>
                        </a:cubicBezTo>
                        <a:cubicBezTo>
                          <a:pt x="32652" y="70244"/>
                          <a:pt x="25985" y="91199"/>
                          <a:pt x="28842" y="119774"/>
                        </a:cubicBezTo>
                        <a:cubicBezTo>
                          <a:pt x="26937" y="111202"/>
                          <a:pt x="20270" y="106439"/>
                          <a:pt x="16460" y="98819"/>
                        </a:cubicBezTo>
                        <a:cubicBezTo>
                          <a:pt x="6935" y="80722"/>
                          <a:pt x="-1638" y="55004"/>
                          <a:pt x="267" y="35002"/>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83" name="Google Shape;883;p7"/>
                <p:cNvSpPr/>
                <p:nvPr/>
              </p:nvSpPr>
              <p:spPr>
                <a:xfrm>
                  <a:off x="3974284" y="2114251"/>
                  <a:ext cx="54922" cy="120313"/>
                </a:xfrm>
                <a:custGeom>
                  <a:avLst/>
                  <a:gdLst/>
                  <a:ahLst/>
                  <a:cxnLst/>
                  <a:rect l="l" t="t" r="r" b="b"/>
                  <a:pathLst>
                    <a:path w="54922" h="120313" extrusionOk="0">
                      <a:moveTo>
                        <a:pt x="51933" y="6014"/>
                      </a:moveTo>
                      <a:cubicBezTo>
                        <a:pt x="56696" y="13634"/>
                        <a:pt x="54791" y="26969"/>
                        <a:pt x="52886" y="35541"/>
                      </a:cubicBezTo>
                      <a:cubicBezTo>
                        <a:pt x="50981" y="46019"/>
                        <a:pt x="46218" y="56496"/>
                        <a:pt x="40503" y="66021"/>
                      </a:cubicBezTo>
                      <a:cubicBezTo>
                        <a:pt x="34788" y="75546"/>
                        <a:pt x="28121" y="84119"/>
                        <a:pt x="22406" y="92691"/>
                      </a:cubicBezTo>
                      <a:cubicBezTo>
                        <a:pt x="19548" y="97454"/>
                        <a:pt x="16691" y="101264"/>
                        <a:pt x="13833" y="106026"/>
                      </a:cubicBezTo>
                      <a:cubicBezTo>
                        <a:pt x="12881" y="107931"/>
                        <a:pt x="6213" y="118409"/>
                        <a:pt x="7166" y="120314"/>
                      </a:cubicBezTo>
                      <a:cubicBezTo>
                        <a:pt x="-4264" y="102216"/>
                        <a:pt x="498" y="72689"/>
                        <a:pt x="4308" y="52686"/>
                      </a:cubicBezTo>
                      <a:cubicBezTo>
                        <a:pt x="7166" y="38399"/>
                        <a:pt x="11928" y="23159"/>
                        <a:pt x="21453" y="11729"/>
                      </a:cubicBezTo>
                      <a:cubicBezTo>
                        <a:pt x="25263" y="6966"/>
                        <a:pt x="30026" y="3156"/>
                        <a:pt x="34788" y="1251"/>
                      </a:cubicBezTo>
                      <a:cubicBezTo>
                        <a:pt x="40503" y="-654"/>
                        <a:pt x="45266" y="-654"/>
                        <a:pt x="49076" y="3156"/>
                      </a:cubicBezTo>
                      <a:cubicBezTo>
                        <a:pt x="50981" y="4109"/>
                        <a:pt x="50981" y="5061"/>
                        <a:pt x="51933" y="6014"/>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4" name="Google Shape;884;p7"/>
                <p:cNvSpPr/>
                <p:nvPr/>
              </p:nvSpPr>
              <p:spPr>
                <a:xfrm>
                  <a:off x="4015740" y="1985962"/>
                  <a:ext cx="113109" cy="52534"/>
                </a:xfrm>
                <a:custGeom>
                  <a:avLst/>
                  <a:gdLst/>
                  <a:ahLst/>
                  <a:cxnLst/>
                  <a:rect l="l" t="t" r="r" b="b"/>
                  <a:pathLst>
                    <a:path w="113109" h="52534" extrusionOk="0">
                      <a:moveTo>
                        <a:pt x="30480" y="2858"/>
                      </a:moveTo>
                      <a:cubicBezTo>
                        <a:pt x="38100" y="952"/>
                        <a:pt x="46672" y="0"/>
                        <a:pt x="54292" y="0"/>
                      </a:cubicBezTo>
                      <a:cubicBezTo>
                        <a:pt x="68580" y="0"/>
                        <a:pt x="79057" y="8573"/>
                        <a:pt x="89535" y="17145"/>
                      </a:cubicBezTo>
                      <a:cubicBezTo>
                        <a:pt x="98107" y="24765"/>
                        <a:pt x="108585" y="34290"/>
                        <a:pt x="112395" y="45720"/>
                      </a:cubicBezTo>
                      <a:cubicBezTo>
                        <a:pt x="113347" y="47625"/>
                        <a:pt x="113347" y="50483"/>
                        <a:pt x="112395" y="51435"/>
                      </a:cubicBezTo>
                      <a:cubicBezTo>
                        <a:pt x="110490" y="53340"/>
                        <a:pt x="108585" y="52388"/>
                        <a:pt x="106680" y="51435"/>
                      </a:cubicBezTo>
                      <a:cubicBezTo>
                        <a:pt x="94297" y="45720"/>
                        <a:pt x="82867" y="44767"/>
                        <a:pt x="69532" y="43815"/>
                      </a:cubicBezTo>
                      <a:cubicBezTo>
                        <a:pt x="63817" y="42863"/>
                        <a:pt x="58102" y="40958"/>
                        <a:pt x="52388" y="38100"/>
                      </a:cubicBezTo>
                      <a:cubicBezTo>
                        <a:pt x="38100" y="31433"/>
                        <a:pt x="22860" y="18098"/>
                        <a:pt x="6667" y="20002"/>
                      </a:cubicBezTo>
                      <a:cubicBezTo>
                        <a:pt x="4763" y="20002"/>
                        <a:pt x="1905" y="20955"/>
                        <a:pt x="0" y="19050"/>
                      </a:cubicBezTo>
                      <a:cubicBezTo>
                        <a:pt x="3810" y="15240"/>
                        <a:pt x="8572" y="11430"/>
                        <a:pt x="13335" y="9525"/>
                      </a:cubicBezTo>
                      <a:cubicBezTo>
                        <a:pt x="18097" y="6667"/>
                        <a:pt x="24765" y="4763"/>
                        <a:pt x="30480" y="285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5" name="Google Shape;885;p7"/>
                <p:cNvSpPr/>
                <p:nvPr/>
              </p:nvSpPr>
              <p:spPr>
                <a:xfrm>
                  <a:off x="3472814" y="1946910"/>
                  <a:ext cx="113109" cy="52534"/>
                </a:xfrm>
                <a:custGeom>
                  <a:avLst/>
                  <a:gdLst/>
                  <a:ahLst/>
                  <a:cxnLst/>
                  <a:rect l="l" t="t" r="r" b="b"/>
                  <a:pathLst>
                    <a:path w="113109" h="52534" extrusionOk="0">
                      <a:moveTo>
                        <a:pt x="30480" y="2857"/>
                      </a:moveTo>
                      <a:cubicBezTo>
                        <a:pt x="38100" y="952"/>
                        <a:pt x="46673" y="0"/>
                        <a:pt x="54293" y="0"/>
                      </a:cubicBezTo>
                      <a:cubicBezTo>
                        <a:pt x="68580" y="0"/>
                        <a:pt x="79058" y="8573"/>
                        <a:pt x="89535" y="17145"/>
                      </a:cubicBezTo>
                      <a:cubicBezTo>
                        <a:pt x="98108" y="24765"/>
                        <a:pt x="108585" y="34290"/>
                        <a:pt x="112395" y="45720"/>
                      </a:cubicBezTo>
                      <a:cubicBezTo>
                        <a:pt x="113348" y="47625"/>
                        <a:pt x="113348" y="50482"/>
                        <a:pt x="112395" y="51435"/>
                      </a:cubicBezTo>
                      <a:cubicBezTo>
                        <a:pt x="110490" y="53340"/>
                        <a:pt x="108585" y="52388"/>
                        <a:pt x="106680" y="51435"/>
                      </a:cubicBezTo>
                      <a:cubicBezTo>
                        <a:pt x="94298" y="45720"/>
                        <a:pt x="82868" y="44767"/>
                        <a:pt x="69533" y="43815"/>
                      </a:cubicBezTo>
                      <a:cubicBezTo>
                        <a:pt x="63818" y="42863"/>
                        <a:pt x="58102" y="40957"/>
                        <a:pt x="52388" y="38100"/>
                      </a:cubicBezTo>
                      <a:cubicBezTo>
                        <a:pt x="38100" y="31432"/>
                        <a:pt x="22860" y="18098"/>
                        <a:pt x="6668" y="20002"/>
                      </a:cubicBezTo>
                      <a:cubicBezTo>
                        <a:pt x="4763" y="20002"/>
                        <a:pt x="1905" y="20955"/>
                        <a:pt x="0" y="19050"/>
                      </a:cubicBezTo>
                      <a:cubicBezTo>
                        <a:pt x="3810" y="15240"/>
                        <a:pt x="8573" y="11430"/>
                        <a:pt x="13335" y="9525"/>
                      </a:cubicBezTo>
                      <a:cubicBezTo>
                        <a:pt x="17145" y="6667"/>
                        <a:pt x="23813" y="4763"/>
                        <a:pt x="30480" y="285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886" name="Google Shape;886;p7"/>
                <p:cNvGrpSpPr/>
                <p:nvPr/>
              </p:nvGrpSpPr>
              <p:grpSpPr>
                <a:xfrm>
                  <a:off x="4305609" y="1683067"/>
                  <a:ext cx="56840" cy="156210"/>
                  <a:chOff x="4305609" y="1683067"/>
                  <a:chExt cx="56840" cy="156210"/>
                </a:xfrm>
              </p:grpSpPr>
              <p:sp>
                <p:nvSpPr>
                  <p:cNvPr id="887" name="Google Shape;887;p7"/>
                  <p:cNvSpPr/>
                  <p:nvPr/>
                </p:nvSpPr>
                <p:spPr>
                  <a:xfrm>
                    <a:off x="4305609" y="1683067"/>
                    <a:ext cx="31247" cy="156210"/>
                  </a:xfrm>
                  <a:custGeom>
                    <a:avLst/>
                    <a:gdLst/>
                    <a:ahLst/>
                    <a:cxnLst/>
                    <a:rect l="l" t="t" r="r" b="b"/>
                    <a:pathLst>
                      <a:path w="31247" h="156210" extrusionOk="0">
                        <a:moveTo>
                          <a:pt x="29218" y="149543"/>
                        </a:moveTo>
                        <a:lnTo>
                          <a:pt x="29218" y="156210"/>
                        </a:lnTo>
                        <a:cubicBezTo>
                          <a:pt x="9216" y="114300"/>
                          <a:pt x="-26027" y="36195"/>
                          <a:pt x="31123" y="0"/>
                        </a:cubicBezTo>
                        <a:cubicBezTo>
                          <a:pt x="32076" y="23813"/>
                          <a:pt x="27313" y="47625"/>
                          <a:pt x="25408" y="71438"/>
                        </a:cubicBezTo>
                        <a:cubicBezTo>
                          <a:pt x="24456" y="97155"/>
                          <a:pt x="30171" y="123825"/>
                          <a:pt x="29218" y="149543"/>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8" name="Google Shape;888;p7"/>
                  <p:cNvSpPr/>
                  <p:nvPr/>
                </p:nvSpPr>
                <p:spPr>
                  <a:xfrm>
                    <a:off x="4329958" y="1683067"/>
                    <a:ext cx="32491" cy="156210"/>
                  </a:xfrm>
                  <a:custGeom>
                    <a:avLst/>
                    <a:gdLst/>
                    <a:ahLst/>
                    <a:cxnLst/>
                    <a:rect l="l" t="t" r="r" b="b"/>
                    <a:pathLst>
                      <a:path w="32491" h="156210" extrusionOk="0">
                        <a:moveTo>
                          <a:pt x="5822" y="156210"/>
                        </a:moveTo>
                        <a:cubicBezTo>
                          <a:pt x="4869" y="131445"/>
                          <a:pt x="-846" y="101918"/>
                          <a:pt x="107" y="76200"/>
                        </a:cubicBezTo>
                        <a:cubicBezTo>
                          <a:pt x="1059" y="53340"/>
                          <a:pt x="8679" y="18098"/>
                          <a:pt x="8679" y="0"/>
                        </a:cubicBezTo>
                        <a:cubicBezTo>
                          <a:pt x="27729" y="19050"/>
                          <a:pt x="35349" y="46673"/>
                          <a:pt x="31539" y="72390"/>
                        </a:cubicBezTo>
                        <a:cubicBezTo>
                          <a:pt x="25824" y="98108"/>
                          <a:pt x="6774" y="137160"/>
                          <a:pt x="5822" y="15621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89" name="Google Shape;889;p7"/>
                <p:cNvGrpSpPr/>
                <p:nvPr/>
              </p:nvGrpSpPr>
              <p:grpSpPr>
                <a:xfrm>
                  <a:off x="3313728" y="1500187"/>
                  <a:ext cx="60965" cy="159067"/>
                  <a:chOff x="3313728" y="1500187"/>
                  <a:chExt cx="60965" cy="159067"/>
                </a:xfrm>
              </p:grpSpPr>
              <p:sp>
                <p:nvSpPr>
                  <p:cNvPr id="890" name="Google Shape;890;p7"/>
                  <p:cNvSpPr/>
                  <p:nvPr/>
                </p:nvSpPr>
                <p:spPr>
                  <a:xfrm>
                    <a:off x="3313728" y="1500187"/>
                    <a:ext cx="43498" cy="159067"/>
                  </a:xfrm>
                  <a:custGeom>
                    <a:avLst/>
                    <a:gdLst/>
                    <a:ahLst/>
                    <a:cxnLst/>
                    <a:rect l="l" t="t" r="r" b="b"/>
                    <a:pathLst>
                      <a:path w="43498" h="159067" extrusionOk="0">
                        <a:moveTo>
                          <a:pt x="37167" y="0"/>
                        </a:moveTo>
                        <a:cubicBezTo>
                          <a:pt x="38119" y="952"/>
                          <a:pt x="41929" y="7620"/>
                          <a:pt x="42882" y="11430"/>
                        </a:cubicBezTo>
                        <a:cubicBezTo>
                          <a:pt x="44787" y="23813"/>
                          <a:pt x="41929" y="34290"/>
                          <a:pt x="39072" y="46673"/>
                        </a:cubicBezTo>
                        <a:cubicBezTo>
                          <a:pt x="36214" y="60008"/>
                          <a:pt x="36214" y="74295"/>
                          <a:pt x="33357" y="87630"/>
                        </a:cubicBezTo>
                        <a:cubicBezTo>
                          <a:pt x="30499" y="100013"/>
                          <a:pt x="26689" y="110490"/>
                          <a:pt x="25737" y="123825"/>
                        </a:cubicBezTo>
                        <a:cubicBezTo>
                          <a:pt x="24784" y="134302"/>
                          <a:pt x="28594" y="147638"/>
                          <a:pt x="28594" y="159067"/>
                        </a:cubicBezTo>
                        <a:cubicBezTo>
                          <a:pt x="16212" y="150495"/>
                          <a:pt x="10497" y="133350"/>
                          <a:pt x="7639" y="122873"/>
                        </a:cubicBezTo>
                        <a:cubicBezTo>
                          <a:pt x="1924" y="102870"/>
                          <a:pt x="-1886" y="79058"/>
                          <a:pt x="972" y="58102"/>
                        </a:cubicBezTo>
                        <a:cubicBezTo>
                          <a:pt x="2877" y="31433"/>
                          <a:pt x="16212" y="13335"/>
                          <a:pt x="37167"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1" name="Google Shape;891;p7"/>
                  <p:cNvSpPr/>
                  <p:nvPr/>
                </p:nvSpPr>
                <p:spPr>
                  <a:xfrm>
                    <a:off x="3337223" y="1500187"/>
                    <a:ext cx="37470" cy="158114"/>
                  </a:xfrm>
                  <a:custGeom>
                    <a:avLst/>
                    <a:gdLst/>
                    <a:ahLst/>
                    <a:cxnLst/>
                    <a:rect l="l" t="t" r="r" b="b"/>
                    <a:pathLst>
                      <a:path w="37470" h="158114" extrusionOk="0">
                        <a:moveTo>
                          <a:pt x="13671" y="0"/>
                        </a:moveTo>
                        <a:cubicBezTo>
                          <a:pt x="35579" y="19050"/>
                          <a:pt x="44151" y="55245"/>
                          <a:pt x="31769" y="80010"/>
                        </a:cubicBezTo>
                        <a:cubicBezTo>
                          <a:pt x="19386" y="105727"/>
                          <a:pt x="336" y="126683"/>
                          <a:pt x="5099" y="158115"/>
                        </a:cubicBezTo>
                        <a:cubicBezTo>
                          <a:pt x="-3474" y="136208"/>
                          <a:pt x="336" y="104775"/>
                          <a:pt x="5099" y="78105"/>
                        </a:cubicBezTo>
                        <a:cubicBezTo>
                          <a:pt x="8909" y="55245"/>
                          <a:pt x="20339" y="23813"/>
                          <a:pt x="13671"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92" name="Google Shape;892;p7"/>
                <p:cNvGrpSpPr/>
                <p:nvPr/>
              </p:nvGrpSpPr>
              <p:grpSpPr>
                <a:xfrm>
                  <a:off x="3539617" y="1768792"/>
                  <a:ext cx="75120" cy="108290"/>
                  <a:chOff x="3539617" y="1768792"/>
                  <a:chExt cx="75120" cy="108290"/>
                </a:xfrm>
              </p:grpSpPr>
              <p:sp>
                <p:nvSpPr>
                  <p:cNvPr id="893" name="Google Shape;893;p7"/>
                  <p:cNvSpPr/>
                  <p:nvPr/>
                </p:nvSpPr>
                <p:spPr>
                  <a:xfrm>
                    <a:off x="3560445" y="1768792"/>
                    <a:ext cx="54292" cy="108290"/>
                  </a:xfrm>
                  <a:custGeom>
                    <a:avLst/>
                    <a:gdLst/>
                    <a:ahLst/>
                    <a:cxnLst/>
                    <a:rect l="l" t="t" r="r" b="b"/>
                    <a:pathLst>
                      <a:path w="54292" h="108290" extrusionOk="0">
                        <a:moveTo>
                          <a:pt x="0" y="107633"/>
                        </a:moveTo>
                        <a:cubicBezTo>
                          <a:pt x="20002" y="112395"/>
                          <a:pt x="43815" y="90488"/>
                          <a:pt x="45720" y="68580"/>
                        </a:cubicBezTo>
                        <a:cubicBezTo>
                          <a:pt x="46672" y="56198"/>
                          <a:pt x="40957" y="30480"/>
                          <a:pt x="54292" y="0"/>
                        </a:cubicBezTo>
                        <a:cubicBezTo>
                          <a:pt x="39052" y="19050"/>
                          <a:pt x="29527" y="20955"/>
                          <a:pt x="18097" y="40958"/>
                        </a:cubicBezTo>
                        <a:cubicBezTo>
                          <a:pt x="7620" y="59055"/>
                          <a:pt x="8572" y="92393"/>
                          <a:pt x="0" y="107633"/>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4" name="Google Shape;894;p7"/>
                  <p:cNvSpPr/>
                  <p:nvPr/>
                </p:nvSpPr>
                <p:spPr>
                  <a:xfrm>
                    <a:off x="3539617" y="1768792"/>
                    <a:ext cx="75120" cy="107632"/>
                  </a:xfrm>
                  <a:custGeom>
                    <a:avLst/>
                    <a:gdLst/>
                    <a:ahLst/>
                    <a:cxnLst/>
                    <a:rect l="l" t="t" r="r" b="b"/>
                    <a:pathLst>
                      <a:path w="75120" h="107632" extrusionOk="0">
                        <a:moveTo>
                          <a:pt x="3683" y="55245"/>
                        </a:moveTo>
                        <a:cubicBezTo>
                          <a:pt x="-4890" y="72390"/>
                          <a:pt x="1778" y="100013"/>
                          <a:pt x="20828" y="107633"/>
                        </a:cubicBezTo>
                        <a:cubicBezTo>
                          <a:pt x="37973" y="97155"/>
                          <a:pt x="41783" y="72390"/>
                          <a:pt x="44640" y="65723"/>
                        </a:cubicBezTo>
                        <a:cubicBezTo>
                          <a:pt x="51308" y="43815"/>
                          <a:pt x="57023" y="22860"/>
                          <a:pt x="75120" y="0"/>
                        </a:cubicBezTo>
                        <a:cubicBezTo>
                          <a:pt x="68453" y="5715"/>
                          <a:pt x="60833" y="6668"/>
                          <a:pt x="53213" y="10478"/>
                        </a:cubicBezTo>
                        <a:cubicBezTo>
                          <a:pt x="34163" y="20003"/>
                          <a:pt x="13208" y="37148"/>
                          <a:pt x="3683" y="5524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95" name="Google Shape;895;p7"/>
                <p:cNvGrpSpPr/>
                <p:nvPr/>
              </p:nvGrpSpPr>
              <p:grpSpPr>
                <a:xfrm>
                  <a:off x="4160139" y="1976295"/>
                  <a:ext cx="43189" cy="138254"/>
                  <a:chOff x="4160139" y="1976295"/>
                  <a:chExt cx="43189" cy="138254"/>
                </a:xfrm>
              </p:grpSpPr>
              <p:sp>
                <p:nvSpPr>
                  <p:cNvPr id="896" name="Google Shape;896;p7"/>
                  <p:cNvSpPr/>
                  <p:nvPr/>
                </p:nvSpPr>
                <p:spPr>
                  <a:xfrm>
                    <a:off x="4160139" y="1976295"/>
                    <a:ext cx="43189" cy="137302"/>
                  </a:xfrm>
                  <a:custGeom>
                    <a:avLst/>
                    <a:gdLst/>
                    <a:ahLst/>
                    <a:cxnLst/>
                    <a:rect l="l" t="t" r="r" b="b"/>
                    <a:pathLst>
                      <a:path w="43189" h="137302" extrusionOk="0">
                        <a:moveTo>
                          <a:pt x="5144" y="26812"/>
                        </a:moveTo>
                        <a:cubicBezTo>
                          <a:pt x="8001" y="20145"/>
                          <a:pt x="19431" y="-9383"/>
                          <a:pt x="28956" y="3000"/>
                        </a:cubicBezTo>
                        <a:lnTo>
                          <a:pt x="29908" y="3952"/>
                        </a:lnTo>
                        <a:cubicBezTo>
                          <a:pt x="45148" y="23002"/>
                          <a:pt x="45148" y="48720"/>
                          <a:pt x="40386" y="70627"/>
                        </a:cubicBezTo>
                        <a:cubicBezTo>
                          <a:pt x="37528" y="82057"/>
                          <a:pt x="34671" y="93487"/>
                          <a:pt x="34671" y="104917"/>
                        </a:cubicBezTo>
                        <a:cubicBezTo>
                          <a:pt x="34671" y="116347"/>
                          <a:pt x="38481" y="125872"/>
                          <a:pt x="40386" y="137302"/>
                        </a:cubicBezTo>
                        <a:cubicBezTo>
                          <a:pt x="19431" y="120157"/>
                          <a:pt x="7048" y="94440"/>
                          <a:pt x="2286" y="68722"/>
                        </a:cubicBezTo>
                        <a:cubicBezTo>
                          <a:pt x="-1524" y="53482"/>
                          <a:pt x="-572" y="42052"/>
                          <a:pt x="5144" y="26812"/>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7" name="Google Shape;897;p7"/>
                  <p:cNvSpPr/>
                  <p:nvPr/>
                </p:nvSpPr>
                <p:spPr>
                  <a:xfrm>
                    <a:off x="4160139" y="1976295"/>
                    <a:ext cx="40385" cy="138254"/>
                  </a:xfrm>
                  <a:custGeom>
                    <a:avLst/>
                    <a:gdLst/>
                    <a:ahLst/>
                    <a:cxnLst/>
                    <a:rect l="l" t="t" r="r" b="b"/>
                    <a:pathLst>
                      <a:path w="40385" h="138254" extrusionOk="0">
                        <a:moveTo>
                          <a:pt x="5144" y="26812"/>
                        </a:moveTo>
                        <a:cubicBezTo>
                          <a:pt x="8001" y="20145"/>
                          <a:pt x="19431" y="-9383"/>
                          <a:pt x="28956" y="3000"/>
                        </a:cubicBezTo>
                        <a:lnTo>
                          <a:pt x="29908" y="3952"/>
                        </a:lnTo>
                        <a:cubicBezTo>
                          <a:pt x="29908" y="3952"/>
                          <a:pt x="29908" y="4905"/>
                          <a:pt x="30861" y="4905"/>
                        </a:cubicBezTo>
                        <a:cubicBezTo>
                          <a:pt x="30861" y="4905"/>
                          <a:pt x="30861" y="5857"/>
                          <a:pt x="30861" y="5857"/>
                        </a:cubicBezTo>
                        <a:cubicBezTo>
                          <a:pt x="29908" y="17287"/>
                          <a:pt x="29908" y="27765"/>
                          <a:pt x="29908" y="39195"/>
                        </a:cubicBezTo>
                        <a:cubicBezTo>
                          <a:pt x="23241" y="72532"/>
                          <a:pt x="19431" y="109680"/>
                          <a:pt x="40386" y="137302"/>
                        </a:cubicBezTo>
                        <a:cubicBezTo>
                          <a:pt x="40386" y="137302"/>
                          <a:pt x="40386" y="138255"/>
                          <a:pt x="40386" y="138255"/>
                        </a:cubicBezTo>
                        <a:cubicBezTo>
                          <a:pt x="19431" y="121110"/>
                          <a:pt x="7048" y="95392"/>
                          <a:pt x="2286" y="69675"/>
                        </a:cubicBezTo>
                        <a:cubicBezTo>
                          <a:pt x="-1524" y="53482"/>
                          <a:pt x="-572" y="42052"/>
                          <a:pt x="5144" y="268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898" name="Google Shape;898;p7"/>
            <p:cNvGrpSpPr/>
            <p:nvPr/>
          </p:nvGrpSpPr>
          <p:grpSpPr>
            <a:xfrm>
              <a:off x="10938591" y="307380"/>
              <a:ext cx="1151583" cy="2226945"/>
              <a:chOff x="4754869" y="1270635"/>
              <a:chExt cx="1151583" cy="2226945"/>
            </a:xfrm>
          </p:grpSpPr>
          <p:grpSp>
            <p:nvGrpSpPr>
              <p:cNvPr id="899" name="Google Shape;899;p7"/>
              <p:cNvGrpSpPr/>
              <p:nvPr/>
            </p:nvGrpSpPr>
            <p:grpSpPr>
              <a:xfrm>
                <a:off x="4754869" y="1270635"/>
                <a:ext cx="1081838" cy="2163664"/>
                <a:chOff x="4754869" y="1270635"/>
                <a:chExt cx="1081838" cy="2163664"/>
              </a:xfrm>
            </p:grpSpPr>
            <p:sp>
              <p:nvSpPr>
                <p:cNvPr id="900" name="Google Shape;900;p7"/>
                <p:cNvSpPr/>
                <p:nvPr/>
              </p:nvSpPr>
              <p:spPr>
                <a:xfrm>
                  <a:off x="4754869" y="1270635"/>
                  <a:ext cx="1081288" cy="2163664"/>
                </a:xfrm>
                <a:custGeom>
                  <a:avLst/>
                  <a:gdLst/>
                  <a:ahLst/>
                  <a:cxnLst/>
                  <a:rect l="l" t="t" r="r" b="b"/>
                  <a:pathLst>
                    <a:path w="1081288" h="2163664" extrusionOk="0">
                      <a:moveTo>
                        <a:pt x="321003" y="2024062"/>
                      </a:moveTo>
                      <a:cubicBezTo>
                        <a:pt x="162888" y="1883093"/>
                        <a:pt x="135265" y="1627823"/>
                        <a:pt x="118120" y="1430655"/>
                      </a:cubicBezTo>
                      <a:cubicBezTo>
                        <a:pt x="96213" y="1184910"/>
                        <a:pt x="81925" y="942023"/>
                        <a:pt x="71448" y="696278"/>
                      </a:cubicBezTo>
                      <a:cubicBezTo>
                        <a:pt x="62875" y="487680"/>
                        <a:pt x="49540" y="276225"/>
                        <a:pt x="38110" y="66675"/>
                      </a:cubicBezTo>
                      <a:cubicBezTo>
                        <a:pt x="37158" y="42863"/>
                        <a:pt x="35253" y="18097"/>
                        <a:pt x="20965" y="0"/>
                      </a:cubicBezTo>
                      <a:cubicBezTo>
                        <a:pt x="-11420" y="79057"/>
                        <a:pt x="2868" y="162877"/>
                        <a:pt x="4773" y="246698"/>
                      </a:cubicBezTo>
                      <a:cubicBezTo>
                        <a:pt x="7630" y="344805"/>
                        <a:pt x="10488" y="443865"/>
                        <a:pt x="14298" y="541973"/>
                      </a:cubicBezTo>
                      <a:cubicBezTo>
                        <a:pt x="17155" y="623888"/>
                        <a:pt x="30490" y="701040"/>
                        <a:pt x="31443" y="782955"/>
                      </a:cubicBezTo>
                      <a:cubicBezTo>
                        <a:pt x="35253" y="1147762"/>
                        <a:pt x="65733" y="1524000"/>
                        <a:pt x="162888" y="1875473"/>
                      </a:cubicBezTo>
                      <a:cubicBezTo>
                        <a:pt x="190510" y="1974533"/>
                        <a:pt x="252423" y="2051685"/>
                        <a:pt x="343863" y="2103120"/>
                      </a:cubicBezTo>
                      <a:cubicBezTo>
                        <a:pt x="439113" y="2156460"/>
                        <a:pt x="553413" y="2175510"/>
                        <a:pt x="661045" y="2156460"/>
                      </a:cubicBezTo>
                      <a:cubicBezTo>
                        <a:pt x="928698" y="2108835"/>
                        <a:pt x="998230" y="1762125"/>
                        <a:pt x="1023948" y="1537335"/>
                      </a:cubicBezTo>
                      <a:cubicBezTo>
                        <a:pt x="1035378" y="1441133"/>
                        <a:pt x="1041093" y="1345883"/>
                        <a:pt x="1044903" y="1250633"/>
                      </a:cubicBezTo>
                      <a:cubicBezTo>
                        <a:pt x="1050618" y="1082040"/>
                        <a:pt x="1048713" y="914400"/>
                        <a:pt x="1053475" y="743903"/>
                      </a:cubicBezTo>
                      <a:cubicBezTo>
                        <a:pt x="1058238" y="562928"/>
                        <a:pt x="1066810" y="382905"/>
                        <a:pt x="1078240" y="201930"/>
                      </a:cubicBezTo>
                      <a:cubicBezTo>
                        <a:pt x="1082050" y="145733"/>
                        <a:pt x="1085860" y="86677"/>
                        <a:pt x="1065858" y="34290"/>
                      </a:cubicBezTo>
                      <a:cubicBezTo>
                        <a:pt x="1042998" y="83820"/>
                        <a:pt x="1040140" y="140017"/>
                        <a:pt x="1037283" y="195263"/>
                      </a:cubicBezTo>
                      <a:cubicBezTo>
                        <a:pt x="1023948" y="487680"/>
                        <a:pt x="1009660" y="780098"/>
                        <a:pt x="1002993" y="1073468"/>
                      </a:cubicBezTo>
                      <a:cubicBezTo>
                        <a:pt x="999183" y="1263015"/>
                        <a:pt x="998230" y="1458278"/>
                        <a:pt x="969655" y="1648778"/>
                      </a:cubicBezTo>
                      <a:cubicBezTo>
                        <a:pt x="943938" y="1817370"/>
                        <a:pt x="901075" y="2000250"/>
                        <a:pt x="736293" y="2087880"/>
                      </a:cubicBezTo>
                      <a:cubicBezTo>
                        <a:pt x="607705" y="2154555"/>
                        <a:pt x="428635" y="2119313"/>
                        <a:pt x="321003" y="2024062"/>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1" name="Google Shape;901;p7"/>
                <p:cNvSpPr/>
                <p:nvPr/>
              </p:nvSpPr>
              <p:spPr>
                <a:xfrm>
                  <a:off x="4756059" y="1271587"/>
                  <a:ext cx="1080648" cy="2160806"/>
                </a:xfrm>
                <a:custGeom>
                  <a:avLst/>
                  <a:gdLst/>
                  <a:ahLst/>
                  <a:cxnLst/>
                  <a:rect l="l" t="t" r="r" b="b"/>
                  <a:pathLst>
                    <a:path w="1080648" h="2160806" extrusionOk="0">
                      <a:moveTo>
                        <a:pt x="1073240" y="58102"/>
                      </a:moveTo>
                      <a:cubicBezTo>
                        <a:pt x="1073240" y="64770"/>
                        <a:pt x="1073240" y="71438"/>
                        <a:pt x="1073240" y="78105"/>
                      </a:cubicBezTo>
                      <a:cubicBezTo>
                        <a:pt x="1073240" y="120968"/>
                        <a:pt x="1068478" y="161925"/>
                        <a:pt x="1061810" y="203835"/>
                      </a:cubicBezTo>
                      <a:cubicBezTo>
                        <a:pt x="1052285" y="273367"/>
                        <a:pt x="1039903" y="842963"/>
                        <a:pt x="1037997" y="936308"/>
                      </a:cubicBezTo>
                      <a:cubicBezTo>
                        <a:pt x="1036093" y="1029653"/>
                        <a:pt x="1032283" y="1122998"/>
                        <a:pt x="1025615" y="1216343"/>
                      </a:cubicBezTo>
                      <a:cubicBezTo>
                        <a:pt x="1023710" y="1368743"/>
                        <a:pt x="1015138" y="1519238"/>
                        <a:pt x="984658" y="1669733"/>
                      </a:cubicBezTo>
                      <a:cubicBezTo>
                        <a:pt x="959893" y="1793558"/>
                        <a:pt x="927508" y="1919288"/>
                        <a:pt x="846545" y="2019300"/>
                      </a:cubicBezTo>
                      <a:cubicBezTo>
                        <a:pt x="751295" y="2136458"/>
                        <a:pt x="586513" y="2172653"/>
                        <a:pt x="446495" y="2120265"/>
                      </a:cubicBezTo>
                      <a:cubicBezTo>
                        <a:pt x="290285" y="2062163"/>
                        <a:pt x="178843" y="1931670"/>
                        <a:pt x="144553" y="1769745"/>
                      </a:cubicBezTo>
                      <a:cubicBezTo>
                        <a:pt x="129312" y="1697355"/>
                        <a:pt x="124550" y="1628775"/>
                        <a:pt x="113120" y="1559243"/>
                      </a:cubicBezTo>
                      <a:cubicBezTo>
                        <a:pt x="102643" y="1501140"/>
                        <a:pt x="90260" y="1442085"/>
                        <a:pt x="93118" y="1383030"/>
                      </a:cubicBezTo>
                      <a:cubicBezTo>
                        <a:pt x="68353" y="1119188"/>
                        <a:pt x="12155" y="117157"/>
                        <a:pt x="19775" y="0"/>
                      </a:cubicBezTo>
                      <a:cubicBezTo>
                        <a:pt x="-10705" y="78105"/>
                        <a:pt x="2630" y="160973"/>
                        <a:pt x="4535" y="243840"/>
                      </a:cubicBezTo>
                      <a:cubicBezTo>
                        <a:pt x="7393" y="341948"/>
                        <a:pt x="10250" y="441008"/>
                        <a:pt x="14060" y="539115"/>
                      </a:cubicBezTo>
                      <a:cubicBezTo>
                        <a:pt x="16918" y="621030"/>
                        <a:pt x="30253" y="698183"/>
                        <a:pt x="31205" y="780098"/>
                      </a:cubicBezTo>
                      <a:cubicBezTo>
                        <a:pt x="35015" y="1144905"/>
                        <a:pt x="65495" y="1521143"/>
                        <a:pt x="162650" y="1872615"/>
                      </a:cubicBezTo>
                      <a:cubicBezTo>
                        <a:pt x="190273" y="1971675"/>
                        <a:pt x="252185" y="2048828"/>
                        <a:pt x="343625" y="2100263"/>
                      </a:cubicBezTo>
                      <a:cubicBezTo>
                        <a:pt x="438875" y="2153603"/>
                        <a:pt x="553175" y="2172653"/>
                        <a:pt x="660808" y="2153603"/>
                      </a:cubicBezTo>
                      <a:cubicBezTo>
                        <a:pt x="928460" y="2105978"/>
                        <a:pt x="997993" y="1759268"/>
                        <a:pt x="1023710" y="1534478"/>
                      </a:cubicBezTo>
                      <a:cubicBezTo>
                        <a:pt x="1035140" y="1438275"/>
                        <a:pt x="1040855" y="1343025"/>
                        <a:pt x="1044665" y="1247775"/>
                      </a:cubicBezTo>
                      <a:cubicBezTo>
                        <a:pt x="1050380" y="1079183"/>
                        <a:pt x="1048475" y="911543"/>
                        <a:pt x="1053238" y="741045"/>
                      </a:cubicBezTo>
                      <a:cubicBezTo>
                        <a:pt x="1058000" y="560070"/>
                        <a:pt x="1066573" y="380048"/>
                        <a:pt x="1078003" y="199073"/>
                      </a:cubicBezTo>
                      <a:cubicBezTo>
                        <a:pt x="1080860" y="152400"/>
                        <a:pt x="1083718" y="103823"/>
                        <a:pt x="1073240" y="5810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02" name="Google Shape;902;p7"/>
              <p:cNvGrpSpPr/>
              <p:nvPr/>
            </p:nvGrpSpPr>
            <p:grpSpPr>
              <a:xfrm>
                <a:off x="5374005" y="3328817"/>
                <a:ext cx="140969" cy="61196"/>
                <a:chOff x="5374005" y="3328817"/>
                <a:chExt cx="140969" cy="61196"/>
              </a:xfrm>
            </p:grpSpPr>
            <p:sp>
              <p:nvSpPr>
                <p:cNvPr id="903" name="Google Shape;903;p7"/>
                <p:cNvSpPr/>
                <p:nvPr/>
              </p:nvSpPr>
              <p:spPr>
                <a:xfrm>
                  <a:off x="5395912" y="3328817"/>
                  <a:ext cx="119062" cy="42080"/>
                </a:xfrm>
                <a:custGeom>
                  <a:avLst/>
                  <a:gdLst/>
                  <a:ahLst/>
                  <a:cxnLst/>
                  <a:rect l="l" t="t" r="r" b="b"/>
                  <a:pathLst>
                    <a:path w="119062" h="42080" extrusionOk="0">
                      <a:moveTo>
                        <a:pt x="0" y="14458"/>
                      </a:moveTo>
                      <a:cubicBezTo>
                        <a:pt x="43815" y="8743"/>
                        <a:pt x="101918" y="-25547"/>
                        <a:pt x="119063" y="37318"/>
                      </a:cubicBezTo>
                      <a:lnTo>
                        <a:pt x="118110" y="42080"/>
                      </a:lnTo>
                      <a:cubicBezTo>
                        <a:pt x="88582" y="11600"/>
                        <a:pt x="38100" y="19220"/>
                        <a:pt x="0" y="1445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4" name="Google Shape;904;p7"/>
                <p:cNvSpPr/>
                <p:nvPr/>
              </p:nvSpPr>
              <p:spPr>
                <a:xfrm>
                  <a:off x="5374005" y="3342322"/>
                  <a:ext cx="135403" cy="47691"/>
                </a:xfrm>
                <a:custGeom>
                  <a:avLst/>
                  <a:gdLst/>
                  <a:ahLst/>
                  <a:cxnLst/>
                  <a:rect l="l" t="t" r="r" b="b"/>
                  <a:pathLst>
                    <a:path w="135403" h="47691" extrusionOk="0">
                      <a:moveTo>
                        <a:pt x="79057" y="36195"/>
                      </a:moveTo>
                      <a:cubicBezTo>
                        <a:pt x="54292" y="20003"/>
                        <a:pt x="28575" y="10478"/>
                        <a:pt x="0" y="1905"/>
                      </a:cubicBezTo>
                      <a:cubicBezTo>
                        <a:pt x="21907" y="0"/>
                        <a:pt x="44767" y="0"/>
                        <a:pt x="67627" y="0"/>
                      </a:cubicBezTo>
                      <a:cubicBezTo>
                        <a:pt x="80963" y="0"/>
                        <a:pt x="94297" y="2858"/>
                        <a:pt x="106680" y="5715"/>
                      </a:cubicBezTo>
                      <a:cubicBezTo>
                        <a:pt x="116205" y="8572"/>
                        <a:pt x="129540" y="14288"/>
                        <a:pt x="134302" y="19050"/>
                      </a:cubicBezTo>
                      <a:cubicBezTo>
                        <a:pt x="139065" y="32385"/>
                        <a:pt x="127635" y="42863"/>
                        <a:pt x="114300" y="46672"/>
                      </a:cubicBezTo>
                      <a:cubicBezTo>
                        <a:pt x="102870" y="50483"/>
                        <a:pt x="89535" y="42863"/>
                        <a:pt x="79057" y="3619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05" name="Google Shape;905;p7"/>
              <p:cNvGrpSpPr/>
              <p:nvPr/>
            </p:nvGrpSpPr>
            <p:grpSpPr>
              <a:xfrm>
                <a:off x="5145577" y="3382666"/>
                <a:ext cx="77932" cy="114914"/>
                <a:chOff x="5145577" y="3382666"/>
                <a:chExt cx="77932" cy="114914"/>
              </a:xfrm>
            </p:grpSpPr>
            <p:sp>
              <p:nvSpPr>
                <p:cNvPr id="906" name="Google Shape;906;p7"/>
                <p:cNvSpPr/>
                <p:nvPr/>
              </p:nvSpPr>
              <p:spPr>
                <a:xfrm>
                  <a:off x="5168265" y="3382666"/>
                  <a:ext cx="55244" cy="114913"/>
                </a:xfrm>
                <a:custGeom>
                  <a:avLst/>
                  <a:gdLst/>
                  <a:ahLst/>
                  <a:cxnLst/>
                  <a:rect l="l" t="t" r="r" b="b"/>
                  <a:pathLst>
                    <a:path w="55244" h="114913" extrusionOk="0">
                      <a:moveTo>
                        <a:pt x="0" y="614"/>
                      </a:moveTo>
                      <a:cubicBezTo>
                        <a:pt x="20955" y="-4149"/>
                        <a:pt x="45720" y="19664"/>
                        <a:pt x="47625" y="42524"/>
                      </a:cubicBezTo>
                      <a:cubicBezTo>
                        <a:pt x="48578" y="55858"/>
                        <a:pt x="41910" y="83481"/>
                        <a:pt x="55245" y="114914"/>
                      </a:cubicBezTo>
                      <a:cubicBezTo>
                        <a:pt x="39052" y="94911"/>
                        <a:pt x="29527" y="92053"/>
                        <a:pt x="18097" y="70146"/>
                      </a:cubicBezTo>
                      <a:cubicBezTo>
                        <a:pt x="7620" y="52049"/>
                        <a:pt x="8572" y="16806"/>
                        <a:pt x="0" y="614"/>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7" name="Google Shape;907;p7"/>
                <p:cNvSpPr/>
                <p:nvPr/>
              </p:nvSpPr>
              <p:spPr>
                <a:xfrm>
                  <a:off x="5145577" y="3383280"/>
                  <a:ext cx="77932" cy="114300"/>
                </a:xfrm>
                <a:custGeom>
                  <a:avLst/>
                  <a:gdLst/>
                  <a:ahLst/>
                  <a:cxnLst/>
                  <a:rect l="l" t="t" r="r" b="b"/>
                  <a:pathLst>
                    <a:path w="77932" h="114300" extrusionOk="0">
                      <a:moveTo>
                        <a:pt x="3638" y="55245"/>
                      </a:moveTo>
                      <a:cubicBezTo>
                        <a:pt x="-4935" y="37147"/>
                        <a:pt x="1733" y="7620"/>
                        <a:pt x="22688" y="0"/>
                      </a:cubicBezTo>
                      <a:cubicBezTo>
                        <a:pt x="40786" y="11430"/>
                        <a:pt x="44595" y="37147"/>
                        <a:pt x="46501" y="44767"/>
                      </a:cubicBezTo>
                      <a:cubicBezTo>
                        <a:pt x="52215" y="67627"/>
                        <a:pt x="58883" y="90488"/>
                        <a:pt x="77933" y="114300"/>
                      </a:cubicBezTo>
                      <a:cubicBezTo>
                        <a:pt x="71266" y="107632"/>
                        <a:pt x="62693" y="106680"/>
                        <a:pt x="55073" y="102870"/>
                      </a:cubicBezTo>
                      <a:cubicBezTo>
                        <a:pt x="36023" y="92392"/>
                        <a:pt x="13163" y="74295"/>
                        <a:pt x="3638" y="55245"/>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908" name="Google Shape;908;p7"/>
              <p:cNvSpPr/>
              <p:nvPr/>
            </p:nvSpPr>
            <p:spPr>
              <a:xfrm>
                <a:off x="5652657" y="3208789"/>
                <a:ext cx="48055" cy="129722"/>
              </a:xfrm>
              <a:custGeom>
                <a:avLst/>
                <a:gdLst/>
                <a:ahLst/>
                <a:cxnLst/>
                <a:rect l="l" t="t" r="r" b="b"/>
                <a:pathLst>
                  <a:path w="48055" h="129722" extrusionOk="0">
                    <a:moveTo>
                      <a:pt x="24243" y="2088"/>
                    </a:moveTo>
                    <a:cubicBezTo>
                      <a:pt x="32815" y="6850"/>
                      <a:pt x="38530" y="19232"/>
                      <a:pt x="41388" y="27805"/>
                    </a:cubicBezTo>
                    <a:cubicBezTo>
                      <a:pt x="45198" y="39235"/>
                      <a:pt x="47103" y="50665"/>
                      <a:pt x="47103" y="62095"/>
                    </a:cubicBezTo>
                    <a:cubicBezTo>
                      <a:pt x="47103" y="73525"/>
                      <a:pt x="46150" y="84955"/>
                      <a:pt x="46150" y="96385"/>
                    </a:cubicBezTo>
                    <a:cubicBezTo>
                      <a:pt x="46150" y="102100"/>
                      <a:pt x="46150" y="107815"/>
                      <a:pt x="46150" y="113530"/>
                    </a:cubicBezTo>
                    <a:cubicBezTo>
                      <a:pt x="46150" y="115435"/>
                      <a:pt x="46150" y="128770"/>
                      <a:pt x="48055" y="129723"/>
                    </a:cubicBezTo>
                    <a:cubicBezTo>
                      <a:pt x="27100" y="120198"/>
                      <a:pt x="14718" y="90670"/>
                      <a:pt x="8050" y="70668"/>
                    </a:cubicBezTo>
                    <a:cubicBezTo>
                      <a:pt x="3288" y="56380"/>
                      <a:pt x="-1475" y="40188"/>
                      <a:pt x="430" y="23995"/>
                    </a:cubicBezTo>
                    <a:cubicBezTo>
                      <a:pt x="1383" y="18280"/>
                      <a:pt x="3288" y="11613"/>
                      <a:pt x="7098" y="6850"/>
                    </a:cubicBezTo>
                    <a:cubicBezTo>
                      <a:pt x="10908" y="2088"/>
                      <a:pt x="14718" y="-770"/>
                      <a:pt x="21385" y="182"/>
                    </a:cubicBezTo>
                    <a:cubicBezTo>
                      <a:pt x="22338" y="1135"/>
                      <a:pt x="23290" y="2088"/>
                      <a:pt x="24243" y="208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9" name="Google Shape;909;p7"/>
              <p:cNvSpPr/>
              <p:nvPr/>
            </p:nvSpPr>
            <p:spPr>
              <a:xfrm>
                <a:off x="5692140" y="2530687"/>
                <a:ext cx="82168" cy="99164"/>
              </a:xfrm>
              <a:custGeom>
                <a:avLst/>
                <a:gdLst/>
                <a:ahLst/>
                <a:cxnLst/>
                <a:rect l="l" t="t" r="r" b="b"/>
                <a:pathLst>
                  <a:path w="82168" h="99164" extrusionOk="0">
                    <a:moveTo>
                      <a:pt x="953" y="62017"/>
                    </a:moveTo>
                    <a:cubicBezTo>
                      <a:pt x="1905" y="53445"/>
                      <a:pt x="4763" y="44872"/>
                      <a:pt x="7620" y="38205"/>
                    </a:cubicBezTo>
                    <a:cubicBezTo>
                      <a:pt x="13335" y="24870"/>
                      <a:pt x="25717" y="17250"/>
                      <a:pt x="39053" y="10582"/>
                    </a:cubicBezTo>
                    <a:cubicBezTo>
                      <a:pt x="50482" y="4867"/>
                      <a:pt x="62865" y="-848"/>
                      <a:pt x="76200" y="105"/>
                    </a:cubicBezTo>
                    <a:cubicBezTo>
                      <a:pt x="78105" y="105"/>
                      <a:pt x="80963" y="1057"/>
                      <a:pt x="81915" y="2962"/>
                    </a:cubicBezTo>
                    <a:cubicBezTo>
                      <a:pt x="82867" y="4867"/>
                      <a:pt x="80963" y="7725"/>
                      <a:pt x="79057" y="8677"/>
                    </a:cubicBezTo>
                    <a:cubicBezTo>
                      <a:pt x="68580" y="18202"/>
                      <a:pt x="62865" y="29632"/>
                      <a:pt x="56197" y="42015"/>
                    </a:cubicBezTo>
                    <a:cubicBezTo>
                      <a:pt x="53340" y="47730"/>
                      <a:pt x="48578" y="52492"/>
                      <a:pt x="43815" y="56302"/>
                    </a:cubicBezTo>
                    <a:cubicBezTo>
                      <a:pt x="31432" y="67732"/>
                      <a:pt x="12382" y="77257"/>
                      <a:pt x="7620" y="93450"/>
                    </a:cubicBezTo>
                    <a:cubicBezTo>
                      <a:pt x="6667" y="95355"/>
                      <a:pt x="6667" y="98212"/>
                      <a:pt x="3810" y="99165"/>
                    </a:cubicBezTo>
                    <a:cubicBezTo>
                      <a:pt x="1905" y="94402"/>
                      <a:pt x="0" y="87735"/>
                      <a:pt x="0" y="82020"/>
                    </a:cubicBezTo>
                    <a:cubicBezTo>
                      <a:pt x="0" y="76305"/>
                      <a:pt x="0" y="69637"/>
                      <a:pt x="953" y="6201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0" name="Google Shape;910;p7"/>
              <p:cNvSpPr/>
              <p:nvPr/>
            </p:nvSpPr>
            <p:spPr>
              <a:xfrm>
                <a:off x="4839652" y="3184126"/>
                <a:ext cx="123019" cy="50710"/>
              </a:xfrm>
              <a:custGeom>
                <a:avLst/>
                <a:gdLst/>
                <a:ahLst/>
                <a:cxnLst/>
                <a:rect l="l" t="t" r="r" b="b"/>
                <a:pathLst>
                  <a:path w="123019" h="50710" extrusionOk="0">
                    <a:moveTo>
                      <a:pt x="33338" y="4843"/>
                    </a:moveTo>
                    <a:cubicBezTo>
                      <a:pt x="41910" y="1986"/>
                      <a:pt x="49530" y="1033"/>
                      <a:pt x="58102" y="81"/>
                    </a:cubicBezTo>
                    <a:cubicBezTo>
                      <a:pt x="72390" y="-872"/>
                      <a:pt x="84772" y="6748"/>
                      <a:pt x="96202" y="15321"/>
                    </a:cubicBezTo>
                    <a:cubicBezTo>
                      <a:pt x="105727" y="22941"/>
                      <a:pt x="117157" y="31513"/>
                      <a:pt x="121920" y="43896"/>
                    </a:cubicBezTo>
                    <a:cubicBezTo>
                      <a:pt x="122872" y="45801"/>
                      <a:pt x="123825" y="48658"/>
                      <a:pt x="121920" y="49611"/>
                    </a:cubicBezTo>
                    <a:cubicBezTo>
                      <a:pt x="120015" y="51516"/>
                      <a:pt x="117157" y="50563"/>
                      <a:pt x="115252" y="49611"/>
                    </a:cubicBezTo>
                    <a:cubicBezTo>
                      <a:pt x="101917" y="43896"/>
                      <a:pt x="89535" y="44848"/>
                      <a:pt x="75247" y="43896"/>
                    </a:cubicBezTo>
                    <a:cubicBezTo>
                      <a:pt x="68580" y="43896"/>
                      <a:pt x="62865" y="41991"/>
                      <a:pt x="56197" y="39133"/>
                    </a:cubicBezTo>
                    <a:cubicBezTo>
                      <a:pt x="40005" y="33418"/>
                      <a:pt x="23813" y="20083"/>
                      <a:pt x="6667" y="22941"/>
                    </a:cubicBezTo>
                    <a:cubicBezTo>
                      <a:pt x="3810" y="22941"/>
                      <a:pt x="1905" y="23893"/>
                      <a:pt x="0" y="22941"/>
                    </a:cubicBezTo>
                    <a:cubicBezTo>
                      <a:pt x="3810" y="19131"/>
                      <a:pt x="8572" y="14368"/>
                      <a:pt x="13335" y="12463"/>
                    </a:cubicBezTo>
                    <a:cubicBezTo>
                      <a:pt x="20002" y="9606"/>
                      <a:pt x="26670" y="6748"/>
                      <a:pt x="33338" y="4843"/>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911" name="Google Shape;911;p7"/>
              <p:cNvGrpSpPr/>
              <p:nvPr/>
            </p:nvGrpSpPr>
            <p:grpSpPr>
              <a:xfrm>
                <a:off x="5783335" y="2166533"/>
                <a:ext cx="123117" cy="119466"/>
                <a:chOff x="5783335" y="2166533"/>
                <a:chExt cx="123117" cy="119466"/>
              </a:xfrm>
            </p:grpSpPr>
            <p:sp>
              <p:nvSpPr>
                <p:cNvPr id="912" name="Google Shape;912;p7"/>
                <p:cNvSpPr/>
                <p:nvPr/>
              </p:nvSpPr>
              <p:spPr>
                <a:xfrm>
                  <a:off x="5783335" y="2166937"/>
                  <a:ext cx="123117" cy="119062"/>
                </a:xfrm>
                <a:custGeom>
                  <a:avLst/>
                  <a:gdLst/>
                  <a:ahLst/>
                  <a:cxnLst/>
                  <a:rect l="l" t="t" r="r" b="b"/>
                  <a:pathLst>
                    <a:path w="123117" h="119062" extrusionOk="0">
                      <a:moveTo>
                        <a:pt x="117402" y="114300"/>
                      </a:moveTo>
                      <a:lnTo>
                        <a:pt x="123117" y="119063"/>
                      </a:lnTo>
                      <a:cubicBezTo>
                        <a:pt x="75492" y="105728"/>
                        <a:pt x="-11185" y="80010"/>
                        <a:pt x="1197" y="0"/>
                      </a:cubicBezTo>
                      <a:cubicBezTo>
                        <a:pt x="20247" y="17145"/>
                        <a:pt x="36440" y="40005"/>
                        <a:pt x="53584" y="59055"/>
                      </a:cubicBezTo>
                      <a:cubicBezTo>
                        <a:pt x="72634" y="80010"/>
                        <a:pt x="98352" y="94297"/>
                        <a:pt x="117402" y="11430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3" name="Google Shape;913;p7"/>
                <p:cNvSpPr/>
                <p:nvPr/>
              </p:nvSpPr>
              <p:spPr>
                <a:xfrm>
                  <a:off x="5784532" y="2166533"/>
                  <a:ext cx="121920" cy="119466"/>
                </a:xfrm>
                <a:custGeom>
                  <a:avLst/>
                  <a:gdLst/>
                  <a:ahLst/>
                  <a:cxnLst/>
                  <a:rect l="l" t="t" r="r" b="b"/>
                  <a:pathLst>
                    <a:path w="121920" h="119466" extrusionOk="0">
                      <a:moveTo>
                        <a:pt x="121920" y="119467"/>
                      </a:moveTo>
                      <a:cubicBezTo>
                        <a:pt x="101918" y="101369"/>
                        <a:pt x="74295" y="85177"/>
                        <a:pt x="54293" y="65174"/>
                      </a:cubicBezTo>
                      <a:cubicBezTo>
                        <a:pt x="37148" y="47077"/>
                        <a:pt x="14288" y="13739"/>
                        <a:pt x="0" y="404"/>
                      </a:cubicBezTo>
                      <a:cubicBezTo>
                        <a:pt x="29528" y="-2453"/>
                        <a:pt x="56198" y="9929"/>
                        <a:pt x="73343" y="34694"/>
                      </a:cubicBezTo>
                      <a:cubicBezTo>
                        <a:pt x="91440" y="57554"/>
                        <a:pt x="108585" y="104227"/>
                        <a:pt x="121920" y="11946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14" name="Google Shape;914;p7"/>
              <p:cNvGrpSpPr/>
              <p:nvPr/>
            </p:nvGrpSpPr>
            <p:grpSpPr>
              <a:xfrm>
                <a:off x="4806724" y="2220277"/>
                <a:ext cx="106270" cy="134302"/>
                <a:chOff x="4806724" y="2220277"/>
                <a:chExt cx="106270" cy="134302"/>
              </a:xfrm>
            </p:grpSpPr>
            <p:sp>
              <p:nvSpPr>
                <p:cNvPr id="915" name="Google Shape;915;p7"/>
                <p:cNvSpPr/>
                <p:nvPr/>
              </p:nvSpPr>
              <p:spPr>
                <a:xfrm>
                  <a:off x="4806724" y="2220277"/>
                  <a:ext cx="105318" cy="133416"/>
                </a:xfrm>
                <a:custGeom>
                  <a:avLst/>
                  <a:gdLst/>
                  <a:ahLst/>
                  <a:cxnLst/>
                  <a:rect l="l" t="t" r="r" b="b"/>
                  <a:pathLst>
                    <a:path w="105318" h="133416" extrusionOk="0">
                      <a:moveTo>
                        <a:pt x="4353" y="0"/>
                      </a:moveTo>
                      <a:cubicBezTo>
                        <a:pt x="5306" y="0"/>
                        <a:pt x="13878" y="2857"/>
                        <a:pt x="16736" y="4763"/>
                      </a:cubicBezTo>
                      <a:cubicBezTo>
                        <a:pt x="27213" y="14288"/>
                        <a:pt x="31976" y="24765"/>
                        <a:pt x="37691" y="36195"/>
                      </a:cubicBezTo>
                      <a:cubicBezTo>
                        <a:pt x="45311" y="48577"/>
                        <a:pt x="54836" y="60007"/>
                        <a:pt x="60551" y="73342"/>
                      </a:cubicBezTo>
                      <a:cubicBezTo>
                        <a:pt x="66266" y="85725"/>
                        <a:pt x="71028" y="97155"/>
                        <a:pt x="78648" y="107632"/>
                      </a:cubicBezTo>
                      <a:cubicBezTo>
                        <a:pt x="85316" y="117157"/>
                        <a:pt x="97698" y="124777"/>
                        <a:pt x="105318" y="133350"/>
                      </a:cubicBezTo>
                      <a:cubicBezTo>
                        <a:pt x="89126" y="134302"/>
                        <a:pt x="72933" y="124777"/>
                        <a:pt x="63408" y="118110"/>
                      </a:cubicBezTo>
                      <a:cubicBezTo>
                        <a:pt x="45311" y="105727"/>
                        <a:pt x="26261" y="89535"/>
                        <a:pt x="13878" y="70485"/>
                      </a:cubicBezTo>
                      <a:cubicBezTo>
                        <a:pt x="-1362" y="48577"/>
                        <a:pt x="-3267" y="24765"/>
                        <a:pt x="4353"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6" name="Google Shape;916;p7"/>
                <p:cNvSpPr/>
                <p:nvPr/>
              </p:nvSpPr>
              <p:spPr>
                <a:xfrm>
                  <a:off x="4811077" y="2220277"/>
                  <a:ext cx="101917" cy="134302"/>
                </a:xfrm>
                <a:custGeom>
                  <a:avLst/>
                  <a:gdLst/>
                  <a:ahLst/>
                  <a:cxnLst/>
                  <a:rect l="l" t="t" r="r" b="b"/>
                  <a:pathLst>
                    <a:path w="101917" h="134302" extrusionOk="0">
                      <a:moveTo>
                        <a:pt x="0" y="0"/>
                      </a:moveTo>
                      <a:cubicBezTo>
                        <a:pt x="30480" y="0"/>
                        <a:pt x="61913" y="23813"/>
                        <a:pt x="69532" y="52388"/>
                      </a:cubicBezTo>
                      <a:cubicBezTo>
                        <a:pt x="77152" y="81915"/>
                        <a:pt x="75247" y="111442"/>
                        <a:pt x="101917" y="134302"/>
                      </a:cubicBezTo>
                      <a:cubicBezTo>
                        <a:pt x="80010" y="122872"/>
                        <a:pt x="61913" y="94297"/>
                        <a:pt x="46672" y="69532"/>
                      </a:cubicBezTo>
                      <a:cubicBezTo>
                        <a:pt x="34290" y="47625"/>
                        <a:pt x="21907" y="14288"/>
                        <a:pt x="0"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17" name="Google Shape;917;p7"/>
              <p:cNvGrpSpPr/>
              <p:nvPr/>
            </p:nvGrpSpPr>
            <p:grpSpPr>
              <a:xfrm>
                <a:off x="4876902" y="2799397"/>
                <a:ext cx="74192" cy="117548"/>
                <a:chOff x="4876902" y="2799397"/>
                <a:chExt cx="74192" cy="117548"/>
              </a:xfrm>
            </p:grpSpPr>
            <p:sp>
              <p:nvSpPr>
                <p:cNvPr id="918" name="Google Shape;918;p7"/>
                <p:cNvSpPr/>
                <p:nvPr/>
              </p:nvSpPr>
              <p:spPr>
                <a:xfrm>
                  <a:off x="4901565" y="2799397"/>
                  <a:ext cx="49529" cy="117548"/>
                </a:xfrm>
                <a:custGeom>
                  <a:avLst/>
                  <a:gdLst/>
                  <a:ahLst/>
                  <a:cxnLst/>
                  <a:rect l="l" t="t" r="r" b="b"/>
                  <a:pathLst>
                    <a:path w="49529" h="117548" extrusionOk="0">
                      <a:moveTo>
                        <a:pt x="0" y="117158"/>
                      </a:moveTo>
                      <a:cubicBezTo>
                        <a:pt x="21907" y="120968"/>
                        <a:pt x="44767" y="96203"/>
                        <a:pt x="45720" y="73343"/>
                      </a:cubicBezTo>
                      <a:cubicBezTo>
                        <a:pt x="45720" y="60008"/>
                        <a:pt x="38100" y="33338"/>
                        <a:pt x="49530" y="0"/>
                      </a:cubicBezTo>
                      <a:cubicBezTo>
                        <a:pt x="34290" y="20955"/>
                        <a:pt x="24765" y="24765"/>
                        <a:pt x="14288" y="45720"/>
                      </a:cubicBezTo>
                      <a:cubicBezTo>
                        <a:pt x="4763" y="65723"/>
                        <a:pt x="7620" y="100013"/>
                        <a:pt x="0" y="117158"/>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9" name="Google Shape;919;p7"/>
                <p:cNvSpPr/>
                <p:nvPr/>
              </p:nvSpPr>
              <p:spPr>
                <a:xfrm>
                  <a:off x="4876902" y="2799397"/>
                  <a:ext cx="73239" cy="117157"/>
                </a:xfrm>
                <a:custGeom>
                  <a:avLst/>
                  <a:gdLst/>
                  <a:ahLst/>
                  <a:cxnLst/>
                  <a:rect l="l" t="t" r="r" b="b"/>
                  <a:pathLst>
                    <a:path w="73239" h="117157" extrusionOk="0">
                      <a:moveTo>
                        <a:pt x="2755" y="62865"/>
                      </a:moveTo>
                      <a:cubicBezTo>
                        <a:pt x="-4865" y="80963"/>
                        <a:pt x="3707" y="110490"/>
                        <a:pt x="23710" y="117158"/>
                      </a:cubicBezTo>
                      <a:cubicBezTo>
                        <a:pt x="40855" y="104775"/>
                        <a:pt x="43712" y="79058"/>
                        <a:pt x="45617" y="71438"/>
                      </a:cubicBezTo>
                      <a:cubicBezTo>
                        <a:pt x="50380" y="47625"/>
                        <a:pt x="56095" y="24765"/>
                        <a:pt x="73240" y="0"/>
                      </a:cubicBezTo>
                      <a:cubicBezTo>
                        <a:pt x="67525" y="6668"/>
                        <a:pt x="58000" y="8573"/>
                        <a:pt x="50380" y="13335"/>
                      </a:cubicBezTo>
                      <a:cubicBezTo>
                        <a:pt x="33235" y="23813"/>
                        <a:pt x="12280" y="42863"/>
                        <a:pt x="2755" y="6286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20" name="Google Shape;920;p7"/>
              <p:cNvGrpSpPr/>
              <p:nvPr/>
            </p:nvGrpSpPr>
            <p:grpSpPr>
              <a:xfrm>
                <a:off x="5757738" y="2764643"/>
                <a:ext cx="100136" cy="112858"/>
                <a:chOff x="5757738" y="2764643"/>
                <a:chExt cx="100136" cy="112858"/>
              </a:xfrm>
            </p:grpSpPr>
            <p:sp>
              <p:nvSpPr>
                <p:cNvPr id="921" name="Google Shape;921;p7"/>
                <p:cNvSpPr/>
                <p:nvPr/>
              </p:nvSpPr>
              <p:spPr>
                <a:xfrm>
                  <a:off x="5757738" y="2764643"/>
                  <a:ext cx="100136" cy="112858"/>
                </a:xfrm>
                <a:custGeom>
                  <a:avLst/>
                  <a:gdLst/>
                  <a:ahLst/>
                  <a:cxnLst/>
                  <a:rect l="l" t="t" r="r" b="b"/>
                  <a:pathLst>
                    <a:path w="100136" h="112858" extrusionOk="0">
                      <a:moveTo>
                        <a:pt x="2981" y="35706"/>
                      </a:moveTo>
                      <a:cubicBezTo>
                        <a:pt x="1076" y="29039"/>
                        <a:pt x="-5591" y="-4299"/>
                        <a:pt x="10601" y="464"/>
                      </a:cubicBezTo>
                      <a:lnTo>
                        <a:pt x="12506" y="464"/>
                      </a:lnTo>
                      <a:cubicBezTo>
                        <a:pt x="37271" y="8084"/>
                        <a:pt x="51559" y="30944"/>
                        <a:pt x="61084" y="53804"/>
                      </a:cubicBezTo>
                      <a:cubicBezTo>
                        <a:pt x="65846" y="66186"/>
                        <a:pt x="69656" y="77616"/>
                        <a:pt x="76324" y="88094"/>
                      </a:cubicBezTo>
                      <a:cubicBezTo>
                        <a:pt x="82991" y="98571"/>
                        <a:pt x="92516" y="104286"/>
                        <a:pt x="100136" y="112859"/>
                      </a:cubicBezTo>
                      <a:cubicBezTo>
                        <a:pt x="71561" y="110001"/>
                        <a:pt x="45844" y="94761"/>
                        <a:pt x="26794" y="74759"/>
                      </a:cubicBezTo>
                      <a:cubicBezTo>
                        <a:pt x="13459" y="63329"/>
                        <a:pt x="6791" y="51899"/>
                        <a:pt x="2981" y="35706"/>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2" name="Google Shape;922;p7"/>
                <p:cNvSpPr/>
                <p:nvPr/>
              </p:nvSpPr>
              <p:spPr>
                <a:xfrm>
                  <a:off x="5757738" y="2764643"/>
                  <a:ext cx="100136" cy="111906"/>
                </a:xfrm>
                <a:custGeom>
                  <a:avLst/>
                  <a:gdLst/>
                  <a:ahLst/>
                  <a:cxnLst/>
                  <a:rect l="l" t="t" r="r" b="b"/>
                  <a:pathLst>
                    <a:path w="100136" h="111906" extrusionOk="0">
                      <a:moveTo>
                        <a:pt x="2981" y="35706"/>
                      </a:moveTo>
                      <a:cubicBezTo>
                        <a:pt x="1076" y="29039"/>
                        <a:pt x="-5591" y="-4299"/>
                        <a:pt x="10601" y="464"/>
                      </a:cubicBezTo>
                      <a:lnTo>
                        <a:pt x="12506" y="464"/>
                      </a:lnTo>
                      <a:cubicBezTo>
                        <a:pt x="12506" y="464"/>
                        <a:pt x="13459" y="464"/>
                        <a:pt x="13459" y="464"/>
                      </a:cubicBezTo>
                      <a:cubicBezTo>
                        <a:pt x="13459" y="464"/>
                        <a:pt x="13459" y="1416"/>
                        <a:pt x="13459" y="1416"/>
                      </a:cubicBezTo>
                      <a:cubicBezTo>
                        <a:pt x="19174" y="11894"/>
                        <a:pt x="25841" y="21419"/>
                        <a:pt x="32509" y="30944"/>
                      </a:cubicBezTo>
                      <a:cubicBezTo>
                        <a:pt x="46796" y="64281"/>
                        <a:pt x="63941" y="99524"/>
                        <a:pt x="99184" y="110954"/>
                      </a:cubicBezTo>
                      <a:cubicBezTo>
                        <a:pt x="99184" y="110954"/>
                        <a:pt x="99184" y="110954"/>
                        <a:pt x="100136" y="111906"/>
                      </a:cubicBezTo>
                      <a:cubicBezTo>
                        <a:pt x="71561" y="109049"/>
                        <a:pt x="45844" y="93809"/>
                        <a:pt x="26794" y="73806"/>
                      </a:cubicBezTo>
                      <a:cubicBezTo>
                        <a:pt x="13459" y="63329"/>
                        <a:pt x="6791" y="51899"/>
                        <a:pt x="2981" y="35706"/>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923" name="Google Shape;923;p7"/>
            <p:cNvGrpSpPr/>
            <p:nvPr/>
          </p:nvGrpSpPr>
          <p:grpSpPr>
            <a:xfrm>
              <a:off x="9144091" y="290234"/>
              <a:ext cx="255031" cy="2229112"/>
              <a:chOff x="2960369" y="1253489"/>
              <a:chExt cx="255031" cy="2229112"/>
            </a:xfrm>
          </p:grpSpPr>
          <p:grpSp>
            <p:nvGrpSpPr>
              <p:cNvPr id="924" name="Google Shape;924;p7"/>
              <p:cNvGrpSpPr/>
              <p:nvPr/>
            </p:nvGrpSpPr>
            <p:grpSpPr>
              <a:xfrm>
                <a:off x="3010486" y="1253489"/>
                <a:ext cx="186103" cy="2229112"/>
                <a:chOff x="3010486" y="1253489"/>
                <a:chExt cx="186103" cy="2229112"/>
              </a:xfrm>
            </p:grpSpPr>
            <p:sp>
              <p:nvSpPr>
                <p:cNvPr id="925" name="Google Shape;925;p7"/>
                <p:cNvSpPr/>
                <p:nvPr/>
              </p:nvSpPr>
              <p:spPr>
                <a:xfrm>
                  <a:off x="3010486" y="1253489"/>
                  <a:ext cx="186103" cy="2229112"/>
                </a:xfrm>
                <a:custGeom>
                  <a:avLst/>
                  <a:gdLst/>
                  <a:ahLst/>
                  <a:cxnLst/>
                  <a:rect l="l" t="t" r="r" b="b"/>
                  <a:pathLst>
                    <a:path w="186103" h="2229112" extrusionOk="0">
                      <a:moveTo>
                        <a:pt x="186103" y="30480"/>
                      </a:moveTo>
                      <a:cubicBezTo>
                        <a:pt x="167053" y="20003"/>
                        <a:pt x="148956" y="10478"/>
                        <a:pt x="129906" y="0"/>
                      </a:cubicBezTo>
                      <a:cubicBezTo>
                        <a:pt x="59421" y="83820"/>
                        <a:pt x="13701" y="188595"/>
                        <a:pt x="4176" y="299085"/>
                      </a:cubicBezTo>
                      <a:cubicBezTo>
                        <a:pt x="-10112" y="461010"/>
                        <a:pt x="13701" y="620078"/>
                        <a:pt x="53706" y="776288"/>
                      </a:cubicBezTo>
                      <a:cubicBezTo>
                        <a:pt x="80376" y="882015"/>
                        <a:pt x="116571" y="983932"/>
                        <a:pt x="128001" y="1093470"/>
                      </a:cubicBezTo>
                      <a:cubicBezTo>
                        <a:pt x="139431" y="1207770"/>
                        <a:pt x="129906" y="1324928"/>
                        <a:pt x="97521" y="1435418"/>
                      </a:cubicBezTo>
                      <a:cubicBezTo>
                        <a:pt x="80376" y="1495425"/>
                        <a:pt x="56563" y="1553528"/>
                        <a:pt x="44181" y="1614488"/>
                      </a:cubicBezTo>
                      <a:cubicBezTo>
                        <a:pt x="27988" y="1694498"/>
                        <a:pt x="30846" y="1778318"/>
                        <a:pt x="52753" y="1856423"/>
                      </a:cubicBezTo>
                      <a:cubicBezTo>
                        <a:pt x="80376" y="1954530"/>
                        <a:pt x="162291" y="2064068"/>
                        <a:pt x="117523" y="2167890"/>
                      </a:cubicBezTo>
                      <a:cubicBezTo>
                        <a:pt x="112761" y="2179320"/>
                        <a:pt x="106093" y="2190750"/>
                        <a:pt x="95616" y="2197418"/>
                      </a:cubicBezTo>
                      <a:cubicBezTo>
                        <a:pt x="80376" y="2205990"/>
                        <a:pt x="59421" y="2200275"/>
                        <a:pt x="48943" y="2186940"/>
                      </a:cubicBezTo>
                      <a:cubicBezTo>
                        <a:pt x="38466" y="2172653"/>
                        <a:pt x="37513" y="2152650"/>
                        <a:pt x="46086" y="2137410"/>
                      </a:cubicBezTo>
                      <a:cubicBezTo>
                        <a:pt x="27988" y="2147888"/>
                        <a:pt x="20368" y="2172653"/>
                        <a:pt x="27036" y="2192655"/>
                      </a:cubicBezTo>
                      <a:cubicBezTo>
                        <a:pt x="33703" y="2212658"/>
                        <a:pt x="53706" y="2226945"/>
                        <a:pt x="74661" y="2228850"/>
                      </a:cubicBezTo>
                      <a:cubicBezTo>
                        <a:pt x="95616" y="2230755"/>
                        <a:pt x="116571" y="2222183"/>
                        <a:pt x="131811" y="2206943"/>
                      </a:cubicBezTo>
                      <a:cubicBezTo>
                        <a:pt x="139431" y="2198370"/>
                        <a:pt x="146098" y="2188845"/>
                        <a:pt x="151813" y="2179320"/>
                      </a:cubicBezTo>
                      <a:cubicBezTo>
                        <a:pt x="168006" y="2152650"/>
                        <a:pt x="168958" y="2138363"/>
                        <a:pt x="168958" y="2108835"/>
                      </a:cubicBezTo>
                      <a:cubicBezTo>
                        <a:pt x="168958" y="2077403"/>
                        <a:pt x="164196" y="2046923"/>
                        <a:pt x="152766" y="2017395"/>
                      </a:cubicBezTo>
                      <a:cubicBezTo>
                        <a:pt x="140383" y="1983105"/>
                        <a:pt x="121333" y="1951673"/>
                        <a:pt x="107046" y="1918335"/>
                      </a:cubicBezTo>
                      <a:cubicBezTo>
                        <a:pt x="49896" y="1788795"/>
                        <a:pt x="68946" y="1641158"/>
                        <a:pt x="107046" y="1508760"/>
                      </a:cubicBezTo>
                      <a:cubicBezTo>
                        <a:pt x="134668" y="1412558"/>
                        <a:pt x="172768" y="1317308"/>
                        <a:pt x="179436" y="1216343"/>
                      </a:cubicBezTo>
                      <a:cubicBezTo>
                        <a:pt x="190866" y="1043940"/>
                        <a:pt x="151813" y="872490"/>
                        <a:pt x="92758" y="712470"/>
                      </a:cubicBezTo>
                      <a:cubicBezTo>
                        <a:pt x="12748" y="498158"/>
                        <a:pt x="40371" y="211455"/>
                        <a:pt x="186103" y="30480"/>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6" name="Google Shape;926;p7"/>
                <p:cNvSpPr/>
                <p:nvPr/>
              </p:nvSpPr>
              <p:spPr>
                <a:xfrm>
                  <a:off x="3026239" y="1265872"/>
                  <a:ext cx="170350" cy="2214825"/>
                </a:xfrm>
                <a:custGeom>
                  <a:avLst/>
                  <a:gdLst/>
                  <a:ahLst/>
                  <a:cxnLst/>
                  <a:rect l="l" t="t" r="r" b="b"/>
                  <a:pathLst>
                    <a:path w="170350" h="2214825" extrusionOk="0">
                      <a:moveTo>
                        <a:pt x="170351" y="18097"/>
                      </a:moveTo>
                      <a:cubicBezTo>
                        <a:pt x="158921" y="12382"/>
                        <a:pt x="148443" y="6667"/>
                        <a:pt x="137013" y="0"/>
                      </a:cubicBezTo>
                      <a:cubicBezTo>
                        <a:pt x="105581" y="41910"/>
                        <a:pt x="73196" y="80010"/>
                        <a:pt x="53193" y="130492"/>
                      </a:cubicBezTo>
                      <a:cubicBezTo>
                        <a:pt x="44621" y="151447"/>
                        <a:pt x="36048" y="173355"/>
                        <a:pt x="27476" y="194310"/>
                      </a:cubicBezTo>
                      <a:cubicBezTo>
                        <a:pt x="4616" y="250507"/>
                        <a:pt x="8426" y="320992"/>
                        <a:pt x="2711" y="381000"/>
                      </a:cubicBezTo>
                      <a:cubicBezTo>
                        <a:pt x="-13482" y="537210"/>
                        <a:pt x="46526" y="696278"/>
                        <a:pt x="85578" y="844868"/>
                      </a:cubicBezTo>
                      <a:cubicBezTo>
                        <a:pt x="105581" y="920115"/>
                        <a:pt x="126536" y="996315"/>
                        <a:pt x="136061" y="1073468"/>
                      </a:cubicBezTo>
                      <a:cubicBezTo>
                        <a:pt x="139871" y="1109662"/>
                        <a:pt x="149396" y="1186815"/>
                        <a:pt x="114153" y="1215390"/>
                      </a:cubicBezTo>
                      <a:cubicBezTo>
                        <a:pt x="112248" y="1252537"/>
                        <a:pt x="108438" y="1289685"/>
                        <a:pt x="101771" y="1326833"/>
                      </a:cubicBezTo>
                      <a:cubicBezTo>
                        <a:pt x="123678" y="1366837"/>
                        <a:pt x="68433" y="1505903"/>
                        <a:pt x="61766" y="1528762"/>
                      </a:cubicBezTo>
                      <a:cubicBezTo>
                        <a:pt x="33191" y="1626870"/>
                        <a:pt x="20808" y="1735455"/>
                        <a:pt x="49383" y="1835468"/>
                      </a:cubicBezTo>
                      <a:cubicBezTo>
                        <a:pt x="62718" y="1884998"/>
                        <a:pt x="88436" y="1929765"/>
                        <a:pt x="107486" y="1977390"/>
                      </a:cubicBezTo>
                      <a:cubicBezTo>
                        <a:pt x="142728" y="2027873"/>
                        <a:pt x="144633" y="2114550"/>
                        <a:pt x="120821" y="2161222"/>
                      </a:cubicBezTo>
                      <a:cubicBezTo>
                        <a:pt x="89388" y="2225040"/>
                        <a:pt x="6521" y="2205038"/>
                        <a:pt x="10331" y="2144078"/>
                      </a:cubicBezTo>
                      <a:cubicBezTo>
                        <a:pt x="5568" y="2154555"/>
                        <a:pt x="4616" y="2167890"/>
                        <a:pt x="8426" y="2178368"/>
                      </a:cubicBezTo>
                      <a:cubicBezTo>
                        <a:pt x="15093" y="2198370"/>
                        <a:pt x="35096" y="2212658"/>
                        <a:pt x="56051" y="2214563"/>
                      </a:cubicBezTo>
                      <a:cubicBezTo>
                        <a:pt x="77006" y="2216468"/>
                        <a:pt x="97961" y="2207895"/>
                        <a:pt x="113201" y="2192655"/>
                      </a:cubicBezTo>
                      <a:cubicBezTo>
                        <a:pt x="120821" y="2184083"/>
                        <a:pt x="127488" y="2174558"/>
                        <a:pt x="133203" y="2165033"/>
                      </a:cubicBezTo>
                      <a:cubicBezTo>
                        <a:pt x="149396" y="2138363"/>
                        <a:pt x="150348" y="2124075"/>
                        <a:pt x="150348" y="2094547"/>
                      </a:cubicBezTo>
                      <a:cubicBezTo>
                        <a:pt x="150348" y="2063115"/>
                        <a:pt x="145586" y="2032635"/>
                        <a:pt x="134156" y="2003108"/>
                      </a:cubicBezTo>
                      <a:cubicBezTo>
                        <a:pt x="121773" y="1968818"/>
                        <a:pt x="102723" y="1937385"/>
                        <a:pt x="88436" y="1904048"/>
                      </a:cubicBezTo>
                      <a:cubicBezTo>
                        <a:pt x="31286" y="1774508"/>
                        <a:pt x="50336" y="1626870"/>
                        <a:pt x="88436" y="1494473"/>
                      </a:cubicBezTo>
                      <a:cubicBezTo>
                        <a:pt x="116058" y="1398270"/>
                        <a:pt x="154158" y="1303020"/>
                        <a:pt x="160826" y="1202055"/>
                      </a:cubicBezTo>
                      <a:cubicBezTo>
                        <a:pt x="172256" y="1029653"/>
                        <a:pt x="133203" y="858203"/>
                        <a:pt x="74148" y="698182"/>
                      </a:cubicBezTo>
                      <a:cubicBezTo>
                        <a:pt x="-3004" y="485775"/>
                        <a:pt x="24618" y="199072"/>
                        <a:pt x="170351" y="1809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27" name="Google Shape;927;p7"/>
              <p:cNvGrpSpPr/>
              <p:nvPr/>
            </p:nvGrpSpPr>
            <p:grpSpPr>
              <a:xfrm>
                <a:off x="2960369" y="1423035"/>
                <a:ext cx="255031" cy="1787842"/>
                <a:chOff x="2960369" y="1423035"/>
                <a:chExt cx="255031" cy="1787842"/>
              </a:xfrm>
            </p:grpSpPr>
            <p:sp>
              <p:nvSpPr>
                <p:cNvPr id="928" name="Google Shape;928;p7"/>
                <p:cNvSpPr/>
                <p:nvPr/>
              </p:nvSpPr>
              <p:spPr>
                <a:xfrm>
                  <a:off x="3146244" y="2201941"/>
                  <a:ext cx="69156" cy="125015"/>
                </a:xfrm>
                <a:custGeom>
                  <a:avLst/>
                  <a:gdLst/>
                  <a:ahLst/>
                  <a:cxnLst/>
                  <a:rect l="l" t="t" r="r" b="b"/>
                  <a:pathLst>
                    <a:path w="69156" h="125015" extrusionOk="0">
                      <a:moveTo>
                        <a:pt x="68443" y="86916"/>
                      </a:moveTo>
                      <a:cubicBezTo>
                        <a:pt x="69395" y="77391"/>
                        <a:pt x="69395" y="67866"/>
                        <a:pt x="68443" y="59293"/>
                      </a:cubicBezTo>
                      <a:cubicBezTo>
                        <a:pt x="66538" y="43101"/>
                        <a:pt x="55108" y="31671"/>
                        <a:pt x="43678" y="22146"/>
                      </a:cubicBezTo>
                      <a:cubicBezTo>
                        <a:pt x="33200" y="13573"/>
                        <a:pt x="21770" y="3096"/>
                        <a:pt x="7483" y="238"/>
                      </a:cubicBezTo>
                      <a:cubicBezTo>
                        <a:pt x="5578" y="238"/>
                        <a:pt x="2720" y="-714"/>
                        <a:pt x="815" y="1191"/>
                      </a:cubicBezTo>
                      <a:cubicBezTo>
                        <a:pt x="-1090" y="3096"/>
                        <a:pt x="815" y="5953"/>
                        <a:pt x="1768" y="7858"/>
                      </a:cubicBezTo>
                      <a:cubicBezTo>
                        <a:pt x="10340" y="21193"/>
                        <a:pt x="13198" y="34528"/>
                        <a:pt x="17008" y="48816"/>
                      </a:cubicBezTo>
                      <a:cubicBezTo>
                        <a:pt x="18913" y="55483"/>
                        <a:pt x="21770" y="62151"/>
                        <a:pt x="25580" y="67866"/>
                      </a:cubicBezTo>
                      <a:cubicBezTo>
                        <a:pt x="35105" y="83106"/>
                        <a:pt x="52250" y="98346"/>
                        <a:pt x="53203" y="117396"/>
                      </a:cubicBezTo>
                      <a:cubicBezTo>
                        <a:pt x="53203" y="120253"/>
                        <a:pt x="53203" y="123111"/>
                        <a:pt x="55108" y="125016"/>
                      </a:cubicBezTo>
                      <a:cubicBezTo>
                        <a:pt x="58918" y="120253"/>
                        <a:pt x="61775" y="113586"/>
                        <a:pt x="63680" y="107871"/>
                      </a:cubicBezTo>
                      <a:cubicBezTo>
                        <a:pt x="65585" y="102156"/>
                        <a:pt x="67490" y="94536"/>
                        <a:pt x="68443" y="86916"/>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9" name="Google Shape;929;p7"/>
                <p:cNvSpPr/>
                <p:nvPr/>
              </p:nvSpPr>
              <p:spPr>
                <a:xfrm>
                  <a:off x="2974262" y="1423035"/>
                  <a:ext cx="82562" cy="115252"/>
                </a:xfrm>
                <a:custGeom>
                  <a:avLst/>
                  <a:gdLst/>
                  <a:ahLst/>
                  <a:cxnLst/>
                  <a:rect l="l" t="t" r="r" b="b"/>
                  <a:pathLst>
                    <a:path w="82562" h="115252" extrusionOk="0">
                      <a:moveTo>
                        <a:pt x="395" y="74295"/>
                      </a:moveTo>
                      <a:cubicBezTo>
                        <a:pt x="1347" y="64770"/>
                        <a:pt x="2300" y="56197"/>
                        <a:pt x="5157" y="47625"/>
                      </a:cubicBezTo>
                      <a:cubicBezTo>
                        <a:pt x="9920" y="32385"/>
                        <a:pt x="23255" y="22860"/>
                        <a:pt x="36590" y="15240"/>
                      </a:cubicBezTo>
                      <a:cubicBezTo>
                        <a:pt x="48020" y="8572"/>
                        <a:pt x="61355" y="0"/>
                        <a:pt x="75642" y="0"/>
                      </a:cubicBezTo>
                      <a:cubicBezTo>
                        <a:pt x="77547" y="0"/>
                        <a:pt x="80405" y="0"/>
                        <a:pt x="82310" y="1905"/>
                      </a:cubicBezTo>
                      <a:cubicBezTo>
                        <a:pt x="83262" y="3810"/>
                        <a:pt x="81357" y="6667"/>
                        <a:pt x="79452" y="8572"/>
                      </a:cubicBezTo>
                      <a:cubicBezTo>
                        <a:pt x="68975" y="20002"/>
                        <a:pt x="64212" y="32385"/>
                        <a:pt x="57545" y="46672"/>
                      </a:cubicBezTo>
                      <a:cubicBezTo>
                        <a:pt x="54687" y="53340"/>
                        <a:pt x="49925" y="58102"/>
                        <a:pt x="46115" y="63817"/>
                      </a:cubicBezTo>
                      <a:cubicBezTo>
                        <a:pt x="33732" y="77152"/>
                        <a:pt x="13730" y="89535"/>
                        <a:pt x="9920" y="108585"/>
                      </a:cubicBezTo>
                      <a:cubicBezTo>
                        <a:pt x="8967" y="111442"/>
                        <a:pt x="8967" y="114300"/>
                        <a:pt x="7062" y="115252"/>
                      </a:cubicBezTo>
                      <a:cubicBezTo>
                        <a:pt x="4205" y="109538"/>
                        <a:pt x="2300" y="102870"/>
                        <a:pt x="1347" y="97155"/>
                      </a:cubicBezTo>
                      <a:cubicBezTo>
                        <a:pt x="395" y="90488"/>
                        <a:pt x="-558" y="81915"/>
                        <a:pt x="395" y="74295"/>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930" name="Google Shape;930;p7"/>
                <p:cNvGrpSpPr/>
                <p:nvPr/>
              </p:nvGrpSpPr>
              <p:grpSpPr>
                <a:xfrm>
                  <a:off x="2960369" y="2706722"/>
                  <a:ext cx="147637" cy="109820"/>
                  <a:chOff x="2960369" y="2706722"/>
                  <a:chExt cx="147637" cy="109820"/>
                </a:xfrm>
              </p:grpSpPr>
              <p:sp>
                <p:nvSpPr>
                  <p:cNvPr id="931" name="Google Shape;931;p7"/>
                  <p:cNvSpPr/>
                  <p:nvPr/>
                </p:nvSpPr>
                <p:spPr>
                  <a:xfrm>
                    <a:off x="2960369" y="2706722"/>
                    <a:ext cx="146685" cy="109819"/>
                  </a:xfrm>
                  <a:custGeom>
                    <a:avLst/>
                    <a:gdLst/>
                    <a:ahLst/>
                    <a:cxnLst/>
                    <a:rect l="l" t="t" r="r" b="b"/>
                    <a:pathLst>
                      <a:path w="146685" h="109819" extrusionOk="0">
                        <a:moveTo>
                          <a:pt x="5715" y="105057"/>
                        </a:moveTo>
                        <a:lnTo>
                          <a:pt x="0" y="109820"/>
                        </a:lnTo>
                        <a:cubicBezTo>
                          <a:pt x="25718" y="63147"/>
                          <a:pt x="73343" y="-23530"/>
                          <a:pt x="146685" y="5997"/>
                        </a:cubicBezTo>
                        <a:cubicBezTo>
                          <a:pt x="124778" y="23142"/>
                          <a:pt x="99060" y="34572"/>
                          <a:pt x="76200" y="48860"/>
                        </a:cubicBezTo>
                        <a:cubicBezTo>
                          <a:pt x="50483" y="65052"/>
                          <a:pt x="30480" y="87912"/>
                          <a:pt x="5715" y="105057"/>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2" name="Google Shape;932;p7"/>
                  <p:cNvSpPr/>
                  <p:nvPr/>
                </p:nvSpPr>
                <p:spPr>
                  <a:xfrm>
                    <a:off x="2960369" y="2712720"/>
                    <a:ext cx="147637" cy="103822"/>
                  </a:xfrm>
                  <a:custGeom>
                    <a:avLst/>
                    <a:gdLst/>
                    <a:ahLst/>
                    <a:cxnLst/>
                    <a:rect l="l" t="t" r="r" b="b"/>
                    <a:pathLst>
                      <a:path w="147637" h="103822" extrusionOk="0">
                        <a:moveTo>
                          <a:pt x="0" y="103822"/>
                        </a:moveTo>
                        <a:cubicBezTo>
                          <a:pt x="22860" y="85725"/>
                          <a:pt x="45720" y="60960"/>
                          <a:pt x="70485" y="43815"/>
                        </a:cubicBezTo>
                        <a:cubicBezTo>
                          <a:pt x="92393" y="29527"/>
                          <a:pt x="130493" y="12383"/>
                          <a:pt x="147638" y="0"/>
                        </a:cubicBezTo>
                        <a:cubicBezTo>
                          <a:pt x="142875" y="31433"/>
                          <a:pt x="122873" y="57150"/>
                          <a:pt x="95250" y="70485"/>
                        </a:cubicBezTo>
                        <a:cubicBezTo>
                          <a:pt x="67628" y="82867"/>
                          <a:pt x="19050" y="92392"/>
                          <a:pt x="0" y="10382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33" name="Google Shape;933;p7"/>
                <p:cNvGrpSpPr/>
                <p:nvPr/>
              </p:nvGrpSpPr>
              <p:grpSpPr>
                <a:xfrm>
                  <a:off x="2979528" y="1912620"/>
                  <a:ext cx="78744" cy="177164"/>
                  <a:chOff x="2979528" y="1912620"/>
                  <a:chExt cx="78744" cy="177164"/>
                </a:xfrm>
              </p:grpSpPr>
              <p:sp>
                <p:nvSpPr>
                  <p:cNvPr id="934" name="Google Shape;934;p7"/>
                  <p:cNvSpPr/>
                  <p:nvPr/>
                </p:nvSpPr>
                <p:spPr>
                  <a:xfrm>
                    <a:off x="2979528" y="1912620"/>
                    <a:ext cx="66566" cy="176212"/>
                  </a:xfrm>
                  <a:custGeom>
                    <a:avLst/>
                    <a:gdLst/>
                    <a:ahLst/>
                    <a:cxnLst/>
                    <a:rect l="l" t="t" r="r" b="b"/>
                    <a:pathLst>
                      <a:path w="66566" h="176212" extrusionOk="0">
                        <a:moveTo>
                          <a:pt x="62757" y="0"/>
                        </a:moveTo>
                        <a:cubicBezTo>
                          <a:pt x="63709" y="952"/>
                          <a:pt x="66567" y="9525"/>
                          <a:pt x="66567" y="13335"/>
                        </a:cubicBezTo>
                        <a:cubicBezTo>
                          <a:pt x="65614" y="28575"/>
                          <a:pt x="59899" y="39052"/>
                          <a:pt x="54184" y="52388"/>
                        </a:cubicBezTo>
                        <a:cubicBezTo>
                          <a:pt x="48469" y="67627"/>
                          <a:pt x="45612" y="82867"/>
                          <a:pt x="37992" y="97155"/>
                        </a:cubicBezTo>
                        <a:cubicBezTo>
                          <a:pt x="31324" y="110490"/>
                          <a:pt x="24657" y="121920"/>
                          <a:pt x="21799" y="136207"/>
                        </a:cubicBezTo>
                        <a:cubicBezTo>
                          <a:pt x="18942" y="148590"/>
                          <a:pt x="19894" y="163830"/>
                          <a:pt x="17037" y="176213"/>
                        </a:cubicBezTo>
                        <a:cubicBezTo>
                          <a:pt x="5607" y="163830"/>
                          <a:pt x="1797" y="142875"/>
                          <a:pt x="844" y="130492"/>
                        </a:cubicBezTo>
                        <a:cubicBezTo>
                          <a:pt x="-1061" y="106680"/>
                          <a:pt x="-108" y="79057"/>
                          <a:pt x="7512" y="56197"/>
                        </a:cubicBezTo>
                        <a:cubicBezTo>
                          <a:pt x="17037" y="28575"/>
                          <a:pt x="37039" y="10477"/>
                          <a:pt x="62757"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5" name="Google Shape;935;p7"/>
                  <p:cNvSpPr/>
                  <p:nvPr/>
                </p:nvSpPr>
                <p:spPr>
                  <a:xfrm>
                    <a:off x="2995514" y="1912620"/>
                    <a:ext cx="62758" cy="177164"/>
                  </a:xfrm>
                  <a:custGeom>
                    <a:avLst/>
                    <a:gdLst/>
                    <a:ahLst/>
                    <a:cxnLst/>
                    <a:rect l="l" t="t" r="r" b="b"/>
                    <a:pathLst>
                      <a:path w="62758" h="177164" extrusionOk="0">
                        <a:moveTo>
                          <a:pt x="46770" y="0"/>
                        </a:moveTo>
                        <a:cubicBezTo>
                          <a:pt x="66773" y="25717"/>
                          <a:pt x="68678" y="69532"/>
                          <a:pt x="48675" y="95250"/>
                        </a:cubicBezTo>
                        <a:cubicBezTo>
                          <a:pt x="28673" y="121920"/>
                          <a:pt x="2003" y="140017"/>
                          <a:pt x="1050" y="177165"/>
                        </a:cubicBezTo>
                        <a:cubicBezTo>
                          <a:pt x="-3712" y="150495"/>
                          <a:pt x="8670" y="116205"/>
                          <a:pt x="19148" y="86677"/>
                        </a:cubicBezTo>
                        <a:cubicBezTo>
                          <a:pt x="28673" y="61913"/>
                          <a:pt x="48675" y="28575"/>
                          <a:pt x="46770"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36" name="Google Shape;936;p7"/>
                <p:cNvGrpSpPr/>
                <p:nvPr/>
              </p:nvGrpSpPr>
              <p:grpSpPr>
                <a:xfrm>
                  <a:off x="3022559" y="3051672"/>
                  <a:ext cx="51871" cy="159205"/>
                  <a:chOff x="3022559" y="3051672"/>
                  <a:chExt cx="51871" cy="159205"/>
                </a:xfrm>
              </p:grpSpPr>
              <p:sp>
                <p:nvSpPr>
                  <p:cNvPr id="937" name="Google Shape;937;p7"/>
                  <p:cNvSpPr/>
                  <p:nvPr/>
                </p:nvSpPr>
                <p:spPr>
                  <a:xfrm>
                    <a:off x="3022559" y="3051672"/>
                    <a:ext cx="51871" cy="159205"/>
                  </a:xfrm>
                  <a:custGeom>
                    <a:avLst/>
                    <a:gdLst/>
                    <a:ahLst/>
                    <a:cxnLst/>
                    <a:rect l="l" t="t" r="r" b="b"/>
                    <a:pathLst>
                      <a:path w="51871" h="159205" extrusionOk="0">
                        <a:moveTo>
                          <a:pt x="9248" y="28712"/>
                        </a:moveTo>
                        <a:cubicBezTo>
                          <a:pt x="13058" y="22045"/>
                          <a:pt x="29250" y="-11293"/>
                          <a:pt x="39728" y="3948"/>
                        </a:cubicBezTo>
                        <a:lnTo>
                          <a:pt x="40680" y="4900"/>
                        </a:lnTo>
                        <a:cubicBezTo>
                          <a:pt x="56873" y="28712"/>
                          <a:pt x="53063" y="58240"/>
                          <a:pt x="44490" y="83005"/>
                        </a:cubicBezTo>
                        <a:cubicBezTo>
                          <a:pt x="40680" y="96340"/>
                          <a:pt x="35918" y="108723"/>
                          <a:pt x="34013" y="122057"/>
                        </a:cubicBezTo>
                        <a:cubicBezTo>
                          <a:pt x="32108" y="135393"/>
                          <a:pt x="35918" y="146823"/>
                          <a:pt x="36870" y="159205"/>
                        </a:cubicBezTo>
                        <a:cubicBezTo>
                          <a:pt x="14963" y="137298"/>
                          <a:pt x="3533" y="106818"/>
                          <a:pt x="675" y="77290"/>
                        </a:cubicBezTo>
                        <a:cubicBezTo>
                          <a:pt x="-1230" y="59193"/>
                          <a:pt x="675" y="44905"/>
                          <a:pt x="9248" y="2871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8" name="Google Shape;938;p7"/>
                  <p:cNvSpPr/>
                  <p:nvPr/>
                </p:nvSpPr>
                <p:spPr>
                  <a:xfrm>
                    <a:off x="3022559" y="3051672"/>
                    <a:ext cx="41632" cy="159205"/>
                  </a:xfrm>
                  <a:custGeom>
                    <a:avLst/>
                    <a:gdLst/>
                    <a:ahLst/>
                    <a:cxnLst/>
                    <a:rect l="l" t="t" r="r" b="b"/>
                    <a:pathLst>
                      <a:path w="41632" h="159205" extrusionOk="0">
                        <a:moveTo>
                          <a:pt x="9248" y="28712"/>
                        </a:moveTo>
                        <a:cubicBezTo>
                          <a:pt x="13058" y="22045"/>
                          <a:pt x="29250" y="-11293"/>
                          <a:pt x="39728" y="3948"/>
                        </a:cubicBezTo>
                        <a:lnTo>
                          <a:pt x="40680" y="4900"/>
                        </a:lnTo>
                        <a:cubicBezTo>
                          <a:pt x="40680" y="4900"/>
                          <a:pt x="40680" y="5852"/>
                          <a:pt x="41633" y="5852"/>
                        </a:cubicBezTo>
                        <a:cubicBezTo>
                          <a:pt x="41633" y="5852"/>
                          <a:pt x="40680" y="6805"/>
                          <a:pt x="40680" y="6805"/>
                        </a:cubicBezTo>
                        <a:cubicBezTo>
                          <a:pt x="38775" y="19187"/>
                          <a:pt x="36870" y="32523"/>
                          <a:pt x="35918" y="44905"/>
                        </a:cubicBezTo>
                        <a:cubicBezTo>
                          <a:pt x="24488" y="83005"/>
                          <a:pt x="15915" y="123962"/>
                          <a:pt x="36870" y="158252"/>
                        </a:cubicBezTo>
                        <a:cubicBezTo>
                          <a:pt x="36870" y="158252"/>
                          <a:pt x="36870" y="159205"/>
                          <a:pt x="36870" y="159205"/>
                        </a:cubicBezTo>
                        <a:cubicBezTo>
                          <a:pt x="14963" y="137298"/>
                          <a:pt x="3533" y="106818"/>
                          <a:pt x="675" y="77290"/>
                        </a:cubicBezTo>
                        <a:cubicBezTo>
                          <a:pt x="-1230" y="59193"/>
                          <a:pt x="675" y="44905"/>
                          <a:pt x="9248" y="287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sp>
          <p:nvSpPr>
            <p:cNvPr id="939" name="Google Shape;939;p7"/>
            <p:cNvSpPr/>
            <p:nvPr/>
          </p:nvSpPr>
          <p:spPr>
            <a:xfrm rot="8617848" flipH="1">
              <a:off x="10724649" y="320291"/>
              <a:ext cx="888873" cy="1271724"/>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940" name="Google Shape;940;p7"/>
            <p:cNvGrpSpPr/>
            <p:nvPr/>
          </p:nvGrpSpPr>
          <p:grpSpPr>
            <a:xfrm flipH="1">
              <a:off x="6156414" y="27507"/>
              <a:ext cx="6258064" cy="611637"/>
              <a:chOff x="-163907" y="1183760"/>
              <a:chExt cx="6258064" cy="611637"/>
            </a:xfrm>
          </p:grpSpPr>
          <p:sp>
            <p:nvSpPr>
              <p:cNvPr id="941" name="Google Shape;941;p7"/>
              <p:cNvSpPr/>
              <p:nvPr/>
            </p:nvSpPr>
            <p:spPr>
              <a:xfrm>
                <a:off x="1379250" y="1615283"/>
                <a:ext cx="148437" cy="134439"/>
              </a:xfrm>
              <a:custGeom>
                <a:avLst/>
                <a:gdLst/>
                <a:ahLst/>
                <a:cxnLst/>
                <a:rect l="l" t="t" r="r" b="b"/>
                <a:pathLst>
                  <a:path w="148437" h="134439" extrusionOk="0">
                    <a:moveTo>
                      <a:pt x="53627" y="0"/>
                    </a:moveTo>
                    <a:lnTo>
                      <a:pt x="111329" y="9814"/>
                    </a:lnTo>
                    <a:lnTo>
                      <a:pt x="148437" y="12270"/>
                    </a:lnTo>
                    <a:lnTo>
                      <a:pt x="100922" y="56995"/>
                    </a:lnTo>
                    <a:cubicBezTo>
                      <a:pt x="77975" y="80636"/>
                      <a:pt x="57278" y="104154"/>
                      <a:pt x="41536" y="124867"/>
                    </a:cubicBezTo>
                    <a:cubicBezTo>
                      <a:pt x="26087" y="146853"/>
                      <a:pt x="-8657" y="127287"/>
                      <a:pt x="1995" y="103234"/>
                    </a:cubicBezTo>
                    <a:cubicBezTo>
                      <a:pt x="8480" y="85691"/>
                      <a:pt x="16879" y="66646"/>
                      <a:pt x="26901" y="46870"/>
                    </a:cubicBezTo>
                    <a:lnTo>
                      <a:pt x="53627"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2" name="Google Shape;942;p7"/>
              <p:cNvSpPr/>
              <p:nvPr/>
            </p:nvSpPr>
            <p:spPr>
              <a:xfrm>
                <a:off x="-163907" y="1183760"/>
                <a:ext cx="6258064" cy="611637"/>
              </a:xfrm>
              <a:custGeom>
                <a:avLst/>
                <a:gdLst/>
                <a:ahLst/>
                <a:cxnLst/>
                <a:rect l="l" t="t" r="r" b="b"/>
                <a:pathLst>
                  <a:path w="3378172" h="315277" extrusionOk="0">
                    <a:moveTo>
                      <a:pt x="3374708" y="0"/>
                    </a:moveTo>
                    <a:cubicBezTo>
                      <a:pt x="3374708" y="0"/>
                      <a:pt x="3374708" y="952"/>
                      <a:pt x="3373755" y="1905"/>
                    </a:cubicBezTo>
                    <a:cubicBezTo>
                      <a:pt x="3368040" y="7620"/>
                      <a:pt x="3360420" y="10477"/>
                      <a:pt x="3351848" y="11430"/>
                    </a:cubicBezTo>
                    <a:cubicBezTo>
                      <a:pt x="3339465" y="13335"/>
                      <a:pt x="3328035" y="16192"/>
                      <a:pt x="3316605" y="19050"/>
                    </a:cubicBezTo>
                    <a:cubicBezTo>
                      <a:pt x="3289935" y="24765"/>
                      <a:pt x="3262313" y="27622"/>
                      <a:pt x="3236595" y="36195"/>
                    </a:cubicBezTo>
                    <a:cubicBezTo>
                      <a:pt x="3221355" y="41910"/>
                      <a:pt x="3211830" y="50482"/>
                      <a:pt x="3200400" y="60960"/>
                    </a:cubicBezTo>
                    <a:cubicBezTo>
                      <a:pt x="3191828" y="69532"/>
                      <a:pt x="3182303" y="76200"/>
                      <a:pt x="3171825" y="82867"/>
                    </a:cubicBezTo>
                    <a:cubicBezTo>
                      <a:pt x="3154680" y="94298"/>
                      <a:pt x="3134678" y="112395"/>
                      <a:pt x="3113723" y="114300"/>
                    </a:cubicBezTo>
                    <a:cubicBezTo>
                      <a:pt x="3084195" y="117157"/>
                      <a:pt x="3054668" y="115252"/>
                      <a:pt x="3025140" y="115252"/>
                    </a:cubicBezTo>
                    <a:cubicBezTo>
                      <a:pt x="2996565" y="115252"/>
                      <a:pt x="2967990" y="120015"/>
                      <a:pt x="2939415" y="122872"/>
                    </a:cubicBezTo>
                    <a:cubicBezTo>
                      <a:pt x="2908935" y="126682"/>
                      <a:pt x="2878455" y="126682"/>
                      <a:pt x="2847975" y="128588"/>
                    </a:cubicBezTo>
                    <a:cubicBezTo>
                      <a:pt x="2833688" y="129540"/>
                      <a:pt x="2820353" y="131445"/>
                      <a:pt x="2806065" y="131445"/>
                    </a:cubicBezTo>
                    <a:cubicBezTo>
                      <a:pt x="2799398" y="131445"/>
                      <a:pt x="2792730" y="130493"/>
                      <a:pt x="2786063" y="131445"/>
                    </a:cubicBezTo>
                    <a:cubicBezTo>
                      <a:pt x="2782253" y="132397"/>
                      <a:pt x="2779395" y="132397"/>
                      <a:pt x="2775585" y="133350"/>
                    </a:cubicBezTo>
                    <a:cubicBezTo>
                      <a:pt x="2775585" y="133350"/>
                      <a:pt x="2775585" y="133350"/>
                      <a:pt x="2775585" y="133350"/>
                    </a:cubicBezTo>
                    <a:cubicBezTo>
                      <a:pt x="2742248" y="140970"/>
                      <a:pt x="2708910" y="149543"/>
                      <a:pt x="2675573" y="158115"/>
                    </a:cubicBezTo>
                    <a:cubicBezTo>
                      <a:pt x="2644140" y="166688"/>
                      <a:pt x="2614613" y="180022"/>
                      <a:pt x="2583180" y="187643"/>
                    </a:cubicBezTo>
                    <a:cubicBezTo>
                      <a:pt x="2552700" y="195263"/>
                      <a:pt x="2521268" y="201930"/>
                      <a:pt x="2489835" y="201930"/>
                    </a:cubicBezTo>
                    <a:cubicBezTo>
                      <a:pt x="2460308" y="201930"/>
                      <a:pt x="2431733" y="189547"/>
                      <a:pt x="2404110" y="180022"/>
                    </a:cubicBezTo>
                    <a:cubicBezTo>
                      <a:pt x="2369820" y="167640"/>
                      <a:pt x="2331720" y="166688"/>
                      <a:pt x="2296478" y="166688"/>
                    </a:cubicBezTo>
                    <a:cubicBezTo>
                      <a:pt x="2263140" y="166688"/>
                      <a:pt x="2228850" y="167640"/>
                      <a:pt x="2195513" y="168593"/>
                    </a:cubicBezTo>
                    <a:cubicBezTo>
                      <a:pt x="2165985" y="169545"/>
                      <a:pt x="2136458" y="171450"/>
                      <a:pt x="2105978" y="169545"/>
                    </a:cubicBezTo>
                    <a:cubicBezTo>
                      <a:pt x="2089785" y="168593"/>
                      <a:pt x="2073593" y="167640"/>
                      <a:pt x="2057400" y="167640"/>
                    </a:cubicBezTo>
                    <a:cubicBezTo>
                      <a:pt x="2043113" y="167640"/>
                      <a:pt x="2028825" y="170497"/>
                      <a:pt x="2015490" y="168593"/>
                    </a:cubicBezTo>
                    <a:cubicBezTo>
                      <a:pt x="2014538" y="168593"/>
                      <a:pt x="2014538" y="167640"/>
                      <a:pt x="2014538" y="167640"/>
                    </a:cubicBezTo>
                    <a:cubicBezTo>
                      <a:pt x="2014538" y="167640"/>
                      <a:pt x="2014538" y="167640"/>
                      <a:pt x="2014538" y="167640"/>
                    </a:cubicBezTo>
                    <a:cubicBezTo>
                      <a:pt x="1956435" y="164783"/>
                      <a:pt x="1899285" y="158115"/>
                      <a:pt x="1842135" y="149543"/>
                    </a:cubicBezTo>
                    <a:cubicBezTo>
                      <a:pt x="1809750" y="144780"/>
                      <a:pt x="1776413" y="148590"/>
                      <a:pt x="1744028" y="153352"/>
                    </a:cubicBezTo>
                    <a:cubicBezTo>
                      <a:pt x="1712595" y="157163"/>
                      <a:pt x="1680210" y="160020"/>
                      <a:pt x="1648778" y="160020"/>
                    </a:cubicBezTo>
                    <a:cubicBezTo>
                      <a:pt x="1618298" y="160020"/>
                      <a:pt x="1587818" y="156210"/>
                      <a:pt x="1557338" y="151447"/>
                    </a:cubicBezTo>
                    <a:cubicBezTo>
                      <a:pt x="1527810" y="146685"/>
                      <a:pt x="1498283" y="141922"/>
                      <a:pt x="1469708" y="132397"/>
                    </a:cubicBezTo>
                    <a:cubicBezTo>
                      <a:pt x="1440180" y="122872"/>
                      <a:pt x="1414463" y="106680"/>
                      <a:pt x="1384935" y="95250"/>
                    </a:cubicBezTo>
                    <a:cubicBezTo>
                      <a:pt x="1369695" y="89535"/>
                      <a:pt x="1353503" y="89535"/>
                      <a:pt x="1337310" y="90488"/>
                    </a:cubicBezTo>
                    <a:cubicBezTo>
                      <a:pt x="1327785" y="91440"/>
                      <a:pt x="1318260" y="93345"/>
                      <a:pt x="1308735" y="94298"/>
                    </a:cubicBezTo>
                    <a:cubicBezTo>
                      <a:pt x="1307783" y="95250"/>
                      <a:pt x="1306830" y="96202"/>
                      <a:pt x="1305878" y="96202"/>
                    </a:cubicBezTo>
                    <a:cubicBezTo>
                      <a:pt x="1279208" y="98107"/>
                      <a:pt x="1253490" y="100965"/>
                      <a:pt x="1227773" y="105727"/>
                    </a:cubicBezTo>
                    <a:cubicBezTo>
                      <a:pt x="1202055" y="110490"/>
                      <a:pt x="1176338" y="119063"/>
                      <a:pt x="1151573" y="124777"/>
                    </a:cubicBezTo>
                    <a:cubicBezTo>
                      <a:pt x="1099185" y="137160"/>
                      <a:pt x="1047750" y="139065"/>
                      <a:pt x="995363" y="139065"/>
                    </a:cubicBezTo>
                    <a:cubicBezTo>
                      <a:pt x="968693" y="139065"/>
                      <a:pt x="942975" y="139065"/>
                      <a:pt x="916305" y="136208"/>
                    </a:cubicBezTo>
                    <a:cubicBezTo>
                      <a:pt x="890588" y="133350"/>
                      <a:pt x="865823" y="126682"/>
                      <a:pt x="840105" y="123825"/>
                    </a:cubicBezTo>
                    <a:cubicBezTo>
                      <a:pt x="826770" y="121920"/>
                      <a:pt x="813435" y="120967"/>
                      <a:pt x="800100" y="120015"/>
                    </a:cubicBezTo>
                    <a:cubicBezTo>
                      <a:pt x="799148" y="120015"/>
                      <a:pt x="799148" y="120015"/>
                      <a:pt x="798195" y="120015"/>
                    </a:cubicBezTo>
                    <a:cubicBezTo>
                      <a:pt x="782003" y="117157"/>
                      <a:pt x="764858" y="117157"/>
                      <a:pt x="747713" y="119063"/>
                    </a:cubicBezTo>
                    <a:cubicBezTo>
                      <a:pt x="745808" y="119063"/>
                      <a:pt x="742950" y="119063"/>
                      <a:pt x="741045" y="119063"/>
                    </a:cubicBezTo>
                    <a:cubicBezTo>
                      <a:pt x="722948" y="118110"/>
                      <a:pt x="704850" y="119063"/>
                      <a:pt x="687705" y="119063"/>
                    </a:cubicBezTo>
                    <a:cubicBezTo>
                      <a:pt x="652463" y="120015"/>
                      <a:pt x="618173" y="121920"/>
                      <a:pt x="583883" y="125730"/>
                    </a:cubicBezTo>
                    <a:cubicBezTo>
                      <a:pt x="567690" y="127635"/>
                      <a:pt x="550545" y="127635"/>
                      <a:pt x="534353" y="128588"/>
                    </a:cubicBezTo>
                    <a:cubicBezTo>
                      <a:pt x="518160" y="129540"/>
                      <a:pt x="501968" y="132397"/>
                      <a:pt x="485775" y="134302"/>
                    </a:cubicBezTo>
                    <a:cubicBezTo>
                      <a:pt x="454343" y="140018"/>
                      <a:pt x="421958" y="138113"/>
                      <a:pt x="389573" y="140970"/>
                    </a:cubicBezTo>
                    <a:cubicBezTo>
                      <a:pt x="355283" y="143827"/>
                      <a:pt x="320040" y="145733"/>
                      <a:pt x="285750" y="144780"/>
                    </a:cubicBezTo>
                    <a:cubicBezTo>
                      <a:pt x="248603" y="143827"/>
                      <a:pt x="212408" y="146685"/>
                      <a:pt x="175260" y="150495"/>
                    </a:cubicBezTo>
                    <a:cubicBezTo>
                      <a:pt x="140970" y="153352"/>
                      <a:pt x="105728" y="157163"/>
                      <a:pt x="70485" y="158115"/>
                    </a:cubicBezTo>
                    <a:cubicBezTo>
                      <a:pt x="55245" y="158115"/>
                      <a:pt x="40958" y="157163"/>
                      <a:pt x="25718" y="157163"/>
                    </a:cubicBezTo>
                    <a:cubicBezTo>
                      <a:pt x="17145" y="157163"/>
                      <a:pt x="8573" y="155258"/>
                      <a:pt x="0" y="154305"/>
                    </a:cubicBezTo>
                    <a:cubicBezTo>
                      <a:pt x="5715" y="158115"/>
                      <a:pt x="10478" y="162877"/>
                      <a:pt x="12383" y="168593"/>
                    </a:cubicBezTo>
                    <a:cubicBezTo>
                      <a:pt x="14288" y="177165"/>
                      <a:pt x="40005" y="174308"/>
                      <a:pt x="46673" y="177165"/>
                    </a:cubicBezTo>
                    <a:cubicBezTo>
                      <a:pt x="50483" y="179070"/>
                      <a:pt x="55245" y="183833"/>
                      <a:pt x="49530" y="186690"/>
                    </a:cubicBezTo>
                    <a:cubicBezTo>
                      <a:pt x="46673" y="188595"/>
                      <a:pt x="42863" y="188595"/>
                      <a:pt x="40005" y="188595"/>
                    </a:cubicBezTo>
                    <a:cubicBezTo>
                      <a:pt x="32385" y="189547"/>
                      <a:pt x="47625" y="202883"/>
                      <a:pt x="49530" y="204788"/>
                    </a:cubicBezTo>
                    <a:cubicBezTo>
                      <a:pt x="59055" y="215265"/>
                      <a:pt x="72390" y="222885"/>
                      <a:pt x="80010" y="235268"/>
                    </a:cubicBezTo>
                    <a:cubicBezTo>
                      <a:pt x="86678" y="245745"/>
                      <a:pt x="86678" y="254318"/>
                      <a:pt x="85725" y="266700"/>
                    </a:cubicBezTo>
                    <a:cubicBezTo>
                      <a:pt x="84773" y="278130"/>
                      <a:pt x="112395" y="266700"/>
                      <a:pt x="117158" y="270510"/>
                    </a:cubicBezTo>
                    <a:cubicBezTo>
                      <a:pt x="120968" y="274320"/>
                      <a:pt x="115253" y="279083"/>
                      <a:pt x="112395" y="280988"/>
                    </a:cubicBezTo>
                    <a:cubicBezTo>
                      <a:pt x="108585" y="283845"/>
                      <a:pt x="103823" y="283845"/>
                      <a:pt x="99060" y="285750"/>
                    </a:cubicBezTo>
                    <a:cubicBezTo>
                      <a:pt x="93345" y="287655"/>
                      <a:pt x="102870" y="299085"/>
                      <a:pt x="104775" y="300990"/>
                    </a:cubicBezTo>
                    <a:cubicBezTo>
                      <a:pt x="106680" y="303847"/>
                      <a:pt x="111443" y="310515"/>
                      <a:pt x="111443" y="315278"/>
                    </a:cubicBezTo>
                    <a:cubicBezTo>
                      <a:pt x="116205" y="313372"/>
                      <a:pt x="120968" y="311468"/>
                      <a:pt x="125730" y="308610"/>
                    </a:cubicBezTo>
                    <a:cubicBezTo>
                      <a:pt x="159068" y="295275"/>
                      <a:pt x="193358" y="282893"/>
                      <a:pt x="228600" y="274320"/>
                    </a:cubicBezTo>
                    <a:cubicBezTo>
                      <a:pt x="262890" y="265747"/>
                      <a:pt x="298133" y="263843"/>
                      <a:pt x="333375" y="260985"/>
                    </a:cubicBezTo>
                    <a:cubicBezTo>
                      <a:pt x="368618" y="258127"/>
                      <a:pt x="403860" y="259080"/>
                      <a:pt x="439103" y="260033"/>
                    </a:cubicBezTo>
                    <a:cubicBezTo>
                      <a:pt x="477203" y="260985"/>
                      <a:pt x="514350" y="256222"/>
                      <a:pt x="552450" y="253365"/>
                    </a:cubicBezTo>
                    <a:cubicBezTo>
                      <a:pt x="625793" y="248602"/>
                      <a:pt x="698183" y="245745"/>
                      <a:pt x="771525" y="241935"/>
                    </a:cubicBezTo>
                    <a:cubicBezTo>
                      <a:pt x="807720" y="240030"/>
                      <a:pt x="843915" y="236220"/>
                      <a:pt x="881063" y="236220"/>
                    </a:cubicBezTo>
                    <a:cubicBezTo>
                      <a:pt x="916305" y="236220"/>
                      <a:pt x="951548" y="238125"/>
                      <a:pt x="986790" y="239077"/>
                    </a:cubicBezTo>
                    <a:cubicBezTo>
                      <a:pt x="986790" y="239077"/>
                      <a:pt x="986790" y="239077"/>
                      <a:pt x="986790" y="239077"/>
                    </a:cubicBezTo>
                    <a:cubicBezTo>
                      <a:pt x="992505" y="238125"/>
                      <a:pt x="998220" y="237172"/>
                      <a:pt x="1003935" y="236220"/>
                    </a:cubicBezTo>
                    <a:cubicBezTo>
                      <a:pt x="1019175" y="233363"/>
                      <a:pt x="1033463" y="230505"/>
                      <a:pt x="1047750" y="225743"/>
                    </a:cubicBezTo>
                    <a:cubicBezTo>
                      <a:pt x="1073468" y="217170"/>
                      <a:pt x="1097280" y="206693"/>
                      <a:pt x="1123950" y="202883"/>
                    </a:cubicBezTo>
                    <a:cubicBezTo>
                      <a:pt x="1152525" y="198120"/>
                      <a:pt x="1181100" y="197168"/>
                      <a:pt x="1209675" y="195263"/>
                    </a:cubicBezTo>
                    <a:cubicBezTo>
                      <a:pt x="1239203" y="193358"/>
                      <a:pt x="1267778" y="190500"/>
                      <a:pt x="1297305" y="188595"/>
                    </a:cubicBezTo>
                    <a:cubicBezTo>
                      <a:pt x="1327785" y="186690"/>
                      <a:pt x="1359218" y="181927"/>
                      <a:pt x="1389698" y="181927"/>
                    </a:cubicBezTo>
                    <a:cubicBezTo>
                      <a:pt x="1414463" y="181927"/>
                      <a:pt x="1440180" y="183833"/>
                      <a:pt x="1463040" y="192405"/>
                    </a:cubicBezTo>
                    <a:cubicBezTo>
                      <a:pt x="1489710" y="201930"/>
                      <a:pt x="1509713" y="219075"/>
                      <a:pt x="1538288" y="222885"/>
                    </a:cubicBezTo>
                    <a:cubicBezTo>
                      <a:pt x="1541145" y="222885"/>
                      <a:pt x="1543050" y="223838"/>
                      <a:pt x="1545908" y="223838"/>
                    </a:cubicBezTo>
                    <a:cubicBezTo>
                      <a:pt x="1548765" y="223838"/>
                      <a:pt x="1551623" y="222885"/>
                      <a:pt x="1553528" y="222885"/>
                    </a:cubicBezTo>
                    <a:cubicBezTo>
                      <a:pt x="1561148" y="221933"/>
                      <a:pt x="1568768" y="220980"/>
                      <a:pt x="1575435" y="220980"/>
                    </a:cubicBezTo>
                    <a:cubicBezTo>
                      <a:pt x="1590675" y="220980"/>
                      <a:pt x="1605915" y="216218"/>
                      <a:pt x="1621155" y="215265"/>
                    </a:cubicBezTo>
                    <a:cubicBezTo>
                      <a:pt x="1622108" y="215265"/>
                      <a:pt x="1624013" y="215265"/>
                      <a:pt x="1624965" y="215265"/>
                    </a:cubicBezTo>
                    <a:cubicBezTo>
                      <a:pt x="1624965" y="215265"/>
                      <a:pt x="1625918" y="215265"/>
                      <a:pt x="1625918" y="215265"/>
                    </a:cubicBezTo>
                    <a:cubicBezTo>
                      <a:pt x="1637348" y="216218"/>
                      <a:pt x="1648778" y="220027"/>
                      <a:pt x="1659255" y="223838"/>
                    </a:cubicBezTo>
                    <a:cubicBezTo>
                      <a:pt x="1674495" y="228600"/>
                      <a:pt x="1688783" y="233363"/>
                      <a:pt x="1704023" y="237172"/>
                    </a:cubicBezTo>
                    <a:cubicBezTo>
                      <a:pt x="1719263" y="240983"/>
                      <a:pt x="1735455" y="246697"/>
                      <a:pt x="1750695" y="249555"/>
                    </a:cubicBezTo>
                    <a:cubicBezTo>
                      <a:pt x="1766888" y="252413"/>
                      <a:pt x="1783080" y="249555"/>
                      <a:pt x="1799273" y="248602"/>
                    </a:cubicBezTo>
                    <a:cubicBezTo>
                      <a:pt x="1828800" y="246697"/>
                      <a:pt x="1858328" y="242888"/>
                      <a:pt x="1887855" y="245745"/>
                    </a:cubicBezTo>
                    <a:cubicBezTo>
                      <a:pt x="1905953" y="246697"/>
                      <a:pt x="1925003" y="245745"/>
                      <a:pt x="1943100" y="245745"/>
                    </a:cubicBezTo>
                    <a:cubicBezTo>
                      <a:pt x="1957388" y="245745"/>
                      <a:pt x="1972628" y="247650"/>
                      <a:pt x="1986915" y="248602"/>
                    </a:cubicBezTo>
                    <a:cubicBezTo>
                      <a:pt x="2019300" y="249555"/>
                      <a:pt x="2050733" y="249555"/>
                      <a:pt x="2083118" y="250508"/>
                    </a:cubicBezTo>
                    <a:cubicBezTo>
                      <a:pt x="2092643" y="250508"/>
                      <a:pt x="2102168" y="251460"/>
                      <a:pt x="2111693" y="250508"/>
                    </a:cubicBezTo>
                    <a:cubicBezTo>
                      <a:pt x="2119313" y="249555"/>
                      <a:pt x="2127885" y="247650"/>
                      <a:pt x="2135505" y="247650"/>
                    </a:cubicBezTo>
                    <a:cubicBezTo>
                      <a:pt x="2149793" y="247650"/>
                      <a:pt x="2164080" y="246697"/>
                      <a:pt x="2178368" y="246697"/>
                    </a:cubicBezTo>
                    <a:cubicBezTo>
                      <a:pt x="2207895" y="245745"/>
                      <a:pt x="2238375" y="248602"/>
                      <a:pt x="2267903" y="251460"/>
                    </a:cubicBezTo>
                    <a:cubicBezTo>
                      <a:pt x="2268855" y="251460"/>
                      <a:pt x="2269808" y="252413"/>
                      <a:pt x="2269808" y="252413"/>
                    </a:cubicBezTo>
                    <a:cubicBezTo>
                      <a:pt x="2273618" y="253365"/>
                      <a:pt x="2276475" y="253365"/>
                      <a:pt x="2280285" y="253365"/>
                    </a:cubicBezTo>
                    <a:cubicBezTo>
                      <a:pt x="2303145" y="256222"/>
                      <a:pt x="2326005" y="258127"/>
                      <a:pt x="2349818" y="260985"/>
                    </a:cubicBezTo>
                    <a:cubicBezTo>
                      <a:pt x="2394585" y="265747"/>
                      <a:pt x="2439353" y="277178"/>
                      <a:pt x="2484120" y="280035"/>
                    </a:cubicBezTo>
                    <a:cubicBezTo>
                      <a:pt x="2531745" y="282893"/>
                      <a:pt x="2578418" y="266700"/>
                      <a:pt x="2624138" y="252413"/>
                    </a:cubicBezTo>
                    <a:cubicBezTo>
                      <a:pt x="2646998" y="245745"/>
                      <a:pt x="2668905" y="239077"/>
                      <a:pt x="2691765" y="231458"/>
                    </a:cubicBezTo>
                    <a:cubicBezTo>
                      <a:pt x="2712720" y="224790"/>
                      <a:pt x="2733675" y="217170"/>
                      <a:pt x="2755583" y="217170"/>
                    </a:cubicBezTo>
                    <a:cubicBezTo>
                      <a:pt x="2756535" y="217170"/>
                      <a:pt x="2756535" y="217170"/>
                      <a:pt x="2757488" y="217170"/>
                    </a:cubicBezTo>
                    <a:cubicBezTo>
                      <a:pt x="2762250" y="216218"/>
                      <a:pt x="2767013" y="217170"/>
                      <a:pt x="2771775" y="216218"/>
                    </a:cubicBezTo>
                    <a:cubicBezTo>
                      <a:pt x="2783205" y="214313"/>
                      <a:pt x="2793683" y="212408"/>
                      <a:pt x="2806065" y="211455"/>
                    </a:cubicBezTo>
                    <a:cubicBezTo>
                      <a:pt x="2829878" y="210502"/>
                      <a:pt x="2853690" y="209550"/>
                      <a:pt x="2878455" y="208597"/>
                    </a:cubicBezTo>
                    <a:cubicBezTo>
                      <a:pt x="2902268" y="207645"/>
                      <a:pt x="2927033" y="206693"/>
                      <a:pt x="2950845" y="206693"/>
                    </a:cubicBezTo>
                    <a:cubicBezTo>
                      <a:pt x="2975610" y="206693"/>
                      <a:pt x="2999423" y="209550"/>
                      <a:pt x="3024188" y="207645"/>
                    </a:cubicBezTo>
                    <a:cubicBezTo>
                      <a:pt x="3048953" y="206693"/>
                      <a:pt x="3073718" y="206693"/>
                      <a:pt x="3097530" y="211455"/>
                    </a:cubicBezTo>
                    <a:cubicBezTo>
                      <a:pt x="3119438" y="216218"/>
                      <a:pt x="3140393" y="222885"/>
                      <a:pt x="3161348" y="230505"/>
                    </a:cubicBezTo>
                    <a:cubicBezTo>
                      <a:pt x="3182303" y="239077"/>
                      <a:pt x="3201353" y="251460"/>
                      <a:pt x="3224213" y="254318"/>
                    </a:cubicBezTo>
                    <a:cubicBezTo>
                      <a:pt x="3243263" y="257175"/>
                      <a:pt x="3260408" y="262890"/>
                      <a:pt x="3278505" y="266700"/>
                    </a:cubicBezTo>
                    <a:cubicBezTo>
                      <a:pt x="3278505" y="263843"/>
                      <a:pt x="3279458" y="259080"/>
                      <a:pt x="3280410" y="258127"/>
                    </a:cubicBezTo>
                    <a:cubicBezTo>
                      <a:pt x="3284220" y="244793"/>
                      <a:pt x="3285173" y="230505"/>
                      <a:pt x="3289935" y="218122"/>
                    </a:cubicBezTo>
                    <a:cubicBezTo>
                      <a:pt x="3294698" y="206693"/>
                      <a:pt x="3302318" y="195263"/>
                      <a:pt x="3309938" y="186690"/>
                    </a:cubicBezTo>
                    <a:cubicBezTo>
                      <a:pt x="3320415" y="175260"/>
                      <a:pt x="3331845" y="167640"/>
                      <a:pt x="3343275" y="157163"/>
                    </a:cubicBezTo>
                    <a:cubicBezTo>
                      <a:pt x="3348038" y="153352"/>
                      <a:pt x="3352800" y="148590"/>
                      <a:pt x="3357563" y="145733"/>
                    </a:cubicBezTo>
                    <a:cubicBezTo>
                      <a:pt x="3361373" y="142875"/>
                      <a:pt x="3365183" y="140970"/>
                      <a:pt x="3368993" y="139065"/>
                    </a:cubicBezTo>
                    <a:cubicBezTo>
                      <a:pt x="3368040" y="138113"/>
                      <a:pt x="3367088" y="137160"/>
                      <a:pt x="3365183" y="137160"/>
                    </a:cubicBezTo>
                    <a:cubicBezTo>
                      <a:pt x="3363278" y="137160"/>
                      <a:pt x="3360420" y="137160"/>
                      <a:pt x="3358515" y="137160"/>
                    </a:cubicBezTo>
                    <a:cubicBezTo>
                      <a:pt x="3348990" y="138113"/>
                      <a:pt x="3339465" y="138113"/>
                      <a:pt x="3329940" y="140018"/>
                    </a:cubicBezTo>
                    <a:cubicBezTo>
                      <a:pt x="3317558" y="141922"/>
                      <a:pt x="3305175" y="142875"/>
                      <a:pt x="3292793" y="144780"/>
                    </a:cubicBezTo>
                    <a:cubicBezTo>
                      <a:pt x="3283268" y="145733"/>
                      <a:pt x="3274695" y="148590"/>
                      <a:pt x="3265170" y="149543"/>
                    </a:cubicBezTo>
                    <a:cubicBezTo>
                      <a:pt x="3239453" y="151447"/>
                      <a:pt x="3215640" y="143827"/>
                      <a:pt x="3190875" y="144780"/>
                    </a:cubicBezTo>
                    <a:cubicBezTo>
                      <a:pt x="3164205" y="146685"/>
                      <a:pt x="3141345" y="154305"/>
                      <a:pt x="3115628" y="160972"/>
                    </a:cubicBezTo>
                    <a:cubicBezTo>
                      <a:pt x="3113723" y="160972"/>
                      <a:pt x="3113723" y="159068"/>
                      <a:pt x="3115628" y="159068"/>
                    </a:cubicBezTo>
                    <a:cubicBezTo>
                      <a:pt x="3136583" y="151447"/>
                      <a:pt x="3157538" y="143827"/>
                      <a:pt x="3180398" y="140970"/>
                    </a:cubicBezTo>
                    <a:cubicBezTo>
                      <a:pt x="3220403" y="122872"/>
                      <a:pt x="3228975" y="70485"/>
                      <a:pt x="3268028" y="50482"/>
                    </a:cubicBezTo>
                    <a:cubicBezTo>
                      <a:pt x="3285173" y="41910"/>
                      <a:pt x="3305175" y="33338"/>
                      <a:pt x="3324225" y="29527"/>
                    </a:cubicBezTo>
                    <a:cubicBezTo>
                      <a:pt x="3335655" y="27622"/>
                      <a:pt x="3347085" y="26670"/>
                      <a:pt x="3358515" y="25717"/>
                    </a:cubicBezTo>
                    <a:cubicBezTo>
                      <a:pt x="3361373" y="25717"/>
                      <a:pt x="3375660" y="25717"/>
                      <a:pt x="3376613" y="20955"/>
                    </a:cubicBezTo>
                    <a:cubicBezTo>
                      <a:pt x="3377565" y="14288"/>
                      <a:pt x="3380423" y="952"/>
                      <a:pt x="3374708" y="0"/>
                    </a:cubicBezTo>
                    <a:close/>
                  </a:path>
                </a:pathLst>
              </a:custGeom>
              <a:solidFill>
                <a:srgbClr val="AF66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43" name="Google Shape;943;p7"/>
            <p:cNvGrpSpPr/>
            <p:nvPr/>
          </p:nvGrpSpPr>
          <p:grpSpPr>
            <a:xfrm rot="9323156" flipH="1">
              <a:off x="11078108" y="726388"/>
              <a:ext cx="601097" cy="1379391"/>
              <a:chOff x="4564559" y="2755331"/>
              <a:chExt cx="751379" cy="1724255"/>
            </a:xfrm>
          </p:grpSpPr>
          <p:sp>
            <p:nvSpPr>
              <p:cNvPr id="944" name="Google Shape;944;p7"/>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5" name="Google Shape;945;p7"/>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46" name="Google Shape;946;p7"/>
            <p:cNvGrpSpPr/>
            <p:nvPr/>
          </p:nvGrpSpPr>
          <p:grpSpPr>
            <a:xfrm rot="-8658896">
              <a:off x="10569699" y="353571"/>
              <a:ext cx="725994" cy="1575601"/>
              <a:chOff x="5685287" y="2863915"/>
              <a:chExt cx="907616" cy="1969770"/>
            </a:xfrm>
          </p:grpSpPr>
          <p:sp>
            <p:nvSpPr>
              <p:cNvPr id="947" name="Google Shape;947;p7"/>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8" name="Google Shape;948;p7"/>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9" name="Google Shape;949;p7"/>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50" name="Google Shape;950;p7"/>
            <p:cNvGrpSpPr/>
            <p:nvPr/>
          </p:nvGrpSpPr>
          <p:grpSpPr>
            <a:xfrm rot="10175364" flipH="1">
              <a:off x="10690501" y="302565"/>
              <a:ext cx="605031" cy="1387040"/>
              <a:chOff x="6209083" y="1899986"/>
              <a:chExt cx="1085697" cy="2488974"/>
            </a:xfrm>
          </p:grpSpPr>
          <p:sp>
            <p:nvSpPr>
              <p:cNvPr id="951" name="Google Shape;951;p7"/>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2" name="Google Shape;952;p7"/>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53" name="Google Shape;953;p7"/>
            <p:cNvGrpSpPr/>
            <p:nvPr/>
          </p:nvGrpSpPr>
          <p:grpSpPr>
            <a:xfrm rot="7974174" flipH="1">
              <a:off x="10892641" y="76542"/>
              <a:ext cx="821066" cy="1403814"/>
              <a:chOff x="7981884" y="2154029"/>
              <a:chExt cx="1026344" cy="1781575"/>
            </a:xfrm>
          </p:grpSpPr>
          <p:sp>
            <p:nvSpPr>
              <p:cNvPr id="954" name="Google Shape;954;p7"/>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5" name="Google Shape;955;p7"/>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56" name="Google Shape;956;p7"/>
            <p:cNvGrpSpPr/>
            <p:nvPr/>
          </p:nvGrpSpPr>
          <p:grpSpPr>
            <a:xfrm rot="-10357414" flipH="1">
              <a:off x="10476660" y="312533"/>
              <a:ext cx="431258" cy="947377"/>
              <a:chOff x="7793199" y="3142045"/>
              <a:chExt cx="539126" cy="1184339"/>
            </a:xfrm>
          </p:grpSpPr>
          <p:sp>
            <p:nvSpPr>
              <p:cNvPr id="957" name="Google Shape;957;p7"/>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8" name="Google Shape;958;p7"/>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959" name="Google Shape;959;p7" descr="Monkey"/>
            <p:cNvSpPr/>
            <p:nvPr/>
          </p:nvSpPr>
          <p:spPr>
            <a:xfrm rot="952271" flipH="1">
              <a:off x="8178573" y="778084"/>
              <a:ext cx="474614" cy="722279"/>
            </a:xfrm>
            <a:custGeom>
              <a:avLst/>
              <a:gdLst/>
              <a:ahLst/>
              <a:cxnLst/>
              <a:rect l="l" t="t" r="r" b="b"/>
              <a:pathLst>
                <a:path w="895140" h="1362245" extrusionOk="0">
                  <a:moveTo>
                    <a:pt x="230430" y="0"/>
                  </a:moveTo>
                  <a:cubicBezTo>
                    <a:pt x="357693" y="0"/>
                    <a:pt x="460859" y="103166"/>
                    <a:pt x="460859" y="230429"/>
                  </a:cubicBezTo>
                  <a:lnTo>
                    <a:pt x="524229" y="994297"/>
                  </a:lnTo>
                  <a:cubicBezTo>
                    <a:pt x="579710" y="1221666"/>
                    <a:pt x="721368" y="1189007"/>
                    <a:pt x="793748" y="1214422"/>
                  </a:cubicBezTo>
                  <a:lnTo>
                    <a:pt x="895140" y="1362245"/>
                  </a:lnTo>
                  <a:cubicBezTo>
                    <a:pt x="826169" y="1339240"/>
                    <a:pt x="455760" y="1410298"/>
                    <a:pt x="379924" y="1076391"/>
                  </a:cubicBezTo>
                  <a:lnTo>
                    <a:pt x="288037" y="233310"/>
                  </a:lnTo>
                  <a:cubicBezTo>
                    <a:pt x="288037" y="201493"/>
                    <a:pt x="262246" y="175702"/>
                    <a:pt x="230430" y="175702"/>
                  </a:cubicBezTo>
                  <a:cubicBezTo>
                    <a:pt x="198613" y="175702"/>
                    <a:pt x="172822" y="201493"/>
                    <a:pt x="172822" y="233310"/>
                  </a:cubicBezTo>
                  <a:lnTo>
                    <a:pt x="172822" y="356589"/>
                  </a:lnTo>
                  <a:cubicBezTo>
                    <a:pt x="172822" y="404314"/>
                    <a:pt x="134136" y="443001"/>
                    <a:pt x="86411" y="443001"/>
                  </a:cubicBezTo>
                  <a:cubicBezTo>
                    <a:pt x="38688" y="443001"/>
                    <a:pt x="0" y="404314"/>
                    <a:pt x="0" y="356589"/>
                  </a:cubicBezTo>
                  <a:lnTo>
                    <a:pt x="0" y="230429"/>
                  </a:lnTo>
                  <a:cubicBezTo>
                    <a:pt x="0" y="103166"/>
                    <a:pt x="103166" y="0"/>
                    <a:pt x="230430" y="0"/>
                  </a:cubicBezTo>
                  <a:close/>
                </a:path>
              </a:pathLst>
            </a:custGeom>
            <a:solidFill>
              <a:srgbClr val="6E42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0" name="Google Shape;960;p7"/>
            <p:cNvSpPr/>
            <p:nvPr/>
          </p:nvSpPr>
          <p:spPr>
            <a:xfrm rot="-9872879">
              <a:off x="8164342" y="1766374"/>
              <a:ext cx="225993" cy="333923"/>
            </a:xfrm>
            <a:custGeom>
              <a:avLst/>
              <a:gdLst/>
              <a:ahLst/>
              <a:cxnLst/>
              <a:rect l="l" t="t" r="r" b="b"/>
              <a:pathLst>
                <a:path w="708370" h="1046677" extrusionOk="0">
                  <a:moveTo>
                    <a:pt x="449531" y="1040092"/>
                  </a:moveTo>
                  <a:cubicBezTo>
                    <a:pt x="428429" y="1044410"/>
                    <a:pt x="406579" y="1046677"/>
                    <a:pt x="384199" y="1046677"/>
                  </a:cubicBezTo>
                  <a:lnTo>
                    <a:pt x="330173" y="1046677"/>
                  </a:lnTo>
                  <a:cubicBezTo>
                    <a:pt x="218276" y="1046678"/>
                    <a:pt x="119621" y="989984"/>
                    <a:pt x="61366" y="903754"/>
                  </a:cubicBezTo>
                  <a:lnTo>
                    <a:pt x="52286" y="887026"/>
                  </a:lnTo>
                  <a:lnTo>
                    <a:pt x="39404" y="871413"/>
                  </a:lnTo>
                  <a:cubicBezTo>
                    <a:pt x="14526" y="834588"/>
                    <a:pt x="0" y="790196"/>
                    <a:pt x="0" y="742411"/>
                  </a:cubicBezTo>
                  <a:lnTo>
                    <a:pt x="0" y="429462"/>
                  </a:lnTo>
                  <a:cubicBezTo>
                    <a:pt x="3849" y="319889"/>
                    <a:pt x="7246" y="154388"/>
                    <a:pt x="23095" y="84974"/>
                  </a:cubicBezTo>
                  <a:cubicBezTo>
                    <a:pt x="38944" y="15560"/>
                    <a:pt x="55330" y="12974"/>
                    <a:pt x="95095" y="12975"/>
                  </a:cubicBezTo>
                  <a:cubicBezTo>
                    <a:pt x="134860" y="12975"/>
                    <a:pt x="167095" y="45209"/>
                    <a:pt x="167095" y="84974"/>
                  </a:cubicBezTo>
                  <a:lnTo>
                    <a:pt x="167095" y="208740"/>
                  </a:lnTo>
                  <a:lnTo>
                    <a:pt x="184228" y="203421"/>
                  </a:lnTo>
                  <a:lnTo>
                    <a:pt x="208607" y="200964"/>
                  </a:lnTo>
                  <a:lnTo>
                    <a:pt x="208607" y="72794"/>
                  </a:lnTo>
                  <a:cubicBezTo>
                    <a:pt x="208607" y="33029"/>
                    <a:pt x="240842" y="794"/>
                    <a:pt x="280607" y="794"/>
                  </a:cubicBezTo>
                  <a:cubicBezTo>
                    <a:pt x="320372" y="794"/>
                    <a:pt x="352607" y="33029"/>
                    <a:pt x="352607" y="72794"/>
                  </a:cubicBezTo>
                  <a:lnTo>
                    <a:pt x="352607" y="198734"/>
                  </a:lnTo>
                  <a:lnTo>
                    <a:pt x="397271" y="198734"/>
                  </a:lnTo>
                  <a:lnTo>
                    <a:pt x="397271" y="71999"/>
                  </a:lnTo>
                  <a:cubicBezTo>
                    <a:pt x="397271" y="32234"/>
                    <a:pt x="429506" y="-1"/>
                    <a:pt x="469271" y="0"/>
                  </a:cubicBezTo>
                  <a:cubicBezTo>
                    <a:pt x="509036" y="0"/>
                    <a:pt x="541271" y="32234"/>
                    <a:pt x="541271" y="72000"/>
                  </a:cubicBezTo>
                  <a:lnTo>
                    <a:pt x="541271" y="210602"/>
                  </a:lnTo>
                  <a:lnTo>
                    <a:pt x="557719" y="215708"/>
                  </a:lnTo>
                  <a:lnTo>
                    <a:pt x="557719" y="124185"/>
                  </a:lnTo>
                  <a:cubicBezTo>
                    <a:pt x="557719" y="84420"/>
                    <a:pt x="589954" y="52185"/>
                    <a:pt x="629719" y="52185"/>
                  </a:cubicBezTo>
                  <a:cubicBezTo>
                    <a:pt x="669484" y="52185"/>
                    <a:pt x="701719" y="84420"/>
                    <a:pt x="701719" y="124185"/>
                  </a:cubicBezTo>
                  <a:cubicBezTo>
                    <a:pt x="713827" y="205027"/>
                    <a:pt x="701882" y="466756"/>
                    <a:pt x="702368" y="537238"/>
                  </a:cubicBezTo>
                  <a:lnTo>
                    <a:pt x="704635" y="547075"/>
                  </a:lnTo>
                  <a:cubicBezTo>
                    <a:pt x="707095" y="563173"/>
                    <a:pt x="708370" y="579659"/>
                    <a:pt x="708370" y="596444"/>
                  </a:cubicBezTo>
                  <a:lnTo>
                    <a:pt x="708370" y="722507"/>
                  </a:lnTo>
                  <a:cubicBezTo>
                    <a:pt x="708370" y="879162"/>
                    <a:pt x="597251" y="1009864"/>
                    <a:pt x="449531" y="1040092"/>
                  </a:cubicBezTo>
                  <a:close/>
                </a:path>
              </a:pathLst>
            </a:cu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61" name="Google Shape;961;p7"/>
            <p:cNvSpPr/>
            <p:nvPr/>
          </p:nvSpPr>
          <p:spPr>
            <a:xfrm rot="1116004">
              <a:off x="8141758" y="1423968"/>
              <a:ext cx="293837" cy="462153"/>
            </a:xfrm>
            <a:custGeom>
              <a:avLst/>
              <a:gdLst/>
              <a:ahLst/>
              <a:cxnLst/>
              <a:rect l="l" t="t" r="r" b="b"/>
              <a:pathLst>
                <a:path w="1071113" h="1684670" extrusionOk="0">
                  <a:moveTo>
                    <a:pt x="49985" y="3953"/>
                  </a:moveTo>
                  <a:cubicBezTo>
                    <a:pt x="369441" y="-55064"/>
                    <a:pt x="669738" y="562317"/>
                    <a:pt x="826695" y="825562"/>
                  </a:cubicBezTo>
                  <a:cubicBezTo>
                    <a:pt x="983652" y="1088807"/>
                    <a:pt x="1185206" y="1406690"/>
                    <a:pt x="991725" y="1583421"/>
                  </a:cubicBezTo>
                  <a:cubicBezTo>
                    <a:pt x="798244" y="1760152"/>
                    <a:pt x="616056" y="1665951"/>
                    <a:pt x="533960" y="1596902"/>
                  </a:cubicBezTo>
                  <a:cubicBezTo>
                    <a:pt x="451865" y="1527853"/>
                    <a:pt x="586141" y="1360290"/>
                    <a:pt x="499152" y="1169128"/>
                  </a:cubicBezTo>
                  <a:cubicBezTo>
                    <a:pt x="412386" y="868014"/>
                    <a:pt x="187312" y="338418"/>
                    <a:pt x="463" y="415203"/>
                  </a:cubicBezTo>
                  <a:cubicBezTo>
                    <a:pt x="-5945" y="281072"/>
                    <a:pt x="56393" y="138084"/>
                    <a:pt x="49985" y="3953"/>
                  </a:cubicBezTo>
                  <a:close/>
                </a:path>
              </a:pathLst>
            </a:custGeom>
            <a:solidFill>
              <a:srgbClr val="6E42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2" name="Google Shape;962;p7"/>
            <p:cNvSpPr/>
            <p:nvPr/>
          </p:nvSpPr>
          <p:spPr>
            <a:xfrm flipH="1">
              <a:off x="8480255" y="323900"/>
              <a:ext cx="55200" cy="146400"/>
            </a:xfrm>
            <a:prstGeom prst="roundRect">
              <a:avLst>
                <a:gd name="adj" fmla="val 50000"/>
              </a:avLst>
            </a:pr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63" name="Google Shape;963;p7"/>
            <p:cNvSpPr/>
            <p:nvPr/>
          </p:nvSpPr>
          <p:spPr>
            <a:xfrm flipH="1">
              <a:off x="8415943" y="323900"/>
              <a:ext cx="55200" cy="146400"/>
            </a:xfrm>
            <a:prstGeom prst="roundRect">
              <a:avLst>
                <a:gd name="adj" fmla="val 50000"/>
              </a:avLst>
            </a:pr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64" name="Google Shape;964;p7"/>
            <p:cNvSpPr/>
            <p:nvPr/>
          </p:nvSpPr>
          <p:spPr>
            <a:xfrm flipH="1">
              <a:off x="8351631" y="323900"/>
              <a:ext cx="55200" cy="146400"/>
            </a:xfrm>
            <a:prstGeom prst="roundRect">
              <a:avLst>
                <a:gd name="adj" fmla="val 50000"/>
              </a:avLst>
            </a:pr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65" name="Google Shape;965;p7"/>
            <p:cNvSpPr/>
            <p:nvPr/>
          </p:nvSpPr>
          <p:spPr>
            <a:xfrm flipH="1">
              <a:off x="8287319" y="323900"/>
              <a:ext cx="55200" cy="146400"/>
            </a:xfrm>
            <a:prstGeom prst="roundRect">
              <a:avLst>
                <a:gd name="adj" fmla="val 50000"/>
              </a:avLst>
            </a:pr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66" name="Google Shape;966;p7"/>
            <p:cNvSpPr/>
            <p:nvPr/>
          </p:nvSpPr>
          <p:spPr>
            <a:xfrm rot="10610957" flipH="1">
              <a:off x="8224774" y="578555"/>
              <a:ext cx="251178" cy="427139"/>
            </a:xfrm>
            <a:custGeom>
              <a:avLst/>
              <a:gdLst/>
              <a:ahLst/>
              <a:cxnLst/>
              <a:rect l="l" t="t" r="r" b="b"/>
              <a:pathLst>
                <a:path w="920361" h="1565114" extrusionOk="0">
                  <a:moveTo>
                    <a:pt x="49985" y="6891"/>
                  </a:moveTo>
                  <a:cubicBezTo>
                    <a:pt x="369441" y="-52126"/>
                    <a:pt x="675679" y="271815"/>
                    <a:pt x="826695" y="828500"/>
                  </a:cubicBezTo>
                  <a:cubicBezTo>
                    <a:pt x="888193" y="1055197"/>
                    <a:pt x="920361" y="1308180"/>
                    <a:pt x="920361" y="1565114"/>
                  </a:cubicBezTo>
                  <a:lnTo>
                    <a:pt x="522398" y="1565114"/>
                  </a:lnTo>
                  <a:cubicBezTo>
                    <a:pt x="522398" y="1431156"/>
                    <a:pt x="514535" y="1298199"/>
                    <a:pt x="499152" y="1172066"/>
                  </a:cubicBezTo>
                  <a:cubicBezTo>
                    <a:pt x="435613" y="651054"/>
                    <a:pt x="187312" y="341356"/>
                    <a:pt x="463" y="418141"/>
                  </a:cubicBezTo>
                  <a:cubicBezTo>
                    <a:pt x="-5945" y="284010"/>
                    <a:pt x="56393" y="141022"/>
                    <a:pt x="49985" y="6891"/>
                  </a:cubicBezTo>
                  <a:close/>
                </a:path>
              </a:pathLst>
            </a:custGeom>
            <a:solidFill>
              <a:srgbClr val="6E42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7" name="Google Shape;967;p7"/>
            <p:cNvSpPr/>
            <p:nvPr/>
          </p:nvSpPr>
          <p:spPr>
            <a:xfrm>
              <a:off x="7531633" y="303169"/>
              <a:ext cx="55500" cy="147900"/>
            </a:xfrm>
            <a:prstGeom prst="roundRect">
              <a:avLst>
                <a:gd name="adj" fmla="val 50000"/>
              </a:avLst>
            </a:pr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68" name="Google Shape;968;p7"/>
            <p:cNvSpPr/>
            <p:nvPr/>
          </p:nvSpPr>
          <p:spPr>
            <a:xfrm>
              <a:off x="7596510" y="303169"/>
              <a:ext cx="55500" cy="147900"/>
            </a:xfrm>
            <a:prstGeom prst="roundRect">
              <a:avLst>
                <a:gd name="adj" fmla="val 50000"/>
              </a:avLst>
            </a:pr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69" name="Google Shape;969;p7"/>
            <p:cNvSpPr/>
            <p:nvPr/>
          </p:nvSpPr>
          <p:spPr>
            <a:xfrm>
              <a:off x="7661388" y="303169"/>
              <a:ext cx="55500" cy="147900"/>
            </a:xfrm>
            <a:prstGeom prst="roundRect">
              <a:avLst>
                <a:gd name="adj" fmla="val 50000"/>
              </a:avLst>
            </a:pr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70" name="Google Shape;970;p7"/>
            <p:cNvSpPr/>
            <p:nvPr/>
          </p:nvSpPr>
          <p:spPr>
            <a:xfrm>
              <a:off x="7726265" y="303169"/>
              <a:ext cx="55500" cy="147900"/>
            </a:xfrm>
            <a:prstGeom prst="roundRect">
              <a:avLst>
                <a:gd name="adj" fmla="val 50000"/>
              </a:avLst>
            </a:pr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71" name="Google Shape;971;p7"/>
            <p:cNvSpPr/>
            <p:nvPr/>
          </p:nvSpPr>
          <p:spPr>
            <a:xfrm rot="-10612672">
              <a:off x="7591463" y="559967"/>
              <a:ext cx="253476" cy="431046"/>
            </a:xfrm>
            <a:custGeom>
              <a:avLst/>
              <a:gdLst/>
              <a:ahLst/>
              <a:cxnLst/>
              <a:rect l="l" t="t" r="r" b="b"/>
              <a:pathLst>
                <a:path w="920361" h="1565114" extrusionOk="0">
                  <a:moveTo>
                    <a:pt x="49985" y="6891"/>
                  </a:moveTo>
                  <a:cubicBezTo>
                    <a:pt x="369441" y="-52126"/>
                    <a:pt x="675679" y="271815"/>
                    <a:pt x="826695" y="828500"/>
                  </a:cubicBezTo>
                  <a:cubicBezTo>
                    <a:pt x="888193" y="1055197"/>
                    <a:pt x="920361" y="1308180"/>
                    <a:pt x="920361" y="1565114"/>
                  </a:cubicBezTo>
                  <a:lnTo>
                    <a:pt x="522398" y="1565114"/>
                  </a:lnTo>
                  <a:cubicBezTo>
                    <a:pt x="522398" y="1431156"/>
                    <a:pt x="514535" y="1298199"/>
                    <a:pt x="499152" y="1172066"/>
                  </a:cubicBezTo>
                  <a:cubicBezTo>
                    <a:pt x="435613" y="651054"/>
                    <a:pt x="187312" y="341356"/>
                    <a:pt x="463" y="418141"/>
                  </a:cubicBezTo>
                  <a:cubicBezTo>
                    <a:pt x="-5945" y="284010"/>
                    <a:pt x="56393" y="141022"/>
                    <a:pt x="49985" y="6891"/>
                  </a:cubicBezTo>
                  <a:close/>
                </a:path>
              </a:pathLst>
            </a:custGeom>
            <a:solidFill>
              <a:srgbClr val="6E42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72" name="Google Shape;972;p7"/>
            <p:cNvSpPr/>
            <p:nvPr/>
          </p:nvSpPr>
          <p:spPr>
            <a:xfrm>
              <a:off x="7720614" y="730265"/>
              <a:ext cx="630644" cy="860440"/>
            </a:xfrm>
            <a:custGeom>
              <a:avLst/>
              <a:gdLst/>
              <a:ahLst/>
              <a:cxnLst/>
              <a:rect l="l" t="t" r="r" b="b"/>
              <a:pathLst>
                <a:path w="1940442" h="2647508" extrusionOk="0">
                  <a:moveTo>
                    <a:pt x="0" y="1323754"/>
                  </a:moveTo>
                  <a:cubicBezTo>
                    <a:pt x="0" y="592665"/>
                    <a:pt x="594532" y="258305"/>
                    <a:pt x="970221" y="0"/>
                  </a:cubicBezTo>
                  <a:cubicBezTo>
                    <a:pt x="1464730" y="315132"/>
                    <a:pt x="1940442" y="592665"/>
                    <a:pt x="1940442" y="1323754"/>
                  </a:cubicBezTo>
                  <a:cubicBezTo>
                    <a:pt x="1940442" y="2054843"/>
                    <a:pt x="1506059" y="2647508"/>
                    <a:pt x="970221" y="2647508"/>
                  </a:cubicBezTo>
                  <a:cubicBezTo>
                    <a:pt x="434383" y="2647508"/>
                    <a:pt x="0" y="2054843"/>
                    <a:pt x="0" y="1323754"/>
                  </a:cubicBezTo>
                  <a:close/>
                </a:path>
              </a:pathLst>
            </a:custGeom>
            <a:solidFill>
              <a:srgbClr val="6E42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73" name="Google Shape;973;p7"/>
            <p:cNvSpPr/>
            <p:nvPr/>
          </p:nvSpPr>
          <p:spPr>
            <a:xfrm>
              <a:off x="7649192" y="504480"/>
              <a:ext cx="135900" cy="228600"/>
            </a:xfrm>
            <a:prstGeom prst="ellipse">
              <a:avLst/>
            </a:pr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74" name="Google Shape;974;p7"/>
            <p:cNvSpPr/>
            <p:nvPr/>
          </p:nvSpPr>
          <p:spPr>
            <a:xfrm>
              <a:off x="8296022" y="494688"/>
              <a:ext cx="135900" cy="228600"/>
            </a:xfrm>
            <a:prstGeom prst="ellipse">
              <a:avLst/>
            </a:pr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75" name="Google Shape;975;p7"/>
            <p:cNvSpPr/>
            <p:nvPr/>
          </p:nvSpPr>
          <p:spPr>
            <a:xfrm>
              <a:off x="7732710" y="382947"/>
              <a:ext cx="611700" cy="475200"/>
            </a:xfrm>
            <a:prstGeom prst="ellipse">
              <a:avLst/>
            </a:prstGeom>
            <a:solidFill>
              <a:srgbClr val="6E42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76" name="Google Shape;976;p7"/>
            <p:cNvSpPr/>
            <p:nvPr/>
          </p:nvSpPr>
          <p:spPr>
            <a:xfrm>
              <a:off x="7737318" y="495264"/>
              <a:ext cx="598391" cy="372644"/>
            </a:xfrm>
            <a:custGeom>
              <a:avLst/>
              <a:gdLst/>
              <a:ahLst/>
              <a:cxnLst/>
              <a:rect l="l" t="t" r="r" b="b"/>
              <a:pathLst>
                <a:path w="1841204" h="1007147" extrusionOk="0">
                  <a:moveTo>
                    <a:pt x="0" y="473747"/>
                  </a:moveTo>
                  <a:cubicBezTo>
                    <a:pt x="0" y="325187"/>
                    <a:pt x="396219" y="-240406"/>
                    <a:pt x="920602" y="115784"/>
                  </a:cubicBezTo>
                  <a:cubicBezTo>
                    <a:pt x="1434353" y="-160662"/>
                    <a:pt x="1841204" y="179158"/>
                    <a:pt x="1841204" y="473747"/>
                  </a:cubicBezTo>
                  <a:cubicBezTo>
                    <a:pt x="1841204" y="768336"/>
                    <a:pt x="1429036" y="1007147"/>
                    <a:pt x="920602" y="1007147"/>
                  </a:cubicBezTo>
                  <a:cubicBezTo>
                    <a:pt x="412168" y="1007147"/>
                    <a:pt x="0" y="622307"/>
                    <a:pt x="0" y="473747"/>
                  </a:cubicBezTo>
                  <a:close/>
                </a:path>
              </a:pathLst>
            </a:cu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77" name="Google Shape;977;p7"/>
            <p:cNvSpPr/>
            <p:nvPr/>
          </p:nvSpPr>
          <p:spPr>
            <a:xfrm>
              <a:off x="7978079" y="678426"/>
              <a:ext cx="129600" cy="77700"/>
            </a:xfrm>
            <a:prstGeom prst="ellipse">
              <a:avLst/>
            </a:prstGeom>
            <a:solidFill>
              <a:srgbClr val="6E42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978" name="Google Shape;978;p7"/>
            <p:cNvGrpSpPr/>
            <p:nvPr/>
          </p:nvGrpSpPr>
          <p:grpSpPr>
            <a:xfrm>
              <a:off x="7967565" y="264391"/>
              <a:ext cx="167341" cy="222255"/>
              <a:chOff x="1912625" y="1550437"/>
              <a:chExt cx="428200" cy="905684"/>
            </a:xfrm>
          </p:grpSpPr>
          <p:sp>
            <p:nvSpPr>
              <p:cNvPr id="979" name="Google Shape;979;p7"/>
              <p:cNvSpPr/>
              <p:nvPr/>
            </p:nvSpPr>
            <p:spPr>
              <a:xfrm>
                <a:off x="2025502" y="1632098"/>
                <a:ext cx="249865" cy="824023"/>
              </a:xfrm>
              <a:custGeom>
                <a:avLst/>
                <a:gdLst/>
                <a:ahLst/>
                <a:cxnLst/>
                <a:rect l="l" t="t" r="r" b="b"/>
                <a:pathLst>
                  <a:path w="249865" h="824023" extrusionOk="0">
                    <a:moveTo>
                      <a:pt x="0" y="664535"/>
                    </a:moveTo>
                    <a:cubicBezTo>
                      <a:pt x="83288" y="443023"/>
                      <a:pt x="-40757" y="216196"/>
                      <a:pt x="249865" y="0"/>
                    </a:cubicBezTo>
                    <a:cubicBezTo>
                      <a:pt x="67339" y="226827"/>
                      <a:pt x="118730" y="549349"/>
                      <a:pt x="53162" y="824023"/>
                    </a:cubicBezTo>
                    <a:lnTo>
                      <a:pt x="0" y="664535"/>
                    </a:lnTo>
                    <a:close/>
                  </a:path>
                </a:pathLst>
              </a:custGeom>
              <a:solidFill>
                <a:srgbClr val="6E42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80" name="Google Shape;980;p7"/>
              <p:cNvSpPr/>
              <p:nvPr/>
            </p:nvSpPr>
            <p:spPr>
              <a:xfrm rot="-639820">
                <a:off x="1986690" y="1566436"/>
                <a:ext cx="249806" cy="823830"/>
              </a:xfrm>
              <a:custGeom>
                <a:avLst/>
                <a:gdLst/>
                <a:ahLst/>
                <a:cxnLst/>
                <a:rect l="l" t="t" r="r" b="b"/>
                <a:pathLst>
                  <a:path w="249865" h="824023" extrusionOk="0">
                    <a:moveTo>
                      <a:pt x="0" y="664535"/>
                    </a:moveTo>
                    <a:cubicBezTo>
                      <a:pt x="83288" y="443023"/>
                      <a:pt x="-40757" y="216196"/>
                      <a:pt x="249865" y="0"/>
                    </a:cubicBezTo>
                    <a:cubicBezTo>
                      <a:pt x="67339" y="226827"/>
                      <a:pt x="118730" y="549349"/>
                      <a:pt x="53162" y="824023"/>
                    </a:cubicBezTo>
                    <a:lnTo>
                      <a:pt x="0" y="664535"/>
                    </a:lnTo>
                    <a:close/>
                  </a:path>
                </a:pathLst>
              </a:custGeom>
              <a:solidFill>
                <a:srgbClr val="6E42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81" name="Google Shape;981;p7"/>
              <p:cNvSpPr/>
              <p:nvPr/>
            </p:nvSpPr>
            <p:spPr>
              <a:xfrm rot="1086453">
                <a:off x="2083676" y="1737624"/>
                <a:ext cx="172846" cy="570026"/>
              </a:xfrm>
              <a:custGeom>
                <a:avLst/>
                <a:gdLst/>
                <a:ahLst/>
                <a:cxnLst/>
                <a:rect l="l" t="t" r="r" b="b"/>
                <a:pathLst>
                  <a:path w="249865" h="824023" extrusionOk="0">
                    <a:moveTo>
                      <a:pt x="0" y="664535"/>
                    </a:moveTo>
                    <a:cubicBezTo>
                      <a:pt x="83288" y="443023"/>
                      <a:pt x="-40757" y="216196"/>
                      <a:pt x="249865" y="0"/>
                    </a:cubicBezTo>
                    <a:cubicBezTo>
                      <a:pt x="67339" y="226827"/>
                      <a:pt x="118730" y="549349"/>
                      <a:pt x="53162" y="824023"/>
                    </a:cubicBezTo>
                    <a:lnTo>
                      <a:pt x="0" y="664535"/>
                    </a:lnTo>
                    <a:close/>
                  </a:path>
                </a:pathLst>
              </a:custGeom>
              <a:solidFill>
                <a:srgbClr val="6E42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sp>
          <p:nvSpPr>
            <p:cNvPr id="982" name="Google Shape;982;p7"/>
            <p:cNvSpPr/>
            <p:nvPr/>
          </p:nvSpPr>
          <p:spPr>
            <a:xfrm>
              <a:off x="7968453" y="595144"/>
              <a:ext cx="37886" cy="37553"/>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83" name="Google Shape;983;p7"/>
            <p:cNvSpPr/>
            <p:nvPr/>
          </p:nvSpPr>
          <p:spPr>
            <a:xfrm>
              <a:off x="8070261" y="595144"/>
              <a:ext cx="37886" cy="37553"/>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84" name="Google Shape;984;p7"/>
            <p:cNvSpPr/>
            <p:nvPr/>
          </p:nvSpPr>
          <p:spPr>
            <a:xfrm>
              <a:off x="7821743" y="933587"/>
              <a:ext cx="432600" cy="590100"/>
            </a:xfrm>
            <a:prstGeom prst="ellipse">
              <a:avLst/>
            </a:pr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985" name="Google Shape;985;p7"/>
            <p:cNvGrpSpPr/>
            <p:nvPr/>
          </p:nvGrpSpPr>
          <p:grpSpPr>
            <a:xfrm flipH="1">
              <a:off x="7575900" y="1379816"/>
              <a:ext cx="425821" cy="735124"/>
              <a:chOff x="2496193" y="4219343"/>
              <a:chExt cx="1310217" cy="2261921"/>
            </a:xfrm>
          </p:grpSpPr>
          <p:sp>
            <p:nvSpPr>
              <p:cNvPr id="986" name="Google Shape;986;p7"/>
              <p:cNvSpPr/>
              <p:nvPr/>
            </p:nvSpPr>
            <p:spPr>
              <a:xfrm rot="-9874670">
                <a:off x="2767784" y="5384259"/>
                <a:ext cx="692577" cy="1023341"/>
              </a:xfrm>
              <a:custGeom>
                <a:avLst/>
                <a:gdLst/>
                <a:ahLst/>
                <a:cxnLst/>
                <a:rect l="l" t="t" r="r" b="b"/>
                <a:pathLst>
                  <a:path w="708370" h="1046677" extrusionOk="0">
                    <a:moveTo>
                      <a:pt x="449531" y="1040092"/>
                    </a:moveTo>
                    <a:cubicBezTo>
                      <a:pt x="428429" y="1044410"/>
                      <a:pt x="406579" y="1046677"/>
                      <a:pt x="384199" y="1046677"/>
                    </a:cubicBezTo>
                    <a:lnTo>
                      <a:pt x="330173" y="1046677"/>
                    </a:lnTo>
                    <a:cubicBezTo>
                      <a:pt x="218276" y="1046678"/>
                      <a:pt x="119621" y="989984"/>
                      <a:pt x="61366" y="903754"/>
                    </a:cubicBezTo>
                    <a:lnTo>
                      <a:pt x="52286" y="887026"/>
                    </a:lnTo>
                    <a:lnTo>
                      <a:pt x="39404" y="871413"/>
                    </a:lnTo>
                    <a:cubicBezTo>
                      <a:pt x="14526" y="834588"/>
                      <a:pt x="0" y="790196"/>
                      <a:pt x="0" y="742411"/>
                    </a:cubicBezTo>
                    <a:lnTo>
                      <a:pt x="0" y="429462"/>
                    </a:lnTo>
                    <a:cubicBezTo>
                      <a:pt x="3849" y="319889"/>
                      <a:pt x="7246" y="154388"/>
                      <a:pt x="23095" y="84974"/>
                    </a:cubicBezTo>
                    <a:cubicBezTo>
                      <a:pt x="38944" y="15560"/>
                      <a:pt x="55330" y="12974"/>
                      <a:pt x="95095" y="12975"/>
                    </a:cubicBezTo>
                    <a:cubicBezTo>
                      <a:pt x="134860" y="12975"/>
                      <a:pt x="167095" y="45209"/>
                      <a:pt x="167095" y="84974"/>
                    </a:cubicBezTo>
                    <a:lnTo>
                      <a:pt x="167095" y="208740"/>
                    </a:lnTo>
                    <a:lnTo>
                      <a:pt x="184228" y="203421"/>
                    </a:lnTo>
                    <a:lnTo>
                      <a:pt x="208607" y="200964"/>
                    </a:lnTo>
                    <a:lnTo>
                      <a:pt x="208607" y="72794"/>
                    </a:lnTo>
                    <a:cubicBezTo>
                      <a:pt x="208607" y="33029"/>
                      <a:pt x="240842" y="794"/>
                      <a:pt x="280607" y="794"/>
                    </a:cubicBezTo>
                    <a:cubicBezTo>
                      <a:pt x="320372" y="794"/>
                      <a:pt x="352607" y="33029"/>
                      <a:pt x="352607" y="72794"/>
                    </a:cubicBezTo>
                    <a:lnTo>
                      <a:pt x="352607" y="198734"/>
                    </a:lnTo>
                    <a:lnTo>
                      <a:pt x="397271" y="198734"/>
                    </a:lnTo>
                    <a:lnTo>
                      <a:pt x="397271" y="71999"/>
                    </a:lnTo>
                    <a:cubicBezTo>
                      <a:pt x="397271" y="32234"/>
                      <a:pt x="429506" y="-1"/>
                      <a:pt x="469271" y="0"/>
                    </a:cubicBezTo>
                    <a:cubicBezTo>
                      <a:pt x="509036" y="0"/>
                      <a:pt x="541271" y="32234"/>
                      <a:pt x="541271" y="72000"/>
                    </a:cubicBezTo>
                    <a:lnTo>
                      <a:pt x="541271" y="210602"/>
                    </a:lnTo>
                    <a:lnTo>
                      <a:pt x="557719" y="215708"/>
                    </a:lnTo>
                    <a:lnTo>
                      <a:pt x="557719" y="124185"/>
                    </a:lnTo>
                    <a:cubicBezTo>
                      <a:pt x="557719" y="84420"/>
                      <a:pt x="589954" y="52185"/>
                      <a:pt x="629719" y="52185"/>
                    </a:cubicBezTo>
                    <a:cubicBezTo>
                      <a:pt x="669484" y="52185"/>
                      <a:pt x="701719" y="84420"/>
                      <a:pt x="701719" y="124185"/>
                    </a:cubicBezTo>
                    <a:cubicBezTo>
                      <a:pt x="713827" y="205027"/>
                      <a:pt x="701882" y="466756"/>
                      <a:pt x="702368" y="537238"/>
                    </a:cubicBezTo>
                    <a:lnTo>
                      <a:pt x="704635" y="547075"/>
                    </a:lnTo>
                    <a:cubicBezTo>
                      <a:pt x="707095" y="563173"/>
                      <a:pt x="708370" y="579659"/>
                      <a:pt x="708370" y="596444"/>
                    </a:cubicBezTo>
                    <a:lnTo>
                      <a:pt x="708370" y="722507"/>
                    </a:lnTo>
                    <a:cubicBezTo>
                      <a:pt x="708370" y="879162"/>
                      <a:pt x="597251" y="1009864"/>
                      <a:pt x="449531" y="1040092"/>
                    </a:cubicBezTo>
                    <a:close/>
                  </a:path>
                </a:pathLst>
              </a:custGeom>
              <a:solidFill>
                <a:srgbClr val="D3B8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87" name="Google Shape;987;p7"/>
              <p:cNvSpPr/>
              <p:nvPr/>
            </p:nvSpPr>
            <p:spPr>
              <a:xfrm rot="1106097">
                <a:off x="2698269" y="4326039"/>
                <a:ext cx="906064" cy="1425078"/>
              </a:xfrm>
              <a:custGeom>
                <a:avLst/>
                <a:gdLst/>
                <a:ahLst/>
                <a:cxnLst/>
                <a:rect l="l" t="t" r="r" b="b"/>
                <a:pathLst>
                  <a:path w="1071113" h="1684670" extrusionOk="0">
                    <a:moveTo>
                      <a:pt x="49985" y="3953"/>
                    </a:moveTo>
                    <a:cubicBezTo>
                      <a:pt x="369441" y="-55064"/>
                      <a:pt x="669738" y="562317"/>
                      <a:pt x="826695" y="825562"/>
                    </a:cubicBezTo>
                    <a:cubicBezTo>
                      <a:pt x="983652" y="1088807"/>
                      <a:pt x="1185206" y="1406690"/>
                      <a:pt x="991725" y="1583421"/>
                    </a:cubicBezTo>
                    <a:cubicBezTo>
                      <a:pt x="798244" y="1760152"/>
                      <a:pt x="616056" y="1665951"/>
                      <a:pt x="533960" y="1596902"/>
                    </a:cubicBezTo>
                    <a:cubicBezTo>
                      <a:pt x="451865" y="1527853"/>
                      <a:pt x="586141" y="1360290"/>
                      <a:pt x="499152" y="1169128"/>
                    </a:cubicBezTo>
                    <a:cubicBezTo>
                      <a:pt x="412386" y="868014"/>
                      <a:pt x="187312" y="338418"/>
                      <a:pt x="463" y="415203"/>
                    </a:cubicBezTo>
                    <a:cubicBezTo>
                      <a:pt x="-5945" y="281072"/>
                      <a:pt x="56393" y="138084"/>
                      <a:pt x="49985" y="3953"/>
                    </a:cubicBezTo>
                    <a:close/>
                  </a:path>
                </a:pathLst>
              </a:custGeom>
              <a:solidFill>
                <a:srgbClr val="6E42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988" name="Google Shape;988;p7"/>
          <p:cNvSpPr txBox="1"/>
          <p:nvPr/>
        </p:nvSpPr>
        <p:spPr>
          <a:xfrm rot="-5400000" flipH="1">
            <a:off x="11180425" y="5825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2"/>
                </a:solidFill>
                <a:latin typeface="Barlow Condensed" panose="00000506000000000000"/>
                <a:ea typeface="Barlow Condensed" panose="00000506000000000000"/>
                <a:cs typeface="Barlow Condensed" panose="00000506000000000000"/>
                <a:sym typeface="Barlow Condensed" panose="00000506000000000000"/>
              </a:rPr>
              <a:t>SLIDESMANIA.COM</a:t>
            </a:r>
            <a:endParaRPr>
              <a:solidFill>
                <a:schemeClr val="dk2"/>
              </a:solidFill>
              <a:latin typeface="Barlow Condensed" panose="00000506000000000000"/>
              <a:ea typeface="Barlow Condensed" panose="00000506000000000000"/>
              <a:cs typeface="Barlow Condensed" panose="00000506000000000000"/>
              <a:sym typeface="Barlow Condensed" panose="0000050600000000000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2/21/22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3F3F3"/>
        </a:solidFill>
        <a:effectLst/>
      </p:bgPr>
    </p:bg>
    <p:spTree>
      <p:nvGrpSpPr>
        <p:cNvPr id="1" name="Shape 10"/>
        <p:cNvGrpSpPr/>
        <p:nvPr/>
      </p:nvGrpSpPr>
      <p:grpSpPr>
        <a:xfrm>
          <a:off x="0" y="0"/>
          <a:ext cx="0" cy="0"/>
          <a:chOff x="0" y="0"/>
          <a:chExt cx="0" cy="0"/>
        </a:xfrm>
      </p:grpSpPr>
      <p:sp>
        <p:nvSpPr>
          <p:cNvPr id="11" name="Google Shape;11;p2"/>
          <p:cNvSpPr/>
          <p:nvPr/>
        </p:nvSpPr>
        <p:spPr>
          <a:xfrm>
            <a:off x="8695166" y="0"/>
            <a:ext cx="3494236" cy="2090211"/>
          </a:xfrm>
          <a:custGeom>
            <a:avLst/>
            <a:gdLst/>
            <a:ahLst/>
            <a:cxnLst/>
            <a:rect l="l" t="t" r="r" b="b"/>
            <a:pathLst>
              <a:path w="2607639" h="1559859" extrusionOk="0">
                <a:moveTo>
                  <a:pt x="0" y="0"/>
                </a:moveTo>
                <a:lnTo>
                  <a:pt x="2607639" y="0"/>
                </a:lnTo>
                <a:lnTo>
                  <a:pt x="2607639" y="1212631"/>
                </a:lnTo>
                <a:lnTo>
                  <a:pt x="2511600" y="1284447"/>
                </a:lnTo>
                <a:cubicBezTo>
                  <a:pt x="2254223" y="1458328"/>
                  <a:pt x="1943950" y="1559859"/>
                  <a:pt x="1609964" y="1559859"/>
                </a:cubicBezTo>
                <a:cubicBezTo>
                  <a:pt x="774998" y="1559859"/>
                  <a:pt x="88244" y="925290"/>
                  <a:pt x="5661" y="1121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12" name="Google Shape;12;p2"/>
          <p:cNvPicPr preferRelativeResize="0"/>
          <p:nvPr/>
        </p:nvPicPr>
        <p:blipFill rotWithShape="1">
          <a:blip r:embed="rId2"/>
          <a:srcRect/>
          <a:stretch>
            <a:fillRect/>
          </a:stretch>
        </p:blipFill>
        <p:spPr>
          <a:xfrm>
            <a:off x="6474627" y="769858"/>
            <a:ext cx="5714762" cy="5318280"/>
          </a:xfrm>
          <a:prstGeom prst="rect">
            <a:avLst/>
          </a:prstGeom>
          <a:noFill/>
          <a:ln>
            <a:noFill/>
          </a:ln>
        </p:spPr>
      </p:pic>
      <p:sp>
        <p:nvSpPr>
          <p:cNvPr id="13" name="Google Shape;13;p2"/>
          <p:cNvSpPr/>
          <p:nvPr/>
        </p:nvSpPr>
        <p:spPr>
          <a:xfrm>
            <a:off x="351209" y="4960469"/>
            <a:ext cx="1678500" cy="1678500"/>
          </a:xfrm>
          <a:prstGeom prst="ellipse">
            <a:avLst/>
          </a:prstGeom>
          <a:solidFill>
            <a:srgbClr val="99C94B">
              <a:alpha val="858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4" name="Google Shape;14;p2"/>
          <p:cNvSpPr/>
          <p:nvPr/>
        </p:nvSpPr>
        <p:spPr>
          <a:xfrm rot="10800000">
            <a:off x="299430" y="-2576"/>
            <a:ext cx="7011795" cy="5070623"/>
          </a:xfrm>
          <a:custGeom>
            <a:avLst/>
            <a:gdLst/>
            <a:ahLst/>
            <a:cxnLst/>
            <a:rect l="l" t="t" r="r" b="b"/>
            <a:pathLst>
              <a:path w="3119820" h="2256117" extrusionOk="0">
                <a:moveTo>
                  <a:pt x="1559910" y="0"/>
                </a:moveTo>
                <a:cubicBezTo>
                  <a:pt x="2421425" y="0"/>
                  <a:pt x="3119820" y="698395"/>
                  <a:pt x="3119820" y="1559910"/>
                </a:cubicBezTo>
                <a:cubicBezTo>
                  <a:pt x="3119820" y="1775289"/>
                  <a:pt x="3076170" y="1980473"/>
                  <a:pt x="2997235" y="2167098"/>
                </a:cubicBezTo>
                <a:lnTo>
                  <a:pt x="2954352" y="2256117"/>
                </a:lnTo>
                <a:lnTo>
                  <a:pt x="165469" y="2256117"/>
                </a:lnTo>
                <a:lnTo>
                  <a:pt x="122586" y="2167098"/>
                </a:lnTo>
                <a:cubicBezTo>
                  <a:pt x="43650" y="1980473"/>
                  <a:pt x="0" y="1775289"/>
                  <a:pt x="0" y="1559910"/>
                </a:cubicBezTo>
                <a:cubicBezTo>
                  <a:pt x="0" y="698395"/>
                  <a:pt x="698395" y="0"/>
                  <a:pt x="1559910" y="0"/>
                </a:cubicBezTo>
                <a:close/>
              </a:path>
            </a:pathLst>
          </a:custGeom>
          <a:solidFill>
            <a:srgbClr val="7094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15" name="Google Shape;15;p2"/>
          <p:cNvSpPr txBox="1">
            <a:spLocks noGrp="1"/>
          </p:cNvSpPr>
          <p:nvPr>
            <p:ph type="ctrTitle"/>
          </p:nvPr>
        </p:nvSpPr>
        <p:spPr>
          <a:xfrm>
            <a:off x="778775" y="535575"/>
            <a:ext cx="6297900" cy="2736900"/>
          </a:xfrm>
          <a:prstGeom prst="rect">
            <a:avLst/>
          </a:prstGeom>
        </p:spPr>
        <p:txBody>
          <a:bodyPr spcFirstLastPara="1" wrap="square" lIns="121900" tIns="121900" rIns="121900" bIns="121900" anchor="b" anchorCtr="0">
            <a:noAutofit/>
          </a:bodyPr>
          <a:lstStyle>
            <a:lvl1pPr lvl="0">
              <a:spcBef>
                <a:spcPts val="0"/>
              </a:spcBef>
              <a:spcAft>
                <a:spcPts val="0"/>
              </a:spcAft>
              <a:buClr>
                <a:srgbClr val="FFFFFF"/>
              </a:buClr>
              <a:buSzPts val="6000"/>
              <a:buNone/>
              <a:defRPr sz="6000" b="1">
                <a:solidFill>
                  <a:srgbClr val="FFFFFF"/>
                </a:solidFill>
              </a:defRPr>
            </a:lvl1pPr>
            <a:lvl2pPr lvl="1">
              <a:spcBef>
                <a:spcPts val="0"/>
              </a:spcBef>
              <a:spcAft>
                <a:spcPts val="0"/>
              </a:spcAft>
              <a:buClr>
                <a:srgbClr val="FFFFFF"/>
              </a:buClr>
              <a:buSzPts val="6900"/>
              <a:buNone/>
              <a:defRPr sz="6900">
                <a:solidFill>
                  <a:srgbClr val="FFFFFF"/>
                </a:solidFill>
              </a:defRPr>
            </a:lvl2pPr>
            <a:lvl3pPr lvl="2">
              <a:spcBef>
                <a:spcPts val="0"/>
              </a:spcBef>
              <a:spcAft>
                <a:spcPts val="0"/>
              </a:spcAft>
              <a:buClr>
                <a:srgbClr val="FFFFFF"/>
              </a:buClr>
              <a:buSzPts val="6900"/>
              <a:buNone/>
              <a:defRPr sz="6900">
                <a:solidFill>
                  <a:srgbClr val="FFFFFF"/>
                </a:solidFill>
              </a:defRPr>
            </a:lvl3pPr>
            <a:lvl4pPr lvl="3">
              <a:spcBef>
                <a:spcPts val="0"/>
              </a:spcBef>
              <a:spcAft>
                <a:spcPts val="0"/>
              </a:spcAft>
              <a:buClr>
                <a:srgbClr val="FFFFFF"/>
              </a:buClr>
              <a:buSzPts val="6900"/>
              <a:buNone/>
              <a:defRPr sz="6900">
                <a:solidFill>
                  <a:srgbClr val="FFFFFF"/>
                </a:solidFill>
              </a:defRPr>
            </a:lvl4pPr>
            <a:lvl5pPr lvl="4">
              <a:spcBef>
                <a:spcPts val="0"/>
              </a:spcBef>
              <a:spcAft>
                <a:spcPts val="0"/>
              </a:spcAft>
              <a:buClr>
                <a:srgbClr val="FFFFFF"/>
              </a:buClr>
              <a:buSzPts val="6900"/>
              <a:buNone/>
              <a:defRPr sz="6900">
                <a:solidFill>
                  <a:srgbClr val="FFFFFF"/>
                </a:solidFill>
              </a:defRPr>
            </a:lvl5pPr>
            <a:lvl6pPr lvl="5">
              <a:spcBef>
                <a:spcPts val="0"/>
              </a:spcBef>
              <a:spcAft>
                <a:spcPts val="0"/>
              </a:spcAft>
              <a:buClr>
                <a:srgbClr val="FFFFFF"/>
              </a:buClr>
              <a:buSzPts val="6900"/>
              <a:buNone/>
              <a:defRPr sz="6900">
                <a:solidFill>
                  <a:srgbClr val="FFFFFF"/>
                </a:solidFill>
              </a:defRPr>
            </a:lvl6pPr>
            <a:lvl7pPr lvl="6">
              <a:spcBef>
                <a:spcPts val="0"/>
              </a:spcBef>
              <a:spcAft>
                <a:spcPts val="0"/>
              </a:spcAft>
              <a:buClr>
                <a:srgbClr val="FFFFFF"/>
              </a:buClr>
              <a:buSzPts val="6900"/>
              <a:buNone/>
              <a:defRPr sz="6900">
                <a:solidFill>
                  <a:srgbClr val="FFFFFF"/>
                </a:solidFill>
              </a:defRPr>
            </a:lvl7pPr>
            <a:lvl8pPr lvl="7">
              <a:spcBef>
                <a:spcPts val="0"/>
              </a:spcBef>
              <a:spcAft>
                <a:spcPts val="0"/>
              </a:spcAft>
              <a:buClr>
                <a:srgbClr val="FFFFFF"/>
              </a:buClr>
              <a:buSzPts val="6900"/>
              <a:buNone/>
              <a:defRPr sz="6900">
                <a:solidFill>
                  <a:srgbClr val="FFFFFF"/>
                </a:solidFill>
              </a:defRPr>
            </a:lvl8pPr>
            <a:lvl9pPr lvl="8">
              <a:spcBef>
                <a:spcPts val="0"/>
              </a:spcBef>
              <a:spcAft>
                <a:spcPts val="0"/>
              </a:spcAft>
              <a:buClr>
                <a:srgbClr val="FFFFFF"/>
              </a:buClr>
              <a:buSzPts val="6900"/>
              <a:buNone/>
              <a:defRPr sz="6900">
                <a:solidFill>
                  <a:srgbClr val="FFFFFF"/>
                </a:solidFill>
              </a:defRPr>
            </a:lvl9pPr>
          </a:lstStyle>
          <a:p>
            <a:endParaRPr/>
          </a:p>
        </p:txBody>
      </p:sp>
      <p:sp>
        <p:nvSpPr>
          <p:cNvPr id="16" name="Google Shape;16;p2"/>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
        <p:nvSpPr>
          <p:cNvPr id="17" name="Google Shape;17;p2"/>
          <p:cNvSpPr/>
          <p:nvPr/>
        </p:nvSpPr>
        <p:spPr>
          <a:xfrm>
            <a:off x="4725730" y="4601871"/>
            <a:ext cx="3119820" cy="2256117"/>
          </a:xfrm>
          <a:custGeom>
            <a:avLst/>
            <a:gdLst/>
            <a:ahLst/>
            <a:cxnLst/>
            <a:rect l="l" t="t" r="r" b="b"/>
            <a:pathLst>
              <a:path w="3119820" h="2256117" extrusionOk="0">
                <a:moveTo>
                  <a:pt x="1559910" y="0"/>
                </a:moveTo>
                <a:cubicBezTo>
                  <a:pt x="2421425" y="0"/>
                  <a:pt x="3119820" y="698395"/>
                  <a:pt x="3119820" y="1559910"/>
                </a:cubicBezTo>
                <a:cubicBezTo>
                  <a:pt x="3119820" y="1775289"/>
                  <a:pt x="3076170" y="1980473"/>
                  <a:pt x="2997235" y="2167098"/>
                </a:cubicBezTo>
                <a:lnTo>
                  <a:pt x="2954352" y="2256117"/>
                </a:lnTo>
                <a:lnTo>
                  <a:pt x="165469" y="2256117"/>
                </a:lnTo>
                <a:lnTo>
                  <a:pt x="122586" y="2167098"/>
                </a:lnTo>
                <a:cubicBezTo>
                  <a:pt x="43650" y="1980473"/>
                  <a:pt x="0" y="1775289"/>
                  <a:pt x="0" y="1559910"/>
                </a:cubicBezTo>
                <a:cubicBezTo>
                  <a:pt x="0" y="698395"/>
                  <a:pt x="698395" y="0"/>
                  <a:pt x="1559910" y="0"/>
                </a:cubicBezTo>
                <a:close/>
              </a:path>
            </a:pathLst>
          </a:custGeom>
          <a:solidFill>
            <a:srgbClr val="8AB7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3F3F3"/>
        </a:solidFill>
        <a:effectLst/>
      </p:bgPr>
    </p:bg>
    <p:spTree>
      <p:nvGrpSpPr>
        <p:cNvPr id="1" name="Shape 19"/>
        <p:cNvGrpSpPr/>
        <p:nvPr/>
      </p:nvGrpSpPr>
      <p:grpSpPr>
        <a:xfrm>
          <a:off x="0" y="0"/>
          <a:ext cx="0" cy="0"/>
          <a:chOff x="0" y="0"/>
          <a:chExt cx="0" cy="0"/>
        </a:xfrm>
      </p:grpSpPr>
      <p:sp>
        <p:nvSpPr>
          <p:cNvPr id="20" name="Google Shape;20;p3"/>
          <p:cNvSpPr/>
          <p:nvPr/>
        </p:nvSpPr>
        <p:spPr>
          <a:xfrm>
            <a:off x="2622636" y="215075"/>
            <a:ext cx="6946845" cy="6173373"/>
          </a:xfrm>
          <a:custGeom>
            <a:avLst/>
            <a:gdLst/>
            <a:ahLst/>
            <a:cxnLst/>
            <a:rect l="l" t="t" r="r" b="b"/>
            <a:pathLst>
              <a:path w="2416294" h="2147260" extrusionOk="0">
                <a:moveTo>
                  <a:pt x="674692" y="179458"/>
                </a:moveTo>
                <a:cubicBezTo>
                  <a:pt x="606955" y="239359"/>
                  <a:pt x="550101" y="311711"/>
                  <a:pt x="476661" y="364516"/>
                </a:cubicBezTo>
                <a:cubicBezTo>
                  <a:pt x="342840" y="460594"/>
                  <a:pt x="157302" y="489804"/>
                  <a:pt x="60528" y="623494"/>
                </a:cubicBezTo>
                <a:cubicBezTo>
                  <a:pt x="-42079" y="765107"/>
                  <a:pt x="148" y="965620"/>
                  <a:pt x="80728" y="1120859"/>
                </a:cubicBezTo>
                <a:cubicBezTo>
                  <a:pt x="161307" y="1276097"/>
                  <a:pt x="276626" y="1416883"/>
                  <a:pt x="317678" y="1586662"/>
                </a:cubicBezTo>
                <a:cubicBezTo>
                  <a:pt x="335091" y="1657969"/>
                  <a:pt x="338574" y="1732715"/>
                  <a:pt x="363910" y="1801584"/>
                </a:cubicBezTo>
                <a:cubicBezTo>
                  <a:pt x="433127" y="1989647"/>
                  <a:pt x="643131" y="2084984"/>
                  <a:pt x="839769" y="2123729"/>
                </a:cubicBezTo>
                <a:cubicBezTo>
                  <a:pt x="958049" y="2146932"/>
                  <a:pt x="1080507" y="2156857"/>
                  <a:pt x="1199134" y="2135395"/>
                </a:cubicBezTo>
                <a:cubicBezTo>
                  <a:pt x="1312059" y="2114978"/>
                  <a:pt x="1419585" y="2066526"/>
                  <a:pt x="1533990" y="2057950"/>
                </a:cubicBezTo>
                <a:cubicBezTo>
                  <a:pt x="1642562" y="2049810"/>
                  <a:pt x="1754616" y="2077845"/>
                  <a:pt x="1859138" y="2047546"/>
                </a:cubicBezTo>
                <a:cubicBezTo>
                  <a:pt x="1911378" y="2032440"/>
                  <a:pt x="1958394" y="2003490"/>
                  <a:pt x="2000708" y="1969578"/>
                </a:cubicBezTo>
                <a:cubicBezTo>
                  <a:pt x="2080591" y="1905628"/>
                  <a:pt x="2146805" y="1819912"/>
                  <a:pt x="2169659" y="1720178"/>
                </a:cubicBezTo>
                <a:cubicBezTo>
                  <a:pt x="2187856" y="1640730"/>
                  <a:pt x="2177844" y="1557800"/>
                  <a:pt x="2184678" y="1476610"/>
                </a:cubicBezTo>
                <a:cubicBezTo>
                  <a:pt x="2195692" y="1345533"/>
                  <a:pt x="2249978" y="1222595"/>
                  <a:pt x="2302870" y="1102227"/>
                </a:cubicBezTo>
                <a:cubicBezTo>
                  <a:pt x="2355763" y="981858"/>
                  <a:pt x="2408351" y="857702"/>
                  <a:pt x="2415577" y="726363"/>
                </a:cubicBezTo>
                <a:cubicBezTo>
                  <a:pt x="2422804" y="595024"/>
                  <a:pt x="2375614" y="452845"/>
                  <a:pt x="2265693" y="380667"/>
                </a:cubicBezTo>
                <a:cubicBezTo>
                  <a:pt x="2160343" y="311363"/>
                  <a:pt x="2021342" y="307009"/>
                  <a:pt x="1905370" y="261822"/>
                </a:cubicBezTo>
                <a:cubicBezTo>
                  <a:pt x="1808901" y="224253"/>
                  <a:pt x="1720225" y="172231"/>
                  <a:pt x="1628979" y="124171"/>
                </a:cubicBezTo>
                <a:cubicBezTo>
                  <a:pt x="1446402" y="28006"/>
                  <a:pt x="1234222" y="-25148"/>
                  <a:pt x="1028528" y="11812"/>
                </a:cubicBezTo>
                <a:cubicBezTo>
                  <a:pt x="898626" y="35189"/>
                  <a:pt x="774122" y="91608"/>
                  <a:pt x="674692" y="179458"/>
                </a:cubicBezTo>
                <a:close/>
              </a:path>
            </a:pathLst>
          </a:custGeom>
          <a:solidFill>
            <a:srgbClr val="7094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1" name="Google Shape;21;p3"/>
          <p:cNvSpPr/>
          <p:nvPr/>
        </p:nvSpPr>
        <p:spPr>
          <a:xfrm>
            <a:off x="7679204" y="573718"/>
            <a:ext cx="1682400" cy="1682400"/>
          </a:xfrm>
          <a:prstGeom prst="ellipse">
            <a:avLst/>
          </a:prstGeom>
          <a:solidFill>
            <a:srgbClr val="E9EAEC">
              <a:alpha val="709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2" name="Google Shape;22;p3"/>
          <p:cNvSpPr/>
          <p:nvPr/>
        </p:nvSpPr>
        <p:spPr>
          <a:xfrm rot="10800000">
            <a:off x="1405055" y="9"/>
            <a:ext cx="3119820" cy="2256117"/>
          </a:xfrm>
          <a:custGeom>
            <a:avLst/>
            <a:gdLst/>
            <a:ahLst/>
            <a:cxnLst/>
            <a:rect l="l" t="t" r="r" b="b"/>
            <a:pathLst>
              <a:path w="3119820" h="2256117" extrusionOk="0">
                <a:moveTo>
                  <a:pt x="1559910" y="0"/>
                </a:moveTo>
                <a:cubicBezTo>
                  <a:pt x="2421425" y="0"/>
                  <a:pt x="3119820" y="698395"/>
                  <a:pt x="3119820" y="1559910"/>
                </a:cubicBezTo>
                <a:cubicBezTo>
                  <a:pt x="3119820" y="1775289"/>
                  <a:pt x="3076170" y="1980473"/>
                  <a:pt x="2997235" y="2167098"/>
                </a:cubicBezTo>
                <a:lnTo>
                  <a:pt x="2954352" y="2256117"/>
                </a:lnTo>
                <a:lnTo>
                  <a:pt x="165469" y="2256117"/>
                </a:lnTo>
                <a:lnTo>
                  <a:pt x="122586" y="2167098"/>
                </a:lnTo>
                <a:cubicBezTo>
                  <a:pt x="43650" y="1980473"/>
                  <a:pt x="0" y="1775289"/>
                  <a:pt x="0" y="1559910"/>
                </a:cubicBezTo>
                <a:cubicBezTo>
                  <a:pt x="0" y="698395"/>
                  <a:pt x="698395" y="0"/>
                  <a:pt x="1559910" y="0"/>
                </a:cubicBezTo>
                <a:close/>
              </a:path>
            </a:pathLst>
          </a:custGeom>
          <a:solidFill>
            <a:srgbClr val="99C94B">
              <a:alpha val="782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3" name="Google Shape;23;p3"/>
          <p:cNvSpPr txBox="1">
            <a:spLocks noGrp="1"/>
          </p:cNvSpPr>
          <p:nvPr>
            <p:ph type="title"/>
          </p:nvPr>
        </p:nvSpPr>
        <p:spPr>
          <a:xfrm>
            <a:off x="3126350" y="2867800"/>
            <a:ext cx="6096000" cy="1122300"/>
          </a:xfrm>
          <a:prstGeom prst="rect">
            <a:avLst/>
          </a:prstGeom>
        </p:spPr>
        <p:txBody>
          <a:bodyPr spcFirstLastPara="1" wrap="square" lIns="121900" tIns="121900" rIns="121900" bIns="121900" anchor="ctr" anchorCtr="0">
            <a:noAutofit/>
          </a:bodyPr>
          <a:lstStyle>
            <a:lvl1pPr lvl="0" algn="ctr">
              <a:spcBef>
                <a:spcPts val="0"/>
              </a:spcBef>
              <a:spcAft>
                <a:spcPts val="0"/>
              </a:spcAft>
              <a:buSzPts val="6000"/>
              <a:buNone/>
              <a:defRPr sz="6000" b="1"/>
            </a:lvl1pPr>
            <a:lvl2pPr lvl="1" algn="ctr">
              <a:spcBef>
                <a:spcPts val="0"/>
              </a:spcBef>
              <a:spcAft>
                <a:spcPts val="0"/>
              </a:spcAft>
              <a:buSzPts val="6000"/>
              <a:buNone/>
              <a:defRPr sz="6000" b="1"/>
            </a:lvl2pPr>
            <a:lvl3pPr lvl="2" algn="ctr">
              <a:spcBef>
                <a:spcPts val="0"/>
              </a:spcBef>
              <a:spcAft>
                <a:spcPts val="0"/>
              </a:spcAft>
              <a:buSzPts val="6000"/>
              <a:buNone/>
              <a:defRPr sz="6000" b="1"/>
            </a:lvl3pPr>
            <a:lvl4pPr lvl="3" algn="ctr">
              <a:spcBef>
                <a:spcPts val="0"/>
              </a:spcBef>
              <a:spcAft>
                <a:spcPts val="0"/>
              </a:spcAft>
              <a:buSzPts val="6000"/>
              <a:buNone/>
              <a:defRPr sz="6000" b="1"/>
            </a:lvl4pPr>
            <a:lvl5pPr lvl="4" algn="ctr">
              <a:spcBef>
                <a:spcPts val="0"/>
              </a:spcBef>
              <a:spcAft>
                <a:spcPts val="0"/>
              </a:spcAft>
              <a:buSzPts val="6000"/>
              <a:buNone/>
              <a:defRPr sz="6000" b="1"/>
            </a:lvl5pPr>
            <a:lvl6pPr lvl="5" algn="ctr">
              <a:spcBef>
                <a:spcPts val="0"/>
              </a:spcBef>
              <a:spcAft>
                <a:spcPts val="0"/>
              </a:spcAft>
              <a:buSzPts val="6000"/>
              <a:buNone/>
              <a:defRPr sz="6000" b="1"/>
            </a:lvl6pPr>
            <a:lvl7pPr lvl="6" algn="ctr">
              <a:spcBef>
                <a:spcPts val="0"/>
              </a:spcBef>
              <a:spcAft>
                <a:spcPts val="0"/>
              </a:spcAft>
              <a:buSzPts val="6000"/>
              <a:buNone/>
              <a:defRPr sz="6000" b="1"/>
            </a:lvl7pPr>
            <a:lvl8pPr lvl="7" algn="ctr">
              <a:spcBef>
                <a:spcPts val="0"/>
              </a:spcBef>
              <a:spcAft>
                <a:spcPts val="0"/>
              </a:spcAft>
              <a:buSzPts val="6000"/>
              <a:buNone/>
              <a:defRPr sz="6000" b="1"/>
            </a:lvl8pPr>
            <a:lvl9pPr lvl="8" algn="ctr">
              <a:spcBef>
                <a:spcPts val="0"/>
              </a:spcBef>
              <a:spcAft>
                <a:spcPts val="0"/>
              </a:spcAft>
              <a:buSzPts val="6000"/>
              <a:buNone/>
              <a:defRPr sz="6000" b="1"/>
            </a:lvl9pPr>
          </a:lstStyle>
          <a:p>
            <a:endParaRPr/>
          </a:p>
        </p:txBody>
      </p:sp>
      <p:sp>
        <p:nvSpPr>
          <p:cNvPr id="24" name="Google Shape;24;p3"/>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
        <p:nvSpPr>
          <p:cNvPr id="25" name="Google Shape;25;p3"/>
          <p:cNvSpPr/>
          <p:nvPr/>
        </p:nvSpPr>
        <p:spPr>
          <a:xfrm>
            <a:off x="1844905" y="4601784"/>
            <a:ext cx="3119820" cy="2256117"/>
          </a:xfrm>
          <a:custGeom>
            <a:avLst/>
            <a:gdLst/>
            <a:ahLst/>
            <a:cxnLst/>
            <a:rect l="l" t="t" r="r" b="b"/>
            <a:pathLst>
              <a:path w="3119820" h="2256117" extrusionOk="0">
                <a:moveTo>
                  <a:pt x="1559910" y="0"/>
                </a:moveTo>
                <a:cubicBezTo>
                  <a:pt x="2421425" y="0"/>
                  <a:pt x="3119820" y="698395"/>
                  <a:pt x="3119820" y="1559910"/>
                </a:cubicBezTo>
                <a:cubicBezTo>
                  <a:pt x="3119820" y="1775289"/>
                  <a:pt x="3076170" y="1980473"/>
                  <a:pt x="2997235" y="2167098"/>
                </a:cubicBezTo>
                <a:lnTo>
                  <a:pt x="2954352" y="2256117"/>
                </a:lnTo>
                <a:lnTo>
                  <a:pt x="165469" y="2256117"/>
                </a:lnTo>
                <a:lnTo>
                  <a:pt x="122586" y="2167098"/>
                </a:lnTo>
                <a:cubicBezTo>
                  <a:pt x="43650" y="1980473"/>
                  <a:pt x="0" y="1775289"/>
                  <a:pt x="0" y="1559910"/>
                </a:cubicBezTo>
                <a:cubicBezTo>
                  <a:pt x="0" y="698395"/>
                  <a:pt x="698395" y="0"/>
                  <a:pt x="1559910" y="0"/>
                </a:cubicBezTo>
                <a:close/>
              </a:path>
            </a:pathLst>
          </a:custGeom>
          <a:solidFill>
            <a:srgbClr val="FFFFFF">
              <a:alpha val="603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6" name="Google Shape;26;p3"/>
          <p:cNvSpPr/>
          <p:nvPr/>
        </p:nvSpPr>
        <p:spPr>
          <a:xfrm>
            <a:off x="8435599" y="4247052"/>
            <a:ext cx="2141400" cy="2141400"/>
          </a:xfrm>
          <a:prstGeom prst="ellipse">
            <a:avLst/>
          </a:prstGeom>
          <a:solidFill>
            <a:srgbClr val="99C94B">
              <a:alpha val="782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1946425" y="593375"/>
            <a:ext cx="60666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8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9" name="Google Shape;29;p4"/>
          <p:cNvSpPr txBox="1">
            <a:spLocks noGrp="1"/>
          </p:cNvSpPr>
          <p:nvPr>
            <p:ph type="body" idx="1"/>
          </p:nvPr>
        </p:nvSpPr>
        <p:spPr>
          <a:xfrm>
            <a:off x="1946425" y="2372149"/>
            <a:ext cx="6066600" cy="3719700"/>
          </a:xfrm>
          <a:prstGeom prst="rect">
            <a:avLst/>
          </a:prstGeom>
        </p:spPr>
        <p:txBody>
          <a:bodyPr spcFirstLastPara="1" wrap="square" lIns="121900" tIns="121900" rIns="121900" bIns="121900" anchor="t" anchorCtr="0">
            <a:noAutofit/>
          </a:bodyPr>
          <a:lstStyle>
            <a:lvl1pPr marL="457200" lvl="0" indent="-381000">
              <a:spcBef>
                <a:spcPts val="0"/>
              </a:spcBef>
              <a:spcAft>
                <a:spcPts val="0"/>
              </a:spcAft>
              <a:buSzPts val="2400"/>
              <a:buChar char="●"/>
              <a:defRPr/>
            </a:lvl1pPr>
            <a:lvl2pPr marL="914400" lvl="1" indent="-381000">
              <a:spcBef>
                <a:spcPts val="2100"/>
              </a:spcBef>
              <a:spcAft>
                <a:spcPts val="0"/>
              </a:spcAft>
              <a:buSzPts val="2400"/>
              <a:buChar char="○"/>
              <a:defRPr/>
            </a:lvl2pPr>
            <a:lvl3pPr marL="1371600" lvl="2" indent="-381000">
              <a:spcBef>
                <a:spcPts val="2100"/>
              </a:spcBef>
              <a:spcAft>
                <a:spcPts val="0"/>
              </a:spcAft>
              <a:buSzPts val="2400"/>
              <a:buChar char="■"/>
              <a:defRPr/>
            </a:lvl3pPr>
            <a:lvl4pPr marL="1828800" lvl="3" indent="-381000">
              <a:spcBef>
                <a:spcPts val="2100"/>
              </a:spcBef>
              <a:spcAft>
                <a:spcPts val="0"/>
              </a:spcAft>
              <a:buSzPts val="2400"/>
              <a:buChar char="●"/>
              <a:defRPr/>
            </a:lvl4pPr>
            <a:lvl5pPr marL="2286000" lvl="4" indent="-381000">
              <a:spcBef>
                <a:spcPts val="2100"/>
              </a:spcBef>
              <a:spcAft>
                <a:spcPts val="0"/>
              </a:spcAft>
              <a:buSzPts val="2400"/>
              <a:buChar char="○"/>
              <a:defRPr/>
            </a:lvl5pPr>
            <a:lvl6pPr marL="2743200" lvl="5" indent="-381000">
              <a:spcBef>
                <a:spcPts val="2100"/>
              </a:spcBef>
              <a:spcAft>
                <a:spcPts val="0"/>
              </a:spcAft>
              <a:buSzPts val="2400"/>
              <a:buChar char="■"/>
              <a:defRPr/>
            </a:lvl6pPr>
            <a:lvl7pPr marL="3200400" lvl="6" indent="-381000">
              <a:spcBef>
                <a:spcPts val="2100"/>
              </a:spcBef>
              <a:spcAft>
                <a:spcPts val="0"/>
              </a:spcAft>
              <a:buSzPts val="2400"/>
              <a:buChar char="●"/>
              <a:defRPr/>
            </a:lvl7pPr>
            <a:lvl8pPr marL="3657600" lvl="7" indent="-381000">
              <a:spcBef>
                <a:spcPts val="2100"/>
              </a:spcBef>
              <a:spcAft>
                <a:spcPts val="0"/>
              </a:spcAft>
              <a:buSzPts val="2400"/>
              <a:buChar char="○"/>
              <a:defRPr/>
            </a:lvl8pPr>
            <a:lvl9pPr marL="4114800" lvl="8" indent="-381000">
              <a:spcBef>
                <a:spcPts val="2100"/>
              </a:spcBef>
              <a:spcAft>
                <a:spcPts val="2100"/>
              </a:spcAft>
              <a:buSzPts val="2400"/>
              <a:buChar char="■"/>
              <a:defRPr/>
            </a:lvl9pPr>
          </a:lstStyle>
          <a:p>
            <a:endParaRPr/>
          </a:p>
        </p:txBody>
      </p:sp>
      <p:sp>
        <p:nvSpPr>
          <p:cNvPr id="30" name="Google Shape;30;p4"/>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
        <p:nvSpPr>
          <p:cNvPr id="31" name="Google Shape;31;p4"/>
          <p:cNvSpPr/>
          <p:nvPr/>
        </p:nvSpPr>
        <p:spPr>
          <a:xfrm>
            <a:off x="8013051" y="1752604"/>
            <a:ext cx="3719700" cy="3719700"/>
          </a:xfrm>
          <a:prstGeom prst="ellipse">
            <a:avLst/>
          </a:prstGeom>
          <a:solidFill>
            <a:srgbClr val="EDF6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grpSp>
        <p:nvGrpSpPr>
          <p:cNvPr id="32" name="Google Shape;32;p4"/>
          <p:cNvGrpSpPr/>
          <p:nvPr/>
        </p:nvGrpSpPr>
        <p:grpSpPr>
          <a:xfrm>
            <a:off x="8558558" y="2467634"/>
            <a:ext cx="2628674" cy="2289640"/>
            <a:chOff x="1138171" y="1235822"/>
            <a:chExt cx="2628674" cy="2289640"/>
          </a:xfrm>
        </p:grpSpPr>
        <p:sp>
          <p:nvSpPr>
            <p:cNvPr id="33" name="Google Shape;33;p4"/>
            <p:cNvSpPr/>
            <p:nvPr/>
          </p:nvSpPr>
          <p:spPr>
            <a:xfrm>
              <a:off x="1183807" y="1236710"/>
              <a:ext cx="2537386" cy="2287856"/>
            </a:xfrm>
            <a:custGeom>
              <a:avLst/>
              <a:gdLst/>
              <a:ahLst/>
              <a:cxnLst/>
              <a:rect l="l" t="t" r="r" b="b"/>
              <a:pathLst>
                <a:path w="2537386" h="2287856" extrusionOk="0">
                  <a:moveTo>
                    <a:pt x="2427902" y="1949601"/>
                  </a:moveTo>
                  <a:cubicBezTo>
                    <a:pt x="2525539" y="1809696"/>
                    <a:pt x="2559944" y="1635228"/>
                    <a:pt x="2522738" y="1468730"/>
                  </a:cubicBezTo>
                  <a:cubicBezTo>
                    <a:pt x="2510663" y="1416342"/>
                    <a:pt x="2491621" y="1365812"/>
                    <a:pt x="2478385" y="1313703"/>
                  </a:cubicBezTo>
                  <a:cubicBezTo>
                    <a:pt x="2409882" y="1043962"/>
                    <a:pt x="2498960" y="744404"/>
                    <a:pt x="2390143" y="488225"/>
                  </a:cubicBezTo>
                  <a:cubicBezTo>
                    <a:pt x="2321733" y="327021"/>
                    <a:pt x="2175159" y="201206"/>
                    <a:pt x="2005456" y="158014"/>
                  </a:cubicBezTo>
                  <a:cubicBezTo>
                    <a:pt x="1836867" y="115148"/>
                    <a:pt x="1657458" y="150909"/>
                    <a:pt x="1486083" y="121139"/>
                  </a:cubicBezTo>
                  <a:cubicBezTo>
                    <a:pt x="1366074" y="100239"/>
                    <a:pt x="1253868" y="47944"/>
                    <a:pt x="1135531" y="18964"/>
                  </a:cubicBezTo>
                  <a:cubicBezTo>
                    <a:pt x="1017194" y="-10016"/>
                    <a:pt x="882974" y="-12246"/>
                    <a:pt x="783818" y="58719"/>
                  </a:cubicBezTo>
                  <a:cubicBezTo>
                    <a:pt x="662323" y="145800"/>
                    <a:pt x="631903" y="311602"/>
                    <a:pt x="546401" y="434165"/>
                  </a:cubicBezTo>
                  <a:cubicBezTo>
                    <a:pt x="469910" y="543817"/>
                    <a:pt x="351805" y="615293"/>
                    <a:pt x="244521" y="695175"/>
                  </a:cubicBezTo>
                  <a:cubicBezTo>
                    <a:pt x="137238" y="775057"/>
                    <a:pt x="32881" y="875374"/>
                    <a:pt x="6640" y="1006343"/>
                  </a:cubicBezTo>
                  <a:cubicBezTo>
                    <a:pt x="-26938" y="1175674"/>
                    <a:pt x="78720" y="1346353"/>
                    <a:pt x="59771" y="1517913"/>
                  </a:cubicBezTo>
                  <a:cubicBezTo>
                    <a:pt x="51597" y="1591897"/>
                    <a:pt x="20434" y="1662165"/>
                    <a:pt x="14396" y="1736195"/>
                  </a:cubicBezTo>
                  <a:cubicBezTo>
                    <a:pt x="2600" y="1881284"/>
                    <a:pt x="91399" y="2020938"/>
                    <a:pt x="210850" y="2104117"/>
                  </a:cubicBezTo>
                  <a:cubicBezTo>
                    <a:pt x="330302" y="2187297"/>
                    <a:pt x="476365" y="2222640"/>
                    <a:pt x="620292" y="2244422"/>
                  </a:cubicBezTo>
                  <a:cubicBezTo>
                    <a:pt x="871688" y="2282459"/>
                    <a:pt x="1126939" y="2284084"/>
                    <a:pt x="1381122" y="2285617"/>
                  </a:cubicBezTo>
                  <a:lnTo>
                    <a:pt x="1745282" y="2287846"/>
                  </a:lnTo>
                  <a:cubicBezTo>
                    <a:pt x="1894736" y="2288775"/>
                    <a:pt x="1968719" y="2226216"/>
                    <a:pt x="2097738" y="2181027"/>
                  </a:cubicBezTo>
                  <a:cubicBezTo>
                    <a:pt x="2230472" y="2134816"/>
                    <a:pt x="2345187" y="2066731"/>
                    <a:pt x="2427902" y="194960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34" name="Google Shape;34;p4"/>
            <p:cNvPicPr preferRelativeResize="0"/>
            <p:nvPr/>
          </p:nvPicPr>
          <p:blipFill rotWithShape="1">
            <a:blip r:embed="rId2"/>
            <a:srcRect/>
            <a:stretch>
              <a:fillRect/>
            </a:stretch>
          </p:blipFill>
          <p:spPr>
            <a:xfrm>
              <a:off x="1138171" y="1235822"/>
              <a:ext cx="2628674" cy="2289640"/>
            </a:xfrm>
            <a:prstGeom prst="rect">
              <a:avLst/>
            </a:prstGeom>
            <a:noFill/>
            <a:ln>
              <a:noFill/>
            </a:ln>
          </p:spPr>
        </p:pic>
      </p:grpSp>
      <p:sp>
        <p:nvSpPr>
          <p:cNvPr id="35" name="Google Shape;35;p4"/>
          <p:cNvSpPr/>
          <p:nvPr/>
        </p:nvSpPr>
        <p:spPr>
          <a:xfrm flipH="1">
            <a:off x="2766" y="0"/>
            <a:ext cx="2809731" cy="1680748"/>
          </a:xfrm>
          <a:custGeom>
            <a:avLst/>
            <a:gdLst/>
            <a:ahLst/>
            <a:cxnLst/>
            <a:rect l="l" t="t" r="r" b="b"/>
            <a:pathLst>
              <a:path w="2607639" h="1559859" extrusionOk="0">
                <a:moveTo>
                  <a:pt x="0" y="0"/>
                </a:moveTo>
                <a:lnTo>
                  <a:pt x="2607639" y="0"/>
                </a:lnTo>
                <a:lnTo>
                  <a:pt x="2607639" y="1212631"/>
                </a:lnTo>
                <a:lnTo>
                  <a:pt x="2511600" y="1284447"/>
                </a:lnTo>
                <a:cubicBezTo>
                  <a:pt x="2254223" y="1458328"/>
                  <a:pt x="1943950" y="1559859"/>
                  <a:pt x="1609964" y="1559859"/>
                </a:cubicBezTo>
                <a:cubicBezTo>
                  <a:pt x="774998" y="1559859"/>
                  <a:pt x="88244" y="925290"/>
                  <a:pt x="5661" y="112112"/>
                </a:cubicBezTo>
                <a:close/>
              </a:path>
            </a:pathLst>
          </a:custGeom>
          <a:solidFill>
            <a:srgbClr val="FFFFFF">
              <a:alpha val="525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6" name="Google Shape;36;p4"/>
          <p:cNvSpPr/>
          <p:nvPr/>
        </p:nvSpPr>
        <p:spPr>
          <a:xfrm>
            <a:off x="19313" y="4850049"/>
            <a:ext cx="2776640" cy="2007944"/>
          </a:xfrm>
          <a:custGeom>
            <a:avLst/>
            <a:gdLst/>
            <a:ahLst/>
            <a:cxnLst/>
            <a:rect l="l" t="t" r="r" b="b"/>
            <a:pathLst>
              <a:path w="3119820" h="2256117" extrusionOk="0">
                <a:moveTo>
                  <a:pt x="1559910" y="0"/>
                </a:moveTo>
                <a:cubicBezTo>
                  <a:pt x="2421425" y="0"/>
                  <a:pt x="3119820" y="698395"/>
                  <a:pt x="3119820" y="1559910"/>
                </a:cubicBezTo>
                <a:cubicBezTo>
                  <a:pt x="3119820" y="1775289"/>
                  <a:pt x="3076170" y="1980473"/>
                  <a:pt x="2997235" y="2167098"/>
                </a:cubicBezTo>
                <a:lnTo>
                  <a:pt x="2954352" y="2256117"/>
                </a:lnTo>
                <a:lnTo>
                  <a:pt x="165469" y="2256117"/>
                </a:lnTo>
                <a:lnTo>
                  <a:pt x="122586" y="2167098"/>
                </a:lnTo>
                <a:cubicBezTo>
                  <a:pt x="43650" y="1980473"/>
                  <a:pt x="0" y="1775289"/>
                  <a:pt x="0" y="1559910"/>
                </a:cubicBezTo>
                <a:cubicBezTo>
                  <a:pt x="0" y="698395"/>
                  <a:pt x="698395" y="0"/>
                  <a:pt x="1559910" y="0"/>
                </a:cubicBezTo>
                <a:close/>
              </a:path>
            </a:pathLst>
          </a:custGeom>
          <a:solidFill>
            <a:srgbClr val="8AB744">
              <a:alpha val="7542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7" name="Google Shape;37;p4"/>
          <p:cNvSpPr/>
          <p:nvPr/>
        </p:nvSpPr>
        <p:spPr>
          <a:xfrm rot="5400000">
            <a:off x="-226734" y="4061122"/>
            <a:ext cx="1637906" cy="1184461"/>
          </a:xfrm>
          <a:custGeom>
            <a:avLst/>
            <a:gdLst/>
            <a:ahLst/>
            <a:cxnLst/>
            <a:rect l="l" t="t" r="r" b="b"/>
            <a:pathLst>
              <a:path w="3119820" h="2256117" extrusionOk="0">
                <a:moveTo>
                  <a:pt x="1559910" y="0"/>
                </a:moveTo>
                <a:cubicBezTo>
                  <a:pt x="2421425" y="0"/>
                  <a:pt x="3119820" y="698395"/>
                  <a:pt x="3119820" y="1559910"/>
                </a:cubicBezTo>
                <a:cubicBezTo>
                  <a:pt x="3119820" y="1775289"/>
                  <a:pt x="3076170" y="1980473"/>
                  <a:pt x="2997235" y="2167098"/>
                </a:cubicBezTo>
                <a:lnTo>
                  <a:pt x="2954352" y="2256117"/>
                </a:lnTo>
                <a:lnTo>
                  <a:pt x="165469" y="2256117"/>
                </a:lnTo>
                <a:lnTo>
                  <a:pt x="122586" y="2167098"/>
                </a:lnTo>
                <a:cubicBezTo>
                  <a:pt x="43650" y="1980473"/>
                  <a:pt x="0" y="1775289"/>
                  <a:pt x="0" y="1559910"/>
                </a:cubicBezTo>
                <a:cubicBezTo>
                  <a:pt x="0" y="698395"/>
                  <a:pt x="698395" y="0"/>
                  <a:pt x="1559910" y="0"/>
                </a:cubicBezTo>
                <a:close/>
              </a:path>
            </a:pathLst>
          </a:custGeom>
          <a:solidFill>
            <a:srgbClr val="99C94B">
              <a:alpha val="858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3F3F3"/>
        </a:solidFill>
        <a:effectLst/>
      </p:bgPr>
    </p:bg>
    <p:spTree>
      <p:nvGrpSpPr>
        <p:cNvPr id="1" name="Shape 38"/>
        <p:cNvGrpSpPr/>
        <p:nvPr/>
      </p:nvGrpSpPr>
      <p:grpSpPr>
        <a:xfrm>
          <a:off x="0" y="0"/>
          <a:ext cx="0" cy="0"/>
          <a:chOff x="0" y="0"/>
          <a:chExt cx="0" cy="0"/>
        </a:xfrm>
      </p:grpSpPr>
      <p:sp>
        <p:nvSpPr>
          <p:cNvPr id="39" name="Google Shape;39;p5"/>
          <p:cNvSpPr/>
          <p:nvPr/>
        </p:nvSpPr>
        <p:spPr>
          <a:xfrm flipH="1">
            <a:off x="-2760" y="0"/>
            <a:ext cx="3605061" cy="2156505"/>
          </a:xfrm>
          <a:custGeom>
            <a:avLst/>
            <a:gdLst/>
            <a:ahLst/>
            <a:cxnLst/>
            <a:rect l="l" t="t" r="r" b="b"/>
            <a:pathLst>
              <a:path w="2607639" h="1559859" extrusionOk="0">
                <a:moveTo>
                  <a:pt x="0" y="0"/>
                </a:moveTo>
                <a:lnTo>
                  <a:pt x="2607639" y="0"/>
                </a:lnTo>
                <a:lnTo>
                  <a:pt x="2607639" y="1212631"/>
                </a:lnTo>
                <a:lnTo>
                  <a:pt x="2511600" y="1284447"/>
                </a:lnTo>
                <a:cubicBezTo>
                  <a:pt x="2254223" y="1458328"/>
                  <a:pt x="1943950" y="1559859"/>
                  <a:pt x="1609964" y="1559859"/>
                </a:cubicBezTo>
                <a:cubicBezTo>
                  <a:pt x="774998" y="1559859"/>
                  <a:pt x="88244" y="925290"/>
                  <a:pt x="5661" y="1121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0" name="Google Shape;40;p5"/>
          <p:cNvSpPr txBox="1">
            <a:spLocks noGrp="1"/>
          </p:cNvSpPr>
          <p:nvPr>
            <p:ph type="title"/>
          </p:nvPr>
        </p:nvSpPr>
        <p:spPr>
          <a:xfrm>
            <a:off x="4737325" y="593375"/>
            <a:ext cx="7039200" cy="763500"/>
          </a:xfrm>
          <a:prstGeom prst="rect">
            <a:avLst/>
          </a:prstGeom>
        </p:spPr>
        <p:txBody>
          <a:bodyPr spcFirstLastPara="1" wrap="square" lIns="121900" tIns="121900" rIns="121900" bIns="121900" anchor="t" anchorCtr="0">
            <a:noAutofit/>
          </a:bodyPr>
          <a:lstStyle>
            <a:lvl1pPr lvl="0">
              <a:spcBef>
                <a:spcPts val="0"/>
              </a:spcBef>
              <a:spcAft>
                <a:spcPts val="0"/>
              </a:spcAft>
              <a:buClr>
                <a:srgbClr val="434343"/>
              </a:buClr>
              <a:buSzPts val="4800"/>
              <a:buNone/>
              <a:defRPr>
                <a:solidFill>
                  <a:srgbClr val="434343"/>
                </a:solidFill>
              </a:defRPr>
            </a:lvl1pPr>
            <a:lvl2pPr lvl="1">
              <a:spcBef>
                <a:spcPts val="0"/>
              </a:spcBef>
              <a:spcAft>
                <a:spcPts val="0"/>
              </a:spcAft>
              <a:buClr>
                <a:srgbClr val="434343"/>
              </a:buClr>
              <a:buSzPts val="3700"/>
              <a:buNone/>
              <a:defRPr>
                <a:solidFill>
                  <a:srgbClr val="434343"/>
                </a:solidFill>
              </a:defRPr>
            </a:lvl2pPr>
            <a:lvl3pPr lvl="2">
              <a:spcBef>
                <a:spcPts val="0"/>
              </a:spcBef>
              <a:spcAft>
                <a:spcPts val="0"/>
              </a:spcAft>
              <a:buClr>
                <a:srgbClr val="434343"/>
              </a:buClr>
              <a:buSzPts val="3700"/>
              <a:buNone/>
              <a:defRPr>
                <a:solidFill>
                  <a:srgbClr val="434343"/>
                </a:solidFill>
              </a:defRPr>
            </a:lvl3pPr>
            <a:lvl4pPr lvl="3">
              <a:spcBef>
                <a:spcPts val="0"/>
              </a:spcBef>
              <a:spcAft>
                <a:spcPts val="0"/>
              </a:spcAft>
              <a:buClr>
                <a:srgbClr val="434343"/>
              </a:buClr>
              <a:buSzPts val="3700"/>
              <a:buNone/>
              <a:defRPr>
                <a:solidFill>
                  <a:srgbClr val="434343"/>
                </a:solidFill>
              </a:defRPr>
            </a:lvl4pPr>
            <a:lvl5pPr lvl="4">
              <a:spcBef>
                <a:spcPts val="0"/>
              </a:spcBef>
              <a:spcAft>
                <a:spcPts val="0"/>
              </a:spcAft>
              <a:buClr>
                <a:srgbClr val="434343"/>
              </a:buClr>
              <a:buSzPts val="3700"/>
              <a:buNone/>
              <a:defRPr>
                <a:solidFill>
                  <a:srgbClr val="434343"/>
                </a:solidFill>
              </a:defRPr>
            </a:lvl5pPr>
            <a:lvl6pPr lvl="5">
              <a:spcBef>
                <a:spcPts val="0"/>
              </a:spcBef>
              <a:spcAft>
                <a:spcPts val="0"/>
              </a:spcAft>
              <a:buClr>
                <a:srgbClr val="434343"/>
              </a:buClr>
              <a:buSzPts val="3700"/>
              <a:buNone/>
              <a:defRPr>
                <a:solidFill>
                  <a:srgbClr val="434343"/>
                </a:solidFill>
              </a:defRPr>
            </a:lvl6pPr>
            <a:lvl7pPr lvl="6">
              <a:spcBef>
                <a:spcPts val="0"/>
              </a:spcBef>
              <a:spcAft>
                <a:spcPts val="0"/>
              </a:spcAft>
              <a:buClr>
                <a:srgbClr val="434343"/>
              </a:buClr>
              <a:buSzPts val="3700"/>
              <a:buNone/>
              <a:defRPr>
                <a:solidFill>
                  <a:srgbClr val="434343"/>
                </a:solidFill>
              </a:defRPr>
            </a:lvl7pPr>
            <a:lvl8pPr lvl="7">
              <a:spcBef>
                <a:spcPts val="0"/>
              </a:spcBef>
              <a:spcAft>
                <a:spcPts val="0"/>
              </a:spcAft>
              <a:buClr>
                <a:srgbClr val="434343"/>
              </a:buClr>
              <a:buSzPts val="3700"/>
              <a:buNone/>
              <a:defRPr>
                <a:solidFill>
                  <a:srgbClr val="434343"/>
                </a:solidFill>
              </a:defRPr>
            </a:lvl8pPr>
            <a:lvl9pPr lvl="8">
              <a:spcBef>
                <a:spcPts val="0"/>
              </a:spcBef>
              <a:spcAft>
                <a:spcPts val="0"/>
              </a:spcAft>
              <a:buClr>
                <a:srgbClr val="434343"/>
              </a:buClr>
              <a:buSzPts val="3700"/>
              <a:buNone/>
              <a:defRPr>
                <a:solidFill>
                  <a:srgbClr val="434343"/>
                </a:solidFill>
              </a:defRPr>
            </a:lvl9pPr>
          </a:lstStyle>
          <a:p>
            <a:endParaRPr/>
          </a:p>
        </p:txBody>
      </p:sp>
      <p:sp>
        <p:nvSpPr>
          <p:cNvPr id="41" name="Google Shape;41;p5"/>
          <p:cNvSpPr txBox="1">
            <a:spLocks noGrp="1"/>
          </p:cNvSpPr>
          <p:nvPr>
            <p:ph type="body" idx="1"/>
          </p:nvPr>
        </p:nvSpPr>
        <p:spPr>
          <a:xfrm>
            <a:off x="4737325" y="2434775"/>
            <a:ext cx="3304500" cy="3657000"/>
          </a:xfrm>
          <a:prstGeom prst="rect">
            <a:avLst/>
          </a:prstGeom>
        </p:spPr>
        <p:txBody>
          <a:bodyPr spcFirstLastPara="1" wrap="square" lIns="121900" tIns="121900" rIns="121900" bIns="121900" anchor="t" anchorCtr="0">
            <a:noAutofit/>
          </a:bodyPr>
          <a:lstStyle>
            <a:lvl1pPr marL="457200" lvl="0" indent="-361950">
              <a:spcBef>
                <a:spcPts val="0"/>
              </a:spcBef>
              <a:spcAft>
                <a:spcPts val="0"/>
              </a:spcAft>
              <a:buClr>
                <a:srgbClr val="434343"/>
              </a:buClr>
              <a:buSzPts val="2100"/>
              <a:buChar char="●"/>
              <a:defRPr sz="2100">
                <a:solidFill>
                  <a:srgbClr val="434343"/>
                </a:solidFill>
              </a:defRPr>
            </a:lvl1pPr>
            <a:lvl2pPr marL="914400" lvl="1" indent="-361950">
              <a:spcBef>
                <a:spcPts val="2100"/>
              </a:spcBef>
              <a:spcAft>
                <a:spcPts val="0"/>
              </a:spcAft>
              <a:buClr>
                <a:srgbClr val="434343"/>
              </a:buClr>
              <a:buSzPts val="2100"/>
              <a:buChar char="○"/>
              <a:defRPr sz="2100">
                <a:solidFill>
                  <a:srgbClr val="434343"/>
                </a:solidFill>
              </a:defRPr>
            </a:lvl2pPr>
            <a:lvl3pPr marL="1371600" lvl="2" indent="-361950">
              <a:spcBef>
                <a:spcPts val="2100"/>
              </a:spcBef>
              <a:spcAft>
                <a:spcPts val="0"/>
              </a:spcAft>
              <a:buClr>
                <a:srgbClr val="434343"/>
              </a:buClr>
              <a:buSzPts val="2100"/>
              <a:buChar char="■"/>
              <a:defRPr sz="2100">
                <a:solidFill>
                  <a:srgbClr val="434343"/>
                </a:solidFill>
              </a:defRPr>
            </a:lvl3pPr>
            <a:lvl4pPr marL="1828800" lvl="3" indent="-361950">
              <a:spcBef>
                <a:spcPts val="2100"/>
              </a:spcBef>
              <a:spcAft>
                <a:spcPts val="0"/>
              </a:spcAft>
              <a:buClr>
                <a:srgbClr val="434343"/>
              </a:buClr>
              <a:buSzPts val="2100"/>
              <a:buChar char="●"/>
              <a:defRPr sz="2100">
                <a:solidFill>
                  <a:srgbClr val="434343"/>
                </a:solidFill>
              </a:defRPr>
            </a:lvl4pPr>
            <a:lvl5pPr marL="2286000" lvl="4" indent="-361950">
              <a:spcBef>
                <a:spcPts val="2100"/>
              </a:spcBef>
              <a:spcAft>
                <a:spcPts val="0"/>
              </a:spcAft>
              <a:buClr>
                <a:srgbClr val="434343"/>
              </a:buClr>
              <a:buSzPts val="2100"/>
              <a:buChar char="○"/>
              <a:defRPr sz="2100">
                <a:solidFill>
                  <a:srgbClr val="434343"/>
                </a:solidFill>
              </a:defRPr>
            </a:lvl5pPr>
            <a:lvl6pPr marL="2743200" lvl="5" indent="-361950">
              <a:spcBef>
                <a:spcPts val="2100"/>
              </a:spcBef>
              <a:spcAft>
                <a:spcPts val="0"/>
              </a:spcAft>
              <a:buClr>
                <a:srgbClr val="434343"/>
              </a:buClr>
              <a:buSzPts val="2100"/>
              <a:buChar char="■"/>
              <a:defRPr sz="2100">
                <a:solidFill>
                  <a:srgbClr val="434343"/>
                </a:solidFill>
              </a:defRPr>
            </a:lvl6pPr>
            <a:lvl7pPr marL="3200400" lvl="6" indent="-361950">
              <a:spcBef>
                <a:spcPts val="2100"/>
              </a:spcBef>
              <a:spcAft>
                <a:spcPts val="0"/>
              </a:spcAft>
              <a:buClr>
                <a:srgbClr val="434343"/>
              </a:buClr>
              <a:buSzPts val="2100"/>
              <a:buChar char="●"/>
              <a:defRPr sz="2100">
                <a:solidFill>
                  <a:srgbClr val="434343"/>
                </a:solidFill>
              </a:defRPr>
            </a:lvl7pPr>
            <a:lvl8pPr marL="3657600" lvl="7" indent="-361950">
              <a:spcBef>
                <a:spcPts val="2100"/>
              </a:spcBef>
              <a:spcAft>
                <a:spcPts val="0"/>
              </a:spcAft>
              <a:buClr>
                <a:srgbClr val="434343"/>
              </a:buClr>
              <a:buSzPts val="2100"/>
              <a:buChar char="○"/>
              <a:defRPr sz="2100">
                <a:solidFill>
                  <a:srgbClr val="434343"/>
                </a:solidFill>
              </a:defRPr>
            </a:lvl8pPr>
            <a:lvl9pPr marL="4114800" lvl="8" indent="-361950">
              <a:spcBef>
                <a:spcPts val="2100"/>
              </a:spcBef>
              <a:spcAft>
                <a:spcPts val="2100"/>
              </a:spcAft>
              <a:buClr>
                <a:srgbClr val="434343"/>
              </a:buClr>
              <a:buSzPts val="2100"/>
              <a:buChar char="■"/>
              <a:defRPr sz="2100">
                <a:solidFill>
                  <a:srgbClr val="434343"/>
                </a:solidFill>
              </a:defRPr>
            </a:lvl9pPr>
          </a:lstStyle>
          <a:p>
            <a:endParaRPr/>
          </a:p>
        </p:txBody>
      </p:sp>
      <p:sp>
        <p:nvSpPr>
          <p:cNvPr id="42" name="Google Shape;42;p5"/>
          <p:cNvSpPr txBox="1">
            <a:spLocks noGrp="1"/>
          </p:cNvSpPr>
          <p:nvPr>
            <p:ph type="body" idx="2"/>
          </p:nvPr>
        </p:nvSpPr>
        <p:spPr>
          <a:xfrm>
            <a:off x="8472079" y="2434775"/>
            <a:ext cx="3304500" cy="3657000"/>
          </a:xfrm>
          <a:prstGeom prst="rect">
            <a:avLst/>
          </a:prstGeom>
        </p:spPr>
        <p:txBody>
          <a:bodyPr spcFirstLastPara="1" wrap="square" lIns="121900" tIns="121900" rIns="121900" bIns="121900" anchor="t" anchorCtr="0">
            <a:noAutofit/>
          </a:bodyPr>
          <a:lstStyle>
            <a:lvl1pPr marL="457200" lvl="0" indent="-361950">
              <a:spcBef>
                <a:spcPts val="0"/>
              </a:spcBef>
              <a:spcAft>
                <a:spcPts val="0"/>
              </a:spcAft>
              <a:buClr>
                <a:srgbClr val="434343"/>
              </a:buClr>
              <a:buSzPts val="2100"/>
              <a:buChar char="●"/>
              <a:defRPr sz="2100">
                <a:solidFill>
                  <a:srgbClr val="434343"/>
                </a:solidFill>
              </a:defRPr>
            </a:lvl1pPr>
            <a:lvl2pPr marL="914400" lvl="1" indent="-361950">
              <a:spcBef>
                <a:spcPts val="2100"/>
              </a:spcBef>
              <a:spcAft>
                <a:spcPts val="0"/>
              </a:spcAft>
              <a:buClr>
                <a:srgbClr val="434343"/>
              </a:buClr>
              <a:buSzPts val="2100"/>
              <a:buChar char="○"/>
              <a:defRPr sz="2100">
                <a:solidFill>
                  <a:srgbClr val="434343"/>
                </a:solidFill>
              </a:defRPr>
            </a:lvl2pPr>
            <a:lvl3pPr marL="1371600" lvl="2" indent="-361950">
              <a:spcBef>
                <a:spcPts val="2100"/>
              </a:spcBef>
              <a:spcAft>
                <a:spcPts val="0"/>
              </a:spcAft>
              <a:buClr>
                <a:srgbClr val="434343"/>
              </a:buClr>
              <a:buSzPts val="2100"/>
              <a:buChar char="■"/>
              <a:defRPr sz="2100">
                <a:solidFill>
                  <a:srgbClr val="434343"/>
                </a:solidFill>
              </a:defRPr>
            </a:lvl3pPr>
            <a:lvl4pPr marL="1828800" lvl="3" indent="-361950">
              <a:spcBef>
                <a:spcPts val="2100"/>
              </a:spcBef>
              <a:spcAft>
                <a:spcPts val="0"/>
              </a:spcAft>
              <a:buClr>
                <a:srgbClr val="434343"/>
              </a:buClr>
              <a:buSzPts val="2100"/>
              <a:buChar char="●"/>
              <a:defRPr sz="2100">
                <a:solidFill>
                  <a:srgbClr val="434343"/>
                </a:solidFill>
              </a:defRPr>
            </a:lvl4pPr>
            <a:lvl5pPr marL="2286000" lvl="4" indent="-361950">
              <a:spcBef>
                <a:spcPts val="2100"/>
              </a:spcBef>
              <a:spcAft>
                <a:spcPts val="0"/>
              </a:spcAft>
              <a:buClr>
                <a:srgbClr val="434343"/>
              </a:buClr>
              <a:buSzPts val="2100"/>
              <a:buChar char="○"/>
              <a:defRPr sz="2100">
                <a:solidFill>
                  <a:srgbClr val="434343"/>
                </a:solidFill>
              </a:defRPr>
            </a:lvl5pPr>
            <a:lvl6pPr marL="2743200" lvl="5" indent="-361950">
              <a:spcBef>
                <a:spcPts val="2100"/>
              </a:spcBef>
              <a:spcAft>
                <a:spcPts val="0"/>
              </a:spcAft>
              <a:buClr>
                <a:srgbClr val="434343"/>
              </a:buClr>
              <a:buSzPts val="2100"/>
              <a:buChar char="■"/>
              <a:defRPr sz="2100">
                <a:solidFill>
                  <a:srgbClr val="434343"/>
                </a:solidFill>
              </a:defRPr>
            </a:lvl6pPr>
            <a:lvl7pPr marL="3200400" lvl="6" indent="-361950">
              <a:spcBef>
                <a:spcPts val="2100"/>
              </a:spcBef>
              <a:spcAft>
                <a:spcPts val="0"/>
              </a:spcAft>
              <a:buClr>
                <a:srgbClr val="434343"/>
              </a:buClr>
              <a:buSzPts val="2100"/>
              <a:buChar char="●"/>
              <a:defRPr sz="2100">
                <a:solidFill>
                  <a:srgbClr val="434343"/>
                </a:solidFill>
              </a:defRPr>
            </a:lvl7pPr>
            <a:lvl8pPr marL="3657600" lvl="7" indent="-361950">
              <a:spcBef>
                <a:spcPts val="2100"/>
              </a:spcBef>
              <a:spcAft>
                <a:spcPts val="0"/>
              </a:spcAft>
              <a:buClr>
                <a:srgbClr val="434343"/>
              </a:buClr>
              <a:buSzPts val="2100"/>
              <a:buChar char="○"/>
              <a:defRPr sz="2100">
                <a:solidFill>
                  <a:srgbClr val="434343"/>
                </a:solidFill>
              </a:defRPr>
            </a:lvl8pPr>
            <a:lvl9pPr marL="4114800" lvl="8" indent="-361950">
              <a:spcBef>
                <a:spcPts val="2100"/>
              </a:spcBef>
              <a:spcAft>
                <a:spcPts val="2100"/>
              </a:spcAft>
              <a:buClr>
                <a:srgbClr val="434343"/>
              </a:buClr>
              <a:buSzPts val="2100"/>
              <a:buChar char="■"/>
              <a:defRPr sz="2100">
                <a:solidFill>
                  <a:srgbClr val="434343"/>
                </a:solidFill>
              </a:defRPr>
            </a:lvl9pPr>
          </a:lstStyle>
          <a:p>
            <a:endParaRPr/>
          </a:p>
        </p:txBody>
      </p:sp>
      <p:sp>
        <p:nvSpPr>
          <p:cNvPr id="43" name="Google Shape;43;p5"/>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pic>
        <p:nvPicPr>
          <p:cNvPr id="44" name="Google Shape;44;p5"/>
          <p:cNvPicPr preferRelativeResize="0"/>
          <p:nvPr/>
        </p:nvPicPr>
        <p:blipFill rotWithShape="1">
          <a:blip r:embed="rId2"/>
          <a:srcRect/>
          <a:stretch>
            <a:fillRect/>
          </a:stretch>
        </p:blipFill>
        <p:spPr>
          <a:xfrm>
            <a:off x="379775" y="1248732"/>
            <a:ext cx="4111097" cy="3652091"/>
          </a:xfrm>
          <a:prstGeom prst="rect">
            <a:avLst/>
          </a:prstGeom>
          <a:noFill/>
          <a:ln>
            <a:noFill/>
          </a:ln>
        </p:spPr>
      </p:pic>
      <p:sp>
        <p:nvSpPr>
          <p:cNvPr id="45" name="Google Shape;45;p5"/>
          <p:cNvSpPr/>
          <p:nvPr/>
        </p:nvSpPr>
        <p:spPr>
          <a:xfrm>
            <a:off x="415599" y="4206449"/>
            <a:ext cx="1494900" cy="1494900"/>
          </a:xfrm>
          <a:prstGeom prst="ellipse">
            <a:avLst/>
          </a:prstGeom>
          <a:solidFill>
            <a:srgbClr val="99C94B">
              <a:alpha val="858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6" name="Google Shape;46;p5"/>
          <p:cNvSpPr/>
          <p:nvPr/>
        </p:nvSpPr>
        <p:spPr>
          <a:xfrm>
            <a:off x="1082088" y="4900819"/>
            <a:ext cx="2706444" cy="1957181"/>
          </a:xfrm>
          <a:custGeom>
            <a:avLst/>
            <a:gdLst/>
            <a:ahLst/>
            <a:cxnLst/>
            <a:rect l="l" t="t" r="r" b="b"/>
            <a:pathLst>
              <a:path w="3119820" h="2256117" extrusionOk="0">
                <a:moveTo>
                  <a:pt x="1559910" y="0"/>
                </a:moveTo>
                <a:cubicBezTo>
                  <a:pt x="2421425" y="0"/>
                  <a:pt x="3119820" y="698395"/>
                  <a:pt x="3119820" y="1559910"/>
                </a:cubicBezTo>
                <a:cubicBezTo>
                  <a:pt x="3119820" y="1775289"/>
                  <a:pt x="3076170" y="1980473"/>
                  <a:pt x="2997235" y="2167098"/>
                </a:cubicBezTo>
                <a:lnTo>
                  <a:pt x="2954352" y="2256117"/>
                </a:lnTo>
                <a:lnTo>
                  <a:pt x="165469" y="2256117"/>
                </a:lnTo>
                <a:lnTo>
                  <a:pt x="122586" y="2167098"/>
                </a:lnTo>
                <a:cubicBezTo>
                  <a:pt x="43650" y="1980473"/>
                  <a:pt x="0" y="1775289"/>
                  <a:pt x="0" y="1559910"/>
                </a:cubicBezTo>
                <a:cubicBezTo>
                  <a:pt x="0" y="698395"/>
                  <a:pt x="698395" y="0"/>
                  <a:pt x="1559910" y="0"/>
                </a:cubicBezTo>
                <a:close/>
              </a:path>
            </a:pathLst>
          </a:custGeom>
          <a:solidFill>
            <a:srgbClr val="8AB744">
              <a:alpha val="7542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47" name="Google Shape;47;p5"/>
          <p:cNvSpPr txBox="1"/>
          <p:nvPr/>
        </p:nvSpPr>
        <p:spPr>
          <a:xfrm rot="5400000">
            <a:off x="-630575" y="6206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709437"/>
                </a:solidFill>
                <a:latin typeface="Barlow Condensed" panose="00000506000000000000"/>
                <a:ea typeface="Barlow Condensed" panose="00000506000000000000"/>
                <a:cs typeface="Barlow Condensed" panose="00000506000000000000"/>
                <a:sym typeface="Barlow Condensed" panose="00000506000000000000"/>
              </a:rPr>
              <a:t>SLIDESMANIA.COM</a:t>
            </a:r>
            <a:endParaRPr>
              <a:solidFill>
                <a:srgbClr val="709437"/>
              </a:solidFill>
              <a:latin typeface="Barlow Condensed" panose="00000506000000000000"/>
              <a:ea typeface="Barlow Condensed" panose="00000506000000000000"/>
              <a:cs typeface="Barlow Condensed" panose="00000506000000000000"/>
              <a:sym typeface="Barlow Condensed" panose="0000050600000000000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Title">
  <p:cSld name="CUSTOM_12">
    <p:spTree>
      <p:nvGrpSpPr>
        <p:cNvPr id="1" name="Shape 989"/>
        <p:cNvGrpSpPr/>
        <p:nvPr/>
      </p:nvGrpSpPr>
      <p:grpSpPr>
        <a:xfrm>
          <a:off x="0" y="0"/>
          <a:ext cx="0" cy="0"/>
          <a:chOff x="0" y="0"/>
          <a:chExt cx="0" cy="0"/>
        </a:xfrm>
      </p:grpSpPr>
      <p:sp>
        <p:nvSpPr>
          <p:cNvPr id="990" name="Google Shape;990;p8"/>
          <p:cNvSpPr txBox="1">
            <a:spLocks noGrp="1"/>
          </p:cNvSpPr>
          <p:nvPr>
            <p:ph type="title"/>
          </p:nvPr>
        </p:nvSpPr>
        <p:spPr>
          <a:xfrm>
            <a:off x="415600" y="894900"/>
            <a:ext cx="11361000" cy="34803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991" name="Google Shape;991;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grpSp>
        <p:nvGrpSpPr>
          <p:cNvPr id="992" name="Google Shape;992;p8"/>
          <p:cNvGrpSpPr/>
          <p:nvPr/>
        </p:nvGrpSpPr>
        <p:grpSpPr>
          <a:xfrm>
            <a:off x="3261853" y="6035684"/>
            <a:ext cx="268843" cy="171497"/>
            <a:chOff x="3518704" y="4577646"/>
            <a:chExt cx="131676" cy="116364"/>
          </a:xfrm>
        </p:grpSpPr>
        <p:sp>
          <p:nvSpPr>
            <p:cNvPr id="993" name="Google Shape;993;p8"/>
            <p:cNvSpPr/>
            <p:nvPr/>
          </p:nvSpPr>
          <p:spPr>
            <a:xfrm>
              <a:off x="3518704" y="4641953"/>
              <a:ext cx="61244" cy="52057"/>
            </a:xfrm>
            <a:custGeom>
              <a:avLst/>
              <a:gdLst/>
              <a:ahLst/>
              <a:cxnLst/>
              <a:rect l="l" t="t" r="r" b="b"/>
              <a:pathLst>
                <a:path w="61244" h="52057" extrusionOk="0">
                  <a:moveTo>
                    <a:pt x="61245" y="0"/>
                  </a:moveTo>
                  <a:cubicBezTo>
                    <a:pt x="33685" y="18373"/>
                    <a:pt x="12249" y="36747"/>
                    <a:pt x="0" y="52058"/>
                  </a:cubicBezTo>
                  <a:cubicBezTo>
                    <a:pt x="18373" y="36747"/>
                    <a:pt x="39809" y="21436"/>
                    <a:pt x="61245" y="0"/>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4" name="Google Shape;994;p8"/>
            <p:cNvSpPr/>
            <p:nvPr/>
          </p:nvSpPr>
          <p:spPr>
            <a:xfrm>
              <a:off x="3579949" y="4577646"/>
              <a:ext cx="70431" cy="64307"/>
            </a:xfrm>
            <a:custGeom>
              <a:avLst/>
              <a:gdLst/>
              <a:ahLst/>
              <a:cxnLst/>
              <a:rect l="l" t="t" r="r" b="b"/>
              <a:pathLst>
                <a:path w="70431" h="64307" extrusionOk="0">
                  <a:moveTo>
                    <a:pt x="70431" y="0"/>
                  </a:moveTo>
                  <a:cubicBezTo>
                    <a:pt x="45934" y="21436"/>
                    <a:pt x="24498" y="42871"/>
                    <a:pt x="0" y="64307"/>
                  </a:cubicBezTo>
                  <a:cubicBezTo>
                    <a:pt x="39809" y="33685"/>
                    <a:pt x="61245" y="12249"/>
                    <a:pt x="70431" y="0"/>
                  </a:cubicBezTo>
                  <a:close/>
                </a:path>
              </a:pathLst>
            </a:custGeom>
            <a:solidFill>
              <a:srgbClr val="B29B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95" name="Google Shape;995;p8"/>
          <p:cNvGrpSpPr/>
          <p:nvPr/>
        </p:nvGrpSpPr>
        <p:grpSpPr>
          <a:xfrm>
            <a:off x="-79" y="5129765"/>
            <a:ext cx="12192079" cy="1744015"/>
            <a:chOff x="-79" y="1126068"/>
            <a:chExt cx="12192079" cy="2642848"/>
          </a:xfrm>
        </p:grpSpPr>
        <p:sp>
          <p:nvSpPr>
            <p:cNvPr id="996" name="Google Shape;996;p8"/>
            <p:cNvSpPr/>
            <p:nvPr/>
          </p:nvSpPr>
          <p:spPr>
            <a:xfrm>
              <a:off x="0" y="1126068"/>
              <a:ext cx="12192000" cy="2642848"/>
            </a:xfrm>
            <a:custGeom>
              <a:avLst/>
              <a:gdLst/>
              <a:ahLst/>
              <a:cxnLst/>
              <a:rect l="l" t="t" r="r" b="b"/>
              <a:pathLst>
                <a:path w="12192000" h="2642848" extrusionOk="0">
                  <a:moveTo>
                    <a:pt x="0" y="0"/>
                  </a:moveTo>
                  <a:lnTo>
                    <a:pt x="97899" y="0"/>
                  </a:lnTo>
                  <a:lnTo>
                    <a:pt x="97899" y="12242"/>
                  </a:lnTo>
                  <a:lnTo>
                    <a:pt x="12192000" y="12242"/>
                  </a:lnTo>
                  <a:lnTo>
                    <a:pt x="12192000" y="2618436"/>
                  </a:lnTo>
                  <a:cubicBezTo>
                    <a:pt x="8128001" y="2603789"/>
                    <a:pt x="4064002" y="2623318"/>
                    <a:pt x="0" y="2642848"/>
                  </a:cubicBezTo>
                  <a:close/>
                </a:path>
              </a:pathLst>
            </a:custGeom>
            <a:solidFill>
              <a:srgbClr val="1931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997" name="Google Shape;997;p8"/>
            <p:cNvGrpSpPr/>
            <p:nvPr/>
          </p:nvGrpSpPr>
          <p:grpSpPr>
            <a:xfrm>
              <a:off x="115175" y="1423006"/>
              <a:ext cx="10983409" cy="2136904"/>
              <a:chOff x="1760980" y="3116959"/>
              <a:chExt cx="5379541" cy="1938059"/>
            </a:xfrm>
          </p:grpSpPr>
          <p:sp>
            <p:nvSpPr>
              <p:cNvPr id="998" name="Google Shape;998;p8"/>
              <p:cNvSpPr/>
              <p:nvPr/>
            </p:nvSpPr>
            <p:spPr>
              <a:xfrm>
                <a:off x="2856135" y="4730758"/>
                <a:ext cx="1183657" cy="324260"/>
              </a:xfrm>
              <a:custGeom>
                <a:avLst/>
                <a:gdLst/>
                <a:ahLst/>
                <a:cxnLst/>
                <a:rect l="l" t="t" r="r" b="b"/>
                <a:pathLst>
                  <a:path w="1183657" h="324260" extrusionOk="0">
                    <a:moveTo>
                      <a:pt x="432901" y="0"/>
                    </a:moveTo>
                    <a:cubicBezTo>
                      <a:pt x="432901" y="0"/>
                      <a:pt x="-400027" y="97992"/>
                      <a:pt x="530893" y="232730"/>
                    </a:cubicBezTo>
                    <a:cubicBezTo>
                      <a:pt x="1544494" y="367469"/>
                      <a:pt x="1180087" y="324597"/>
                      <a:pt x="754436" y="284788"/>
                    </a:cubicBezTo>
                    <a:cubicBezTo>
                      <a:pt x="157300" y="229668"/>
                      <a:pt x="-424525" y="88805"/>
                      <a:pt x="432901" y="0"/>
                    </a:cubicBezTo>
                    <a:close/>
                  </a:path>
                </a:pathLst>
              </a:custGeom>
              <a:solidFill>
                <a:srgbClr val="9AB3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9" name="Google Shape;999;p8"/>
              <p:cNvSpPr/>
              <p:nvPr/>
            </p:nvSpPr>
            <p:spPr>
              <a:xfrm>
                <a:off x="5128898" y="4819563"/>
                <a:ext cx="499580" cy="152414"/>
              </a:xfrm>
              <a:custGeom>
                <a:avLst/>
                <a:gdLst/>
                <a:ahLst/>
                <a:cxnLst/>
                <a:rect l="l" t="t" r="r" b="b"/>
                <a:pathLst>
                  <a:path w="499580" h="152414" extrusionOk="0">
                    <a:moveTo>
                      <a:pt x="254709" y="0"/>
                    </a:moveTo>
                    <a:cubicBezTo>
                      <a:pt x="254709" y="0"/>
                      <a:pt x="738542" y="45934"/>
                      <a:pt x="123033" y="122489"/>
                    </a:cubicBezTo>
                    <a:cubicBezTo>
                      <a:pt x="-170942" y="168423"/>
                      <a:pt x="123033" y="159236"/>
                      <a:pt x="368012" y="110241"/>
                    </a:cubicBezTo>
                    <a:cubicBezTo>
                      <a:pt x="612990" y="58183"/>
                      <a:pt x="481314" y="0"/>
                      <a:pt x="254709" y="0"/>
                    </a:cubicBezTo>
                    <a:close/>
                  </a:path>
                </a:pathLst>
              </a:custGeom>
              <a:solidFill>
                <a:srgbClr val="9AB3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0" name="Google Shape;1000;p8"/>
              <p:cNvSpPr/>
              <p:nvPr/>
            </p:nvSpPr>
            <p:spPr>
              <a:xfrm>
                <a:off x="4760242" y="3949887"/>
                <a:ext cx="353942" cy="248349"/>
              </a:xfrm>
              <a:custGeom>
                <a:avLst/>
                <a:gdLst/>
                <a:ahLst/>
                <a:cxnLst/>
                <a:rect l="l" t="t" r="r" b="b"/>
                <a:pathLst>
                  <a:path w="353942" h="248349" extrusionOk="0">
                    <a:moveTo>
                      <a:pt x="332452" y="0"/>
                    </a:moveTo>
                    <a:cubicBezTo>
                      <a:pt x="332452" y="0"/>
                      <a:pt x="-252435" y="88805"/>
                      <a:pt x="307955" y="232730"/>
                    </a:cubicBezTo>
                    <a:cubicBezTo>
                      <a:pt x="586618" y="303162"/>
                      <a:pt x="-528036" y="119427"/>
                      <a:pt x="332452" y="0"/>
                    </a:cubicBezTo>
                    <a:close/>
                  </a:path>
                </a:pathLst>
              </a:custGeom>
              <a:solidFill>
                <a:srgbClr val="9AB3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1" name="Google Shape;1001;p8"/>
              <p:cNvSpPr/>
              <p:nvPr/>
            </p:nvSpPr>
            <p:spPr>
              <a:xfrm>
                <a:off x="6682902" y="4008070"/>
                <a:ext cx="457619" cy="188237"/>
              </a:xfrm>
              <a:custGeom>
                <a:avLst/>
                <a:gdLst/>
                <a:ahLst/>
                <a:cxnLst/>
                <a:rect l="l" t="t" r="r" b="b"/>
                <a:pathLst>
                  <a:path w="457619" h="188237" extrusionOk="0">
                    <a:moveTo>
                      <a:pt x="345126" y="0"/>
                    </a:moveTo>
                    <a:cubicBezTo>
                      <a:pt x="345126" y="0"/>
                      <a:pt x="663599" y="137801"/>
                      <a:pt x="38902" y="180672"/>
                    </a:cubicBezTo>
                    <a:cubicBezTo>
                      <a:pt x="-203015" y="199045"/>
                      <a:pt x="779964" y="199045"/>
                      <a:pt x="345126" y="0"/>
                    </a:cubicBezTo>
                    <a:close/>
                  </a:path>
                </a:pathLst>
              </a:custGeom>
              <a:solidFill>
                <a:srgbClr val="9AB3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2" name="Google Shape;1002;p8"/>
              <p:cNvSpPr/>
              <p:nvPr/>
            </p:nvSpPr>
            <p:spPr>
              <a:xfrm>
                <a:off x="1964425" y="3251698"/>
                <a:ext cx="3406932" cy="1039486"/>
              </a:xfrm>
              <a:custGeom>
                <a:avLst/>
                <a:gdLst/>
                <a:ahLst/>
                <a:cxnLst/>
                <a:rect l="l" t="t" r="r" b="b"/>
                <a:pathLst>
                  <a:path w="3406932" h="1039486" extrusionOk="0">
                    <a:moveTo>
                      <a:pt x="3406933" y="0"/>
                    </a:moveTo>
                    <a:cubicBezTo>
                      <a:pt x="3406933" y="0"/>
                      <a:pt x="2365772" y="97992"/>
                      <a:pt x="2727116" y="171485"/>
                    </a:cubicBezTo>
                    <a:cubicBezTo>
                      <a:pt x="3085398" y="244979"/>
                      <a:pt x="2828170" y="238855"/>
                      <a:pt x="2751614" y="244979"/>
                    </a:cubicBezTo>
                    <a:cubicBezTo>
                      <a:pt x="2675058" y="251103"/>
                      <a:pt x="2405581" y="238855"/>
                      <a:pt x="2613813" y="293975"/>
                    </a:cubicBezTo>
                    <a:cubicBezTo>
                      <a:pt x="2822045" y="349095"/>
                      <a:pt x="2619938" y="342971"/>
                      <a:pt x="2393332" y="352157"/>
                    </a:cubicBezTo>
                    <a:cubicBezTo>
                      <a:pt x="2166727" y="361344"/>
                      <a:pt x="2368834" y="391966"/>
                      <a:pt x="2512760" y="416464"/>
                    </a:cubicBezTo>
                    <a:cubicBezTo>
                      <a:pt x="2656685" y="440962"/>
                      <a:pt x="2488262" y="480771"/>
                      <a:pt x="1787009" y="496082"/>
                    </a:cubicBezTo>
                    <a:cubicBezTo>
                      <a:pt x="1085757" y="511394"/>
                      <a:pt x="41534" y="575701"/>
                      <a:pt x="488621" y="600199"/>
                    </a:cubicBezTo>
                    <a:cubicBezTo>
                      <a:pt x="935707" y="624697"/>
                      <a:pt x="745849" y="630821"/>
                      <a:pt x="653981" y="658381"/>
                    </a:cubicBezTo>
                    <a:cubicBezTo>
                      <a:pt x="559052" y="689003"/>
                      <a:pt x="516181" y="692066"/>
                      <a:pt x="690728" y="713501"/>
                    </a:cubicBezTo>
                    <a:cubicBezTo>
                      <a:pt x="868338" y="731875"/>
                      <a:pt x="880587" y="786995"/>
                      <a:pt x="513118" y="826804"/>
                    </a:cubicBezTo>
                    <a:cubicBezTo>
                      <a:pt x="145650" y="866613"/>
                      <a:pt x="-169761" y="924796"/>
                      <a:pt x="102779" y="1013601"/>
                    </a:cubicBezTo>
                    <a:cubicBezTo>
                      <a:pt x="375318" y="1102406"/>
                      <a:pt x="-212632" y="940107"/>
                      <a:pt x="323260" y="866613"/>
                    </a:cubicBezTo>
                    <a:cubicBezTo>
                      <a:pt x="859151" y="793120"/>
                      <a:pt x="1003076" y="747186"/>
                      <a:pt x="776471" y="713501"/>
                    </a:cubicBezTo>
                    <a:cubicBezTo>
                      <a:pt x="549865" y="679817"/>
                      <a:pt x="1091881" y="658381"/>
                      <a:pt x="794844" y="606323"/>
                    </a:cubicBezTo>
                    <a:cubicBezTo>
                      <a:pt x="497807" y="551203"/>
                      <a:pt x="1480786" y="529767"/>
                      <a:pt x="2126918" y="499145"/>
                    </a:cubicBezTo>
                    <a:cubicBezTo>
                      <a:pt x="2773050" y="468522"/>
                      <a:pt x="2724054" y="419526"/>
                      <a:pt x="2531133" y="398091"/>
                    </a:cubicBezTo>
                    <a:cubicBezTo>
                      <a:pt x="2338212" y="373593"/>
                      <a:pt x="2497448" y="367469"/>
                      <a:pt x="2668934" y="367469"/>
                    </a:cubicBezTo>
                    <a:cubicBezTo>
                      <a:pt x="2840419" y="367469"/>
                      <a:pt x="2837357" y="315410"/>
                      <a:pt x="2702618" y="284788"/>
                    </a:cubicBezTo>
                    <a:cubicBezTo>
                      <a:pt x="2586253" y="257228"/>
                      <a:pt x="2926162" y="303161"/>
                      <a:pt x="2953722" y="229668"/>
                    </a:cubicBezTo>
                    <a:cubicBezTo>
                      <a:pt x="2984344" y="156174"/>
                      <a:pt x="2362710" y="174547"/>
                      <a:pt x="3406933" y="0"/>
                    </a:cubicBezTo>
                    <a:close/>
                  </a:path>
                </a:pathLst>
              </a:custGeom>
              <a:solidFill>
                <a:srgbClr val="9AB3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3" name="Google Shape;1003;p8"/>
              <p:cNvSpPr/>
              <p:nvPr/>
            </p:nvSpPr>
            <p:spPr>
              <a:xfrm>
                <a:off x="6323793" y="3515050"/>
                <a:ext cx="318803" cy="111577"/>
              </a:xfrm>
              <a:custGeom>
                <a:avLst/>
                <a:gdLst/>
                <a:ahLst/>
                <a:cxnLst/>
                <a:rect l="l" t="t" r="r" b="b"/>
                <a:pathLst>
                  <a:path w="318803" h="111577" extrusionOk="0">
                    <a:moveTo>
                      <a:pt x="254086" y="0"/>
                    </a:moveTo>
                    <a:cubicBezTo>
                      <a:pt x="254086" y="0"/>
                      <a:pt x="410260" y="91867"/>
                      <a:pt x="36668" y="104116"/>
                    </a:cubicBezTo>
                    <a:cubicBezTo>
                      <a:pt x="-162378" y="104116"/>
                      <a:pt x="526626" y="153112"/>
                      <a:pt x="254086" y="0"/>
                    </a:cubicBezTo>
                    <a:close/>
                  </a:path>
                </a:pathLst>
              </a:custGeom>
              <a:solidFill>
                <a:srgbClr val="9AB3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4" name="Google Shape;1004;p8"/>
              <p:cNvSpPr/>
              <p:nvPr/>
            </p:nvSpPr>
            <p:spPr>
              <a:xfrm>
                <a:off x="6464577" y="3665100"/>
                <a:ext cx="627758" cy="168423"/>
              </a:xfrm>
              <a:custGeom>
                <a:avLst/>
                <a:gdLst/>
                <a:ahLst/>
                <a:cxnLst/>
                <a:rect l="l" t="t" r="r" b="b"/>
                <a:pathLst>
                  <a:path w="627758" h="168423" extrusionOk="0">
                    <a:moveTo>
                      <a:pt x="0" y="0"/>
                    </a:moveTo>
                    <a:cubicBezTo>
                      <a:pt x="0" y="0"/>
                      <a:pt x="269477" y="30622"/>
                      <a:pt x="150049" y="64307"/>
                    </a:cubicBezTo>
                    <a:cubicBezTo>
                      <a:pt x="33685" y="101054"/>
                      <a:pt x="373593" y="94929"/>
                      <a:pt x="627759" y="168423"/>
                    </a:cubicBezTo>
                    <a:cubicBezTo>
                      <a:pt x="627759" y="168423"/>
                      <a:pt x="594074" y="110241"/>
                      <a:pt x="199045" y="73494"/>
                    </a:cubicBezTo>
                    <a:cubicBezTo>
                      <a:pt x="315411" y="70431"/>
                      <a:pt x="260290" y="3062"/>
                      <a:pt x="0" y="0"/>
                    </a:cubicBezTo>
                    <a:close/>
                  </a:path>
                </a:pathLst>
              </a:custGeom>
              <a:solidFill>
                <a:srgbClr val="9AB3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5" name="Google Shape;1005;p8"/>
              <p:cNvSpPr/>
              <p:nvPr/>
            </p:nvSpPr>
            <p:spPr>
              <a:xfrm>
                <a:off x="6248975" y="3116959"/>
                <a:ext cx="718529" cy="67557"/>
              </a:xfrm>
              <a:custGeom>
                <a:avLst/>
                <a:gdLst/>
                <a:ahLst/>
                <a:cxnLst/>
                <a:rect l="l" t="t" r="r" b="b"/>
                <a:pathLst>
                  <a:path w="718529" h="67557" extrusionOk="0">
                    <a:moveTo>
                      <a:pt x="1245" y="0"/>
                    </a:moveTo>
                    <a:cubicBezTo>
                      <a:pt x="1245" y="0"/>
                      <a:pt x="31868" y="64307"/>
                      <a:pt x="622880" y="48996"/>
                    </a:cubicBezTo>
                    <a:cubicBezTo>
                      <a:pt x="1039344" y="30622"/>
                      <a:pt x="-41626" y="128614"/>
                      <a:pt x="1245" y="0"/>
                    </a:cubicBezTo>
                    <a:close/>
                  </a:path>
                </a:pathLst>
              </a:custGeom>
              <a:solidFill>
                <a:srgbClr val="9AB3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6" name="Google Shape;1006;p8"/>
              <p:cNvSpPr/>
              <p:nvPr/>
            </p:nvSpPr>
            <p:spPr>
              <a:xfrm>
                <a:off x="1760980" y="3469116"/>
                <a:ext cx="1595797" cy="171485"/>
              </a:xfrm>
              <a:custGeom>
                <a:avLst/>
                <a:gdLst/>
                <a:ahLst/>
                <a:cxnLst/>
                <a:rect l="l" t="t" r="r" b="b"/>
                <a:pathLst>
                  <a:path w="1595797" h="171485" extrusionOk="0">
                    <a:moveTo>
                      <a:pt x="1307575" y="0"/>
                    </a:moveTo>
                    <a:cubicBezTo>
                      <a:pt x="1307575" y="0"/>
                      <a:pt x="1895525" y="58183"/>
                      <a:pt x="1013601" y="97992"/>
                    </a:cubicBezTo>
                    <a:cubicBezTo>
                      <a:pt x="603261" y="116365"/>
                      <a:pt x="241917" y="137801"/>
                      <a:pt x="0" y="159236"/>
                    </a:cubicBezTo>
                    <a:lnTo>
                      <a:pt x="0" y="171485"/>
                    </a:lnTo>
                    <a:cubicBezTo>
                      <a:pt x="248041" y="153112"/>
                      <a:pt x="655319" y="134738"/>
                      <a:pt x="1114654" y="110241"/>
                    </a:cubicBezTo>
                    <a:cubicBezTo>
                      <a:pt x="2070073" y="67369"/>
                      <a:pt x="1307575" y="0"/>
                      <a:pt x="1307575" y="0"/>
                    </a:cubicBezTo>
                    <a:close/>
                  </a:path>
                </a:pathLst>
              </a:custGeom>
              <a:solidFill>
                <a:srgbClr val="9AB3A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007" name="Google Shape;1007;p8"/>
            <p:cNvGrpSpPr/>
            <p:nvPr/>
          </p:nvGrpSpPr>
          <p:grpSpPr>
            <a:xfrm>
              <a:off x="-79" y="1423045"/>
              <a:ext cx="12179226" cy="648905"/>
              <a:chOff x="1757918" y="2927100"/>
              <a:chExt cx="5965238" cy="1031974"/>
            </a:xfrm>
          </p:grpSpPr>
          <p:sp>
            <p:nvSpPr>
              <p:cNvPr id="1008" name="Google Shape;1008;p8"/>
              <p:cNvSpPr/>
              <p:nvPr/>
            </p:nvSpPr>
            <p:spPr>
              <a:xfrm>
                <a:off x="1757918" y="2927100"/>
                <a:ext cx="5965238" cy="1031974"/>
              </a:xfrm>
              <a:custGeom>
                <a:avLst/>
                <a:gdLst/>
                <a:ahLst/>
                <a:cxnLst/>
                <a:rect l="l" t="t" r="r" b="b"/>
                <a:pathLst>
                  <a:path w="5965238" h="1031974" extrusionOk="0">
                    <a:moveTo>
                      <a:pt x="5561023" y="70431"/>
                    </a:moveTo>
                    <a:cubicBezTo>
                      <a:pt x="5282360" y="36747"/>
                      <a:pt x="5221115" y="45934"/>
                      <a:pt x="4859771" y="61245"/>
                    </a:cubicBezTo>
                    <a:cubicBezTo>
                      <a:pt x="4501489" y="76556"/>
                      <a:pt x="4400436" y="101054"/>
                      <a:pt x="4210577" y="67369"/>
                    </a:cubicBezTo>
                    <a:cubicBezTo>
                      <a:pt x="4020718" y="33685"/>
                      <a:pt x="3622627" y="24498"/>
                      <a:pt x="3227598" y="122489"/>
                    </a:cubicBezTo>
                    <a:cubicBezTo>
                      <a:pt x="2829507" y="220481"/>
                      <a:pt x="2710080" y="220481"/>
                      <a:pt x="2400794" y="266415"/>
                    </a:cubicBezTo>
                    <a:cubicBezTo>
                      <a:pt x="2091508" y="309286"/>
                      <a:pt x="2116006" y="315410"/>
                      <a:pt x="1763849" y="346033"/>
                    </a:cubicBezTo>
                    <a:cubicBezTo>
                      <a:pt x="1411692" y="376655"/>
                      <a:pt x="1430065" y="401153"/>
                      <a:pt x="881924" y="361344"/>
                    </a:cubicBezTo>
                    <a:cubicBezTo>
                      <a:pt x="744124" y="453211"/>
                      <a:pt x="609385" y="425651"/>
                      <a:pt x="453211" y="428713"/>
                    </a:cubicBezTo>
                    <a:cubicBezTo>
                      <a:pt x="339908" y="431776"/>
                      <a:pt x="199045" y="437900"/>
                      <a:pt x="0" y="444024"/>
                    </a:cubicBezTo>
                    <a:lnTo>
                      <a:pt x="0" y="526705"/>
                    </a:lnTo>
                    <a:cubicBezTo>
                      <a:pt x="134738" y="514456"/>
                      <a:pt x="379717" y="502207"/>
                      <a:pt x="636945" y="486896"/>
                    </a:cubicBezTo>
                    <a:cubicBezTo>
                      <a:pt x="1178961" y="456273"/>
                      <a:pt x="1280015" y="566514"/>
                      <a:pt x="927858" y="575701"/>
                    </a:cubicBezTo>
                    <a:cubicBezTo>
                      <a:pt x="575701" y="584887"/>
                      <a:pt x="701252" y="633883"/>
                      <a:pt x="1154464" y="624697"/>
                    </a:cubicBezTo>
                    <a:cubicBezTo>
                      <a:pt x="1607675" y="615510"/>
                      <a:pt x="964605" y="682879"/>
                      <a:pt x="1381069" y="692066"/>
                    </a:cubicBezTo>
                    <a:cubicBezTo>
                      <a:pt x="1797533" y="701252"/>
                      <a:pt x="587950" y="771684"/>
                      <a:pt x="1332073" y="780871"/>
                    </a:cubicBezTo>
                    <a:cubicBezTo>
                      <a:pt x="2073135" y="786995"/>
                      <a:pt x="1267766" y="866613"/>
                      <a:pt x="1644422" y="875800"/>
                    </a:cubicBezTo>
                    <a:cubicBezTo>
                      <a:pt x="2024139" y="884987"/>
                      <a:pt x="1151401" y="1013601"/>
                      <a:pt x="1693417" y="1022787"/>
                    </a:cubicBezTo>
                    <a:cubicBezTo>
                      <a:pt x="2235434" y="1031974"/>
                      <a:pt x="2311990" y="973791"/>
                      <a:pt x="1920023" y="973791"/>
                    </a:cubicBezTo>
                    <a:cubicBezTo>
                      <a:pt x="1528057" y="973791"/>
                      <a:pt x="2385483" y="854364"/>
                      <a:pt x="2045575" y="854364"/>
                    </a:cubicBezTo>
                    <a:cubicBezTo>
                      <a:pt x="1705666" y="854364"/>
                      <a:pt x="2814196" y="716564"/>
                      <a:pt x="2247682" y="698190"/>
                    </a:cubicBezTo>
                    <a:cubicBezTo>
                      <a:pt x="1681168" y="679817"/>
                      <a:pt x="3080611" y="520580"/>
                      <a:pt x="2486537" y="511394"/>
                    </a:cubicBezTo>
                    <a:cubicBezTo>
                      <a:pt x="1892463" y="502207"/>
                      <a:pt x="2100695" y="474647"/>
                      <a:pt x="2722329" y="398091"/>
                    </a:cubicBezTo>
                    <a:cubicBezTo>
                      <a:pt x="3343963" y="324597"/>
                      <a:pt x="3760428" y="254166"/>
                      <a:pt x="3004055" y="303162"/>
                    </a:cubicBezTo>
                    <a:cubicBezTo>
                      <a:pt x="2247682" y="352157"/>
                      <a:pt x="4152394" y="146987"/>
                      <a:pt x="3760428" y="254166"/>
                    </a:cubicBezTo>
                    <a:cubicBezTo>
                      <a:pt x="3368461" y="361344"/>
                      <a:pt x="4051341" y="321535"/>
                      <a:pt x="4339191" y="312348"/>
                    </a:cubicBezTo>
                    <a:cubicBezTo>
                      <a:pt x="4630103" y="303162"/>
                      <a:pt x="4970012" y="244979"/>
                      <a:pt x="4553547" y="254166"/>
                    </a:cubicBezTo>
                    <a:cubicBezTo>
                      <a:pt x="4137083" y="263353"/>
                      <a:pt x="5952990" y="214357"/>
                      <a:pt x="5435472" y="284788"/>
                    </a:cubicBezTo>
                    <a:cubicBezTo>
                      <a:pt x="4917953" y="352157"/>
                      <a:pt x="5346667" y="352157"/>
                      <a:pt x="5600833" y="352157"/>
                    </a:cubicBezTo>
                    <a:cubicBezTo>
                      <a:pt x="5851936" y="352157"/>
                      <a:pt x="5337480" y="459336"/>
                      <a:pt x="5689638" y="459336"/>
                    </a:cubicBezTo>
                    <a:cubicBezTo>
                      <a:pt x="6041795" y="459336"/>
                      <a:pt x="5410974" y="578763"/>
                      <a:pt x="5726384" y="587950"/>
                    </a:cubicBezTo>
                    <a:cubicBezTo>
                      <a:pt x="6041795" y="597136"/>
                      <a:pt x="5435472" y="805368"/>
                      <a:pt x="5815189" y="805368"/>
                    </a:cubicBezTo>
                    <a:cubicBezTo>
                      <a:pt x="6118351" y="805368"/>
                      <a:pt x="5686575" y="970729"/>
                      <a:pt x="5965239" y="1031974"/>
                    </a:cubicBezTo>
                    <a:lnTo>
                      <a:pt x="5965239" y="0"/>
                    </a:lnTo>
                    <a:cubicBezTo>
                      <a:pt x="5833563" y="48996"/>
                      <a:pt x="5680451" y="85743"/>
                      <a:pt x="5561023" y="70431"/>
                    </a:cubicBezTo>
                    <a:close/>
                  </a:path>
                </a:pathLst>
              </a:custGeom>
              <a:solidFill>
                <a:srgbClr val="9AB3AC">
                  <a:alpha val="6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9" name="Google Shape;1009;p8"/>
              <p:cNvSpPr/>
              <p:nvPr/>
            </p:nvSpPr>
            <p:spPr>
              <a:xfrm>
                <a:off x="1757918" y="3851896"/>
                <a:ext cx="203451" cy="67369"/>
              </a:xfrm>
              <a:custGeom>
                <a:avLst/>
                <a:gdLst/>
                <a:ahLst/>
                <a:cxnLst/>
                <a:rect l="l" t="t" r="r" b="b"/>
                <a:pathLst>
                  <a:path w="203451" h="67369" extrusionOk="0">
                    <a:moveTo>
                      <a:pt x="0" y="0"/>
                    </a:moveTo>
                    <a:lnTo>
                      <a:pt x="0" y="67369"/>
                    </a:lnTo>
                    <a:cubicBezTo>
                      <a:pt x="254166" y="45934"/>
                      <a:pt x="287850" y="9187"/>
                      <a:pt x="0" y="0"/>
                    </a:cubicBezTo>
                    <a:close/>
                  </a:path>
                </a:pathLst>
              </a:custGeom>
              <a:solidFill>
                <a:srgbClr val="9AB3AC">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0" name="Google Shape;1010;p8"/>
              <p:cNvSpPr/>
              <p:nvPr/>
            </p:nvSpPr>
            <p:spPr>
              <a:xfrm>
                <a:off x="1760980" y="3469116"/>
                <a:ext cx="165062" cy="39809"/>
              </a:xfrm>
              <a:custGeom>
                <a:avLst/>
                <a:gdLst/>
                <a:ahLst/>
                <a:cxnLst/>
                <a:rect l="l" t="t" r="r" b="b"/>
                <a:pathLst>
                  <a:path w="165062" h="39809" extrusionOk="0">
                    <a:moveTo>
                      <a:pt x="67369" y="0"/>
                    </a:moveTo>
                    <a:cubicBezTo>
                      <a:pt x="42871" y="0"/>
                      <a:pt x="18373" y="0"/>
                      <a:pt x="0" y="0"/>
                    </a:cubicBezTo>
                    <a:lnTo>
                      <a:pt x="0" y="39809"/>
                    </a:lnTo>
                    <a:cubicBezTo>
                      <a:pt x="150050" y="18373"/>
                      <a:pt x="248041" y="0"/>
                      <a:pt x="67369" y="0"/>
                    </a:cubicBezTo>
                    <a:close/>
                  </a:path>
                </a:pathLst>
              </a:custGeom>
              <a:solidFill>
                <a:srgbClr val="9AB3AC">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011" name="Google Shape;1011;p8"/>
            <p:cNvSpPr/>
            <p:nvPr/>
          </p:nvSpPr>
          <p:spPr>
            <a:xfrm>
              <a:off x="2988026" y="2520946"/>
              <a:ext cx="4848174" cy="482096"/>
            </a:xfrm>
            <a:custGeom>
              <a:avLst/>
              <a:gdLst/>
              <a:ahLst/>
              <a:cxnLst/>
              <a:rect l="l" t="t" r="r" b="b"/>
              <a:pathLst>
                <a:path w="2373647" h="326845" extrusionOk="0">
                  <a:moveTo>
                    <a:pt x="460900" y="3114"/>
                  </a:moveTo>
                  <a:cubicBezTo>
                    <a:pt x="460900" y="3114"/>
                    <a:pt x="-169921" y="3114"/>
                    <a:pt x="44435" y="110293"/>
                  </a:cubicBezTo>
                  <a:cubicBezTo>
                    <a:pt x="258792" y="217471"/>
                    <a:pt x="408842" y="238907"/>
                    <a:pt x="699754" y="238907"/>
                  </a:cubicBezTo>
                  <a:cubicBezTo>
                    <a:pt x="990667" y="238907"/>
                    <a:pt x="1238708" y="223595"/>
                    <a:pt x="1070285" y="287902"/>
                  </a:cubicBezTo>
                  <a:cubicBezTo>
                    <a:pt x="984543" y="321587"/>
                    <a:pt x="1382633" y="346085"/>
                    <a:pt x="1633737" y="306276"/>
                  </a:cubicBezTo>
                  <a:cubicBezTo>
                    <a:pt x="1884840" y="266467"/>
                    <a:pt x="1443878" y="257280"/>
                    <a:pt x="1884840" y="217471"/>
                  </a:cubicBezTo>
                  <a:cubicBezTo>
                    <a:pt x="2325802" y="177662"/>
                    <a:pt x="2653462" y="128666"/>
                    <a:pt x="2022641" y="88857"/>
                  </a:cubicBezTo>
                  <a:cubicBezTo>
                    <a:pt x="1394882" y="52110"/>
                    <a:pt x="436402" y="-15259"/>
                    <a:pt x="460900" y="3114"/>
                  </a:cubicBezTo>
                  <a:close/>
                </a:path>
              </a:pathLst>
            </a:custGeom>
            <a:solidFill>
              <a:srgbClr val="9AB3AC">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2" name="Google Shape;1012;p8"/>
            <p:cNvSpPr/>
            <p:nvPr/>
          </p:nvSpPr>
          <p:spPr>
            <a:xfrm>
              <a:off x="6663322" y="2058449"/>
              <a:ext cx="3903430" cy="501364"/>
            </a:xfrm>
            <a:custGeom>
              <a:avLst/>
              <a:gdLst/>
              <a:ahLst/>
              <a:cxnLst/>
              <a:rect l="l" t="t" r="r" b="b"/>
              <a:pathLst>
                <a:path w="1911104" h="339908" extrusionOk="0">
                  <a:moveTo>
                    <a:pt x="178412" y="0"/>
                  </a:moveTo>
                  <a:cubicBezTo>
                    <a:pt x="178412" y="0"/>
                    <a:pt x="-94127" y="30622"/>
                    <a:pt x="34487" y="79618"/>
                  </a:cubicBezTo>
                  <a:cubicBezTo>
                    <a:pt x="160038" y="128614"/>
                    <a:pt x="-103314" y="159236"/>
                    <a:pt x="123292" y="202108"/>
                  </a:cubicBezTo>
                  <a:cubicBezTo>
                    <a:pt x="349897" y="244979"/>
                    <a:pt x="616312" y="281726"/>
                    <a:pt x="481573" y="306224"/>
                  </a:cubicBezTo>
                  <a:cubicBezTo>
                    <a:pt x="349897" y="330722"/>
                    <a:pt x="506071" y="339909"/>
                    <a:pt x="827606" y="339909"/>
                  </a:cubicBezTo>
                  <a:cubicBezTo>
                    <a:pt x="1149141" y="339909"/>
                    <a:pt x="726552" y="306224"/>
                    <a:pt x="1035838" y="297037"/>
                  </a:cubicBezTo>
                  <a:cubicBezTo>
                    <a:pt x="1345124" y="287850"/>
                    <a:pt x="1207324" y="214357"/>
                    <a:pt x="1427805" y="223543"/>
                  </a:cubicBezTo>
                  <a:cubicBezTo>
                    <a:pt x="1648286" y="232730"/>
                    <a:pt x="2153555" y="189859"/>
                    <a:pt x="1773838" y="119427"/>
                  </a:cubicBezTo>
                  <a:cubicBezTo>
                    <a:pt x="1397182" y="48996"/>
                    <a:pt x="178412" y="0"/>
                    <a:pt x="178412" y="0"/>
                  </a:cubicBezTo>
                  <a:close/>
                </a:path>
              </a:pathLst>
            </a:custGeom>
            <a:solidFill>
              <a:srgbClr val="9AB3AC">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3" name="Google Shape;1013;p8"/>
            <p:cNvSpPr/>
            <p:nvPr/>
          </p:nvSpPr>
          <p:spPr>
            <a:xfrm>
              <a:off x="6892461" y="1195083"/>
              <a:ext cx="2648109" cy="211539"/>
            </a:xfrm>
            <a:custGeom>
              <a:avLst/>
              <a:gdLst/>
              <a:ahLst/>
              <a:cxnLst/>
              <a:rect l="l" t="t" r="r" b="b"/>
              <a:pathLst>
                <a:path w="1296504" h="192308" extrusionOk="0">
                  <a:moveTo>
                    <a:pt x="165505" y="0"/>
                  </a:moveTo>
                  <a:cubicBezTo>
                    <a:pt x="165505" y="0"/>
                    <a:pt x="3206" y="33685"/>
                    <a:pt x="144" y="64307"/>
                  </a:cubicBezTo>
                  <a:cubicBezTo>
                    <a:pt x="-5980" y="94929"/>
                    <a:pt x="183878" y="128614"/>
                    <a:pt x="419671" y="137801"/>
                  </a:cubicBezTo>
                  <a:cubicBezTo>
                    <a:pt x="655463" y="146987"/>
                    <a:pt x="820824" y="153112"/>
                    <a:pt x="722832" y="177610"/>
                  </a:cubicBezTo>
                  <a:cubicBezTo>
                    <a:pt x="624840" y="202108"/>
                    <a:pt x="750392" y="195983"/>
                    <a:pt x="1044367" y="159236"/>
                  </a:cubicBezTo>
                  <a:cubicBezTo>
                    <a:pt x="1338342" y="119427"/>
                    <a:pt x="1417960" y="39809"/>
                    <a:pt x="1050492" y="30622"/>
                  </a:cubicBezTo>
                  <a:cubicBezTo>
                    <a:pt x="683023" y="18373"/>
                    <a:pt x="165505" y="0"/>
                    <a:pt x="165505" y="0"/>
                  </a:cubicBezTo>
                  <a:close/>
                </a:path>
              </a:pathLst>
            </a:custGeom>
            <a:solidFill>
              <a:srgbClr val="9AB3AC">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4" name="Google Shape;1014;p8"/>
            <p:cNvSpPr/>
            <p:nvPr/>
          </p:nvSpPr>
          <p:spPr>
            <a:xfrm>
              <a:off x="7325457" y="2869005"/>
              <a:ext cx="4816724" cy="750794"/>
            </a:xfrm>
            <a:custGeom>
              <a:avLst/>
              <a:gdLst/>
              <a:ahLst/>
              <a:cxnLst/>
              <a:rect l="l" t="t" r="r" b="b"/>
              <a:pathLst>
                <a:path w="2358249" h="509013" extrusionOk="0">
                  <a:moveTo>
                    <a:pt x="832295" y="166043"/>
                  </a:moveTo>
                  <a:cubicBezTo>
                    <a:pt x="-285422" y="178292"/>
                    <a:pt x="2142932" y="377337"/>
                    <a:pt x="875166" y="417146"/>
                  </a:cubicBezTo>
                  <a:cubicBezTo>
                    <a:pt x="357648" y="432458"/>
                    <a:pt x="464826" y="469205"/>
                    <a:pt x="694494" y="509013"/>
                  </a:cubicBezTo>
                  <a:cubicBezTo>
                    <a:pt x="911913" y="509013"/>
                    <a:pt x="1129332" y="509013"/>
                    <a:pt x="1349813" y="509013"/>
                  </a:cubicBezTo>
                  <a:cubicBezTo>
                    <a:pt x="1279382" y="490640"/>
                    <a:pt x="1264070" y="478391"/>
                    <a:pt x="1352875" y="472267"/>
                  </a:cubicBezTo>
                  <a:cubicBezTo>
                    <a:pt x="1799962" y="432458"/>
                    <a:pt x="2972799" y="432458"/>
                    <a:pt x="1953074" y="365088"/>
                  </a:cubicBezTo>
                  <a:cubicBezTo>
                    <a:pt x="933349" y="300781"/>
                    <a:pt x="807797" y="300781"/>
                    <a:pt x="1659099" y="193603"/>
                  </a:cubicBezTo>
                  <a:cubicBezTo>
                    <a:pt x="2510401" y="89487"/>
                    <a:pt x="780237" y="153794"/>
                    <a:pt x="1588668" y="49678"/>
                  </a:cubicBezTo>
                  <a:cubicBezTo>
                    <a:pt x="2397098" y="-54438"/>
                    <a:pt x="1043589" y="37429"/>
                    <a:pt x="1043589" y="37429"/>
                  </a:cubicBezTo>
                  <a:cubicBezTo>
                    <a:pt x="-1694051" y="19055"/>
                    <a:pt x="1950011" y="150732"/>
                    <a:pt x="832295" y="166043"/>
                  </a:cubicBezTo>
                  <a:close/>
                </a:path>
              </a:pathLst>
            </a:custGeom>
            <a:solidFill>
              <a:srgbClr val="9AB3AC">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015" name="Google Shape;1015;p8"/>
          <p:cNvSpPr/>
          <p:nvPr/>
        </p:nvSpPr>
        <p:spPr>
          <a:xfrm>
            <a:off x="11540494" y="5147106"/>
            <a:ext cx="604174" cy="1288341"/>
          </a:xfrm>
          <a:custGeom>
            <a:avLst/>
            <a:gdLst/>
            <a:ahLst/>
            <a:cxnLst/>
            <a:rect l="l" t="t" r="r" b="b"/>
            <a:pathLst>
              <a:path w="755218" h="1610426" extrusionOk="0">
                <a:moveTo>
                  <a:pt x="124839" y="867728"/>
                </a:moveTo>
                <a:cubicBezTo>
                  <a:pt x="176273" y="796290"/>
                  <a:pt x="243901" y="733425"/>
                  <a:pt x="271523" y="649605"/>
                </a:cubicBezTo>
                <a:cubicBezTo>
                  <a:pt x="296289" y="573405"/>
                  <a:pt x="285811" y="488633"/>
                  <a:pt x="316291" y="415290"/>
                </a:cubicBezTo>
                <a:cubicBezTo>
                  <a:pt x="349628" y="333375"/>
                  <a:pt x="426781" y="279083"/>
                  <a:pt x="493456" y="221933"/>
                </a:cubicBezTo>
                <a:cubicBezTo>
                  <a:pt x="561084" y="164783"/>
                  <a:pt x="625853" y="88583"/>
                  <a:pt x="620139" y="0"/>
                </a:cubicBezTo>
                <a:cubicBezTo>
                  <a:pt x="735391" y="220980"/>
                  <a:pt x="775396" y="477203"/>
                  <a:pt x="745868" y="724853"/>
                </a:cubicBezTo>
                <a:cubicBezTo>
                  <a:pt x="716341" y="972503"/>
                  <a:pt x="618234" y="1209675"/>
                  <a:pt x="475359" y="1412557"/>
                </a:cubicBezTo>
                <a:cubicBezTo>
                  <a:pt x="431543" y="1474470"/>
                  <a:pt x="382014" y="1535430"/>
                  <a:pt x="316291" y="1573530"/>
                </a:cubicBezTo>
                <a:cubicBezTo>
                  <a:pt x="250568" y="1611630"/>
                  <a:pt x="165796" y="1624965"/>
                  <a:pt x="98168" y="1590675"/>
                </a:cubicBezTo>
                <a:lnTo>
                  <a:pt x="98168" y="1590675"/>
                </a:lnTo>
                <a:cubicBezTo>
                  <a:pt x="-7559" y="1536382"/>
                  <a:pt x="2918" y="1370648"/>
                  <a:pt x="61" y="1267778"/>
                </a:cubicBezTo>
                <a:cubicBezTo>
                  <a:pt x="-1844" y="1126807"/>
                  <a:pt x="41018" y="982980"/>
                  <a:pt x="124839" y="86772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016" name="Google Shape;1016;p8"/>
          <p:cNvGrpSpPr/>
          <p:nvPr/>
        </p:nvGrpSpPr>
        <p:grpSpPr>
          <a:xfrm>
            <a:off x="10346137" y="5086243"/>
            <a:ext cx="868558" cy="1991179"/>
            <a:chOff x="6209083" y="1899986"/>
            <a:chExt cx="1085697" cy="2488974"/>
          </a:xfrm>
        </p:grpSpPr>
        <p:sp>
          <p:nvSpPr>
            <p:cNvPr id="1017" name="Google Shape;1017;p8"/>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8" name="Google Shape;1018;p8"/>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019" name="Google Shape;1019;p8"/>
          <p:cNvGrpSpPr/>
          <p:nvPr/>
        </p:nvGrpSpPr>
        <p:grpSpPr>
          <a:xfrm>
            <a:off x="9030516" y="5770520"/>
            <a:ext cx="601103" cy="1379404"/>
            <a:chOff x="4564559" y="2755331"/>
            <a:chExt cx="751379" cy="1724255"/>
          </a:xfrm>
        </p:grpSpPr>
        <p:sp>
          <p:nvSpPr>
            <p:cNvPr id="1020" name="Google Shape;1020;p8"/>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1" name="Google Shape;1021;p8"/>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022" name="Google Shape;1022;p8"/>
          <p:cNvGrpSpPr/>
          <p:nvPr/>
        </p:nvGrpSpPr>
        <p:grpSpPr>
          <a:xfrm>
            <a:off x="8764955" y="6401456"/>
            <a:ext cx="818387" cy="829055"/>
            <a:chOff x="4232609" y="3544001"/>
            <a:chExt cx="1022984" cy="1036319"/>
          </a:xfrm>
        </p:grpSpPr>
        <p:sp>
          <p:nvSpPr>
            <p:cNvPr id="1023" name="Google Shape;1023;p8"/>
            <p:cNvSpPr/>
            <p:nvPr/>
          </p:nvSpPr>
          <p:spPr>
            <a:xfrm>
              <a:off x="4232609" y="3544001"/>
              <a:ext cx="1020127" cy="1036319"/>
            </a:xfrm>
            <a:custGeom>
              <a:avLst/>
              <a:gdLst/>
              <a:ahLst/>
              <a:cxnLst/>
              <a:rect l="l" t="t" r="r" b="b"/>
              <a:pathLst>
                <a:path w="1020127" h="1036319" extrusionOk="0">
                  <a:moveTo>
                    <a:pt x="930593" y="376238"/>
                  </a:moveTo>
                  <a:cubicBezTo>
                    <a:pt x="929640" y="375285"/>
                    <a:pt x="929640" y="375285"/>
                    <a:pt x="928688" y="374332"/>
                  </a:cubicBezTo>
                  <a:cubicBezTo>
                    <a:pt x="923925" y="378142"/>
                    <a:pt x="919163" y="381000"/>
                    <a:pt x="914400" y="383857"/>
                  </a:cubicBezTo>
                  <a:cubicBezTo>
                    <a:pt x="838200" y="429578"/>
                    <a:pt x="744855" y="434340"/>
                    <a:pt x="656272" y="439103"/>
                  </a:cubicBezTo>
                  <a:cubicBezTo>
                    <a:pt x="734378" y="421957"/>
                    <a:pt x="805815" y="375285"/>
                    <a:pt x="854393" y="311467"/>
                  </a:cubicBezTo>
                  <a:cubicBezTo>
                    <a:pt x="792480" y="267653"/>
                    <a:pt x="721995" y="234315"/>
                    <a:pt x="652463" y="203835"/>
                  </a:cubicBezTo>
                  <a:cubicBezTo>
                    <a:pt x="620078" y="189547"/>
                    <a:pt x="587693" y="175260"/>
                    <a:pt x="555307" y="161925"/>
                  </a:cubicBezTo>
                  <a:cubicBezTo>
                    <a:pt x="541972" y="175260"/>
                    <a:pt x="526733" y="186690"/>
                    <a:pt x="509588" y="195263"/>
                  </a:cubicBezTo>
                  <a:cubicBezTo>
                    <a:pt x="467678" y="215265"/>
                    <a:pt x="421005" y="219075"/>
                    <a:pt x="374333" y="218122"/>
                  </a:cubicBezTo>
                  <a:cubicBezTo>
                    <a:pt x="406717" y="191453"/>
                    <a:pt x="440055" y="163830"/>
                    <a:pt x="462915" y="127635"/>
                  </a:cubicBezTo>
                  <a:cubicBezTo>
                    <a:pt x="463867" y="126682"/>
                    <a:pt x="463867" y="125730"/>
                    <a:pt x="464820" y="124778"/>
                  </a:cubicBezTo>
                  <a:cubicBezTo>
                    <a:pt x="357188" y="80963"/>
                    <a:pt x="248603" y="39053"/>
                    <a:pt x="138113" y="0"/>
                  </a:cubicBezTo>
                  <a:cubicBezTo>
                    <a:pt x="138113" y="2857"/>
                    <a:pt x="138113" y="4763"/>
                    <a:pt x="138113" y="7620"/>
                  </a:cubicBezTo>
                  <a:cubicBezTo>
                    <a:pt x="140017" y="87630"/>
                    <a:pt x="103822" y="161925"/>
                    <a:pt x="68580" y="236220"/>
                  </a:cubicBezTo>
                  <a:cubicBezTo>
                    <a:pt x="124778" y="250507"/>
                    <a:pt x="181928" y="260032"/>
                    <a:pt x="240030" y="261938"/>
                  </a:cubicBezTo>
                  <a:cubicBezTo>
                    <a:pt x="189547" y="291465"/>
                    <a:pt x="129540" y="298132"/>
                    <a:pt x="71438" y="303847"/>
                  </a:cubicBezTo>
                  <a:cubicBezTo>
                    <a:pt x="60960" y="304800"/>
                    <a:pt x="49530" y="305753"/>
                    <a:pt x="38100" y="305753"/>
                  </a:cubicBezTo>
                  <a:cubicBezTo>
                    <a:pt x="35242" y="312420"/>
                    <a:pt x="33338" y="318135"/>
                    <a:pt x="30480" y="324803"/>
                  </a:cubicBezTo>
                  <a:cubicBezTo>
                    <a:pt x="12383" y="374332"/>
                    <a:pt x="2858" y="426720"/>
                    <a:pt x="0" y="479107"/>
                  </a:cubicBezTo>
                  <a:cubicBezTo>
                    <a:pt x="93345" y="478155"/>
                    <a:pt x="186690" y="449580"/>
                    <a:pt x="264795" y="398145"/>
                  </a:cubicBezTo>
                  <a:cubicBezTo>
                    <a:pt x="248603" y="454342"/>
                    <a:pt x="195263" y="489585"/>
                    <a:pt x="145733" y="521017"/>
                  </a:cubicBezTo>
                  <a:cubicBezTo>
                    <a:pt x="111442" y="542925"/>
                    <a:pt x="76200" y="563880"/>
                    <a:pt x="41910" y="585788"/>
                  </a:cubicBezTo>
                  <a:cubicBezTo>
                    <a:pt x="31433" y="592455"/>
                    <a:pt x="20003" y="599122"/>
                    <a:pt x="7620" y="603885"/>
                  </a:cubicBezTo>
                  <a:cubicBezTo>
                    <a:pt x="20003" y="677228"/>
                    <a:pt x="45720" y="747713"/>
                    <a:pt x="84772" y="810578"/>
                  </a:cubicBezTo>
                  <a:cubicBezTo>
                    <a:pt x="151447" y="775335"/>
                    <a:pt x="210503" y="723900"/>
                    <a:pt x="266700" y="672465"/>
                  </a:cubicBezTo>
                  <a:cubicBezTo>
                    <a:pt x="252413" y="745807"/>
                    <a:pt x="224790" y="815340"/>
                    <a:pt x="183833" y="878205"/>
                  </a:cubicBezTo>
                  <a:cubicBezTo>
                    <a:pt x="177165" y="888682"/>
                    <a:pt x="169545" y="899160"/>
                    <a:pt x="160020" y="907732"/>
                  </a:cubicBezTo>
                  <a:cubicBezTo>
                    <a:pt x="163830" y="911542"/>
                    <a:pt x="166688" y="914400"/>
                    <a:pt x="170497" y="918210"/>
                  </a:cubicBezTo>
                  <a:cubicBezTo>
                    <a:pt x="230505" y="975360"/>
                    <a:pt x="306705" y="1018222"/>
                    <a:pt x="387667" y="1033463"/>
                  </a:cubicBezTo>
                  <a:cubicBezTo>
                    <a:pt x="417195" y="985838"/>
                    <a:pt x="447675" y="937260"/>
                    <a:pt x="477203" y="889635"/>
                  </a:cubicBezTo>
                  <a:cubicBezTo>
                    <a:pt x="487680" y="921067"/>
                    <a:pt x="496253" y="953453"/>
                    <a:pt x="495300" y="985838"/>
                  </a:cubicBezTo>
                  <a:cubicBezTo>
                    <a:pt x="494347" y="1002982"/>
                    <a:pt x="491490" y="1020128"/>
                    <a:pt x="484822" y="1036320"/>
                  </a:cubicBezTo>
                  <a:cubicBezTo>
                    <a:pt x="486728" y="1036320"/>
                    <a:pt x="489585" y="1035367"/>
                    <a:pt x="491490" y="1035367"/>
                  </a:cubicBezTo>
                  <a:cubicBezTo>
                    <a:pt x="603885" y="1018222"/>
                    <a:pt x="704850" y="922020"/>
                    <a:pt x="709613" y="810578"/>
                  </a:cubicBezTo>
                  <a:cubicBezTo>
                    <a:pt x="714375" y="812482"/>
                    <a:pt x="720090" y="814388"/>
                    <a:pt x="724853" y="816292"/>
                  </a:cubicBezTo>
                  <a:cubicBezTo>
                    <a:pt x="776288" y="833438"/>
                    <a:pt x="835343" y="831532"/>
                    <a:pt x="884872" y="810578"/>
                  </a:cubicBezTo>
                  <a:cubicBezTo>
                    <a:pt x="942022" y="786765"/>
                    <a:pt x="987743" y="738188"/>
                    <a:pt x="1008697" y="680085"/>
                  </a:cubicBezTo>
                  <a:cubicBezTo>
                    <a:pt x="1009650" y="678180"/>
                    <a:pt x="1009650" y="677228"/>
                    <a:pt x="1010603" y="675322"/>
                  </a:cubicBezTo>
                  <a:cubicBezTo>
                    <a:pt x="985838" y="677228"/>
                    <a:pt x="962025" y="671513"/>
                    <a:pt x="938213" y="664845"/>
                  </a:cubicBezTo>
                  <a:cubicBezTo>
                    <a:pt x="891540" y="649605"/>
                    <a:pt x="847725" y="626745"/>
                    <a:pt x="807720" y="597217"/>
                  </a:cubicBezTo>
                  <a:cubicBezTo>
                    <a:pt x="879157" y="609600"/>
                    <a:pt x="954405" y="598170"/>
                    <a:pt x="1020128" y="567690"/>
                  </a:cubicBezTo>
                  <a:cubicBezTo>
                    <a:pt x="1014413" y="496253"/>
                    <a:pt x="979170" y="427672"/>
                    <a:pt x="930593" y="37623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4" name="Google Shape;1024;p8"/>
            <p:cNvSpPr/>
            <p:nvPr/>
          </p:nvSpPr>
          <p:spPr>
            <a:xfrm>
              <a:off x="4370721" y="3544001"/>
              <a:ext cx="884872" cy="825579"/>
            </a:xfrm>
            <a:custGeom>
              <a:avLst/>
              <a:gdLst/>
              <a:ahLst/>
              <a:cxnLst/>
              <a:rect l="l" t="t" r="r" b="b"/>
              <a:pathLst>
                <a:path w="884872" h="825579" extrusionOk="0">
                  <a:moveTo>
                    <a:pt x="645795" y="824865"/>
                  </a:moveTo>
                  <a:cubicBezTo>
                    <a:pt x="681038" y="827722"/>
                    <a:pt x="716280" y="822007"/>
                    <a:pt x="749618" y="807720"/>
                  </a:cubicBezTo>
                  <a:cubicBezTo>
                    <a:pt x="806768" y="783907"/>
                    <a:pt x="852488" y="735330"/>
                    <a:pt x="873443" y="677228"/>
                  </a:cubicBezTo>
                  <a:cubicBezTo>
                    <a:pt x="874395" y="675322"/>
                    <a:pt x="874395" y="674370"/>
                    <a:pt x="875347" y="672465"/>
                  </a:cubicBezTo>
                  <a:cubicBezTo>
                    <a:pt x="850582" y="674370"/>
                    <a:pt x="826770" y="668655"/>
                    <a:pt x="802957" y="661988"/>
                  </a:cubicBezTo>
                  <a:cubicBezTo>
                    <a:pt x="756285" y="646747"/>
                    <a:pt x="712470" y="623888"/>
                    <a:pt x="672465" y="594360"/>
                  </a:cubicBezTo>
                  <a:cubicBezTo>
                    <a:pt x="743903" y="606742"/>
                    <a:pt x="819150" y="595313"/>
                    <a:pt x="884872" y="564832"/>
                  </a:cubicBezTo>
                  <a:cubicBezTo>
                    <a:pt x="876300" y="495300"/>
                    <a:pt x="841057" y="427672"/>
                    <a:pt x="792480" y="376238"/>
                  </a:cubicBezTo>
                  <a:cubicBezTo>
                    <a:pt x="791528" y="375285"/>
                    <a:pt x="791528" y="375285"/>
                    <a:pt x="790575" y="374332"/>
                  </a:cubicBezTo>
                  <a:cubicBezTo>
                    <a:pt x="785813" y="378142"/>
                    <a:pt x="781050" y="381000"/>
                    <a:pt x="776288" y="383857"/>
                  </a:cubicBezTo>
                  <a:cubicBezTo>
                    <a:pt x="700088" y="429578"/>
                    <a:pt x="606743" y="434340"/>
                    <a:pt x="518160" y="439103"/>
                  </a:cubicBezTo>
                  <a:cubicBezTo>
                    <a:pt x="596265" y="421957"/>
                    <a:pt x="667703" y="375285"/>
                    <a:pt x="716280" y="311467"/>
                  </a:cubicBezTo>
                  <a:cubicBezTo>
                    <a:pt x="654368" y="267653"/>
                    <a:pt x="583882" y="234315"/>
                    <a:pt x="514350" y="203835"/>
                  </a:cubicBezTo>
                  <a:cubicBezTo>
                    <a:pt x="481965" y="189547"/>
                    <a:pt x="449580" y="175260"/>
                    <a:pt x="417195" y="161925"/>
                  </a:cubicBezTo>
                  <a:cubicBezTo>
                    <a:pt x="403860" y="175260"/>
                    <a:pt x="388620" y="186690"/>
                    <a:pt x="371475" y="195263"/>
                  </a:cubicBezTo>
                  <a:cubicBezTo>
                    <a:pt x="329565" y="215265"/>
                    <a:pt x="282892" y="219075"/>
                    <a:pt x="236220" y="218122"/>
                  </a:cubicBezTo>
                  <a:cubicBezTo>
                    <a:pt x="268605" y="191453"/>
                    <a:pt x="301942" y="163830"/>
                    <a:pt x="324803" y="127635"/>
                  </a:cubicBezTo>
                  <a:cubicBezTo>
                    <a:pt x="325755" y="126682"/>
                    <a:pt x="325755" y="125730"/>
                    <a:pt x="326708" y="124778"/>
                  </a:cubicBezTo>
                  <a:cubicBezTo>
                    <a:pt x="219075" y="80963"/>
                    <a:pt x="110490" y="39053"/>
                    <a:pt x="0" y="0"/>
                  </a:cubicBezTo>
                  <a:cubicBezTo>
                    <a:pt x="0" y="2857"/>
                    <a:pt x="0" y="4763"/>
                    <a:pt x="0" y="7620"/>
                  </a:cubicBezTo>
                  <a:cubicBezTo>
                    <a:pt x="14288" y="40957"/>
                    <a:pt x="127635" y="297180"/>
                    <a:pt x="323850" y="471488"/>
                  </a:cubicBezTo>
                  <a:cubicBezTo>
                    <a:pt x="520065" y="645795"/>
                    <a:pt x="571500" y="810578"/>
                    <a:pt x="571500" y="810578"/>
                  </a:cubicBezTo>
                  <a:lnTo>
                    <a:pt x="645795" y="824865"/>
                  </a:lnTo>
                  <a:close/>
                </a:path>
              </a:pathLst>
            </a:custGeom>
            <a:solidFill>
              <a:srgbClr val="255B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025" name="Google Shape;1025;p8"/>
          <p:cNvGrpSpPr/>
          <p:nvPr/>
        </p:nvGrpSpPr>
        <p:grpSpPr>
          <a:xfrm>
            <a:off x="11764375" y="5289476"/>
            <a:ext cx="821075" cy="1425260"/>
            <a:chOff x="7981884" y="2154029"/>
            <a:chExt cx="1026344" cy="1781575"/>
          </a:xfrm>
        </p:grpSpPr>
        <p:sp>
          <p:nvSpPr>
            <p:cNvPr id="1026" name="Google Shape;1026;p8"/>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7" name="Google Shape;1027;p8"/>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028" name="Google Shape;1028;p8"/>
          <p:cNvSpPr/>
          <p:nvPr/>
        </p:nvSpPr>
        <p:spPr>
          <a:xfrm>
            <a:off x="9710331" y="5361476"/>
            <a:ext cx="887730" cy="1270088"/>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9" name="Google Shape;1029;p8"/>
          <p:cNvSpPr/>
          <p:nvPr/>
        </p:nvSpPr>
        <p:spPr>
          <a:xfrm>
            <a:off x="10978984" y="5239358"/>
            <a:ext cx="849630" cy="1207049"/>
          </a:xfrm>
          <a:custGeom>
            <a:avLst/>
            <a:gdLst/>
            <a:ahLst/>
            <a:cxnLst/>
            <a:rect l="l" t="t" r="r" b="b"/>
            <a:pathLst>
              <a:path w="1062037" h="1508811" extrusionOk="0">
                <a:moveTo>
                  <a:pt x="381953" y="1176267"/>
                </a:moveTo>
                <a:cubicBezTo>
                  <a:pt x="569595" y="1036250"/>
                  <a:pt x="628650" y="893375"/>
                  <a:pt x="758190" y="761930"/>
                </a:cubicBezTo>
                <a:cubicBezTo>
                  <a:pt x="514350" y="834320"/>
                  <a:pt x="391478" y="1110545"/>
                  <a:pt x="380047" y="1168647"/>
                </a:cubicBezTo>
                <a:cubicBezTo>
                  <a:pt x="364808" y="1073397"/>
                  <a:pt x="360997" y="978147"/>
                  <a:pt x="369570" y="885755"/>
                </a:cubicBezTo>
                <a:cubicBezTo>
                  <a:pt x="478155" y="790505"/>
                  <a:pt x="597217" y="737165"/>
                  <a:pt x="676275" y="600957"/>
                </a:cubicBezTo>
                <a:cubicBezTo>
                  <a:pt x="521970" y="635247"/>
                  <a:pt x="401003" y="805745"/>
                  <a:pt x="370522" y="871467"/>
                </a:cubicBezTo>
                <a:cubicBezTo>
                  <a:pt x="379095" y="789552"/>
                  <a:pt x="397192" y="709542"/>
                  <a:pt x="424815" y="632390"/>
                </a:cubicBezTo>
                <a:cubicBezTo>
                  <a:pt x="537210" y="579050"/>
                  <a:pt x="633412" y="507612"/>
                  <a:pt x="709612" y="422840"/>
                </a:cubicBezTo>
                <a:cubicBezTo>
                  <a:pt x="599122" y="451415"/>
                  <a:pt x="503872" y="511422"/>
                  <a:pt x="440055" y="594290"/>
                </a:cubicBezTo>
                <a:cubicBezTo>
                  <a:pt x="463867" y="535235"/>
                  <a:pt x="494347" y="478085"/>
                  <a:pt x="529590" y="423792"/>
                </a:cubicBezTo>
                <a:cubicBezTo>
                  <a:pt x="534353" y="424745"/>
                  <a:pt x="539115" y="426650"/>
                  <a:pt x="543878" y="427602"/>
                </a:cubicBezTo>
                <a:cubicBezTo>
                  <a:pt x="642937" y="405695"/>
                  <a:pt x="728662" y="357117"/>
                  <a:pt x="786765" y="288537"/>
                </a:cubicBezTo>
                <a:cubicBezTo>
                  <a:pt x="701040" y="301872"/>
                  <a:pt x="621983" y="334257"/>
                  <a:pt x="559117" y="382835"/>
                </a:cubicBezTo>
                <a:cubicBezTo>
                  <a:pt x="581978" y="351402"/>
                  <a:pt x="606742" y="321875"/>
                  <a:pt x="633412" y="293300"/>
                </a:cubicBezTo>
                <a:cubicBezTo>
                  <a:pt x="649605" y="292347"/>
                  <a:pt x="701040" y="284727"/>
                  <a:pt x="701040" y="284727"/>
                </a:cubicBezTo>
                <a:cubicBezTo>
                  <a:pt x="784860" y="264725"/>
                  <a:pt x="857250" y="229482"/>
                  <a:pt x="926783" y="190430"/>
                </a:cubicBezTo>
                <a:cubicBezTo>
                  <a:pt x="855345" y="190430"/>
                  <a:pt x="686753" y="259010"/>
                  <a:pt x="641033" y="284727"/>
                </a:cubicBezTo>
                <a:cubicBezTo>
                  <a:pt x="677228" y="246627"/>
                  <a:pt x="717233" y="210432"/>
                  <a:pt x="760095" y="177095"/>
                </a:cubicBezTo>
                <a:cubicBezTo>
                  <a:pt x="762000" y="177095"/>
                  <a:pt x="763905" y="177095"/>
                  <a:pt x="765810" y="178047"/>
                </a:cubicBezTo>
                <a:cubicBezTo>
                  <a:pt x="830580" y="173285"/>
                  <a:pt x="887730" y="147567"/>
                  <a:pt x="935355" y="114230"/>
                </a:cubicBezTo>
                <a:cubicBezTo>
                  <a:pt x="982028" y="80892"/>
                  <a:pt x="1021080" y="40887"/>
                  <a:pt x="1062037" y="1835"/>
                </a:cubicBezTo>
                <a:cubicBezTo>
                  <a:pt x="902970" y="-16263"/>
                  <a:pt x="832485" y="103752"/>
                  <a:pt x="750570" y="175190"/>
                </a:cubicBezTo>
                <a:cubicBezTo>
                  <a:pt x="750570" y="175190"/>
                  <a:pt x="751522" y="175190"/>
                  <a:pt x="751522" y="175190"/>
                </a:cubicBezTo>
                <a:cubicBezTo>
                  <a:pt x="712470" y="204717"/>
                  <a:pt x="676275" y="236150"/>
                  <a:pt x="641985" y="270440"/>
                </a:cubicBezTo>
                <a:cubicBezTo>
                  <a:pt x="659130" y="187572"/>
                  <a:pt x="689610" y="108515"/>
                  <a:pt x="722947" y="29457"/>
                </a:cubicBezTo>
                <a:cubicBezTo>
                  <a:pt x="655320" y="88512"/>
                  <a:pt x="620078" y="172332"/>
                  <a:pt x="622935" y="258057"/>
                </a:cubicBezTo>
                <a:cubicBezTo>
                  <a:pt x="622935" y="258057"/>
                  <a:pt x="628650" y="274250"/>
                  <a:pt x="633412" y="279012"/>
                </a:cubicBezTo>
                <a:cubicBezTo>
                  <a:pt x="590550" y="322827"/>
                  <a:pt x="551497" y="369500"/>
                  <a:pt x="518160" y="419982"/>
                </a:cubicBezTo>
                <a:lnTo>
                  <a:pt x="518160" y="419982"/>
                </a:lnTo>
                <a:lnTo>
                  <a:pt x="518160" y="419982"/>
                </a:lnTo>
                <a:cubicBezTo>
                  <a:pt x="513397" y="427602"/>
                  <a:pt x="507683" y="435222"/>
                  <a:pt x="502920" y="442842"/>
                </a:cubicBezTo>
                <a:cubicBezTo>
                  <a:pt x="506730" y="404742"/>
                  <a:pt x="546735" y="218052"/>
                  <a:pt x="469583" y="71367"/>
                </a:cubicBezTo>
                <a:cubicBezTo>
                  <a:pt x="437197" y="187572"/>
                  <a:pt x="453390" y="330447"/>
                  <a:pt x="500062" y="446652"/>
                </a:cubicBezTo>
                <a:cubicBezTo>
                  <a:pt x="461962" y="506660"/>
                  <a:pt x="431483" y="569525"/>
                  <a:pt x="406717" y="636200"/>
                </a:cubicBezTo>
                <a:cubicBezTo>
                  <a:pt x="396240" y="571430"/>
                  <a:pt x="383858" y="340925"/>
                  <a:pt x="300037" y="196145"/>
                </a:cubicBezTo>
                <a:cubicBezTo>
                  <a:pt x="308610" y="269487"/>
                  <a:pt x="288608" y="359975"/>
                  <a:pt x="298133" y="433317"/>
                </a:cubicBezTo>
                <a:cubicBezTo>
                  <a:pt x="306705" y="503802"/>
                  <a:pt x="353378" y="586670"/>
                  <a:pt x="402908" y="646677"/>
                </a:cubicBezTo>
                <a:cubicBezTo>
                  <a:pt x="376237" y="720972"/>
                  <a:pt x="359092" y="799077"/>
                  <a:pt x="350520" y="879087"/>
                </a:cubicBezTo>
                <a:cubicBezTo>
                  <a:pt x="295275" y="704780"/>
                  <a:pt x="235267" y="511422"/>
                  <a:pt x="94297" y="334257"/>
                </a:cubicBezTo>
                <a:cubicBezTo>
                  <a:pt x="81915" y="515232"/>
                  <a:pt x="300990" y="836225"/>
                  <a:pt x="349567" y="889565"/>
                </a:cubicBezTo>
                <a:cubicBezTo>
                  <a:pt x="340995" y="981005"/>
                  <a:pt x="343853" y="1074350"/>
                  <a:pt x="357187" y="1168647"/>
                </a:cubicBezTo>
                <a:cubicBezTo>
                  <a:pt x="333375" y="1115308"/>
                  <a:pt x="271462" y="944810"/>
                  <a:pt x="220028" y="862895"/>
                </a:cubicBezTo>
                <a:cubicBezTo>
                  <a:pt x="155257" y="765740"/>
                  <a:pt x="101917" y="679062"/>
                  <a:pt x="0" y="599052"/>
                </a:cubicBezTo>
                <a:cubicBezTo>
                  <a:pt x="41910" y="854322"/>
                  <a:pt x="181928" y="1036250"/>
                  <a:pt x="359092" y="1181983"/>
                </a:cubicBezTo>
                <a:cubicBezTo>
                  <a:pt x="376237" y="1288662"/>
                  <a:pt x="406717" y="1394390"/>
                  <a:pt x="451485" y="1498212"/>
                </a:cubicBezTo>
                <a:cubicBezTo>
                  <a:pt x="451485" y="1498212"/>
                  <a:pt x="451485" y="1498212"/>
                  <a:pt x="451485" y="1498212"/>
                </a:cubicBezTo>
                <a:cubicBezTo>
                  <a:pt x="454342" y="1504880"/>
                  <a:pt x="461962" y="1509642"/>
                  <a:pt x="468630" y="1508690"/>
                </a:cubicBezTo>
                <a:cubicBezTo>
                  <a:pt x="475297" y="1507737"/>
                  <a:pt x="478155" y="1502022"/>
                  <a:pt x="475297" y="1495355"/>
                </a:cubicBezTo>
                <a:cubicBezTo>
                  <a:pt x="432435" y="1391533"/>
                  <a:pt x="400050" y="1283900"/>
                  <a:pt x="381953" y="1176267"/>
                </a:cubicBezTo>
                <a:close/>
              </a:path>
            </a:pathLst>
          </a:custGeom>
          <a:solidFill>
            <a:srgbClr val="1C3B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0" name="Google Shape;1030;p8"/>
          <p:cNvSpPr/>
          <p:nvPr/>
        </p:nvSpPr>
        <p:spPr>
          <a:xfrm>
            <a:off x="11875268" y="5905249"/>
            <a:ext cx="268202" cy="1014222"/>
          </a:xfrm>
          <a:custGeom>
            <a:avLst/>
            <a:gdLst/>
            <a:ahLst/>
            <a:cxnLst/>
            <a:rect l="l" t="t" r="r" b="b"/>
            <a:pathLst>
              <a:path w="335253" h="1267777" extrusionOk="0">
                <a:moveTo>
                  <a:pt x="281655" y="1267778"/>
                </a:moveTo>
                <a:cubicBezTo>
                  <a:pt x="203550" y="1220153"/>
                  <a:pt x="190215" y="1205865"/>
                  <a:pt x="127350" y="1138238"/>
                </a:cubicBezTo>
                <a:cubicBezTo>
                  <a:pt x="65438" y="1070610"/>
                  <a:pt x="21623" y="981075"/>
                  <a:pt x="29243" y="889635"/>
                </a:cubicBezTo>
                <a:cubicBezTo>
                  <a:pt x="34958" y="824865"/>
                  <a:pt x="66390" y="762953"/>
                  <a:pt x="60675" y="698182"/>
                </a:cubicBezTo>
                <a:cubicBezTo>
                  <a:pt x="55913" y="641985"/>
                  <a:pt x="25433" y="591503"/>
                  <a:pt x="10193" y="536257"/>
                </a:cubicBezTo>
                <a:cubicBezTo>
                  <a:pt x="-36479" y="360997"/>
                  <a:pt x="94013" y="179070"/>
                  <a:pt x="63533" y="0"/>
                </a:cubicBezTo>
                <a:cubicBezTo>
                  <a:pt x="154021" y="172403"/>
                  <a:pt x="246413" y="357188"/>
                  <a:pt x="232125" y="551497"/>
                </a:cubicBezTo>
                <a:cubicBezTo>
                  <a:pt x="228315" y="606743"/>
                  <a:pt x="214980" y="661988"/>
                  <a:pt x="215933" y="717232"/>
                </a:cubicBezTo>
                <a:cubicBezTo>
                  <a:pt x="217838" y="811530"/>
                  <a:pt x="259748" y="900113"/>
                  <a:pt x="293085" y="988695"/>
                </a:cubicBezTo>
                <a:cubicBezTo>
                  <a:pt x="326423" y="1077278"/>
                  <a:pt x="352140" y="1175385"/>
                  <a:pt x="321660" y="1264920"/>
                </a:cubicBezTo>
                <a:lnTo>
                  <a:pt x="281655" y="1267778"/>
                </a:ln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1" name="Google Shape;1031;p8"/>
          <p:cNvSpPr/>
          <p:nvPr/>
        </p:nvSpPr>
        <p:spPr>
          <a:xfrm>
            <a:off x="9681343" y="5540274"/>
            <a:ext cx="261174" cy="1153667"/>
          </a:xfrm>
          <a:custGeom>
            <a:avLst/>
            <a:gdLst/>
            <a:ahLst/>
            <a:cxnLst/>
            <a:rect l="l" t="t" r="r" b="b"/>
            <a:pathLst>
              <a:path w="326467" h="1442084" extrusionOk="0">
                <a:moveTo>
                  <a:pt x="255312" y="1442085"/>
                </a:moveTo>
                <a:cubicBezTo>
                  <a:pt x="171492" y="1382078"/>
                  <a:pt x="157204" y="1364932"/>
                  <a:pt x="93387" y="1283970"/>
                </a:cubicBezTo>
                <a:cubicBezTo>
                  <a:pt x="28617" y="1203007"/>
                  <a:pt x="-13293" y="1098232"/>
                  <a:pt x="3852" y="996315"/>
                </a:cubicBezTo>
                <a:cubicBezTo>
                  <a:pt x="15282" y="923925"/>
                  <a:pt x="55287" y="857250"/>
                  <a:pt x="55287" y="783907"/>
                </a:cubicBezTo>
                <a:cubicBezTo>
                  <a:pt x="55287" y="720090"/>
                  <a:pt x="23854" y="661035"/>
                  <a:pt x="12425" y="598170"/>
                </a:cubicBezTo>
                <a:cubicBezTo>
                  <a:pt x="-25675" y="397192"/>
                  <a:pt x="135297" y="203835"/>
                  <a:pt x="115294" y="0"/>
                </a:cubicBezTo>
                <a:cubicBezTo>
                  <a:pt x="202925" y="200977"/>
                  <a:pt x="291507" y="415290"/>
                  <a:pt x="260075" y="632460"/>
                </a:cubicBezTo>
                <a:cubicBezTo>
                  <a:pt x="251502" y="694372"/>
                  <a:pt x="232452" y="754380"/>
                  <a:pt x="228642" y="817245"/>
                </a:cubicBezTo>
                <a:cubicBezTo>
                  <a:pt x="222927" y="923925"/>
                  <a:pt x="262932" y="1025842"/>
                  <a:pt x="293412" y="1127760"/>
                </a:cubicBezTo>
                <a:cubicBezTo>
                  <a:pt x="323892" y="1229678"/>
                  <a:pt x="344847" y="1342073"/>
                  <a:pt x="302937" y="1440180"/>
                </a:cubicBezTo>
                <a:lnTo>
                  <a:pt x="255312" y="144208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2" name="Google Shape;1032;p8"/>
          <p:cNvSpPr/>
          <p:nvPr/>
        </p:nvSpPr>
        <p:spPr>
          <a:xfrm>
            <a:off x="9351451" y="5717047"/>
            <a:ext cx="637032" cy="989076"/>
          </a:xfrm>
          <a:custGeom>
            <a:avLst/>
            <a:gdLst/>
            <a:ahLst/>
            <a:cxnLst/>
            <a:rect l="l" t="t" r="r" b="b"/>
            <a:pathLst>
              <a:path w="796290" h="1236345" extrusionOk="0">
                <a:moveTo>
                  <a:pt x="755332" y="1236345"/>
                </a:moveTo>
                <a:cubicBezTo>
                  <a:pt x="653415" y="1219200"/>
                  <a:pt x="633413" y="1209675"/>
                  <a:pt x="540068" y="1164908"/>
                </a:cubicBezTo>
                <a:cubicBezTo>
                  <a:pt x="446722" y="1120140"/>
                  <a:pt x="363855" y="1043940"/>
                  <a:pt x="334328" y="944880"/>
                </a:cubicBezTo>
                <a:cubicBezTo>
                  <a:pt x="313372" y="874395"/>
                  <a:pt x="320040" y="797243"/>
                  <a:pt x="287655" y="731520"/>
                </a:cubicBezTo>
                <a:cubicBezTo>
                  <a:pt x="260032" y="674370"/>
                  <a:pt x="205740" y="634365"/>
                  <a:pt x="167640" y="582930"/>
                </a:cubicBezTo>
                <a:cubicBezTo>
                  <a:pt x="45720" y="419100"/>
                  <a:pt x="106680" y="174308"/>
                  <a:pt x="0" y="0"/>
                </a:cubicBezTo>
                <a:cubicBezTo>
                  <a:pt x="165735" y="142875"/>
                  <a:pt x="340043" y="297180"/>
                  <a:pt x="405765" y="506730"/>
                </a:cubicBezTo>
                <a:cubicBezTo>
                  <a:pt x="424815" y="566737"/>
                  <a:pt x="434340" y="628650"/>
                  <a:pt x="458153" y="686752"/>
                </a:cubicBezTo>
                <a:cubicBezTo>
                  <a:pt x="499110" y="784860"/>
                  <a:pt x="580072" y="860108"/>
                  <a:pt x="651510" y="938212"/>
                </a:cubicBezTo>
                <a:cubicBezTo>
                  <a:pt x="722947" y="1016318"/>
                  <a:pt x="790575" y="1108710"/>
                  <a:pt x="796290" y="1215390"/>
                </a:cubicBezTo>
                <a:lnTo>
                  <a:pt x="755332" y="1236345"/>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033" name="Google Shape;1033;p8"/>
          <p:cNvGrpSpPr/>
          <p:nvPr/>
        </p:nvGrpSpPr>
        <p:grpSpPr>
          <a:xfrm>
            <a:off x="11932075" y="5929775"/>
            <a:ext cx="543936" cy="1071670"/>
            <a:chOff x="8191513" y="2954403"/>
            <a:chExt cx="679920" cy="1339587"/>
          </a:xfrm>
        </p:grpSpPr>
        <p:sp>
          <p:nvSpPr>
            <p:cNvPr id="1034" name="Google Shape;1034;p8"/>
            <p:cNvSpPr/>
            <p:nvPr/>
          </p:nvSpPr>
          <p:spPr>
            <a:xfrm>
              <a:off x="8191513" y="2954403"/>
              <a:ext cx="679920" cy="1339587"/>
            </a:xfrm>
            <a:custGeom>
              <a:avLst/>
              <a:gdLst/>
              <a:ahLst/>
              <a:cxnLst/>
              <a:rect l="l" t="t" r="r" b="b"/>
              <a:pathLst>
                <a:path w="679920" h="1339587" extrusionOk="0">
                  <a:moveTo>
                    <a:pt x="129226" y="707707"/>
                  </a:moveTo>
                  <a:cubicBezTo>
                    <a:pt x="176851" y="650557"/>
                    <a:pt x="236858" y="600075"/>
                    <a:pt x="264481" y="531495"/>
                  </a:cubicBezTo>
                  <a:cubicBezTo>
                    <a:pt x="289246" y="468630"/>
                    <a:pt x="285435" y="396240"/>
                    <a:pt x="314963" y="335280"/>
                  </a:cubicBezTo>
                  <a:cubicBezTo>
                    <a:pt x="347348" y="267652"/>
                    <a:pt x="414976" y="226695"/>
                    <a:pt x="474983" y="180975"/>
                  </a:cubicBezTo>
                  <a:cubicBezTo>
                    <a:pt x="534990" y="136207"/>
                    <a:pt x="594046" y="75247"/>
                    <a:pt x="593093" y="0"/>
                  </a:cubicBezTo>
                  <a:cubicBezTo>
                    <a:pt x="678818" y="192405"/>
                    <a:pt x="699773" y="411480"/>
                    <a:pt x="661673" y="619125"/>
                  </a:cubicBezTo>
                  <a:cubicBezTo>
                    <a:pt x="623573" y="826770"/>
                    <a:pt x="528323" y="1022032"/>
                    <a:pt x="396878" y="1186815"/>
                  </a:cubicBezTo>
                  <a:cubicBezTo>
                    <a:pt x="356873" y="1237298"/>
                    <a:pt x="311153" y="1285875"/>
                    <a:pt x="254003" y="1314450"/>
                  </a:cubicBezTo>
                  <a:cubicBezTo>
                    <a:pt x="196853" y="1343977"/>
                    <a:pt x="124463" y="1350645"/>
                    <a:pt x="69218" y="1317307"/>
                  </a:cubicBezTo>
                  <a:lnTo>
                    <a:pt x="69218" y="1317307"/>
                  </a:lnTo>
                  <a:cubicBezTo>
                    <a:pt x="-17460" y="1265873"/>
                    <a:pt x="638" y="1126807"/>
                    <a:pt x="3496" y="1039177"/>
                  </a:cubicBezTo>
                  <a:cubicBezTo>
                    <a:pt x="8258" y="919163"/>
                    <a:pt x="52073" y="800100"/>
                    <a:pt x="129226" y="707707"/>
                  </a:cubicBez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5" name="Google Shape;1035;p8"/>
            <p:cNvSpPr/>
            <p:nvPr/>
          </p:nvSpPr>
          <p:spPr>
            <a:xfrm>
              <a:off x="8301689" y="3128809"/>
              <a:ext cx="462055" cy="1157079"/>
            </a:xfrm>
            <a:custGeom>
              <a:avLst/>
              <a:gdLst/>
              <a:ahLst/>
              <a:cxnLst/>
              <a:rect l="l" t="t" r="r" b="b"/>
              <a:pathLst>
                <a:path w="462055" h="1157079" extrusionOk="0">
                  <a:moveTo>
                    <a:pt x="7620" y="1153379"/>
                  </a:moveTo>
                  <a:cubicBezTo>
                    <a:pt x="19050" y="990501"/>
                    <a:pt x="80963" y="838101"/>
                    <a:pt x="153352" y="694274"/>
                  </a:cubicBezTo>
                  <a:cubicBezTo>
                    <a:pt x="226695" y="548541"/>
                    <a:pt x="312420" y="408524"/>
                    <a:pt x="378143" y="258981"/>
                  </a:cubicBezTo>
                  <a:cubicBezTo>
                    <a:pt x="414338" y="177066"/>
                    <a:pt x="443865" y="92294"/>
                    <a:pt x="461963" y="4664"/>
                  </a:cubicBezTo>
                  <a:cubicBezTo>
                    <a:pt x="462915" y="-99"/>
                    <a:pt x="456247" y="-2004"/>
                    <a:pt x="455295" y="2759"/>
                  </a:cubicBezTo>
                  <a:cubicBezTo>
                    <a:pt x="421957" y="164684"/>
                    <a:pt x="348615" y="313274"/>
                    <a:pt x="271463" y="458054"/>
                  </a:cubicBezTo>
                  <a:cubicBezTo>
                    <a:pt x="195263" y="599976"/>
                    <a:pt x="113347" y="739994"/>
                    <a:pt x="58102" y="892394"/>
                  </a:cubicBezTo>
                  <a:cubicBezTo>
                    <a:pt x="27622" y="977166"/>
                    <a:pt x="6668" y="1063844"/>
                    <a:pt x="0" y="1154331"/>
                  </a:cubicBezTo>
                  <a:cubicBezTo>
                    <a:pt x="0" y="1158141"/>
                    <a:pt x="6668" y="1158141"/>
                    <a:pt x="7620" y="1153379"/>
                  </a:cubicBezTo>
                  <a:lnTo>
                    <a:pt x="7620" y="11533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036" name="Google Shape;1036;p8"/>
          <p:cNvGrpSpPr/>
          <p:nvPr/>
        </p:nvGrpSpPr>
        <p:grpSpPr>
          <a:xfrm>
            <a:off x="11613432" y="6079890"/>
            <a:ext cx="431301" cy="947471"/>
            <a:chOff x="7793199" y="3142045"/>
            <a:chExt cx="539126" cy="1184339"/>
          </a:xfrm>
        </p:grpSpPr>
        <p:sp>
          <p:nvSpPr>
            <p:cNvPr id="1037" name="Google Shape;1037;p8"/>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8" name="Google Shape;1038;p8"/>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039" name="Google Shape;1039;p8"/>
          <p:cNvGrpSpPr/>
          <p:nvPr/>
        </p:nvGrpSpPr>
        <p:grpSpPr>
          <a:xfrm>
            <a:off x="10950368" y="6056269"/>
            <a:ext cx="924975" cy="1060991"/>
            <a:chOff x="6964378" y="3112518"/>
            <a:chExt cx="1156219" cy="1326239"/>
          </a:xfrm>
        </p:grpSpPr>
        <p:sp>
          <p:nvSpPr>
            <p:cNvPr id="1040" name="Google Shape;1040;p8"/>
            <p:cNvSpPr/>
            <p:nvPr/>
          </p:nvSpPr>
          <p:spPr>
            <a:xfrm>
              <a:off x="6964378" y="3113470"/>
              <a:ext cx="1156219" cy="1325287"/>
            </a:xfrm>
            <a:custGeom>
              <a:avLst/>
              <a:gdLst/>
              <a:ahLst/>
              <a:cxnLst/>
              <a:rect l="l" t="t" r="r" b="b"/>
              <a:pathLst>
                <a:path w="1156219" h="1325287" extrusionOk="0">
                  <a:moveTo>
                    <a:pt x="1148715" y="907733"/>
                  </a:moveTo>
                  <a:cubicBezTo>
                    <a:pt x="1148715" y="906780"/>
                    <a:pt x="1148715" y="905828"/>
                    <a:pt x="1147763" y="904875"/>
                  </a:cubicBezTo>
                  <a:cubicBezTo>
                    <a:pt x="1141095" y="905828"/>
                    <a:pt x="1134428" y="905828"/>
                    <a:pt x="1127760" y="905828"/>
                  </a:cubicBezTo>
                  <a:cubicBezTo>
                    <a:pt x="1020128" y="902018"/>
                    <a:pt x="921068" y="845820"/>
                    <a:pt x="827723" y="791528"/>
                  </a:cubicBezTo>
                  <a:cubicBezTo>
                    <a:pt x="919163" y="825818"/>
                    <a:pt x="1022985" y="824865"/>
                    <a:pt x="1114425" y="792480"/>
                  </a:cubicBezTo>
                  <a:cubicBezTo>
                    <a:pt x="1080135" y="706755"/>
                    <a:pt x="1030605" y="626745"/>
                    <a:pt x="980123" y="548640"/>
                  </a:cubicBezTo>
                  <a:cubicBezTo>
                    <a:pt x="956310" y="512445"/>
                    <a:pt x="932498" y="477203"/>
                    <a:pt x="908685" y="441008"/>
                  </a:cubicBezTo>
                  <a:cubicBezTo>
                    <a:pt x="886778" y="446722"/>
                    <a:pt x="862965" y="447675"/>
                    <a:pt x="840105" y="444818"/>
                  </a:cubicBezTo>
                  <a:cubicBezTo>
                    <a:pt x="784860" y="438150"/>
                    <a:pt x="733425" y="410528"/>
                    <a:pt x="686753" y="379095"/>
                  </a:cubicBezTo>
                  <a:cubicBezTo>
                    <a:pt x="738188" y="373380"/>
                    <a:pt x="790575" y="366713"/>
                    <a:pt x="837248" y="344805"/>
                  </a:cubicBezTo>
                  <a:cubicBezTo>
                    <a:pt x="838200" y="343853"/>
                    <a:pt x="840105" y="343853"/>
                    <a:pt x="841057" y="342900"/>
                  </a:cubicBezTo>
                  <a:cubicBezTo>
                    <a:pt x="760095" y="226695"/>
                    <a:pt x="677228" y="112395"/>
                    <a:pt x="590550" y="0"/>
                  </a:cubicBezTo>
                  <a:cubicBezTo>
                    <a:pt x="588645" y="2858"/>
                    <a:pt x="587693" y="4763"/>
                    <a:pt x="585788" y="7620"/>
                  </a:cubicBezTo>
                  <a:cubicBezTo>
                    <a:pt x="534353" y="90488"/>
                    <a:pt x="448628" y="142875"/>
                    <a:pt x="363855" y="195263"/>
                  </a:cubicBezTo>
                  <a:cubicBezTo>
                    <a:pt x="411480" y="246697"/>
                    <a:pt x="463868" y="294322"/>
                    <a:pt x="521018" y="334328"/>
                  </a:cubicBezTo>
                  <a:cubicBezTo>
                    <a:pt x="449580" y="331470"/>
                    <a:pt x="383857" y="298133"/>
                    <a:pt x="320993" y="265747"/>
                  </a:cubicBezTo>
                  <a:cubicBezTo>
                    <a:pt x="309563" y="260033"/>
                    <a:pt x="297180" y="253365"/>
                    <a:pt x="285750" y="245745"/>
                  </a:cubicBezTo>
                  <a:cubicBezTo>
                    <a:pt x="279082" y="250508"/>
                    <a:pt x="272415" y="255270"/>
                    <a:pt x="265748" y="260033"/>
                  </a:cubicBezTo>
                  <a:cubicBezTo>
                    <a:pt x="214313" y="299085"/>
                    <a:pt x="170498" y="345758"/>
                    <a:pt x="133350" y="397193"/>
                  </a:cubicBezTo>
                  <a:cubicBezTo>
                    <a:pt x="229553" y="457200"/>
                    <a:pt x="342900" y="490538"/>
                    <a:pt x="456248" y="489585"/>
                  </a:cubicBezTo>
                  <a:cubicBezTo>
                    <a:pt x="402907" y="536258"/>
                    <a:pt x="324803" y="537210"/>
                    <a:pt x="253365" y="535305"/>
                  </a:cubicBezTo>
                  <a:cubicBezTo>
                    <a:pt x="203835" y="534353"/>
                    <a:pt x="154305" y="533400"/>
                    <a:pt x="104775" y="532447"/>
                  </a:cubicBezTo>
                  <a:cubicBezTo>
                    <a:pt x="89535" y="532447"/>
                    <a:pt x="73343" y="531495"/>
                    <a:pt x="58103" y="528638"/>
                  </a:cubicBezTo>
                  <a:cubicBezTo>
                    <a:pt x="22860" y="611505"/>
                    <a:pt x="2858" y="700088"/>
                    <a:pt x="0" y="790575"/>
                  </a:cubicBezTo>
                  <a:cubicBezTo>
                    <a:pt x="91440" y="799147"/>
                    <a:pt x="185738" y="784860"/>
                    <a:pt x="277178" y="770572"/>
                  </a:cubicBezTo>
                  <a:cubicBezTo>
                    <a:pt x="215265" y="836295"/>
                    <a:pt x="140018" y="888683"/>
                    <a:pt x="57150" y="925830"/>
                  </a:cubicBezTo>
                  <a:cubicBezTo>
                    <a:pt x="42863" y="931545"/>
                    <a:pt x="28575" y="938213"/>
                    <a:pt x="13335" y="940118"/>
                  </a:cubicBezTo>
                  <a:cubicBezTo>
                    <a:pt x="14288" y="945833"/>
                    <a:pt x="16193" y="951547"/>
                    <a:pt x="17145" y="958215"/>
                  </a:cubicBezTo>
                  <a:cubicBezTo>
                    <a:pt x="40958" y="1056323"/>
                    <a:pt x="89535" y="1150620"/>
                    <a:pt x="161925" y="1219200"/>
                  </a:cubicBezTo>
                  <a:cubicBezTo>
                    <a:pt x="223838" y="1190625"/>
                    <a:pt x="286703" y="1161098"/>
                    <a:pt x="348615" y="1132523"/>
                  </a:cubicBezTo>
                  <a:cubicBezTo>
                    <a:pt x="338138" y="1171575"/>
                    <a:pt x="325755" y="1209675"/>
                    <a:pt x="302895" y="1243013"/>
                  </a:cubicBezTo>
                  <a:cubicBezTo>
                    <a:pt x="291465" y="1260158"/>
                    <a:pt x="276225" y="1275398"/>
                    <a:pt x="259080" y="1286828"/>
                  </a:cubicBezTo>
                  <a:cubicBezTo>
                    <a:pt x="261938" y="1287780"/>
                    <a:pt x="263843" y="1289685"/>
                    <a:pt x="266700" y="1290638"/>
                  </a:cubicBezTo>
                  <a:cubicBezTo>
                    <a:pt x="392430" y="1346835"/>
                    <a:pt x="559118" y="1316355"/>
                    <a:pt x="637223" y="1204913"/>
                  </a:cubicBezTo>
                  <a:cubicBezTo>
                    <a:pt x="641032" y="1210628"/>
                    <a:pt x="644843" y="1215390"/>
                    <a:pt x="648653" y="1221105"/>
                  </a:cubicBezTo>
                  <a:cubicBezTo>
                    <a:pt x="689610" y="1273493"/>
                    <a:pt x="750570" y="1309688"/>
                    <a:pt x="816293" y="1321118"/>
                  </a:cubicBezTo>
                  <a:cubicBezTo>
                    <a:pt x="890588" y="1334453"/>
                    <a:pt x="969645" y="1315403"/>
                    <a:pt x="1029653" y="1269683"/>
                  </a:cubicBezTo>
                  <a:cubicBezTo>
                    <a:pt x="1031557" y="1268730"/>
                    <a:pt x="1032510" y="1266825"/>
                    <a:pt x="1034415" y="1265873"/>
                  </a:cubicBezTo>
                  <a:cubicBezTo>
                    <a:pt x="1007745" y="1251585"/>
                    <a:pt x="986790" y="1230630"/>
                    <a:pt x="967740" y="1206818"/>
                  </a:cubicBezTo>
                  <a:cubicBezTo>
                    <a:pt x="929640" y="1161098"/>
                    <a:pt x="900113" y="1107758"/>
                    <a:pt x="879157" y="1052513"/>
                  </a:cubicBezTo>
                  <a:cubicBezTo>
                    <a:pt x="943928" y="1112520"/>
                    <a:pt x="1027748" y="1150620"/>
                    <a:pt x="1115378" y="1162050"/>
                  </a:cubicBezTo>
                  <a:cubicBezTo>
                    <a:pt x="1155382" y="1084898"/>
                    <a:pt x="1164907" y="992505"/>
                    <a:pt x="1148715" y="90773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1" name="Google Shape;1041;p8"/>
            <p:cNvSpPr/>
            <p:nvPr/>
          </p:nvSpPr>
          <p:spPr>
            <a:xfrm>
              <a:off x="7527095" y="3112518"/>
              <a:ext cx="593165" cy="1325287"/>
            </a:xfrm>
            <a:custGeom>
              <a:avLst/>
              <a:gdLst/>
              <a:ahLst/>
              <a:cxnLst/>
              <a:rect l="l" t="t" r="r" b="b"/>
              <a:pathLst>
                <a:path w="593165" h="1325287" extrusionOk="0">
                  <a:moveTo>
                    <a:pt x="140229" y="1269683"/>
                  </a:moveTo>
                  <a:cubicBezTo>
                    <a:pt x="174519" y="1295400"/>
                    <a:pt x="214524" y="1313498"/>
                    <a:pt x="256434" y="1321118"/>
                  </a:cubicBezTo>
                  <a:cubicBezTo>
                    <a:pt x="330729" y="1334453"/>
                    <a:pt x="409787" y="1315403"/>
                    <a:pt x="469794" y="1269683"/>
                  </a:cubicBezTo>
                  <a:cubicBezTo>
                    <a:pt x="471699" y="1268730"/>
                    <a:pt x="472651" y="1266825"/>
                    <a:pt x="474557" y="1265873"/>
                  </a:cubicBezTo>
                  <a:cubicBezTo>
                    <a:pt x="447887" y="1251585"/>
                    <a:pt x="426932" y="1230630"/>
                    <a:pt x="407882" y="1206818"/>
                  </a:cubicBezTo>
                  <a:cubicBezTo>
                    <a:pt x="369782" y="1161098"/>
                    <a:pt x="340254" y="1107758"/>
                    <a:pt x="319299" y="1052513"/>
                  </a:cubicBezTo>
                  <a:cubicBezTo>
                    <a:pt x="384069" y="1112520"/>
                    <a:pt x="467889" y="1150620"/>
                    <a:pt x="555519" y="1162050"/>
                  </a:cubicBezTo>
                  <a:cubicBezTo>
                    <a:pt x="592666" y="1085850"/>
                    <a:pt x="601239" y="992505"/>
                    <a:pt x="585999" y="907733"/>
                  </a:cubicBezTo>
                  <a:cubicBezTo>
                    <a:pt x="585999" y="906780"/>
                    <a:pt x="585999" y="905828"/>
                    <a:pt x="585046" y="904875"/>
                  </a:cubicBezTo>
                  <a:cubicBezTo>
                    <a:pt x="578379" y="905828"/>
                    <a:pt x="571712" y="905828"/>
                    <a:pt x="565044" y="905828"/>
                  </a:cubicBezTo>
                  <a:cubicBezTo>
                    <a:pt x="457412" y="902018"/>
                    <a:pt x="358351" y="845820"/>
                    <a:pt x="265007" y="791528"/>
                  </a:cubicBezTo>
                  <a:cubicBezTo>
                    <a:pt x="356446" y="825818"/>
                    <a:pt x="460269" y="824865"/>
                    <a:pt x="551709" y="792480"/>
                  </a:cubicBezTo>
                  <a:cubicBezTo>
                    <a:pt x="517419" y="706755"/>
                    <a:pt x="467889" y="626745"/>
                    <a:pt x="417407" y="548640"/>
                  </a:cubicBezTo>
                  <a:cubicBezTo>
                    <a:pt x="393594" y="512445"/>
                    <a:pt x="369782" y="477203"/>
                    <a:pt x="345969" y="441008"/>
                  </a:cubicBezTo>
                  <a:cubicBezTo>
                    <a:pt x="324062" y="446723"/>
                    <a:pt x="300249" y="447675"/>
                    <a:pt x="277389" y="444818"/>
                  </a:cubicBezTo>
                  <a:cubicBezTo>
                    <a:pt x="222144" y="438150"/>
                    <a:pt x="170709" y="410528"/>
                    <a:pt x="124037" y="379095"/>
                  </a:cubicBezTo>
                  <a:cubicBezTo>
                    <a:pt x="175471" y="373380"/>
                    <a:pt x="227859" y="366713"/>
                    <a:pt x="274532" y="344805"/>
                  </a:cubicBezTo>
                  <a:cubicBezTo>
                    <a:pt x="275484" y="343853"/>
                    <a:pt x="277389" y="343853"/>
                    <a:pt x="278341" y="342900"/>
                  </a:cubicBezTo>
                  <a:cubicBezTo>
                    <a:pt x="197379" y="226695"/>
                    <a:pt x="114512" y="112395"/>
                    <a:pt x="27834" y="0"/>
                  </a:cubicBezTo>
                  <a:cubicBezTo>
                    <a:pt x="25929" y="2858"/>
                    <a:pt x="24976" y="4763"/>
                    <a:pt x="23071" y="7620"/>
                  </a:cubicBezTo>
                  <a:cubicBezTo>
                    <a:pt x="16404" y="51435"/>
                    <a:pt x="-37888" y="387668"/>
                    <a:pt x="47837" y="694373"/>
                  </a:cubicBezTo>
                  <a:cubicBezTo>
                    <a:pt x="133562" y="1001078"/>
                    <a:pt x="76412" y="1203960"/>
                    <a:pt x="76412" y="1203960"/>
                  </a:cubicBezTo>
                  <a:lnTo>
                    <a:pt x="140229" y="1269683"/>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042" name="Google Shape;1042;p8"/>
          <p:cNvGrpSpPr/>
          <p:nvPr/>
        </p:nvGrpSpPr>
        <p:grpSpPr>
          <a:xfrm>
            <a:off x="9927094" y="5857387"/>
            <a:ext cx="726093" cy="1575816"/>
            <a:chOff x="5685287" y="2863915"/>
            <a:chExt cx="907616" cy="1969770"/>
          </a:xfrm>
        </p:grpSpPr>
        <p:sp>
          <p:nvSpPr>
            <p:cNvPr id="1043" name="Google Shape;1043;p8"/>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4" name="Google Shape;1044;p8"/>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5" name="Google Shape;1045;p8"/>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046" name="Google Shape;1046;p8"/>
          <p:cNvGrpSpPr/>
          <p:nvPr/>
        </p:nvGrpSpPr>
        <p:grpSpPr>
          <a:xfrm>
            <a:off x="10476290" y="5860435"/>
            <a:ext cx="692595" cy="1524761"/>
            <a:chOff x="6371781" y="2867726"/>
            <a:chExt cx="865744" cy="1905951"/>
          </a:xfrm>
        </p:grpSpPr>
        <p:sp>
          <p:nvSpPr>
            <p:cNvPr id="1047" name="Google Shape;1047;p8"/>
            <p:cNvSpPr/>
            <p:nvPr/>
          </p:nvSpPr>
          <p:spPr>
            <a:xfrm>
              <a:off x="6371781" y="2867726"/>
              <a:ext cx="736425" cy="1790700"/>
            </a:xfrm>
            <a:custGeom>
              <a:avLst/>
              <a:gdLst/>
              <a:ahLst/>
              <a:cxnLst/>
              <a:rect l="l" t="t" r="r" b="b"/>
              <a:pathLst>
                <a:path w="736425" h="1790700" extrusionOk="0">
                  <a:moveTo>
                    <a:pt x="736425" y="0"/>
                  </a:moveTo>
                  <a:cubicBezTo>
                    <a:pt x="622125" y="66675"/>
                    <a:pt x="519255" y="145732"/>
                    <a:pt x="428768" y="234315"/>
                  </a:cubicBezTo>
                  <a:cubicBezTo>
                    <a:pt x="463058" y="277178"/>
                    <a:pt x="499253" y="318135"/>
                    <a:pt x="526875" y="340042"/>
                  </a:cubicBezTo>
                  <a:cubicBezTo>
                    <a:pt x="526875" y="340042"/>
                    <a:pt x="449723" y="317182"/>
                    <a:pt x="379238" y="284797"/>
                  </a:cubicBezTo>
                  <a:cubicBezTo>
                    <a:pt x="295418" y="374332"/>
                    <a:pt x="223980" y="473392"/>
                    <a:pt x="166830" y="579120"/>
                  </a:cubicBezTo>
                  <a:cubicBezTo>
                    <a:pt x="229695" y="633413"/>
                    <a:pt x="299228" y="690563"/>
                    <a:pt x="341138" y="718185"/>
                  </a:cubicBezTo>
                  <a:cubicBezTo>
                    <a:pt x="399240" y="755332"/>
                    <a:pt x="250650" y="713422"/>
                    <a:pt x="123968" y="665797"/>
                  </a:cubicBezTo>
                  <a:cubicBezTo>
                    <a:pt x="106823" y="703897"/>
                    <a:pt x="91583" y="741997"/>
                    <a:pt x="78248" y="782003"/>
                  </a:cubicBezTo>
                  <a:cubicBezTo>
                    <a:pt x="50625" y="860107"/>
                    <a:pt x="30623" y="942022"/>
                    <a:pt x="18240" y="1024890"/>
                  </a:cubicBezTo>
                  <a:cubicBezTo>
                    <a:pt x="104918" y="1069657"/>
                    <a:pt x="193500" y="1113473"/>
                    <a:pt x="214455" y="1117282"/>
                  </a:cubicBezTo>
                  <a:cubicBezTo>
                    <a:pt x="242078" y="1122998"/>
                    <a:pt x="120158" y="1123950"/>
                    <a:pt x="6810" y="1111567"/>
                  </a:cubicBezTo>
                  <a:cubicBezTo>
                    <a:pt x="3000" y="1154430"/>
                    <a:pt x="143" y="1197292"/>
                    <a:pt x="143" y="1241107"/>
                  </a:cubicBezTo>
                  <a:cubicBezTo>
                    <a:pt x="-810" y="1311592"/>
                    <a:pt x="3000" y="1383982"/>
                    <a:pt x="11573" y="1456373"/>
                  </a:cubicBezTo>
                  <a:cubicBezTo>
                    <a:pt x="43958" y="1461135"/>
                    <a:pt x="73485" y="1465898"/>
                    <a:pt x="84915" y="1464945"/>
                  </a:cubicBezTo>
                  <a:cubicBezTo>
                    <a:pt x="103965" y="1463992"/>
                    <a:pt x="64913" y="1504950"/>
                    <a:pt x="21098" y="1524953"/>
                  </a:cubicBezTo>
                  <a:cubicBezTo>
                    <a:pt x="28718" y="1573530"/>
                    <a:pt x="40148" y="1622107"/>
                    <a:pt x="53483" y="1669732"/>
                  </a:cubicBezTo>
                  <a:cubicBezTo>
                    <a:pt x="71580" y="1733550"/>
                    <a:pt x="96345" y="1771650"/>
                    <a:pt x="124920" y="1790700"/>
                  </a:cubicBezTo>
                  <a:cubicBezTo>
                    <a:pt x="299228" y="1196340"/>
                    <a:pt x="506873" y="569595"/>
                    <a:pt x="736425" y="0"/>
                  </a:cubicBezTo>
                  <a:cubicBezTo>
                    <a:pt x="736425" y="952"/>
                    <a:pt x="736425" y="0"/>
                    <a:pt x="736425"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8" name="Google Shape;1048;p8"/>
            <p:cNvSpPr/>
            <p:nvPr/>
          </p:nvSpPr>
          <p:spPr>
            <a:xfrm>
              <a:off x="6488181" y="2872788"/>
              <a:ext cx="749344" cy="1806113"/>
            </a:xfrm>
            <a:custGeom>
              <a:avLst/>
              <a:gdLst/>
              <a:ahLst/>
              <a:cxnLst/>
              <a:rect l="l" t="t" r="r" b="b"/>
              <a:pathLst>
                <a:path w="749344" h="1806113" extrusionOk="0">
                  <a:moveTo>
                    <a:pt x="360998" y="1284923"/>
                  </a:moveTo>
                  <a:cubicBezTo>
                    <a:pt x="394335" y="1312545"/>
                    <a:pt x="464820" y="1352550"/>
                    <a:pt x="532448" y="1387793"/>
                  </a:cubicBezTo>
                  <a:cubicBezTo>
                    <a:pt x="596265" y="1290637"/>
                    <a:pt x="646748" y="1186815"/>
                    <a:pt x="682943" y="1077277"/>
                  </a:cubicBezTo>
                  <a:cubicBezTo>
                    <a:pt x="688658" y="1060133"/>
                    <a:pt x="693420" y="1043940"/>
                    <a:pt x="698183" y="1026795"/>
                  </a:cubicBezTo>
                  <a:cubicBezTo>
                    <a:pt x="609600" y="1008698"/>
                    <a:pt x="501015" y="978218"/>
                    <a:pt x="544830" y="977265"/>
                  </a:cubicBezTo>
                  <a:cubicBezTo>
                    <a:pt x="576263" y="977265"/>
                    <a:pt x="649605" y="970598"/>
                    <a:pt x="714375" y="964883"/>
                  </a:cubicBezTo>
                  <a:cubicBezTo>
                    <a:pt x="745807" y="827723"/>
                    <a:pt x="756285" y="684848"/>
                    <a:pt x="744855" y="539115"/>
                  </a:cubicBezTo>
                  <a:cubicBezTo>
                    <a:pt x="658178" y="530543"/>
                    <a:pt x="552450" y="505777"/>
                    <a:pt x="591503" y="508635"/>
                  </a:cubicBezTo>
                  <a:cubicBezTo>
                    <a:pt x="621983" y="510540"/>
                    <a:pt x="683895" y="483870"/>
                    <a:pt x="736282" y="458152"/>
                  </a:cubicBezTo>
                  <a:cubicBezTo>
                    <a:pt x="717232" y="305752"/>
                    <a:pt x="675323" y="151448"/>
                    <a:pt x="610553" y="0"/>
                  </a:cubicBezTo>
                  <a:cubicBezTo>
                    <a:pt x="381000" y="568643"/>
                    <a:pt x="173355" y="1195387"/>
                    <a:pt x="0" y="1790700"/>
                  </a:cubicBezTo>
                  <a:cubicBezTo>
                    <a:pt x="53340" y="1825943"/>
                    <a:pt x="122873" y="1797368"/>
                    <a:pt x="200025" y="1739265"/>
                  </a:cubicBezTo>
                  <a:cubicBezTo>
                    <a:pt x="219075" y="1724977"/>
                    <a:pt x="238125" y="1709737"/>
                    <a:pt x="256223" y="1694498"/>
                  </a:cubicBezTo>
                  <a:cubicBezTo>
                    <a:pt x="222885" y="1642110"/>
                    <a:pt x="199073" y="1542098"/>
                    <a:pt x="220028" y="1564005"/>
                  </a:cubicBezTo>
                  <a:cubicBezTo>
                    <a:pt x="232410" y="1577340"/>
                    <a:pt x="273368" y="1612583"/>
                    <a:pt x="311468" y="1645920"/>
                  </a:cubicBezTo>
                  <a:cubicBezTo>
                    <a:pt x="375285" y="1586865"/>
                    <a:pt x="433388" y="1523048"/>
                    <a:pt x="483870" y="1455420"/>
                  </a:cubicBezTo>
                  <a:cubicBezTo>
                    <a:pt x="397193" y="1366837"/>
                    <a:pt x="312420" y="1243965"/>
                    <a:pt x="360998" y="1284923"/>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9" name="Google Shape;1049;p8"/>
            <p:cNvSpPr/>
            <p:nvPr/>
          </p:nvSpPr>
          <p:spPr>
            <a:xfrm>
              <a:off x="6459553" y="2932495"/>
              <a:ext cx="629602" cy="1841182"/>
            </a:xfrm>
            <a:custGeom>
              <a:avLst/>
              <a:gdLst/>
              <a:ahLst/>
              <a:cxnLst/>
              <a:rect l="l" t="t" r="r" b="b"/>
              <a:pathLst>
                <a:path w="629602" h="1841182" extrusionOk="0">
                  <a:moveTo>
                    <a:pt x="629603" y="1905"/>
                  </a:moveTo>
                  <a:cubicBezTo>
                    <a:pt x="507683" y="300990"/>
                    <a:pt x="396240" y="603885"/>
                    <a:pt x="294323" y="911543"/>
                  </a:cubicBezTo>
                  <a:cubicBezTo>
                    <a:pt x="192405" y="1218248"/>
                    <a:pt x="100013" y="1529715"/>
                    <a:pt x="11430" y="1841183"/>
                  </a:cubicBezTo>
                  <a:lnTo>
                    <a:pt x="0" y="1837373"/>
                  </a:lnTo>
                  <a:cubicBezTo>
                    <a:pt x="89535" y="1525905"/>
                    <a:pt x="182880" y="1215390"/>
                    <a:pt x="284798" y="908685"/>
                  </a:cubicBezTo>
                  <a:cubicBezTo>
                    <a:pt x="387668" y="601980"/>
                    <a:pt x="499110" y="298133"/>
                    <a:pt x="621983" y="0"/>
                  </a:cubicBezTo>
                  <a:lnTo>
                    <a:pt x="629603" y="190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050" name="Google Shape;1050;p8"/>
          <p:cNvGrpSpPr/>
          <p:nvPr/>
        </p:nvGrpSpPr>
        <p:grpSpPr>
          <a:xfrm>
            <a:off x="9377067" y="6070520"/>
            <a:ext cx="887150" cy="1239492"/>
            <a:chOff x="4997749" y="3130332"/>
            <a:chExt cx="1108938" cy="1549365"/>
          </a:xfrm>
        </p:grpSpPr>
        <p:sp>
          <p:nvSpPr>
            <p:cNvPr id="1051" name="Google Shape;1051;p8"/>
            <p:cNvSpPr/>
            <p:nvPr/>
          </p:nvSpPr>
          <p:spPr>
            <a:xfrm>
              <a:off x="4997749" y="3130332"/>
              <a:ext cx="1108938" cy="1471784"/>
            </a:xfrm>
            <a:custGeom>
              <a:avLst/>
              <a:gdLst/>
              <a:ahLst/>
              <a:cxnLst/>
              <a:rect l="l" t="t" r="r" b="b"/>
              <a:pathLst>
                <a:path w="1108938" h="1471784" extrusionOk="0">
                  <a:moveTo>
                    <a:pt x="476920" y="1201386"/>
                  </a:moveTo>
                  <a:cubicBezTo>
                    <a:pt x="399767" y="1179478"/>
                    <a:pt x="320710" y="1164238"/>
                    <a:pt x="250225" y="1126138"/>
                  </a:cubicBezTo>
                  <a:cubicBezTo>
                    <a:pt x="179740" y="1088038"/>
                    <a:pt x="119732" y="1020411"/>
                    <a:pt x="116875" y="940401"/>
                  </a:cubicBezTo>
                  <a:cubicBezTo>
                    <a:pt x="114017" y="860391"/>
                    <a:pt x="191170" y="780381"/>
                    <a:pt x="268322" y="800384"/>
                  </a:cubicBezTo>
                  <a:cubicBezTo>
                    <a:pt x="299755" y="808956"/>
                    <a:pt x="337855" y="828959"/>
                    <a:pt x="358810" y="805146"/>
                  </a:cubicBezTo>
                  <a:cubicBezTo>
                    <a:pt x="378812" y="782286"/>
                    <a:pt x="356905" y="746091"/>
                    <a:pt x="332140" y="729898"/>
                  </a:cubicBezTo>
                  <a:cubicBezTo>
                    <a:pt x="290230" y="702276"/>
                    <a:pt x="240700" y="692751"/>
                    <a:pt x="192122" y="680368"/>
                  </a:cubicBezTo>
                  <a:cubicBezTo>
                    <a:pt x="144497" y="667034"/>
                    <a:pt x="94967" y="647984"/>
                    <a:pt x="64487" y="607978"/>
                  </a:cubicBezTo>
                  <a:cubicBezTo>
                    <a:pt x="34960" y="567973"/>
                    <a:pt x="34960" y="502251"/>
                    <a:pt x="76870" y="475581"/>
                  </a:cubicBezTo>
                  <a:cubicBezTo>
                    <a:pt x="92110" y="465103"/>
                    <a:pt x="112112" y="461293"/>
                    <a:pt x="125447" y="447958"/>
                  </a:cubicBezTo>
                  <a:cubicBezTo>
                    <a:pt x="147355" y="425098"/>
                    <a:pt x="138782" y="386998"/>
                    <a:pt x="119732" y="362233"/>
                  </a:cubicBezTo>
                  <a:cubicBezTo>
                    <a:pt x="99730" y="337468"/>
                    <a:pt x="72107" y="322228"/>
                    <a:pt x="49247" y="300321"/>
                  </a:cubicBezTo>
                  <a:cubicBezTo>
                    <a:pt x="-29810" y="224121"/>
                    <a:pt x="-10760" y="72673"/>
                    <a:pt x="85442" y="19333"/>
                  </a:cubicBezTo>
                  <a:cubicBezTo>
                    <a:pt x="181645" y="-34007"/>
                    <a:pt x="320710" y="28858"/>
                    <a:pt x="343570" y="136491"/>
                  </a:cubicBezTo>
                  <a:cubicBezTo>
                    <a:pt x="350237" y="169828"/>
                    <a:pt x="348332" y="205071"/>
                    <a:pt x="360715" y="236503"/>
                  </a:cubicBezTo>
                  <a:cubicBezTo>
                    <a:pt x="373097" y="267936"/>
                    <a:pt x="410245" y="294606"/>
                    <a:pt x="440725" y="279366"/>
                  </a:cubicBezTo>
                  <a:cubicBezTo>
                    <a:pt x="471205" y="264126"/>
                    <a:pt x="472157" y="220311"/>
                    <a:pt x="491207" y="191736"/>
                  </a:cubicBezTo>
                  <a:cubicBezTo>
                    <a:pt x="521687" y="143158"/>
                    <a:pt x="598840" y="145063"/>
                    <a:pt x="641703" y="183163"/>
                  </a:cubicBezTo>
                  <a:cubicBezTo>
                    <a:pt x="684565" y="221263"/>
                    <a:pt x="697900" y="282223"/>
                    <a:pt x="699805" y="339373"/>
                  </a:cubicBezTo>
                  <a:cubicBezTo>
                    <a:pt x="701710" y="396523"/>
                    <a:pt x="693137" y="454626"/>
                    <a:pt x="701710" y="510823"/>
                  </a:cubicBezTo>
                  <a:cubicBezTo>
                    <a:pt x="704567" y="530826"/>
                    <a:pt x="713140" y="553686"/>
                    <a:pt x="732190" y="558448"/>
                  </a:cubicBezTo>
                  <a:cubicBezTo>
                    <a:pt x="763622" y="566068"/>
                    <a:pt x="779815" y="524158"/>
                    <a:pt x="796007" y="496536"/>
                  </a:cubicBezTo>
                  <a:cubicBezTo>
                    <a:pt x="834107" y="429861"/>
                    <a:pt x="936978" y="425098"/>
                    <a:pt x="998890" y="469866"/>
                  </a:cubicBezTo>
                  <a:cubicBezTo>
                    <a:pt x="1060803" y="515586"/>
                    <a:pt x="1089378" y="594643"/>
                    <a:pt x="1100807" y="670843"/>
                  </a:cubicBezTo>
                  <a:cubicBezTo>
                    <a:pt x="1100807" y="670843"/>
                    <a:pt x="1100807" y="670843"/>
                    <a:pt x="1100807" y="670843"/>
                  </a:cubicBezTo>
                  <a:cubicBezTo>
                    <a:pt x="1118905" y="793716"/>
                    <a:pt x="1103665" y="917541"/>
                    <a:pt x="1085567" y="1039461"/>
                  </a:cubicBezTo>
                  <a:cubicBezTo>
                    <a:pt x="1067470" y="1157571"/>
                    <a:pt x="1068422" y="1284253"/>
                    <a:pt x="1046515" y="1399506"/>
                  </a:cubicBezTo>
                  <a:cubicBezTo>
                    <a:pt x="1015082" y="1562384"/>
                    <a:pt x="892210" y="1406173"/>
                    <a:pt x="816010" y="1355691"/>
                  </a:cubicBezTo>
                  <a:cubicBezTo>
                    <a:pt x="710282" y="1289016"/>
                    <a:pt x="595982" y="1235676"/>
                    <a:pt x="476920" y="1201386"/>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2" name="Google Shape;1052;p8"/>
            <p:cNvSpPr/>
            <p:nvPr/>
          </p:nvSpPr>
          <p:spPr>
            <a:xfrm>
              <a:off x="5203012" y="3417822"/>
              <a:ext cx="850127" cy="1261875"/>
            </a:xfrm>
            <a:custGeom>
              <a:avLst/>
              <a:gdLst/>
              <a:ahLst/>
              <a:cxnLst/>
              <a:rect l="l" t="t" r="r" b="b"/>
              <a:pathLst>
                <a:path w="850127" h="1261875" extrusionOk="0">
                  <a:moveTo>
                    <a:pt x="642179" y="384306"/>
                  </a:moveTo>
                  <a:cubicBezTo>
                    <a:pt x="642179" y="379543"/>
                    <a:pt x="634559" y="380496"/>
                    <a:pt x="634559" y="385258"/>
                  </a:cubicBezTo>
                  <a:cubicBezTo>
                    <a:pt x="647894" y="637671"/>
                    <a:pt x="692662" y="885321"/>
                    <a:pt x="778387" y="1122493"/>
                  </a:cubicBezTo>
                  <a:cubicBezTo>
                    <a:pt x="643132" y="880558"/>
                    <a:pt x="494541" y="647196"/>
                    <a:pt x="332616" y="422406"/>
                  </a:cubicBezTo>
                  <a:cubicBezTo>
                    <a:pt x="332616" y="422406"/>
                    <a:pt x="332616" y="422406"/>
                    <a:pt x="332616" y="421453"/>
                  </a:cubicBezTo>
                  <a:cubicBezTo>
                    <a:pt x="316424" y="321441"/>
                    <a:pt x="311662" y="220476"/>
                    <a:pt x="317377" y="119511"/>
                  </a:cubicBezTo>
                  <a:cubicBezTo>
                    <a:pt x="317377" y="114748"/>
                    <a:pt x="309757" y="113796"/>
                    <a:pt x="309757" y="118558"/>
                  </a:cubicBezTo>
                  <a:cubicBezTo>
                    <a:pt x="304041" y="215713"/>
                    <a:pt x="308804" y="312868"/>
                    <a:pt x="323091" y="408118"/>
                  </a:cubicBezTo>
                  <a:cubicBezTo>
                    <a:pt x="287849" y="359541"/>
                    <a:pt x="251654" y="310963"/>
                    <a:pt x="215459" y="263338"/>
                  </a:cubicBezTo>
                  <a:cubicBezTo>
                    <a:pt x="147832" y="174756"/>
                    <a:pt x="78299" y="87126"/>
                    <a:pt x="6862" y="1401"/>
                  </a:cubicBezTo>
                  <a:cubicBezTo>
                    <a:pt x="4004" y="-2409"/>
                    <a:pt x="-2663" y="2353"/>
                    <a:pt x="1147" y="6163"/>
                  </a:cubicBezTo>
                  <a:cubicBezTo>
                    <a:pt x="75441" y="95698"/>
                    <a:pt x="147832" y="187138"/>
                    <a:pt x="218316" y="279531"/>
                  </a:cubicBezTo>
                  <a:cubicBezTo>
                    <a:pt x="163072" y="261433"/>
                    <a:pt x="107827" y="243336"/>
                    <a:pt x="52582" y="226191"/>
                  </a:cubicBezTo>
                  <a:cubicBezTo>
                    <a:pt x="47819" y="224286"/>
                    <a:pt x="44962" y="231906"/>
                    <a:pt x="49724" y="233811"/>
                  </a:cubicBezTo>
                  <a:cubicBezTo>
                    <a:pt x="107827" y="252861"/>
                    <a:pt x="166882" y="271911"/>
                    <a:pt x="224984" y="290961"/>
                  </a:cubicBezTo>
                  <a:cubicBezTo>
                    <a:pt x="224984" y="290961"/>
                    <a:pt x="225937" y="290961"/>
                    <a:pt x="225937" y="290961"/>
                  </a:cubicBezTo>
                  <a:cubicBezTo>
                    <a:pt x="349762" y="455743"/>
                    <a:pt x="466919" y="625288"/>
                    <a:pt x="576457" y="799596"/>
                  </a:cubicBezTo>
                  <a:cubicBezTo>
                    <a:pt x="441202" y="730063"/>
                    <a:pt x="299279" y="672913"/>
                    <a:pt x="152594" y="630051"/>
                  </a:cubicBezTo>
                  <a:cubicBezTo>
                    <a:pt x="147832" y="629098"/>
                    <a:pt x="144974" y="635766"/>
                    <a:pt x="149737" y="637671"/>
                  </a:cubicBezTo>
                  <a:cubicBezTo>
                    <a:pt x="300232" y="681486"/>
                    <a:pt x="445964" y="740541"/>
                    <a:pt x="584077" y="812931"/>
                  </a:cubicBezTo>
                  <a:cubicBezTo>
                    <a:pt x="616462" y="865318"/>
                    <a:pt x="648847" y="917706"/>
                    <a:pt x="680279" y="971046"/>
                  </a:cubicBezTo>
                  <a:cubicBezTo>
                    <a:pt x="736477" y="1066296"/>
                    <a:pt x="790769" y="1162498"/>
                    <a:pt x="842204" y="1259653"/>
                  </a:cubicBezTo>
                  <a:cubicBezTo>
                    <a:pt x="844109" y="1264416"/>
                    <a:pt x="851729" y="1260606"/>
                    <a:pt x="849824" y="1256796"/>
                  </a:cubicBezTo>
                  <a:cubicBezTo>
                    <a:pt x="833632" y="1226316"/>
                    <a:pt x="817439" y="1196788"/>
                    <a:pt x="800294" y="1166308"/>
                  </a:cubicBezTo>
                  <a:cubicBezTo>
                    <a:pt x="800294" y="1165356"/>
                    <a:pt x="800294" y="1165356"/>
                    <a:pt x="800294" y="1164403"/>
                  </a:cubicBezTo>
                  <a:cubicBezTo>
                    <a:pt x="705044" y="912943"/>
                    <a:pt x="655514" y="651958"/>
                    <a:pt x="642179" y="384306"/>
                  </a:cubicBezTo>
                  <a:close/>
                </a:path>
              </a:pathLst>
            </a:custGeom>
            <a:solidFill>
              <a:srgbClr val="317A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053" name="Google Shape;1053;p8"/>
          <p:cNvSpPr/>
          <p:nvPr/>
        </p:nvSpPr>
        <p:spPr>
          <a:xfrm>
            <a:off x="10945458" y="5351309"/>
            <a:ext cx="73151" cy="73151"/>
          </a:xfrm>
          <a:custGeom>
            <a:avLst/>
            <a:gdLst/>
            <a:ahLst/>
            <a:cxnLst/>
            <a:rect l="l" t="t" r="r" b="b"/>
            <a:pathLst>
              <a:path w="91439" h="91439" extrusionOk="0">
                <a:moveTo>
                  <a:pt x="91440" y="45720"/>
                </a:moveTo>
                <a:cubicBezTo>
                  <a:pt x="91440" y="70485"/>
                  <a:pt x="71438" y="91440"/>
                  <a:pt x="45720" y="91440"/>
                </a:cubicBezTo>
                <a:cubicBezTo>
                  <a:pt x="20955" y="91440"/>
                  <a:pt x="0" y="71438"/>
                  <a:pt x="0" y="45720"/>
                </a:cubicBezTo>
                <a:cubicBezTo>
                  <a:pt x="0" y="20955"/>
                  <a:pt x="20002" y="0"/>
                  <a:pt x="45720" y="0"/>
                </a:cubicBezTo>
                <a:cubicBezTo>
                  <a:pt x="71438" y="0"/>
                  <a:pt x="91440" y="20002"/>
                  <a:pt x="91440" y="4572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4" name="Google Shape;1054;p8"/>
          <p:cNvSpPr/>
          <p:nvPr/>
        </p:nvSpPr>
        <p:spPr>
          <a:xfrm>
            <a:off x="11250239" y="5192823"/>
            <a:ext cx="68580" cy="68580"/>
          </a:xfrm>
          <a:custGeom>
            <a:avLst/>
            <a:gdLst/>
            <a:ahLst/>
            <a:cxnLst/>
            <a:rect l="l" t="t" r="r" b="b"/>
            <a:pathLst>
              <a:path w="85725" h="85725" extrusionOk="0">
                <a:moveTo>
                  <a:pt x="85725" y="42863"/>
                </a:moveTo>
                <a:cubicBezTo>
                  <a:pt x="85725" y="66675"/>
                  <a:pt x="66675" y="85725"/>
                  <a:pt x="42863" y="85725"/>
                </a:cubicBezTo>
                <a:cubicBezTo>
                  <a:pt x="19050" y="85725"/>
                  <a:pt x="0" y="66675"/>
                  <a:pt x="0" y="42863"/>
                </a:cubicBezTo>
                <a:cubicBezTo>
                  <a:pt x="0" y="19050"/>
                  <a:pt x="19050" y="0"/>
                  <a:pt x="42863" y="0"/>
                </a:cubicBezTo>
                <a:cubicBezTo>
                  <a:pt x="66675" y="0"/>
                  <a:pt x="85725" y="19050"/>
                  <a:pt x="85725" y="42863"/>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5" name="Google Shape;1055;p8"/>
          <p:cNvSpPr/>
          <p:nvPr/>
        </p:nvSpPr>
        <p:spPr>
          <a:xfrm>
            <a:off x="10220078" y="5281971"/>
            <a:ext cx="77724" cy="77723"/>
          </a:xfrm>
          <a:custGeom>
            <a:avLst/>
            <a:gdLst/>
            <a:ahLst/>
            <a:cxnLst/>
            <a:rect l="l" t="t" r="r" b="b"/>
            <a:pathLst>
              <a:path w="97155" h="97154" extrusionOk="0">
                <a:moveTo>
                  <a:pt x="97155" y="48578"/>
                </a:moveTo>
                <a:cubicBezTo>
                  <a:pt x="97155" y="75248"/>
                  <a:pt x="75247" y="97155"/>
                  <a:pt x="48578" y="97155"/>
                </a:cubicBezTo>
                <a:cubicBezTo>
                  <a:pt x="21907" y="97155"/>
                  <a:pt x="0" y="75248"/>
                  <a:pt x="0" y="48578"/>
                </a:cubicBezTo>
                <a:cubicBezTo>
                  <a:pt x="0" y="21908"/>
                  <a:pt x="21907" y="0"/>
                  <a:pt x="48578" y="0"/>
                </a:cubicBezTo>
                <a:cubicBezTo>
                  <a:pt x="75247" y="953"/>
                  <a:pt x="97155" y="22860"/>
                  <a:pt x="97155" y="4857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6" name="Google Shape;1056;p8"/>
          <p:cNvSpPr/>
          <p:nvPr/>
        </p:nvSpPr>
        <p:spPr>
          <a:xfrm>
            <a:off x="11622834" y="5638565"/>
            <a:ext cx="35052" cy="35052"/>
          </a:xfrm>
          <a:custGeom>
            <a:avLst/>
            <a:gdLst/>
            <a:ahLst/>
            <a:cxnLst/>
            <a:rect l="l" t="t" r="r" b="b"/>
            <a:pathLst>
              <a:path w="43815" h="43815" extrusionOk="0">
                <a:moveTo>
                  <a:pt x="43815" y="21908"/>
                </a:moveTo>
                <a:cubicBezTo>
                  <a:pt x="43815" y="33338"/>
                  <a:pt x="34290" y="43815"/>
                  <a:pt x="21908" y="43815"/>
                </a:cubicBezTo>
                <a:cubicBezTo>
                  <a:pt x="10478" y="43815"/>
                  <a:pt x="0" y="34290"/>
                  <a:pt x="0" y="21908"/>
                </a:cubicBezTo>
                <a:cubicBezTo>
                  <a:pt x="0" y="9525"/>
                  <a:pt x="9525" y="0"/>
                  <a:pt x="21908" y="0"/>
                </a:cubicBezTo>
                <a:cubicBezTo>
                  <a:pt x="34290" y="0"/>
                  <a:pt x="43815" y="9525"/>
                  <a:pt x="43815" y="2190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7" name="Google Shape;1057;p8"/>
          <p:cNvSpPr/>
          <p:nvPr/>
        </p:nvSpPr>
        <p:spPr>
          <a:xfrm>
            <a:off x="11916186" y="5055641"/>
            <a:ext cx="59436" cy="59466"/>
          </a:xfrm>
          <a:custGeom>
            <a:avLst/>
            <a:gdLst/>
            <a:ahLst/>
            <a:cxnLst/>
            <a:rect l="l" t="t" r="r" b="b"/>
            <a:pathLst>
              <a:path w="74295" h="74332" extrusionOk="0">
                <a:moveTo>
                  <a:pt x="74295" y="37185"/>
                </a:moveTo>
                <a:cubicBezTo>
                  <a:pt x="74295" y="58140"/>
                  <a:pt x="57150" y="74333"/>
                  <a:pt x="37148" y="74333"/>
                </a:cubicBezTo>
                <a:cubicBezTo>
                  <a:pt x="16193" y="74333"/>
                  <a:pt x="0" y="57188"/>
                  <a:pt x="0" y="37185"/>
                </a:cubicBezTo>
                <a:cubicBezTo>
                  <a:pt x="0" y="16230"/>
                  <a:pt x="17145" y="38"/>
                  <a:pt x="37148" y="38"/>
                </a:cubicBezTo>
                <a:cubicBezTo>
                  <a:pt x="57150" y="-915"/>
                  <a:pt x="74295" y="16230"/>
                  <a:pt x="74295" y="37185"/>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8" name="Google Shape;1058;p8"/>
          <p:cNvSpPr/>
          <p:nvPr/>
        </p:nvSpPr>
        <p:spPr>
          <a:xfrm>
            <a:off x="10889835" y="5110532"/>
            <a:ext cx="30480" cy="30480"/>
          </a:xfrm>
          <a:custGeom>
            <a:avLst/>
            <a:gdLst/>
            <a:ahLst/>
            <a:cxnLst/>
            <a:rect l="l" t="t" r="r" b="b"/>
            <a:pathLst>
              <a:path w="38100" h="38100" extrusionOk="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9" name="Google Shape;1059;p8"/>
          <p:cNvSpPr/>
          <p:nvPr/>
        </p:nvSpPr>
        <p:spPr>
          <a:xfrm>
            <a:off x="9503842" y="5544083"/>
            <a:ext cx="56387" cy="56387"/>
          </a:xfrm>
          <a:custGeom>
            <a:avLst/>
            <a:gdLst/>
            <a:ahLst/>
            <a:cxnLst/>
            <a:rect l="l" t="t" r="r" b="b"/>
            <a:pathLst>
              <a:path w="70484" h="70484" extrusionOk="0">
                <a:moveTo>
                  <a:pt x="70485" y="35242"/>
                </a:moveTo>
                <a:cubicBezTo>
                  <a:pt x="70485" y="54292"/>
                  <a:pt x="55245" y="70485"/>
                  <a:pt x="35243" y="70485"/>
                </a:cubicBezTo>
                <a:cubicBezTo>
                  <a:pt x="16193" y="70485"/>
                  <a:pt x="0" y="55245"/>
                  <a:pt x="0" y="35242"/>
                </a:cubicBezTo>
                <a:cubicBezTo>
                  <a:pt x="0" y="16192"/>
                  <a:pt x="15240" y="0"/>
                  <a:pt x="35243" y="0"/>
                </a:cubicBezTo>
                <a:cubicBezTo>
                  <a:pt x="54293" y="0"/>
                  <a:pt x="70485" y="16192"/>
                  <a:pt x="70485" y="35242"/>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0" name="Google Shape;1060;p8"/>
          <p:cNvSpPr/>
          <p:nvPr/>
        </p:nvSpPr>
        <p:spPr>
          <a:xfrm>
            <a:off x="9272208" y="5669043"/>
            <a:ext cx="47243" cy="47243"/>
          </a:xfrm>
          <a:custGeom>
            <a:avLst/>
            <a:gdLst/>
            <a:ahLst/>
            <a:cxnLst/>
            <a:rect l="l" t="t" r="r" b="b"/>
            <a:pathLst>
              <a:path w="59054" h="59054" extrusionOk="0">
                <a:moveTo>
                  <a:pt x="59055" y="29528"/>
                </a:moveTo>
                <a:cubicBezTo>
                  <a:pt x="59055" y="45720"/>
                  <a:pt x="45720" y="59055"/>
                  <a:pt x="29528" y="59055"/>
                </a:cubicBezTo>
                <a:cubicBezTo>
                  <a:pt x="13335" y="59055"/>
                  <a:pt x="0" y="45720"/>
                  <a:pt x="0" y="29528"/>
                </a:cubicBezTo>
                <a:cubicBezTo>
                  <a:pt x="0" y="13335"/>
                  <a:pt x="13335" y="0"/>
                  <a:pt x="29528" y="0"/>
                </a:cubicBezTo>
                <a:cubicBezTo>
                  <a:pt x="45720" y="0"/>
                  <a:pt x="59055" y="12383"/>
                  <a:pt x="59055" y="2952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1" name="Google Shape;1061;p8"/>
          <p:cNvSpPr/>
          <p:nvPr/>
        </p:nvSpPr>
        <p:spPr>
          <a:xfrm>
            <a:off x="11585498" y="5052621"/>
            <a:ext cx="32004" cy="45705"/>
          </a:xfrm>
          <a:custGeom>
            <a:avLst/>
            <a:gdLst/>
            <a:ahLst/>
            <a:cxnLst/>
            <a:rect l="l" t="t" r="r" b="b"/>
            <a:pathLst>
              <a:path w="40005" h="40004" extrusionOk="0">
                <a:moveTo>
                  <a:pt x="40005" y="20003"/>
                </a:moveTo>
                <a:cubicBezTo>
                  <a:pt x="40005" y="31050"/>
                  <a:pt x="31050" y="40005"/>
                  <a:pt x="20003" y="40005"/>
                </a:cubicBezTo>
                <a:cubicBezTo>
                  <a:pt x="8956" y="40005"/>
                  <a:pt x="1" y="31050"/>
                  <a:pt x="1" y="20003"/>
                </a:cubicBezTo>
                <a:cubicBezTo>
                  <a:pt x="1" y="8955"/>
                  <a:pt x="8956" y="0"/>
                  <a:pt x="20003" y="0"/>
                </a:cubicBezTo>
                <a:cubicBezTo>
                  <a:pt x="31050" y="0"/>
                  <a:pt x="40005" y="8955"/>
                  <a:pt x="40005" y="20003"/>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062" name="Google Shape;1062;p8"/>
          <p:cNvGrpSpPr/>
          <p:nvPr/>
        </p:nvGrpSpPr>
        <p:grpSpPr>
          <a:xfrm>
            <a:off x="7486614" y="5059400"/>
            <a:ext cx="1539775" cy="886338"/>
            <a:chOff x="6316434" y="2687917"/>
            <a:chExt cx="1539775" cy="886338"/>
          </a:xfrm>
        </p:grpSpPr>
        <p:sp>
          <p:nvSpPr>
            <p:cNvPr id="1063" name="Google Shape;1063;p8"/>
            <p:cNvSpPr/>
            <p:nvPr/>
          </p:nvSpPr>
          <p:spPr>
            <a:xfrm>
              <a:off x="6685476" y="2861323"/>
              <a:ext cx="821891" cy="301065"/>
            </a:xfrm>
            <a:custGeom>
              <a:avLst/>
              <a:gdLst/>
              <a:ahLst/>
              <a:cxnLst/>
              <a:rect l="l" t="t" r="r" b="b"/>
              <a:pathLst>
                <a:path w="520184" h="192067" extrusionOk="0">
                  <a:moveTo>
                    <a:pt x="517006" y="127252"/>
                  </a:moveTo>
                  <a:cubicBezTo>
                    <a:pt x="517958" y="130110"/>
                    <a:pt x="519863" y="132967"/>
                    <a:pt x="519863" y="135825"/>
                  </a:cubicBezTo>
                  <a:cubicBezTo>
                    <a:pt x="520816" y="140587"/>
                    <a:pt x="519863" y="142492"/>
                    <a:pt x="514148" y="143445"/>
                  </a:cubicBezTo>
                  <a:cubicBezTo>
                    <a:pt x="491288" y="145350"/>
                    <a:pt x="468428" y="145350"/>
                    <a:pt x="446521" y="149160"/>
                  </a:cubicBezTo>
                  <a:cubicBezTo>
                    <a:pt x="429376" y="152017"/>
                    <a:pt x="413183" y="156780"/>
                    <a:pt x="396991" y="162495"/>
                  </a:cubicBezTo>
                  <a:cubicBezTo>
                    <a:pt x="367463" y="173925"/>
                    <a:pt x="337936" y="183450"/>
                    <a:pt x="306503" y="188212"/>
                  </a:cubicBezTo>
                  <a:cubicBezTo>
                    <a:pt x="274118" y="192975"/>
                    <a:pt x="242686" y="192975"/>
                    <a:pt x="210301" y="190117"/>
                  </a:cubicBezTo>
                  <a:cubicBezTo>
                    <a:pt x="177916" y="186307"/>
                    <a:pt x="145531" y="177735"/>
                    <a:pt x="115051" y="165352"/>
                  </a:cubicBezTo>
                  <a:cubicBezTo>
                    <a:pt x="81713" y="151065"/>
                    <a:pt x="46471" y="145350"/>
                    <a:pt x="11228" y="144397"/>
                  </a:cubicBezTo>
                  <a:cubicBezTo>
                    <a:pt x="-1154" y="143445"/>
                    <a:pt x="-2107" y="143445"/>
                    <a:pt x="2656" y="130110"/>
                  </a:cubicBezTo>
                  <a:cubicBezTo>
                    <a:pt x="5513" y="128205"/>
                    <a:pt x="8371" y="126300"/>
                    <a:pt x="10276" y="124395"/>
                  </a:cubicBezTo>
                  <a:cubicBezTo>
                    <a:pt x="15991" y="116775"/>
                    <a:pt x="19801" y="109155"/>
                    <a:pt x="25516" y="101535"/>
                  </a:cubicBezTo>
                  <a:cubicBezTo>
                    <a:pt x="43613" y="78675"/>
                    <a:pt x="65521" y="60577"/>
                    <a:pt x="90286" y="45337"/>
                  </a:cubicBezTo>
                  <a:cubicBezTo>
                    <a:pt x="109336" y="33907"/>
                    <a:pt x="129338" y="23430"/>
                    <a:pt x="151246" y="17715"/>
                  </a:cubicBezTo>
                  <a:cubicBezTo>
                    <a:pt x="172201" y="12000"/>
                    <a:pt x="193156" y="5332"/>
                    <a:pt x="215063" y="2475"/>
                  </a:cubicBezTo>
                  <a:cubicBezTo>
                    <a:pt x="236971" y="-383"/>
                    <a:pt x="258878" y="-383"/>
                    <a:pt x="280786" y="570"/>
                  </a:cubicBezTo>
                  <a:cubicBezTo>
                    <a:pt x="303646" y="2475"/>
                    <a:pt x="325553" y="5332"/>
                    <a:pt x="347461" y="11047"/>
                  </a:cubicBezTo>
                  <a:cubicBezTo>
                    <a:pt x="379846" y="18667"/>
                    <a:pt x="410326" y="32955"/>
                    <a:pt x="438901" y="51052"/>
                  </a:cubicBezTo>
                  <a:cubicBezTo>
                    <a:pt x="468428" y="70102"/>
                    <a:pt x="492241" y="94867"/>
                    <a:pt x="511291" y="125347"/>
                  </a:cubicBezTo>
                  <a:cubicBezTo>
                    <a:pt x="512243" y="125347"/>
                    <a:pt x="515101" y="125347"/>
                    <a:pt x="517006" y="127252"/>
                  </a:cubicBezTo>
                  <a:close/>
                  <a:moveTo>
                    <a:pt x="388418" y="112965"/>
                  </a:moveTo>
                  <a:cubicBezTo>
                    <a:pt x="388418" y="93915"/>
                    <a:pt x="373178" y="77722"/>
                    <a:pt x="354128" y="76770"/>
                  </a:cubicBezTo>
                  <a:cubicBezTo>
                    <a:pt x="335078" y="76770"/>
                    <a:pt x="317933" y="92962"/>
                    <a:pt x="317933" y="112012"/>
                  </a:cubicBezTo>
                  <a:cubicBezTo>
                    <a:pt x="317933" y="131062"/>
                    <a:pt x="335078" y="148207"/>
                    <a:pt x="353176" y="148207"/>
                  </a:cubicBezTo>
                  <a:cubicBezTo>
                    <a:pt x="372226" y="148207"/>
                    <a:pt x="388418" y="132015"/>
                    <a:pt x="388418" y="112965"/>
                  </a:cubicBezTo>
                  <a:close/>
                  <a:moveTo>
                    <a:pt x="120766" y="112012"/>
                  </a:moveTo>
                  <a:cubicBezTo>
                    <a:pt x="120766" y="132015"/>
                    <a:pt x="136006" y="147255"/>
                    <a:pt x="156008" y="148207"/>
                  </a:cubicBezTo>
                  <a:cubicBezTo>
                    <a:pt x="174106" y="149160"/>
                    <a:pt x="191251" y="132015"/>
                    <a:pt x="191251" y="113917"/>
                  </a:cubicBezTo>
                  <a:cubicBezTo>
                    <a:pt x="191251" y="94867"/>
                    <a:pt x="175058" y="77722"/>
                    <a:pt x="155056" y="77722"/>
                  </a:cubicBezTo>
                  <a:cubicBezTo>
                    <a:pt x="136958" y="76770"/>
                    <a:pt x="120766" y="92962"/>
                    <a:pt x="120766" y="112012"/>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4" name="Google Shape;1064;p8"/>
            <p:cNvSpPr/>
            <p:nvPr/>
          </p:nvSpPr>
          <p:spPr>
            <a:xfrm>
              <a:off x="6331352" y="3079896"/>
              <a:ext cx="1512474" cy="250587"/>
            </a:xfrm>
            <a:custGeom>
              <a:avLst/>
              <a:gdLst/>
              <a:ahLst/>
              <a:cxnLst/>
              <a:rect l="l" t="t" r="r" b="b"/>
              <a:pathLst>
                <a:path w="957262" h="159864" extrusionOk="0">
                  <a:moveTo>
                    <a:pt x="957263" y="157007"/>
                  </a:moveTo>
                  <a:cubicBezTo>
                    <a:pt x="956310" y="157959"/>
                    <a:pt x="954405" y="158912"/>
                    <a:pt x="953453" y="159864"/>
                  </a:cubicBezTo>
                  <a:cubicBezTo>
                    <a:pt x="946785" y="143672"/>
                    <a:pt x="937260" y="128432"/>
                    <a:pt x="923925" y="116049"/>
                  </a:cubicBezTo>
                  <a:cubicBezTo>
                    <a:pt x="908685" y="102714"/>
                    <a:pt x="893445" y="89379"/>
                    <a:pt x="876300" y="76997"/>
                  </a:cubicBezTo>
                  <a:cubicBezTo>
                    <a:pt x="865823" y="69377"/>
                    <a:pt x="854393" y="63662"/>
                    <a:pt x="842963" y="58899"/>
                  </a:cubicBezTo>
                  <a:cubicBezTo>
                    <a:pt x="826770" y="52232"/>
                    <a:pt x="810578" y="46517"/>
                    <a:pt x="793433" y="41754"/>
                  </a:cubicBezTo>
                  <a:cubicBezTo>
                    <a:pt x="781050" y="37944"/>
                    <a:pt x="766763" y="36992"/>
                    <a:pt x="753428" y="35087"/>
                  </a:cubicBezTo>
                  <a:cubicBezTo>
                    <a:pt x="729615" y="31277"/>
                    <a:pt x="704850" y="33182"/>
                    <a:pt x="681038" y="36992"/>
                  </a:cubicBezTo>
                  <a:cubicBezTo>
                    <a:pt x="668655" y="38897"/>
                    <a:pt x="656273" y="42707"/>
                    <a:pt x="644843" y="46517"/>
                  </a:cubicBezTo>
                  <a:cubicBezTo>
                    <a:pt x="618173" y="55089"/>
                    <a:pt x="591503" y="65567"/>
                    <a:pt x="563880" y="72234"/>
                  </a:cubicBezTo>
                  <a:cubicBezTo>
                    <a:pt x="542925" y="76997"/>
                    <a:pt x="521017" y="78902"/>
                    <a:pt x="500063" y="80807"/>
                  </a:cubicBezTo>
                  <a:cubicBezTo>
                    <a:pt x="479108" y="81759"/>
                    <a:pt x="458153" y="82712"/>
                    <a:pt x="437198" y="80807"/>
                  </a:cubicBezTo>
                  <a:cubicBezTo>
                    <a:pt x="417195" y="78902"/>
                    <a:pt x="398145" y="74139"/>
                    <a:pt x="379095" y="69377"/>
                  </a:cubicBezTo>
                  <a:cubicBezTo>
                    <a:pt x="355283" y="62709"/>
                    <a:pt x="331470" y="53184"/>
                    <a:pt x="307658" y="45564"/>
                  </a:cubicBezTo>
                  <a:cubicBezTo>
                    <a:pt x="280988" y="37944"/>
                    <a:pt x="253365" y="33182"/>
                    <a:pt x="224790" y="34134"/>
                  </a:cubicBezTo>
                  <a:cubicBezTo>
                    <a:pt x="197168" y="35087"/>
                    <a:pt x="170498" y="37944"/>
                    <a:pt x="144780" y="47469"/>
                  </a:cubicBezTo>
                  <a:cubicBezTo>
                    <a:pt x="128588" y="53184"/>
                    <a:pt x="111443" y="58899"/>
                    <a:pt x="97155" y="67472"/>
                  </a:cubicBezTo>
                  <a:cubicBezTo>
                    <a:pt x="62865" y="86522"/>
                    <a:pt x="33338" y="111287"/>
                    <a:pt x="11430" y="144624"/>
                  </a:cubicBezTo>
                  <a:cubicBezTo>
                    <a:pt x="8573" y="149387"/>
                    <a:pt x="3810" y="152244"/>
                    <a:pt x="0" y="156054"/>
                  </a:cubicBezTo>
                  <a:cubicBezTo>
                    <a:pt x="4763" y="133194"/>
                    <a:pt x="16193" y="113192"/>
                    <a:pt x="30480" y="95094"/>
                  </a:cubicBezTo>
                  <a:cubicBezTo>
                    <a:pt x="62865" y="52232"/>
                    <a:pt x="105728" y="24609"/>
                    <a:pt x="157163" y="10322"/>
                  </a:cubicBezTo>
                  <a:cubicBezTo>
                    <a:pt x="218123" y="-6823"/>
                    <a:pt x="277178" y="-1108"/>
                    <a:pt x="336233" y="21752"/>
                  </a:cubicBezTo>
                  <a:cubicBezTo>
                    <a:pt x="394335" y="44612"/>
                    <a:pt x="455295" y="53184"/>
                    <a:pt x="517208" y="46517"/>
                  </a:cubicBezTo>
                  <a:cubicBezTo>
                    <a:pt x="559118" y="41754"/>
                    <a:pt x="598170" y="30324"/>
                    <a:pt x="637223" y="16037"/>
                  </a:cubicBezTo>
                  <a:cubicBezTo>
                    <a:pt x="680085" y="-156"/>
                    <a:pt x="723900" y="-3013"/>
                    <a:pt x="768668" y="2702"/>
                  </a:cubicBezTo>
                  <a:cubicBezTo>
                    <a:pt x="810578" y="8417"/>
                    <a:pt x="847725" y="23657"/>
                    <a:pt x="881063" y="48422"/>
                  </a:cubicBezTo>
                  <a:cubicBezTo>
                    <a:pt x="916305" y="74139"/>
                    <a:pt x="941070" y="107477"/>
                    <a:pt x="956310" y="149387"/>
                  </a:cubicBezTo>
                  <a:cubicBezTo>
                    <a:pt x="956310" y="151292"/>
                    <a:pt x="956310" y="154149"/>
                    <a:pt x="957263" y="157007"/>
                  </a:cubicBezTo>
                  <a:close/>
                </a:path>
              </a:pathLst>
            </a:custGeom>
            <a:solidFill>
              <a:srgbClr val="B3B4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5" name="Google Shape;1065;p8"/>
            <p:cNvSpPr/>
            <p:nvPr/>
          </p:nvSpPr>
          <p:spPr>
            <a:xfrm>
              <a:off x="6691496" y="2814238"/>
              <a:ext cx="812673" cy="274949"/>
            </a:xfrm>
            <a:custGeom>
              <a:avLst/>
              <a:gdLst/>
              <a:ahLst/>
              <a:cxnLst/>
              <a:rect l="l" t="t" r="r" b="b"/>
              <a:pathLst>
                <a:path w="514350" h="175406" extrusionOk="0">
                  <a:moveTo>
                    <a:pt x="514350" y="173501"/>
                  </a:moveTo>
                  <a:cubicBezTo>
                    <a:pt x="512445" y="172549"/>
                    <a:pt x="509588" y="171596"/>
                    <a:pt x="508635" y="170644"/>
                  </a:cubicBezTo>
                  <a:cubicBezTo>
                    <a:pt x="490538" y="140164"/>
                    <a:pt x="466725" y="115399"/>
                    <a:pt x="436245" y="96349"/>
                  </a:cubicBezTo>
                  <a:cubicBezTo>
                    <a:pt x="407670" y="78251"/>
                    <a:pt x="377190" y="63964"/>
                    <a:pt x="344805" y="56344"/>
                  </a:cubicBezTo>
                  <a:cubicBezTo>
                    <a:pt x="322897" y="50629"/>
                    <a:pt x="300038" y="47771"/>
                    <a:pt x="278130" y="45866"/>
                  </a:cubicBezTo>
                  <a:cubicBezTo>
                    <a:pt x="256222" y="44914"/>
                    <a:pt x="234315" y="44914"/>
                    <a:pt x="212408" y="47771"/>
                  </a:cubicBezTo>
                  <a:cubicBezTo>
                    <a:pt x="190500" y="50629"/>
                    <a:pt x="169545" y="57296"/>
                    <a:pt x="148590" y="63011"/>
                  </a:cubicBezTo>
                  <a:cubicBezTo>
                    <a:pt x="126683" y="68726"/>
                    <a:pt x="106680" y="79204"/>
                    <a:pt x="87630" y="90634"/>
                  </a:cubicBezTo>
                  <a:cubicBezTo>
                    <a:pt x="62865" y="105874"/>
                    <a:pt x="40958" y="123971"/>
                    <a:pt x="22860" y="146831"/>
                  </a:cubicBezTo>
                  <a:cubicBezTo>
                    <a:pt x="17145" y="154451"/>
                    <a:pt x="13335" y="162071"/>
                    <a:pt x="7620" y="169691"/>
                  </a:cubicBezTo>
                  <a:cubicBezTo>
                    <a:pt x="5715" y="172549"/>
                    <a:pt x="2858" y="173501"/>
                    <a:pt x="0" y="175406"/>
                  </a:cubicBezTo>
                  <a:cubicBezTo>
                    <a:pt x="11430" y="110636"/>
                    <a:pt x="50483" y="67774"/>
                    <a:pt x="105727" y="37294"/>
                  </a:cubicBezTo>
                  <a:cubicBezTo>
                    <a:pt x="160020" y="6814"/>
                    <a:pt x="218122" y="-3664"/>
                    <a:pt x="280035" y="1099"/>
                  </a:cubicBezTo>
                  <a:cubicBezTo>
                    <a:pt x="335280" y="4909"/>
                    <a:pt x="386715" y="21101"/>
                    <a:pt x="432435" y="53486"/>
                  </a:cubicBezTo>
                  <a:cubicBezTo>
                    <a:pt x="468630" y="79204"/>
                    <a:pt x="495300" y="111589"/>
                    <a:pt x="508635" y="155404"/>
                  </a:cubicBezTo>
                  <a:cubicBezTo>
                    <a:pt x="509588" y="157309"/>
                    <a:pt x="509588" y="160166"/>
                    <a:pt x="509588" y="163024"/>
                  </a:cubicBezTo>
                  <a:cubicBezTo>
                    <a:pt x="509588" y="163976"/>
                    <a:pt x="510540" y="164929"/>
                    <a:pt x="510540" y="166834"/>
                  </a:cubicBezTo>
                  <a:cubicBezTo>
                    <a:pt x="513397" y="167786"/>
                    <a:pt x="513397" y="170644"/>
                    <a:pt x="514350" y="173501"/>
                  </a:cubicBezTo>
                  <a:close/>
                </a:path>
              </a:pathLst>
            </a:custGeom>
            <a:solidFill>
              <a:srgbClr val="B3B4B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6" name="Google Shape;1066;p8"/>
            <p:cNvSpPr/>
            <p:nvPr/>
          </p:nvSpPr>
          <p:spPr>
            <a:xfrm>
              <a:off x="7330501" y="2830926"/>
              <a:ext cx="181327" cy="160144"/>
            </a:xfrm>
            <a:custGeom>
              <a:avLst/>
              <a:gdLst/>
              <a:ahLst/>
              <a:cxnLst/>
              <a:rect l="l" t="t" r="r" b="b"/>
              <a:pathLst>
                <a:path w="114764" h="102165" extrusionOk="0">
                  <a:moveTo>
                    <a:pt x="114765" y="73342"/>
                  </a:moveTo>
                  <a:cubicBezTo>
                    <a:pt x="109049" y="87630"/>
                    <a:pt x="98572" y="96202"/>
                    <a:pt x="84285" y="101917"/>
                  </a:cubicBezTo>
                  <a:cubicBezTo>
                    <a:pt x="82380" y="102870"/>
                    <a:pt x="77617" y="100965"/>
                    <a:pt x="76665" y="98107"/>
                  </a:cubicBezTo>
                  <a:cubicBezTo>
                    <a:pt x="58567" y="73342"/>
                    <a:pt x="35707" y="51435"/>
                    <a:pt x="9990" y="34290"/>
                  </a:cubicBezTo>
                  <a:cubicBezTo>
                    <a:pt x="-2393" y="25717"/>
                    <a:pt x="-2393" y="25717"/>
                    <a:pt x="5227" y="12382"/>
                  </a:cubicBezTo>
                  <a:cubicBezTo>
                    <a:pt x="8085" y="7620"/>
                    <a:pt x="11895" y="3810"/>
                    <a:pt x="14752" y="0"/>
                  </a:cubicBezTo>
                  <a:cubicBezTo>
                    <a:pt x="16657" y="1905"/>
                    <a:pt x="18562" y="4763"/>
                    <a:pt x="20467" y="4763"/>
                  </a:cubicBezTo>
                  <a:cubicBezTo>
                    <a:pt x="25230" y="5715"/>
                    <a:pt x="30945" y="4763"/>
                    <a:pt x="35707" y="4763"/>
                  </a:cubicBezTo>
                  <a:cubicBezTo>
                    <a:pt x="55710" y="4763"/>
                    <a:pt x="72855" y="12382"/>
                    <a:pt x="88095" y="26670"/>
                  </a:cubicBezTo>
                  <a:cubicBezTo>
                    <a:pt x="100477" y="39052"/>
                    <a:pt x="110002" y="52388"/>
                    <a:pt x="111907" y="69532"/>
                  </a:cubicBezTo>
                  <a:cubicBezTo>
                    <a:pt x="112860" y="71438"/>
                    <a:pt x="113812" y="72390"/>
                    <a:pt x="114765" y="73342"/>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7" name="Google Shape;1067;p8"/>
            <p:cNvSpPr/>
            <p:nvPr/>
          </p:nvSpPr>
          <p:spPr>
            <a:xfrm>
              <a:off x="6679982" y="2842620"/>
              <a:ext cx="179325" cy="148756"/>
            </a:xfrm>
            <a:custGeom>
              <a:avLst/>
              <a:gdLst/>
              <a:ahLst/>
              <a:cxnLst/>
              <a:rect l="l" t="t" r="r" b="b"/>
              <a:pathLst>
                <a:path w="113497" h="94900" extrusionOk="0">
                  <a:moveTo>
                    <a:pt x="101917" y="0"/>
                  </a:moveTo>
                  <a:cubicBezTo>
                    <a:pt x="105727" y="5715"/>
                    <a:pt x="109538" y="10478"/>
                    <a:pt x="113347" y="16193"/>
                  </a:cubicBezTo>
                  <a:cubicBezTo>
                    <a:pt x="114300" y="17145"/>
                    <a:pt x="110490" y="21908"/>
                    <a:pt x="108585" y="22860"/>
                  </a:cubicBezTo>
                  <a:cubicBezTo>
                    <a:pt x="90488" y="36195"/>
                    <a:pt x="72390" y="49530"/>
                    <a:pt x="55245" y="63818"/>
                  </a:cubicBezTo>
                  <a:cubicBezTo>
                    <a:pt x="45720" y="71438"/>
                    <a:pt x="39052" y="80963"/>
                    <a:pt x="31432" y="90488"/>
                  </a:cubicBezTo>
                  <a:cubicBezTo>
                    <a:pt x="27622" y="96203"/>
                    <a:pt x="23813" y="96203"/>
                    <a:pt x="19050" y="91440"/>
                  </a:cubicBezTo>
                  <a:cubicBezTo>
                    <a:pt x="12382" y="83820"/>
                    <a:pt x="6667" y="76200"/>
                    <a:pt x="0" y="68580"/>
                  </a:cubicBezTo>
                  <a:cubicBezTo>
                    <a:pt x="2857" y="64770"/>
                    <a:pt x="6667" y="60960"/>
                    <a:pt x="7620" y="57150"/>
                  </a:cubicBezTo>
                  <a:cubicBezTo>
                    <a:pt x="13335" y="37148"/>
                    <a:pt x="26670" y="22860"/>
                    <a:pt x="43815" y="13335"/>
                  </a:cubicBezTo>
                  <a:cubicBezTo>
                    <a:pt x="59055" y="4763"/>
                    <a:pt x="75247" y="1905"/>
                    <a:pt x="92392" y="2858"/>
                  </a:cubicBezTo>
                  <a:cubicBezTo>
                    <a:pt x="95250" y="2858"/>
                    <a:pt x="98107" y="953"/>
                    <a:pt x="101917"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8" name="Google Shape;1068;p8"/>
            <p:cNvSpPr/>
            <p:nvPr/>
          </p:nvSpPr>
          <p:spPr>
            <a:xfrm>
              <a:off x="6669443" y="2810673"/>
              <a:ext cx="171564" cy="139468"/>
            </a:xfrm>
            <a:custGeom>
              <a:avLst/>
              <a:gdLst/>
              <a:ahLst/>
              <a:cxnLst/>
              <a:rect l="l" t="t" r="r" b="b"/>
              <a:pathLst>
                <a:path w="108585" h="88975" extrusionOk="0">
                  <a:moveTo>
                    <a:pt x="108585" y="20395"/>
                  </a:moveTo>
                  <a:cubicBezTo>
                    <a:pt x="105727" y="21348"/>
                    <a:pt x="101918" y="23253"/>
                    <a:pt x="99060" y="23253"/>
                  </a:cubicBezTo>
                  <a:cubicBezTo>
                    <a:pt x="81915" y="22300"/>
                    <a:pt x="65723" y="25158"/>
                    <a:pt x="50483" y="33730"/>
                  </a:cubicBezTo>
                  <a:cubicBezTo>
                    <a:pt x="33338" y="44208"/>
                    <a:pt x="20002" y="57543"/>
                    <a:pt x="14288" y="77545"/>
                  </a:cubicBezTo>
                  <a:cubicBezTo>
                    <a:pt x="13335" y="82308"/>
                    <a:pt x="9525" y="85165"/>
                    <a:pt x="6668" y="88975"/>
                  </a:cubicBezTo>
                  <a:cubicBezTo>
                    <a:pt x="6668" y="88023"/>
                    <a:pt x="5715" y="86118"/>
                    <a:pt x="5715" y="85165"/>
                  </a:cubicBezTo>
                  <a:cubicBezTo>
                    <a:pt x="4763" y="84213"/>
                    <a:pt x="4763" y="83260"/>
                    <a:pt x="3810" y="82308"/>
                  </a:cubicBezTo>
                  <a:cubicBezTo>
                    <a:pt x="2858" y="79450"/>
                    <a:pt x="2858" y="76593"/>
                    <a:pt x="1905" y="73735"/>
                  </a:cubicBezTo>
                  <a:cubicBezTo>
                    <a:pt x="952" y="70878"/>
                    <a:pt x="952" y="68020"/>
                    <a:pt x="0" y="65163"/>
                  </a:cubicBezTo>
                  <a:cubicBezTo>
                    <a:pt x="0" y="63258"/>
                    <a:pt x="0" y="61353"/>
                    <a:pt x="0" y="60400"/>
                  </a:cubicBezTo>
                  <a:cubicBezTo>
                    <a:pt x="952" y="57543"/>
                    <a:pt x="952" y="54685"/>
                    <a:pt x="1905" y="51828"/>
                  </a:cubicBezTo>
                  <a:cubicBezTo>
                    <a:pt x="3810" y="27063"/>
                    <a:pt x="28575" y="2298"/>
                    <a:pt x="54293" y="393"/>
                  </a:cubicBezTo>
                  <a:cubicBezTo>
                    <a:pt x="75248" y="-1512"/>
                    <a:pt x="94298" y="3250"/>
                    <a:pt x="108585" y="20395"/>
                  </a:cubicBezTo>
                  <a:close/>
                </a:path>
              </a:pathLst>
            </a:custGeom>
            <a:solidFill>
              <a:srgbClr val="B2B3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9" name="Google Shape;1069;p8"/>
            <p:cNvSpPr/>
            <p:nvPr/>
          </p:nvSpPr>
          <p:spPr>
            <a:xfrm>
              <a:off x="7353819" y="2802997"/>
              <a:ext cx="165545" cy="142911"/>
            </a:xfrm>
            <a:custGeom>
              <a:avLst/>
              <a:gdLst/>
              <a:ahLst/>
              <a:cxnLst/>
              <a:rect l="l" t="t" r="r" b="b"/>
              <a:pathLst>
                <a:path w="104775" h="91171" extrusionOk="0">
                  <a:moveTo>
                    <a:pt x="100013" y="91171"/>
                  </a:moveTo>
                  <a:cubicBezTo>
                    <a:pt x="99060" y="90219"/>
                    <a:pt x="97155" y="89266"/>
                    <a:pt x="97155" y="88314"/>
                  </a:cubicBezTo>
                  <a:cubicBezTo>
                    <a:pt x="95250" y="70216"/>
                    <a:pt x="85725" y="56881"/>
                    <a:pt x="73342" y="45451"/>
                  </a:cubicBezTo>
                  <a:cubicBezTo>
                    <a:pt x="59055" y="31164"/>
                    <a:pt x="41910" y="24496"/>
                    <a:pt x="20955" y="23544"/>
                  </a:cubicBezTo>
                  <a:cubicBezTo>
                    <a:pt x="16192" y="23544"/>
                    <a:pt x="10478" y="24496"/>
                    <a:pt x="5715" y="23544"/>
                  </a:cubicBezTo>
                  <a:cubicBezTo>
                    <a:pt x="3810" y="23544"/>
                    <a:pt x="1905" y="20686"/>
                    <a:pt x="0" y="18781"/>
                  </a:cubicBezTo>
                  <a:cubicBezTo>
                    <a:pt x="953" y="17829"/>
                    <a:pt x="2858" y="15924"/>
                    <a:pt x="3810" y="14971"/>
                  </a:cubicBezTo>
                  <a:cubicBezTo>
                    <a:pt x="4763" y="14019"/>
                    <a:pt x="6667" y="13066"/>
                    <a:pt x="7620" y="12114"/>
                  </a:cubicBezTo>
                  <a:cubicBezTo>
                    <a:pt x="10478" y="11161"/>
                    <a:pt x="12383" y="9256"/>
                    <a:pt x="15240" y="8304"/>
                  </a:cubicBezTo>
                  <a:cubicBezTo>
                    <a:pt x="17145" y="7351"/>
                    <a:pt x="18097" y="6399"/>
                    <a:pt x="20003" y="5446"/>
                  </a:cubicBezTo>
                  <a:cubicBezTo>
                    <a:pt x="21908" y="4494"/>
                    <a:pt x="24765" y="4494"/>
                    <a:pt x="26670" y="3541"/>
                  </a:cubicBezTo>
                  <a:cubicBezTo>
                    <a:pt x="27622" y="2589"/>
                    <a:pt x="28575" y="2589"/>
                    <a:pt x="30480" y="1636"/>
                  </a:cubicBezTo>
                  <a:cubicBezTo>
                    <a:pt x="58103" y="-5031"/>
                    <a:pt x="88583" y="9256"/>
                    <a:pt x="99060" y="34021"/>
                  </a:cubicBezTo>
                  <a:cubicBezTo>
                    <a:pt x="100013" y="35926"/>
                    <a:pt x="100965" y="36879"/>
                    <a:pt x="101917" y="38784"/>
                  </a:cubicBezTo>
                  <a:cubicBezTo>
                    <a:pt x="101917" y="40689"/>
                    <a:pt x="102870" y="42594"/>
                    <a:pt x="102870" y="43546"/>
                  </a:cubicBezTo>
                  <a:cubicBezTo>
                    <a:pt x="103822" y="44499"/>
                    <a:pt x="103822" y="45451"/>
                    <a:pt x="104775" y="47356"/>
                  </a:cubicBezTo>
                  <a:cubicBezTo>
                    <a:pt x="104775" y="57834"/>
                    <a:pt x="104775" y="67359"/>
                    <a:pt x="104775" y="77836"/>
                  </a:cubicBezTo>
                  <a:cubicBezTo>
                    <a:pt x="103822" y="78789"/>
                    <a:pt x="103822" y="79741"/>
                    <a:pt x="102870" y="81646"/>
                  </a:cubicBezTo>
                  <a:cubicBezTo>
                    <a:pt x="102870" y="84504"/>
                    <a:pt x="101917" y="87361"/>
                    <a:pt x="100013" y="91171"/>
                  </a:cubicBezTo>
                  <a:close/>
                </a:path>
              </a:pathLst>
            </a:custGeom>
            <a:solidFill>
              <a:srgbClr val="B4B5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0" name="Google Shape;1070;p8"/>
            <p:cNvSpPr/>
            <p:nvPr/>
          </p:nvSpPr>
          <p:spPr>
            <a:xfrm>
              <a:off x="6638484" y="2687917"/>
              <a:ext cx="3010" cy="13437"/>
            </a:xfrm>
            <a:custGeom>
              <a:avLst/>
              <a:gdLst/>
              <a:ahLst/>
              <a:cxnLst/>
              <a:rect l="l" t="t" r="r" b="b"/>
              <a:pathLst>
                <a:path w="1905" h="8572" extrusionOk="0">
                  <a:moveTo>
                    <a:pt x="1905" y="0"/>
                  </a:moveTo>
                  <a:cubicBezTo>
                    <a:pt x="952" y="2858"/>
                    <a:pt x="952" y="5715"/>
                    <a:pt x="0" y="8573"/>
                  </a:cubicBezTo>
                  <a:cubicBezTo>
                    <a:pt x="952" y="5715"/>
                    <a:pt x="952" y="2858"/>
                    <a:pt x="1905"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1" name="Google Shape;1071;p8"/>
            <p:cNvSpPr/>
            <p:nvPr/>
          </p:nvSpPr>
          <p:spPr>
            <a:xfrm>
              <a:off x="6638484" y="2708806"/>
              <a:ext cx="3010" cy="13437"/>
            </a:xfrm>
            <a:custGeom>
              <a:avLst/>
              <a:gdLst/>
              <a:ahLst/>
              <a:cxnLst/>
              <a:rect l="l" t="t" r="r" b="b"/>
              <a:pathLst>
                <a:path w="1905" h="8572" extrusionOk="0">
                  <a:moveTo>
                    <a:pt x="0" y="0"/>
                  </a:moveTo>
                  <a:cubicBezTo>
                    <a:pt x="952" y="2857"/>
                    <a:pt x="952" y="5715"/>
                    <a:pt x="1905" y="8573"/>
                  </a:cubicBezTo>
                  <a:cubicBezTo>
                    <a:pt x="952" y="5715"/>
                    <a:pt x="952" y="2857"/>
                    <a:pt x="0"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2" name="Google Shape;1072;p8"/>
            <p:cNvSpPr/>
            <p:nvPr/>
          </p:nvSpPr>
          <p:spPr>
            <a:xfrm>
              <a:off x="7498153" y="2913218"/>
              <a:ext cx="1504" cy="5972"/>
            </a:xfrm>
            <a:custGeom>
              <a:avLst/>
              <a:gdLst/>
              <a:ahLst/>
              <a:cxnLst/>
              <a:rect l="l" t="t" r="r" b="b"/>
              <a:pathLst>
                <a:path w="952" h="3810" extrusionOk="0">
                  <a:moveTo>
                    <a:pt x="953" y="3810"/>
                  </a:moveTo>
                  <a:cubicBezTo>
                    <a:pt x="953" y="2858"/>
                    <a:pt x="0" y="1905"/>
                    <a:pt x="0" y="0"/>
                  </a:cubicBezTo>
                  <a:cubicBezTo>
                    <a:pt x="0" y="952"/>
                    <a:pt x="0" y="2858"/>
                    <a:pt x="953" y="3810"/>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3" name="Google Shape;1073;p8"/>
            <p:cNvSpPr/>
            <p:nvPr/>
          </p:nvSpPr>
          <p:spPr>
            <a:xfrm>
              <a:off x="6644508" y="2735663"/>
              <a:ext cx="3008" cy="4478"/>
            </a:xfrm>
            <a:custGeom>
              <a:avLst/>
              <a:gdLst/>
              <a:ahLst/>
              <a:cxnLst/>
              <a:rect l="l" t="t" r="r" b="b"/>
              <a:pathLst>
                <a:path w="1904" h="2857" extrusionOk="0">
                  <a:moveTo>
                    <a:pt x="0" y="0"/>
                  </a:moveTo>
                  <a:cubicBezTo>
                    <a:pt x="952" y="953"/>
                    <a:pt x="952" y="1905"/>
                    <a:pt x="1905" y="2858"/>
                  </a:cubicBezTo>
                  <a:cubicBezTo>
                    <a:pt x="952" y="1905"/>
                    <a:pt x="0" y="953"/>
                    <a:pt x="0"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4" name="Google Shape;1074;p8"/>
            <p:cNvSpPr/>
            <p:nvPr/>
          </p:nvSpPr>
          <p:spPr>
            <a:xfrm>
              <a:off x="7268171" y="3216922"/>
              <a:ext cx="312513" cy="175272"/>
            </a:xfrm>
            <a:custGeom>
              <a:avLst/>
              <a:gdLst/>
              <a:ahLst/>
              <a:cxnLst/>
              <a:rect l="l" t="t" r="r" b="b"/>
              <a:pathLst>
                <a:path w="197793" h="111816" extrusionOk="0">
                  <a:moveTo>
                    <a:pt x="108353" y="0"/>
                  </a:moveTo>
                  <a:cubicBezTo>
                    <a:pt x="151216" y="0"/>
                    <a:pt x="183601" y="23813"/>
                    <a:pt x="195983" y="64770"/>
                  </a:cubicBezTo>
                  <a:cubicBezTo>
                    <a:pt x="202651" y="85725"/>
                    <a:pt x="190268" y="106680"/>
                    <a:pt x="169313" y="111443"/>
                  </a:cubicBezTo>
                  <a:cubicBezTo>
                    <a:pt x="163598" y="112395"/>
                    <a:pt x="156931" y="111443"/>
                    <a:pt x="152168" y="109538"/>
                  </a:cubicBezTo>
                  <a:cubicBezTo>
                    <a:pt x="124546" y="96202"/>
                    <a:pt x="94066" y="93345"/>
                    <a:pt x="63586" y="92393"/>
                  </a:cubicBezTo>
                  <a:cubicBezTo>
                    <a:pt x="46441" y="91440"/>
                    <a:pt x="29296" y="89535"/>
                    <a:pt x="12151" y="85725"/>
                  </a:cubicBezTo>
                  <a:cubicBezTo>
                    <a:pt x="721" y="82868"/>
                    <a:pt x="-3089" y="72390"/>
                    <a:pt x="2626" y="61913"/>
                  </a:cubicBezTo>
                  <a:cubicBezTo>
                    <a:pt x="8341" y="52388"/>
                    <a:pt x="15961" y="42863"/>
                    <a:pt x="24533" y="35243"/>
                  </a:cubicBezTo>
                  <a:cubicBezTo>
                    <a:pt x="48346" y="13335"/>
                    <a:pt x="75968" y="0"/>
                    <a:pt x="108353" y="0"/>
                  </a:cubicBezTo>
                  <a:close/>
                </a:path>
              </a:pathLst>
            </a:custGeom>
            <a:solidFill>
              <a:srgbClr val="2623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5" name="Google Shape;1075;p8"/>
            <p:cNvSpPr/>
            <p:nvPr/>
          </p:nvSpPr>
          <p:spPr>
            <a:xfrm>
              <a:off x="6573231" y="3202611"/>
              <a:ext cx="383674" cy="211494"/>
            </a:xfrm>
            <a:custGeom>
              <a:avLst/>
              <a:gdLst/>
              <a:ahLst/>
              <a:cxnLst/>
              <a:rect l="l" t="t" r="r" b="b"/>
              <a:pathLst>
                <a:path w="196756" h="110730" extrusionOk="0">
                  <a:moveTo>
                    <a:pt x="81951" y="0"/>
                  </a:moveTo>
                  <a:cubicBezTo>
                    <a:pt x="130528" y="1905"/>
                    <a:pt x="163866" y="20955"/>
                    <a:pt x="189583" y="53340"/>
                  </a:cubicBezTo>
                  <a:cubicBezTo>
                    <a:pt x="202918" y="70485"/>
                    <a:pt x="197203" y="84773"/>
                    <a:pt x="176248" y="88583"/>
                  </a:cubicBezTo>
                  <a:cubicBezTo>
                    <a:pt x="166723" y="90488"/>
                    <a:pt x="157198" y="91440"/>
                    <a:pt x="147673" y="91440"/>
                  </a:cubicBezTo>
                  <a:cubicBezTo>
                    <a:pt x="131481" y="92393"/>
                    <a:pt x="114336" y="90488"/>
                    <a:pt x="98143" y="93345"/>
                  </a:cubicBezTo>
                  <a:cubicBezTo>
                    <a:pt x="80046" y="96202"/>
                    <a:pt x="62901" y="102870"/>
                    <a:pt x="45756" y="108585"/>
                  </a:cubicBezTo>
                  <a:cubicBezTo>
                    <a:pt x="23848" y="116205"/>
                    <a:pt x="988" y="102870"/>
                    <a:pt x="36" y="79058"/>
                  </a:cubicBezTo>
                  <a:cubicBezTo>
                    <a:pt x="-917" y="53340"/>
                    <a:pt x="17181" y="20002"/>
                    <a:pt x="48613" y="7620"/>
                  </a:cubicBezTo>
                  <a:cubicBezTo>
                    <a:pt x="60996" y="3810"/>
                    <a:pt x="74331" y="952"/>
                    <a:pt x="81951" y="0"/>
                  </a:cubicBezTo>
                  <a:close/>
                </a:path>
              </a:pathLst>
            </a:custGeom>
            <a:solidFill>
              <a:srgbClr val="2522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6" name="Google Shape;1076;p8"/>
            <p:cNvSpPr/>
            <p:nvPr/>
          </p:nvSpPr>
          <p:spPr>
            <a:xfrm>
              <a:off x="6874541" y="2979871"/>
              <a:ext cx="116476" cy="115480"/>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7" name="Google Shape;1077;p8"/>
            <p:cNvSpPr/>
            <p:nvPr/>
          </p:nvSpPr>
          <p:spPr>
            <a:xfrm>
              <a:off x="7187769" y="2979871"/>
              <a:ext cx="116476" cy="115480"/>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8" name="Google Shape;1078;p8"/>
            <p:cNvSpPr/>
            <p:nvPr/>
          </p:nvSpPr>
          <p:spPr>
            <a:xfrm>
              <a:off x="6316434" y="3130115"/>
              <a:ext cx="1539775" cy="444140"/>
            </a:xfrm>
            <a:custGeom>
              <a:avLst/>
              <a:gdLst/>
              <a:ahLst/>
              <a:cxnLst/>
              <a:rect l="l" t="t" r="r" b="b"/>
              <a:pathLst>
                <a:path w="974541" h="283343" extrusionOk="0">
                  <a:moveTo>
                    <a:pt x="966701" y="124949"/>
                  </a:moveTo>
                  <a:cubicBezTo>
                    <a:pt x="968606" y="130664"/>
                    <a:pt x="970511" y="136379"/>
                    <a:pt x="971463" y="142094"/>
                  </a:cubicBezTo>
                  <a:cubicBezTo>
                    <a:pt x="977178" y="176384"/>
                    <a:pt x="975273" y="209722"/>
                    <a:pt x="962891" y="241154"/>
                  </a:cubicBezTo>
                  <a:cubicBezTo>
                    <a:pt x="949556" y="274492"/>
                    <a:pt x="910503" y="289732"/>
                    <a:pt x="876213" y="279254"/>
                  </a:cubicBezTo>
                  <a:cubicBezTo>
                    <a:pt x="842876" y="268777"/>
                    <a:pt x="808586" y="260204"/>
                    <a:pt x="775248" y="251632"/>
                  </a:cubicBezTo>
                  <a:cubicBezTo>
                    <a:pt x="750483" y="245917"/>
                    <a:pt x="725718" y="240202"/>
                    <a:pt x="700001" y="236392"/>
                  </a:cubicBezTo>
                  <a:cubicBezTo>
                    <a:pt x="679998" y="232582"/>
                    <a:pt x="660948" y="230677"/>
                    <a:pt x="640946" y="228772"/>
                  </a:cubicBezTo>
                  <a:cubicBezTo>
                    <a:pt x="606656" y="225914"/>
                    <a:pt x="572366" y="222104"/>
                    <a:pt x="537123" y="221152"/>
                  </a:cubicBezTo>
                  <a:cubicBezTo>
                    <a:pt x="503786" y="220199"/>
                    <a:pt x="470448" y="220199"/>
                    <a:pt x="436158" y="221152"/>
                  </a:cubicBezTo>
                  <a:cubicBezTo>
                    <a:pt x="411393" y="222104"/>
                    <a:pt x="387581" y="223057"/>
                    <a:pt x="362816" y="225914"/>
                  </a:cubicBezTo>
                  <a:cubicBezTo>
                    <a:pt x="338051" y="227819"/>
                    <a:pt x="313286" y="231629"/>
                    <a:pt x="289473" y="234487"/>
                  </a:cubicBezTo>
                  <a:cubicBezTo>
                    <a:pt x="267566" y="237344"/>
                    <a:pt x="246611" y="241154"/>
                    <a:pt x="224703" y="244964"/>
                  </a:cubicBezTo>
                  <a:cubicBezTo>
                    <a:pt x="200891" y="249727"/>
                    <a:pt x="176126" y="255442"/>
                    <a:pt x="152313" y="262109"/>
                  </a:cubicBezTo>
                  <a:cubicBezTo>
                    <a:pt x="131358" y="267824"/>
                    <a:pt x="110403" y="273539"/>
                    <a:pt x="89448" y="281159"/>
                  </a:cubicBezTo>
                  <a:cubicBezTo>
                    <a:pt x="63731" y="289732"/>
                    <a:pt x="21821" y="272587"/>
                    <a:pt x="10391" y="238297"/>
                  </a:cubicBezTo>
                  <a:cubicBezTo>
                    <a:pt x="-2944" y="201149"/>
                    <a:pt x="-2944" y="163049"/>
                    <a:pt x="7533" y="124949"/>
                  </a:cubicBezTo>
                  <a:cubicBezTo>
                    <a:pt x="7533" y="123997"/>
                    <a:pt x="8486" y="123997"/>
                    <a:pt x="9438" y="123044"/>
                  </a:cubicBezTo>
                  <a:cubicBezTo>
                    <a:pt x="13248" y="119234"/>
                    <a:pt x="18011" y="116377"/>
                    <a:pt x="20868" y="111614"/>
                  </a:cubicBezTo>
                  <a:cubicBezTo>
                    <a:pt x="42776" y="78277"/>
                    <a:pt x="72303" y="53512"/>
                    <a:pt x="106593" y="34462"/>
                  </a:cubicBezTo>
                  <a:cubicBezTo>
                    <a:pt x="121833" y="25889"/>
                    <a:pt x="138026" y="21127"/>
                    <a:pt x="154218" y="14459"/>
                  </a:cubicBezTo>
                  <a:cubicBezTo>
                    <a:pt x="179936" y="4934"/>
                    <a:pt x="206606" y="2077"/>
                    <a:pt x="234228" y="1124"/>
                  </a:cubicBezTo>
                  <a:cubicBezTo>
                    <a:pt x="261851" y="172"/>
                    <a:pt x="290426" y="4934"/>
                    <a:pt x="317096" y="12554"/>
                  </a:cubicBezTo>
                  <a:cubicBezTo>
                    <a:pt x="340908" y="19222"/>
                    <a:pt x="364721" y="29699"/>
                    <a:pt x="388533" y="36367"/>
                  </a:cubicBezTo>
                  <a:cubicBezTo>
                    <a:pt x="407583" y="42082"/>
                    <a:pt x="427586" y="45892"/>
                    <a:pt x="446636" y="47797"/>
                  </a:cubicBezTo>
                  <a:cubicBezTo>
                    <a:pt x="467591" y="49702"/>
                    <a:pt x="488546" y="49702"/>
                    <a:pt x="509501" y="47797"/>
                  </a:cubicBezTo>
                  <a:cubicBezTo>
                    <a:pt x="531408" y="46844"/>
                    <a:pt x="552363" y="44939"/>
                    <a:pt x="573318" y="39224"/>
                  </a:cubicBezTo>
                  <a:cubicBezTo>
                    <a:pt x="600941" y="32557"/>
                    <a:pt x="626658" y="22079"/>
                    <a:pt x="654281" y="13507"/>
                  </a:cubicBezTo>
                  <a:cubicBezTo>
                    <a:pt x="666663" y="9697"/>
                    <a:pt x="678093" y="5887"/>
                    <a:pt x="690476" y="3982"/>
                  </a:cubicBezTo>
                  <a:cubicBezTo>
                    <a:pt x="714288" y="172"/>
                    <a:pt x="738101" y="-1733"/>
                    <a:pt x="762866" y="2077"/>
                  </a:cubicBezTo>
                  <a:cubicBezTo>
                    <a:pt x="776201" y="3982"/>
                    <a:pt x="789536" y="4934"/>
                    <a:pt x="802871" y="8744"/>
                  </a:cubicBezTo>
                  <a:cubicBezTo>
                    <a:pt x="820016" y="13507"/>
                    <a:pt x="836208" y="19222"/>
                    <a:pt x="852401" y="25889"/>
                  </a:cubicBezTo>
                  <a:cubicBezTo>
                    <a:pt x="863831" y="30652"/>
                    <a:pt x="875261" y="36367"/>
                    <a:pt x="885738" y="43987"/>
                  </a:cubicBezTo>
                  <a:cubicBezTo>
                    <a:pt x="901931" y="56369"/>
                    <a:pt x="918123" y="68752"/>
                    <a:pt x="933363" y="83039"/>
                  </a:cubicBezTo>
                  <a:cubicBezTo>
                    <a:pt x="946698" y="95422"/>
                    <a:pt x="956223" y="110662"/>
                    <a:pt x="962891" y="126854"/>
                  </a:cubicBezTo>
                  <a:cubicBezTo>
                    <a:pt x="963843" y="126854"/>
                    <a:pt x="964796" y="125902"/>
                    <a:pt x="966701" y="124949"/>
                  </a:cubicBezTo>
                  <a:close/>
                  <a:moveTo>
                    <a:pt x="710478" y="55417"/>
                  </a:moveTo>
                  <a:cubicBezTo>
                    <a:pt x="678093" y="55417"/>
                    <a:pt x="650471" y="68752"/>
                    <a:pt x="626658" y="89707"/>
                  </a:cubicBezTo>
                  <a:cubicBezTo>
                    <a:pt x="618086" y="97327"/>
                    <a:pt x="610466" y="106852"/>
                    <a:pt x="604751" y="116377"/>
                  </a:cubicBezTo>
                  <a:cubicBezTo>
                    <a:pt x="598083" y="126854"/>
                    <a:pt x="601893" y="137332"/>
                    <a:pt x="614276" y="140189"/>
                  </a:cubicBezTo>
                  <a:cubicBezTo>
                    <a:pt x="631421" y="143999"/>
                    <a:pt x="648566" y="146857"/>
                    <a:pt x="665711" y="146857"/>
                  </a:cubicBezTo>
                  <a:cubicBezTo>
                    <a:pt x="696191" y="147809"/>
                    <a:pt x="725718" y="150667"/>
                    <a:pt x="754293" y="164002"/>
                  </a:cubicBezTo>
                  <a:cubicBezTo>
                    <a:pt x="759056" y="166859"/>
                    <a:pt x="765723" y="166859"/>
                    <a:pt x="771438" y="165907"/>
                  </a:cubicBezTo>
                  <a:cubicBezTo>
                    <a:pt x="793346" y="162097"/>
                    <a:pt x="804776" y="141142"/>
                    <a:pt x="798108" y="119234"/>
                  </a:cubicBezTo>
                  <a:cubicBezTo>
                    <a:pt x="785726" y="79229"/>
                    <a:pt x="753341" y="54464"/>
                    <a:pt x="710478" y="55417"/>
                  </a:cubicBezTo>
                  <a:close/>
                  <a:moveTo>
                    <a:pt x="258993" y="50654"/>
                  </a:moveTo>
                  <a:cubicBezTo>
                    <a:pt x="252326" y="52559"/>
                    <a:pt x="238038" y="54464"/>
                    <a:pt x="225656" y="59227"/>
                  </a:cubicBezTo>
                  <a:cubicBezTo>
                    <a:pt x="193271" y="71609"/>
                    <a:pt x="175173" y="104947"/>
                    <a:pt x="177078" y="130664"/>
                  </a:cubicBezTo>
                  <a:cubicBezTo>
                    <a:pt x="178031" y="153524"/>
                    <a:pt x="200891" y="167812"/>
                    <a:pt x="222798" y="160192"/>
                  </a:cubicBezTo>
                  <a:cubicBezTo>
                    <a:pt x="239943" y="153524"/>
                    <a:pt x="257088" y="147809"/>
                    <a:pt x="275186" y="144952"/>
                  </a:cubicBezTo>
                  <a:cubicBezTo>
                    <a:pt x="291378" y="142094"/>
                    <a:pt x="308523" y="143999"/>
                    <a:pt x="324716" y="143047"/>
                  </a:cubicBezTo>
                  <a:cubicBezTo>
                    <a:pt x="334241" y="142094"/>
                    <a:pt x="343766" y="142094"/>
                    <a:pt x="353291" y="140189"/>
                  </a:cubicBezTo>
                  <a:cubicBezTo>
                    <a:pt x="375198" y="136379"/>
                    <a:pt x="380913" y="122092"/>
                    <a:pt x="366626" y="104947"/>
                  </a:cubicBezTo>
                  <a:cubicBezTo>
                    <a:pt x="340908" y="71609"/>
                    <a:pt x="307571" y="52559"/>
                    <a:pt x="258993" y="50654"/>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079" name="Google Shape;1079;p8"/>
          <p:cNvGrpSpPr/>
          <p:nvPr/>
        </p:nvGrpSpPr>
        <p:grpSpPr>
          <a:xfrm>
            <a:off x="5492849" y="5530552"/>
            <a:ext cx="1129733" cy="650306"/>
            <a:chOff x="6316434" y="2687917"/>
            <a:chExt cx="1539775" cy="886338"/>
          </a:xfrm>
        </p:grpSpPr>
        <p:sp>
          <p:nvSpPr>
            <p:cNvPr id="1080" name="Google Shape;1080;p8"/>
            <p:cNvSpPr/>
            <p:nvPr/>
          </p:nvSpPr>
          <p:spPr>
            <a:xfrm>
              <a:off x="6685476" y="2861323"/>
              <a:ext cx="821891" cy="301065"/>
            </a:xfrm>
            <a:custGeom>
              <a:avLst/>
              <a:gdLst/>
              <a:ahLst/>
              <a:cxnLst/>
              <a:rect l="l" t="t" r="r" b="b"/>
              <a:pathLst>
                <a:path w="520184" h="192067" extrusionOk="0">
                  <a:moveTo>
                    <a:pt x="517006" y="127252"/>
                  </a:moveTo>
                  <a:cubicBezTo>
                    <a:pt x="517958" y="130110"/>
                    <a:pt x="519863" y="132967"/>
                    <a:pt x="519863" y="135825"/>
                  </a:cubicBezTo>
                  <a:cubicBezTo>
                    <a:pt x="520816" y="140587"/>
                    <a:pt x="519863" y="142492"/>
                    <a:pt x="514148" y="143445"/>
                  </a:cubicBezTo>
                  <a:cubicBezTo>
                    <a:pt x="491288" y="145350"/>
                    <a:pt x="468428" y="145350"/>
                    <a:pt x="446521" y="149160"/>
                  </a:cubicBezTo>
                  <a:cubicBezTo>
                    <a:pt x="429376" y="152017"/>
                    <a:pt x="413183" y="156780"/>
                    <a:pt x="396991" y="162495"/>
                  </a:cubicBezTo>
                  <a:cubicBezTo>
                    <a:pt x="367463" y="173925"/>
                    <a:pt x="337936" y="183450"/>
                    <a:pt x="306503" y="188212"/>
                  </a:cubicBezTo>
                  <a:cubicBezTo>
                    <a:pt x="274118" y="192975"/>
                    <a:pt x="242686" y="192975"/>
                    <a:pt x="210301" y="190117"/>
                  </a:cubicBezTo>
                  <a:cubicBezTo>
                    <a:pt x="177916" y="186307"/>
                    <a:pt x="145531" y="177735"/>
                    <a:pt x="115051" y="165352"/>
                  </a:cubicBezTo>
                  <a:cubicBezTo>
                    <a:pt x="81713" y="151065"/>
                    <a:pt x="46471" y="145350"/>
                    <a:pt x="11228" y="144397"/>
                  </a:cubicBezTo>
                  <a:cubicBezTo>
                    <a:pt x="-1154" y="143445"/>
                    <a:pt x="-2107" y="143445"/>
                    <a:pt x="2656" y="130110"/>
                  </a:cubicBezTo>
                  <a:cubicBezTo>
                    <a:pt x="5513" y="128205"/>
                    <a:pt x="8371" y="126300"/>
                    <a:pt x="10276" y="124395"/>
                  </a:cubicBezTo>
                  <a:cubicBezTo>
                    <a:pt x="15991" y="116775"/>
                    <a:pt x="19801" y="109155"/>
                    <a:pt x="25516" y="101535"/>
                  </a:cubicBezTo>
                  <a:cubicBezTo>
                    <a:pt x="43613" y="78675"/>
                    <a:pt x="65521" y="60577"/>
                    <a:pt x="90286" y="45337"/>
                  </a:cubicBezTo>
                  <a:cubicBezTo>
                    <a:pt x="109336" y="33907"/>
                    <a:pt x="129338" y="23430"/>
                    <a:pt x="151246" y="17715"/>
                  </a:cubicBezTo>
                  <a:cubicBezTo>
                    <a:pt x="172201" y="12000"/>
                    <a:pt x="193156" y="5332"/>
                    <a:pt x="215063" y="2475"/>
                  </a:cubicBezTo>
                  <a:cubicBezTo>
                    <a:pt x="236971" y="-383"/>
                    <a:pt x="258878" y="-383"/>
                    <a:pt x="280786" y="570"/>
                  </a:cubicBezTo>
                  <a:cubicBezTo>
                    <a:pt x="303646" y="2475"/>
                    <a:pt x="325553" y="5332"/>
                    <a:pt x="347461" y="11047"/>
                  </a:cubicBezTo>
                  <a:cubicBezTo>
                    <a:pt x="379846" y="18667"/>
                    <a:pt x="410326" y="32955"/>
                    <a:pt x="438901" y="51052"/>
                  </a:cubicBezTo>
                  <a:cubicBezTo>
                    <a:pt x="468428" y="70102"/>
                    <a:pt x="492241" y="94867"/>
                    <a:pt x="511291" y="125347"/>
                  </a:cubicBezTo>
                  <a:cubicBezTo>
                    <a:pt x="512243" y="125347"/>
                    <a:pt x="515101" y="125347"/>
                    <a:pt x="517006" y="127252"/>
                  </a:cubicBezTo>
                  <a:close/>
                  <a:moveTo>
                    <a:pt x="388418" y="112965"/>
                  </a:moveTo>
                  <a:cubicBezTo>
                    <a:pt x="388418" y="93915"/>
                    <a:pt x="373178" y="77722"/>
                    <a:pt x="354128" y="76770"/>
                  </a:cubicBezTo>
                  <a:cubicBezTo>
                    <a:pt x="335078" y="76770"/>
                    <a:pt x="317933" y="92962"/>
                    <a:pt x="317933" y="112012"/>
                  </a:cubicBezTo>
                  <a:cubicBezTo>
                    <a:pt x="317933" y="131062"/>
                    <a:pt x="335078" y="148207"/>
                    <a:pt x="353176" y="148207"/>
                  </a:cubicBezTo>
                  <a:cubicBezTo>
                    <a:pt x="372226" y="148207"/>
                    <a:pt x="388418" y="132015"/>
                    <a:pt x="388418" y="112965"/>
                  </a:cubicBezTo>
                  <a:close/>
                  <a:moveTo>
                    <a:pt x="120766" y="112012"/>
                  </a:moveTo>
                  <a:cubicBezTo>
                    <a:pt x="120766" y="132015"/>
                    <a:pt x="136006" y="147255"/>
                    <a:pt x="156008" y="148207"/>
                  </a:cubicBezTo>
                  <a:cubicBezTo>
                    <a:pt x="174106" y="149160"/>
                    <a:pt x="191251" y="132015"/>
                    <a:pt x="191251" y="113917"/>
                  </a:cubicBezTo>
                  <a:cubicBezTo>
                    <a:pt x="191251" y="94867"/>
                    <a:pt x="175058" y="77722"/>
                    <a:pt x="155056" y="77722"/>
                  </a:cubicBezTo>
                  <a:cubicBezTo>
                    <a:pt x="136958" y="76770"/>
                    <a:pt x="120766" y="92962"/>
                    <a:pt x="120766" y="112012"/>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1" name="Google Shape;1081;p8"/>
            <p:cNvSpPr/>
            <p:nvPr/>
          </p:nvSpPr>
          <p:spPr>
            <a:xfrm>
              <a:off x="6331352" y="3079896"/>
              <a:ext cx="1512474" cy="250587"/>
            </a:xfrm>
            <a:custGeom>
              <a:avLst/>
              <a:gdLst/>
              <a:ahLst/>
              <a:cxnLst/>
              <a:rect l="l" t="t" r="r" b="b"/>
              <a:pathLst>
                <a:path w="957262" h="159864" extrusionOk="0">
                  <a:moveTo>
                    <a:pt x="957263" y="157007"/>
                  </a:moveTo>
                  <a:cubicBezTo>
                    <a:pt x="956310" y="157959"/>
                    <a:pt x="954405" y="158912"/>
                    <a:pt x="953453" y="159864"/>
                  </a:cubicBezTo>
                  <a:cubicBezTo>
                    <a:pt x="946785" y="143672"/>
                    <a:pt x="937260" y="128432"/>
                    <a:pt x="923925" y="116049"/>
                  </a:cubicBezTo>
                  <a:cubicBezTo>
                    <a:pt x="908685" y="102714"/>
                    <a:pt x="893445" y="89379"/>
                    <a:pt x="876300" y="76997"/>
                  </a:cubicBezTo>
                  <a:cubicBezTo>
                    <a:pt x="865823" y="69377"/>
                    <a:pt x="854393" y="63662"/>
                    <a:pt x="842963" y="58899"/>
                  </a:cubicBezTo>
                  <a:cubicBezTo>
                    <a:pt x="826770" y="52232"/>
                    <a:pt x="810578" y="46517"/>
                    <a:pt x="793433" y="41754"/>
                  </a:cubicBezTo>
                  <a:cubicBezTo>
                    <a:pt x="781050" y="37944"/>
                    <a:pt x="766763" y="36992"/>
                    <a:pt x="753428" y="35087"/>
                  </a:cubicBezTo>
                  <a:cubicBezTo>
                    <a:pt x="729615" y="31277"/>
                    <a:pt x="704850" y="33182"/>
                    <a:pt x="681038" y="36992"/>
                  </a:cubicBezTo>
                  <a:cubicBezTo>
                    <a:pt x="668655" y="38897"/>
                    <a:pt x="656273" y="42707"/>
                    <a:pt x="644843" y="46517"/>
                  </a:cubicBezTo>
                  <a:cubicBezTo>
                    <a:pt x="618173" y="55089"/>
                    <a:pt x="591503" y="65567"/>
                    <a:pt x="563880" y="72234"/>
                  </a:cubicBezTo>
                  <a:cubicBezTo>
                    <a:pt x="542925" y="76997"/>
                    <a:pt x="521017" y="78902"/>
                    <a:pt x="500063" y="80807"/>
                  </a:cubicBezTo>
                  <a:cubicBezTo>
                    <a:pt x="479108" y="81759"/>
                    <a:pt x="458153" y="82712"/>
                    <a:pt x="437198" y="80807"/>
                  </a:cubicBezTo>
                  <a:cubicBezTo>
                    <a:pt x="417195" y="78902"/>
                    <a:pt x="398145" y="74139"/>
                    <a:pt x="379095" y="69377"/>
                  </a:cubicBezTo>
                  <a:cubicBezTo>
                    <a:pt x="355283" y="62709"/>
                    <a:pt x="331470" y="53184"/>
                    <a:pt x="307658" y="45564"/>
                  </a:cubicBezTo>
                  <a:cubicBezTo>
                    <a:pt x="280988" y="37944"/>
                    <a:pt x="253365" y="33182"/>
                    <a:pt x="224790" y="34134"/>
                  </a:cubicBezTo>
                  <a:cubicBezTo>
                    <a:pt x="197168" y="35087"/>
                    <a:pt x="170498" y="37944"/>
                    <a:pt x="144780" y="47469"/>
                  </a:cubicBezTo>
                  <a:cubicBezTo>
                    <a:pt x="128588" y="53184"/>
                    <a:pt x="111443" y="58899"/>
                    <a:pt x="97155" y="67472"/>
                  </a:cubicBezTo>
                  <a:cubicBezTo>
                    <a:pt x="62865" y="86522"/>
                    <a:pt x="33338" y="111287"/>
                    <a:pt x="11430" y="144624"/>
                  </a:cubicBezTo>
                  <a:cubicBezTo>
                    <a:pt x="8573" y="149387"/>
                    <a:pt x="3810" y="152244"/>
                    <a:pt x="0" y="156054"/>
                  </a:cubicBezTo>
                  <a:cubicBezTo>
                    <a:pt x="4763" y="133194"/>
                    <a:pt x="16193" y="113192"/>
                    <a:pt x="30480" y="95094"/>
                  </a:cubicBezTo>
                  <a:cubicBezTo>
                    <a:pt x="62865" y="52232"/>
                    <a:pt x="105728" y="24609"/>
                    <a:pt x="157163" y="10322"/>
                  </a:cubicBezTo>
                  <a:cubicBezTo>
                    <a:pt x="218123" y="-6823"/>
                    <a:pt x="277178" y="-1108"/>
                    <a:pt x="336233" y="21752"/>
                  </a:cubicBezTo>
                  <a:cubicBezTo>
                    <a:pt x="394335" y="44612"/>
                    <a:pt x="455295" y="53184"/>
                    <a:pt x="517208" y="46517"/>
                  </a:cubicBezTo>
                  <a:cubicBezTo>
                    <a:pt x="559118" y="41754"/>
                    <a:pt x="598170" y="30324"/>
                    <a:pt x="637223" y="16037"/>
                  </a:cubicBezTo>
                  <a:cubicBezTo>
                    <a:pt x="680085" y="-156"/>
                    <a:pt x="723900" y="-3013"/>
                    <a:pt x="768668" y="2702"/>
                  </a:cubicBezTo>
                  <a:cubicBezTo>
                    <a:pt x="810578" y="8417"/>
                    <a:pt x="847725" y="23657"/>
                    <a:pt x="881063" y="48422"/>
                  </a:cubicBezTo>
                  <a:cubicBezTo>
                    <a:pt x="916305" y="74139"/>
                    <a:pt x="941070" y="107477"/>
                    <a:pt x="956310" y="149387"/>
                  </a:cubicBezTo>
                  <a:cubicBezTo>
                    <a:pt x="956310" y="151292"/>
                    <a:pt x="956310" y="154149"/>
                    <a:pt x="957263" y="157007"/>
                  </a:cubicBezTo>
                  <a:close/>
                </a:path>
              </a:pathLst>
            </a:custGeom>
            <a:solidFill>
              <a:srgbClr val="B3B4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2" name="Google Shape;1082;p8"/>
            <p:cNvSpPr/>
            <p:nvPr/>
          </p:nvSpPr>
          <p:spPr>
            <a:xfrm>
              <a:off x="6691496" y="2814238"/>
              <a:ext cx="812673" cy="274949"/>
            </a:xfrm>
            <a:custGeom>
              <a:avLst/>
              <a:gdLst/>
              <a:ahLst/>
              <a:cxnLst/>
              <a:rect l="l" t="t" r="r" b="b"/>
              <a:pathLst>
                <a:path w="514350" h="175406" extrusionOk="0">
                  <a:moveTo>
                    <a:pt x="514350" y="173501"/>
                  </a:moveTo>
                  <a:cubicBezTo>
                    <a:pt x="512445" y="172549"/>
                    <a:pt x="509588" y="171596"/>
                    <a:pt x="508635" y="170644"/>
                  </a:cubicBezTo>
                  <a:cubicBezTo>
                    <a:pt x="490538" y="140164"/>
                    <a:pt x="466725" y="115399"/>
                    <a:pt x="436245" y="96349"/>
                  </a:cubicBezTo>
                  <a:cubicBezTo>
                    <a:pt x="407670" y="78251"/>
                    <a:pt x="377190" y="63964"/>
                    <a:pt x="344805" y="56344"/>
                  </a:cubicBezTo>
                  <a:cubicBezTo>
                    <a:pt x="322897" y="50629"/>
                    <a:pt x="300038" y="47771"/>
                    <a:pt x="278130" y="45866"/>
                  </a:cubicBezTo>
                  <a:cubicBezTo>
                    <a:pt x="256222" y="44914"/>
                    <a:pt x="234315" y="44914"/>
                    <a:pt x="212408" y="47771"/>
                  </a:cubicBezTo>
                  <a:cubicBezTo>
                    <a:pt x="190500" y="50629"/>
                    <a:pt x="169545" y="57296"/>
                    <a:pt x="148590" y="63011"/>
                  </a:cubicBezTo>
                  <a:cubicBezTo>
                    <a:pt x="126683" y="68726"/>
                    <a:pt x="106680" y="79204"/>
                    <a:pt x="87630" y="90634"/>
                  </a:cubicBezTo>
                  <a:cubicBezTo>
                    <a:pt x="62865" y="105874"/>
                    <a:pt x="40958" y="123971"/>
                    <a:pt x="22860" y="146831"/>
                  </a:cubicBezTo>
                  <a:cubicBezTo>
                    <a:pt x="17145" y="154451"/>
                    <a:pt x="13335" y="162071"/>
                    <a:pt x="7620" y="169691"/>
                  </a:cubicBezTo>
                  <a:cubicBezTo>
                    <a:pt x="5715" y="172549"/>
                    <a:pt x="2858" y="173501"/>
                    <a:pt x="0" y="175406"/>
                  </a:cubicBezTo>
                  <a:cubicBezTo>
                    <a:pt x="11430" y="110636"/>
                    <a:pt x="50483" y="67774"/>
                    <a:pt x="105727" y="37294"/>
                  </a:cubicBezTo>
                  <a:cubicBezTo>
                    <a:pt x="160020" y="6814"/>
                    <a:pt x="218122" y="-3664"/>
                    <a:pt x="280035" y="1099"/>
                  </a:cubicBezTo>
                  <a:cubicBezTo>
                    <a:pt x="335280" y="4909"/>
                    <a:pt x="386715" y="21101"/>
                    <a:pt x="432435" y="53486"/>
                  </a:cubicBezTo>
                  <a:cubicBezTo>
                    <a:pt x="468630" y="79204"/>
                    <a:pt x="495300" y="111589"/>
                    <a:pt x="508635" y="155404"/>
                  </a:cubicBezTo>
                  <a:cubicBezTo>
                    <a:pt x="509588" y="157309"/>
                    <a:pt x="509588" y="160166"/>
                    <a:pt x="509588" y="163024"/>
                  </a:cubicBezTo>
                  <a:cubicBezTo>
                    <a:pt x="509588" y="163976"/>
                    <a:pt x="510540" y="164929"/>
                    <a:pt x="510540" y="166834"/>
                  </a:cubicBezTo>
                  <a:cubicBezTo>
                    <a:pt x="513397" y="167786"/>
                    <a:pt x="513397" y="170644"/>
                    <a:pt x="514350" y="173501"/>
                  </a:cubicBezTo>
                  <a:close/>
                </a:path>
              </a:pathLst>
            </a:custGeom>
            <a:solidFill>
              <a:srgbClr val="B3B4B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3" name="Google Shape;1083;p8"/>
            <p:cNvSpPr/>
            <p:nvPr/>
          </p:nvSpPr>
          <p:spPr>
            <a:xfrm>
              <a:off x="7330501" y="2830926"/>
              <a:ext cx="181327" cy="160144"/>
            </a:xfrm>
            <a:custGeom>
              <a:avLst/>
              <a:gdLst/>
              <a:ahLst/>
              <a:cxnLst/>
              <a:rect l="l" t="t" r="r" b="b"/>
              <a:pathLst>
                <a:path w="114764" h="102165" extrusionOk="0">
                  <a:moveTo>
                    <a:pt x="114765" y="73342"/>
                  </a:moveTo>
                  <a:cubicBezTo>
                    <a:pt x="109049" y="87630"/>
                    <a:pt x="98572" y="96202"/>
                    <a:pt x="84285" y="101917"/>
                  </a:cubicBezTo>
                  <a:cubicBezTo>
                    <a:pt x="82380" y="102870"/>
                    <a:pt x="77617" y="100965"/>
                    <a:pt x="76665" y="98107"/>
                  </a:cubicBezTo>
                  <a:cubicBezTo>
                    <a:pt x="58567" y="73342"/>
                    <a:pt x="35707" y="51435"/>
                    <a:pt x="9990" y="34290"/>
                  </a:cubicBezTo>
                  <a:cubicBezTo>
                    <a:pt x="-2393" y="25717"/>
                    <a:pt x="-2393" y="25717"/>
                    <a:pt x="5227" y="12382"/>
                  </a:cubicBezTo>
                  <a:cubicBezTo>
                    <a:pt x="8085" y="7620"/>
                    <a:pt x="11895" y="3810"/>
                    <a:pt x="14752" y="0"/>
                  </a:cubicBezTo>
                  <a:cubicBezTo>
                    <a:pt x="16657" y="1905"/>
                    <a:pt x="18562" y="4763"/>
                    <a:pt x="20467" y="4763"/>
                  </a:cubicBezTo>
                  <a:cubicBezTo>
                    <a:pt x="25230" y="5715"/>
                    <a:pt x="30945" y="4763"/>
                    <a:pt x="35707" y="4763"/>
                  </a:cubicBezTo>
                  <a:cubicBezTo>
                    <a:pt x="55710" y="4763"/>
                    <a:pt x="72855" y="12382"/>
                    <a:pt x="88095" y="26670"/>
                  </a:cubicBezTo>
                  <a:cubicBezTo>
                    <a:pt x="100477" y="39052"/>
                    <a:pt x="110002" y="52388"/>
                    <a:pt x="111907" y="69532"/>
                  </a:cubicBezTo>
                  <a:cubicBezTo>
                    <a:pt x="112860" y="71438"/>
                    <a:pt x="113812" y="72390"/>
                    <a:pt x="114765" y="73342"/>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4" name="Google Shape;1084;p8"/>
            <p:cNvSpPr/>
            <p:nvPr/>
          </p:nvSpPr>
          <p:spPr>
            <a:xfrm>
              <a:off x="6679982" y="2842620"/>
              <a:ext cx="179325" cy="148756"/>
            </a:xfrm>
            <a:custGeom>
              <a:avLst/>
              <a:gdLst/>
              <a:ahLst/>
              <a:cxnLst/>
              <a:rect l="l" t="t" r="r" b="b"/>
              <a:pathLst>
                <a:path w="113497" h="94900" extrusionOk="0">
                  <a:moveTo>
                    <a:pt x="101917" y="0"/>
                  </a:moveTo>
                  <a:cubicBezTo>
                    <a:pt x="105727" y="5715"/>
                    <a:pt x="109538" y="10478"/>
                    <a:pt x="113347" y="16193"/>
                  </a:cubicBezTo>
                  <a:cubicBezTo>
                    <a:pt x="114300" y="17145"/>
                    <a:pt x="110490" y="21908"/>
                    <a:pt x="108585" y="22860"/>
                  </a:cubicBezTo>
                  <a:cubicBezTo>
                    <a:pt x="90488" y="36195"/>
                    <a:pt x="72390" y="49530"/>
                    <a:pt x="55245" y="63818"/>
                  </a:cubicBezTo>
                  <a:cubicBezTo>
                    <a:pt x="45720" y="71438"/>
                    <a:pt x="39052" y="80963"/>
                    <a:pt x="31432" y="90488"/>
                  </a:cubicBezTo>
                  <a:cubicBezTo>
                    <a:pt x="27622" y="96203"/>
                    <a:pt x="23813" y="96203"/>
                    <a:pt x="19050" y="91440"/>
                  </a:cubicBezTo>
                  <a:cubicBezTo>
                    <a:pt x="12382" y="83820"/>
                    <a:pt x="6667" y="76200"/>
                    <a:pt x="0" y="68580"/>
                  </a:cubicBezTo>
                  <a:cubicBezTo>
                    <a:pt x="2857" y="64770"/>
                    <a:pt x="6667" y="60960"/>
                    <a:pt x="7620" y="57150"/>
                  </a:cubicBezTo>
                  <a:cubicBezTo>
                    <a:pt x="13335" y="37148"/>
                    <a:pt x="26670" y="22860"/>
                    <a:pt x="43815" y="13335"/>
                  </a:cubicBezTo>
                  <a:cubicBezTo>
                    <a:pt x="59055" y="4763"/>
                    <a:pt x="75247" y="1905"/>
                    <a:pt x="92392" y="2858"/>
                  </a:cubicBezTo>
                  <a:cubicBezTo>
                    <a:pt x="95250" y="2858"/>
                    <a:pt x="98107" y="953"/>
                    <a:pt x="101917"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5" name="Google Shape;1085;p8"/>
            <p:cNvSpPr/>
            <p:nvPr/>
          </p:nvSpPr>
          <p:spPr>
            <a:xfrm>
              <a:off x="6669443" y="2810673"/>
              <a:ext cx="171564" cy="139468"/>
            </a:xfrm>
            <a:custGeom>
              <a:avLst/>
              <a:gdLst/>
              <a:ahLst/>
              <a:cxnLst/>
              <a:rect l="l" t="t" r="r" b="b"/>
              <a:pathLst>
                <a:path w="108585" h="88975" extrusionOk="0">
                  <a:moveTo>
                    <a:pt x="108585" y="20395"/>
                  </a:moveTo>
                  <a:cubicBezTo>
                    <a:pt x="105727" y="21348"/>
                    <a:pt x="101918" y="23253"/>
                    <a:pt x="99060" y="23253"/>
                  </a:cubicBezTo>
                  <a:cubicBezTo>
                    <a:pt x="81915" y="22300"/>
                    <a:pt x="65723" y="25158"/>
                    <a:pt x="50483" y="33730"/>
                  </a:cubicBezTo>
                  <a:cubicBezTo>
                    <a:pt x="33338" y="44208"/>
                    <a:pt x="20002" y="57543"/>
                    <a:pt x="14288" y="77545"/>
                  </a:cubicBezTo>
                  <a:cubicBezTo>
                    <a:pt x="13335" y="82308"/>
                    <a:pt x="9525" y="85165"/>
                    <a:pt x="6668" y="88975"/>
                  </a:cubicBezTo>
                  <a:cubicBezTo>
                    <a:pt x="6668" y="88023"/>
                    <a:pt x="5715" y="86118"/>
                    <a:pt x="5715" y="85165"/>
                  </a:cubicBezTo>
                  <a:cubicBezTo>
                    <a:pt x="4763" y="84213"/>
                    <a:pt x="4763" y="83260"/>
                    <a:pt x="3810" y="82308"/>
                  </a:cubicBezTo>
                  <a:cubicBezTo>
                    <a:pt x="2858" y="79450"/>
                    <a:pt x="2858" y="76593"/>
                    <a:pt x="1905" y="73735"/>
                  </a:cubicBezTo>
                  <a:cubicBezTo>
                    <a:pt x="952" y="70878"/>
                    <a:pt x="952" y="68020"/>
                    <a:pt x="0" y="65163"/>
                  </a:cubicBezTo>
                  <a:cubicBezTo>
                    <a:pt x="0" y="63258"/>
                    <a:pt x="0" y="61353"/>
                    <a:pt x="0" y="60400"/>
                  </a:cubicBezTo>
                  <a:cubicBezTo>
                    <a:pt x="952" y="57543"/>
                    <a:pt x="952" y="54685"/>
                    <a:pt x="1905" y="51828"/>
                  </a:cubicBezTo>
                  <a:cubicBezTo>
                    <a:pt x="3810" y="27063"/>
                    <a:pt x="28575" y="2298"/>
                    <a:pt x="54293" y="393"/>
                  </a:cubicBezTo>
                  <a:cubicBezTo>
                    <a:pt x="75248" y="-1512"/>
                    <a:pt x="94298" y="3250"/>
                    <a:pt x="108585" y="20395"/>
                  </a:cubicBezTo>
                  <a:close/>
                </a:path>
              </a:pathLst>
            </a:custGeom>
            <a:solidFill>
              <a:srgbClr val="B2B3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6" name="Google Shape;1086;p8"/>
            <p:cNvSpPr/>
            <p:nvPr/>
          </p:nvSpPr>
          <p:spPr>
            <a:xfrm>
              <a:off x="7353819" y="2802997"/>
              <a:ext cx="165545" cy="142911"/>
            </a:xfrm>
            <a:custGeom>
              <a:avLst/>
              <a:gdLst/>
              <a:ahLst/>
              <a:cxnLst/>
              <a:rect l="l" t="t" r="r" b="b"/>
              <a:pathLst>
                <a:path w="104775" h="91171" extrusionOk="0">
                  <a:moveTo>
                    <a:pt x="100013" y="91171"/>
                  </a:moveTo>
                  <a:cubicBezTo>
                    <a:pt x="99060" y="90219"/>
                    <a:pt x="97155" y="89266"/>
                    <a:pt x="97155" y="88314"/>
                  </a:cubicBezTo>
                  <a:cubicBezTo>
                    <a:pt x="95250" y="70216"/>
                    <a:pt x="85725" y="56881"/>
                    <a:pt x="73342" y="45451"/>
                  </a:cubicBezTo>
                  <a:cubicBezTo>
                    <a:pt x="59055" y="31164"/>
                    <a:pt x="41910" y="24496"/>
                    <a:pt x="20955" y="23544"/>
                  </a:cubicBezTo>
                  <a:cubicBezTo>
                    <a:pt x="16192" y="23544"/>
                    <a:pt x="10478" y="24496"/>
                    <a:pt x="5715" y="23544"/>
                  </a:cubicBezTo>
                  <a:cubicBezTo>
                    <a:pt x="3810" y="23544"/>
                    <a:pt x="1905" y="20686"/>
                    <a:pt x="0" y="18781"/>
                  </a:cubicBezTo>
                  <a:cubicBezTo>
                    <a:pt x="953" y="17829"/>
                    <a:pt x="2858" y="15924"/>
                    <a:pt x="3810" y="14971"/>
                  </a:cubicBezTo>
                  <a:cubicBezTo>
                    <a:pt x="4763" y="14019"/>
                    <a:pt x="6667" y="13066"/>
                    <a:pt x="7620" y="12114"/>
                  </a:cubicBezTo>
                  <a:cubicBezTo>
                    <a:pt x="10478" y="11161"/>
                    <a:pt x="12383" y="9256"/>
                    <a:pt x="15240" y="8304"/>
                  </a:cubicBezTo>
                  <a:cubicBezTo>
                    <a:pt x="17145" y="7351"/>
                    <a:pt x="18097" y="6399"/>
                    <a:pt x="20003" y="5446"/>
                  </a:cubicBezTo>
                  <a:cubicBezTo>
                    <a:pt x="21908" y="4494"/>
                    <a:pt x="24765" y="4494"/>
                    <a:pt x="26670" y="3541"/>
                  </a:cubicBezTo>
                  <a:cubicBezTo>
                    <a:pt x="27622" y="2589"/>
                    <a:pt x="28575" y="2589"/>
                    <a:pt x="30480" y="1636"/>
                  </a:cubicBezTo>
                  <a:cubicBezTo>
                    <a:pt x="58103" y="-5031"/>
                    <a:pt x="88583" y="9256"/>
                    <a:pt x="99060" y="34021"/>
                  </a:cubicBezTo>
                  <a:cubicBezTo>
                    <a:pt x="100013" y="35926"/>
                    <a:pt x="100965" y="36879"/>
                    <a:pt x="101917" y="38784"/>
                  </a:cubicBezTo>
                  <a:cubicBezTo>
                    <a:pt x="101917" y="40689"/>
                    <a:pt x="102870" y="42594"/>
                    <a:pt x="102870" y="43546"/>
                  </a:cubicBezTo>
                  <a:cubicBezTo>
                    <a:pt x="103822" y="44499"/>
                    <a:pt x="103822" y="45451"/>
                    <a:pt x="104775" y="47356"/>
                  </a:cubicBezTo>
                  <a:cubicBezTo>
                    <a:pt x="104775" y="57834"/>
                    <a:pt x="104775" y="67359"/>
                    <a:pt x="104775" y="77836"/>
                  </a:cubicBezTo>
                  <a:cubicBezTo>
                    <a:pt x="103822" y="78789"/>
                    <a:pt x="103822" y="79741"/>
                    <a:pt x="102870" y="81646"/>
                  </a:cubicBezTo>
                  <a:cubicBezTo>
                    <a:pt x="102870" y="84504"/>
                    <a:pt x="101917" y="87361"/>
                    <a:pt x="100013" y="91171"/>
                  </a:cubicBezTo>
                  <a:close/>
                </a:path>
              </a:pathLst>
            </a:custGeom>
            <a:solidFill>
              <a:srgbClr val="B4B5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7" name="Google Shape;1087;p8"/>
            <p:cNvSpPr/>
            <p:nvPr/>
          </p:nvSpPr>
          <p:spPr>
            <a:xfrm>
              <a:off x="6638484" y="2687917"/>
              <a:ext cx="3010" cy="13437"/>
            </a:xfrm>
            <a:custGeom>
              <a:avLst/>
              <a:gdLst/>
              <a:ahLst/>
              <a:cxnLst/>
              <a:rect l="l" t="t" r="r" b="b"/>
              <a:pathLst>
                <a:path w="1905" h="8572" extrusionOk="0">
                  <a:moveTo>
                    <a:pt x="1905" y="0"/>
                  </a:moveTo>
                  <a:cubicBezTo>
                    <a:pt x="952" y="2858"/>
                    <a:pt x="952" y="5715"/>
                    <a:pt x="0" y="8573"/>
                  </a:cubicBezTo>
                  <a:cubicBezTo>
                    <a:pt x="952" y="5715"/>
                    <a:pt x="952" y="2858"/>
                    <a:pt x="1905"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8" name="Google Shape;1088;p8"/>
            <p:cNvSpPr/>
            <p:nvPr/>
          </p:nvSpPr>
          <p:spPr>
            <a:xfrm>
              <a:off x="6638484" y="2708806"/>
              <a:ext cx="3010" cy="13437"/>
            </a:xfrm>
            <a:custGeom>
              <a:avLst/>
              <a:gdLst/>
              <a:ahLst/>
              <a:cxnLst/>
              <a:rect l="l" t="t" r="r" b="b"/>
              <a:pathLst>
                <a:path w="1905" h="8572" extrusionOk="0">
                  <a:moveTo>
                    <a:pt x="0" y="0"/>
                  </a:moveTo>
                  <a:cubicBezTo>
                    <a:pt x="952" y="2857"/>
                    <a:pt x="952" y="5715"/>
                    <a:pt x="1905" y="8573"/>
                  </a:cubicBezTo>
                  <a:cubicBezTo>
                    <a:pt x="952" y="5715"/>
                    <a:pt x="952" y="2857"/>
                    <a:pt x="0"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9" name="Google Shape;1089;p8"/>
            <p:cNvSpPr/>
            <p:nvPr/>
          </p:nvSpPr>
          <p:spPr>
            <a:xfrm>
              <a:off x="7498153" y="2913218"/>
              <a:ext cx="1504" cy="5972"/>
            </a:xfrm>
            <a:custGeom>
              <a:avLst/>
              <a:gdLst/>
              <a:ahLst/>
              <a:cxnLst/>
              <a:rect l="l" t="t" r="r" b="b"/>
              <a:pathLst>
                <a:path w="952" h="3810" extrusionOk="0">
                  <a:moveTo>
                    <a:pt x="953" y="3810"/>
                  </a:moveTo>
                  <a:cubicBezTo>
                    <a:pt x="953" y="2858"/>
                    <a:pt x="0" y="1905"/>
                    <a:pt x="0" y="0"/>
                  </a:cubicBezTo>
                  <a:cubicBezTo>
                    <a:pt x="0" y="952"/>
                    <a:pt x="0" y="2858"/>
                    <a:pt x="953" y="3810"/>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0" name="Google Shape;1090;p8"/>
            <p:cNvSpPr/>
            <p:nvPr/>
          </p:nvSpPr>
          <p:spPr>
            <a:xfrm>
              <a:off x="6644508" y="2735663"/>
              <a:ext cx="3008" cy="4478"/>
            </a:xfrm>
            <a:custGeom>
              <a:avLst/>
              <a:gdLst/>
              <a:ahLst/>
              <a:cxnLst/>
              <a:rect l="l" t="t" r="r" b="b"/>
              <a:pathLst>
                <a:path w="1904" h="2857" extrusionOk="0">
                  <a:moveTo>
                    <a:pt x="0" y="0"/>
                  </a:moveTo>
                  <a:cubicBezTo>
                    <a:pt x="952" y="953"/>
                    <a:pt x="952" y="1905"/>
                    <a:pt x="1905" y="2858"/>
                  </a:cubicBezTo>
                  <a:cubicBezTo>
                    <a:pt x="952" y="1905"/>
                    <a:pt x="0" y="953"/>
                    <a:pt x="0"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1" name="Google Shape;1091;p8"/>
            <p:cNvSpPr/>
            <p:nvPr/>
          </p:nvSpPr>
          <p:spPr>
            <a:xfrm>
              <a:off x="7268171" y="3216922"/>
              <a:ext cx="312513" cy="175272"/>
            </a:xfrm>
            <a:custGeom>
              <a:avLst/>
              <a:gdLst/>
              <a:ahLst/>
              <a:cxnLst/>
              <a:rect l="l" t="t" r="r" b="b"/>
              <a:pathLst>
                <a:path w="197793" h="111816" extrusionOk="0">
                  <a:moveTo>
                    <a:pt x="108353" y="0"/>
                  </a:moveTo>
                  <a:cubicBezTo>
                    <a:pt x="151216" y="0"/>
                    <a:pt x="183601" y="23813"/>
                    <a:pt x="195983" y="64770"/>
                  </a:cubicBezTo>
                  <a:cubicBezTo>
                    <a:pt x="202651" y="85725"/>
                    <a:pt x="190268" y="106680"/>
                    <a:pt x="169313" y="111443"/>
                  </a:cubicBezTo>
                  <a:cubicBezTo>
                    <a:pt x="163598" y="112395"/>
                    <a:pt x="156931" y="111443"/>
                    <a:pt x="152168" y="109538"/>
                  </a:cubicBezTo>
                  <a:cubicBezTo>
                    <a:pt x="124546" y="96202"/>
                    <a:pt x="94066" y="93345"/>
                    <a:pt x="63586" y="92393"/>
                  </a:cubicBezTo>
                  <a:cubicBezTo>
                    <a:pt x="46441" y="91440"/>
                    <a:pt x="29296" y="89535"/>
                    <a:pt x="12151" y="85725"/>
                  </a:cubicBezTo>
                  <a:cubicBezTo>
                    <a:pt x="721" y="82868"/>
                    <a:pt x="-3089" y="72390"/>
                    <a:pt x="2626" y="61913"/>
                  </a:cubicBezTo>
                  <a:cubicBezTo>
                    <a:pt x="8341" y="52388"/>
                    <a:pt x="15961" y="42863"/>
                    <a:pt x="24533" y="35243"/>
                  </a:cubicBezTo>
                  <a:cubicBezTo>
                    <a:pt x="48346" y="13335"/>
                    <a:pt x="75968" y="0"/>
                    <a:pt x="108353" y="0"/>
                  </a:cubicBezTo>
                  <a:close/>
                </a:path>
              </a:pathLst>
            </a:custGeom>
            <a:solidFill>
              <a:srgbClr val="2623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2" name="Google Shape;1092;p8"/>
            <p:cNvSpPr/>
            <p:nvPr/>
          </p:nvSpPr>
          <p:spPr>
            <a:xfrm>
              <a:off x="6573231" y="3202611"/>
              <a:ext cx="383674" cy="211494"/>
            </a:xfrm>
            <a:custGeom>
              <a:avLst/>
              <a:gdLst/>
              <a:ahLst/>
              <a:cxnLst/>
              <a:rect l="l" t="t" r="r" b="b"/>
              <a:pathLst>
                <a:path w="196756" h="110730" extrusionOk="0">
                  <a:moveTo>
                    <a:pt x="81951" y="0"/>
                  </a:moveTo>
                  <a:cubicBezTo>
                    <a:pt x="130528" y="1905"/>
                    <a:pt x="163866" y="20955"/>
                    <a:pt x="189583" y="53340"/>
                  </a:cubicBezTo>
                  <a:cubicBezTo>
                    <a:pt x="202918" y="70485"/>
                    <a:pt x="197203" y="84773"/>
                    <a:pt x="176248" y="88583"/>
                  </a:cubicBezTo>
                  <a:cubicBezTo>
                    <a:pt x="166723" y="90488"/>
                    <a:pt x="157198" y="91440"/>
                    <a:pt x="147673" y="91440"/>
                  </a:cubicBezTo>
                  <a:cubicBezTo>
                    <a:pt x="131481" y="92393"/>
                    <a:pt x="114336" y="90488"/>
                    <a:pt x="98143" y="93345"/>
                  </a:cubicBezTo>
                  <a:cubicBezTo>
                    <a:pt x="80046" y="96202"/>
                    <a:pt x="62901" y="102870"/>
                    <a:pt x="45756" y="108585"/>
                  </a:cubicBezTo>
                  <a:cubicBezTo>
                    <a:pt x="23848" y="116205"/>
                    <a:pt x="988" y="102870"/>
                    <a:pt x="36" y="79058"/>
                  </a:cubicBezTo>
                  <a:cubicBezTo>
                    <a:pt x="-917" y="53340"/>
                    <a:pt x="17181" y="20002"/>
                    <a:pt x="48613" y="7620"/>
                  </a:cubicBezTo>
                  <a:cubicBezTo>
                    <a:pt x="60996" y="3810"/>
                    <a:pt x="74331" y="952"/>
                    <a:pt x="81951" y="0"/>
                  </a:cubicBezTo>
                  <a:close/>
                </a:path>
              </a:pathLst>
            </a:custGeom>
            <a:solidFill>
              <a:srgbClr val="2522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3" name="Google Shape;1093;p8"/>
            <p:cNvSpPr/>
            <p:nvPr/>
          </p:nvSpPr>
          <p:spPr>
            <a:xfrm>
              <a:off x="6874541" y="2979871"/>
              <a:ext cx="116476" cy="115480"/>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4" name="Google Shape;1094;p8"/>
            <p:cNvSpPr/>
            <p:nvPr/>
          </p:nvSpPr>
          <p:spPr>
            <a:xfrm>
              <a:off x="7187769" y="2979871"/>
              <a:ext cx="116476" cy="115480"/>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5" name="Google Shape;1095;p8"/>
            <p:cNvSpPr/>
            <p:nvPr/>
          </p:nvSpPr>
          <p:spPr>
            <a:xfrm>
              <a:off x="6316434" y="3130115"/>
              <a:ext cx="1539775" cy="444140"/>
            </a:xfrm>
            <a:custGeom>
              <a:avLst/>
              <a:gdLst/>
              <a:ahLst/>
              <a:cxnLst/>
              <a:rect l="l" t="t" r="r" b="b"/>
              <a:pathLst>
                <a:path w="974541" h="283343" extrusionOk="0">
                  <a:moveTo>
                    <a:pt x="966701" y="124949"/>
                  </a:moveTo>
                  <a:cubicBezTo>
                    <a:pt x="968606" y="130664"/>
                    <a:pt x="970511" y="136379"/>
                    <a:pt x="971463" y="142094"/>
                  </a:cubicBezTo>
                  <a:cubicBezTo>
                    <a:pt x="977178" y="176384"/>
                    <a:pt x="975273" y="209722"/>
                    <a:pt x="962891" y="241154"/>
                  </a:cubicBezTo>
                  <a:cubicBezTo>
                    <a:pt x="949556" y="274492"/>
                    <a:pt x="910503" y="289732"/>
                    <a:pt x="876213" y="279254"/>
                  </a:cubicBezTo>
                  <a:cubicBezTo>
                    <a:pt x="842876" y="268777"/>
                    <a:pt x="808586" y="260204"/>
                    <a:pt x="775248" y="251632"/>
                  </a:cubicBezTo>
                  <a:cubicBezTo>
                    <a:pt x="750483" y="245917"/>
                    <a:pt x="725718" y="240202"/>
                    <a:pt x="700001" y="236392"/>
                  </a:cubicBezTo>
                  <a:cubicBezTo>
                    <a:pt x="679998" y="232582"/>
                    <a:pt x="660948" y="230677"/>
                    <a:pt x="640946" y="228772"/>
                  </a:cubicBezTo>
                  <a:cubicBezTo>
                    <a:pt x="606656" y="225914"/>
                    <a:pt x="572366" y="222104"/>
                    <a:pt x="537123" y="221152"/>
                  </a:cubicBezTo>
                  <a:cubicBezTo>
                    <a:pt x="503786" y="220199"/>
                    <a:pt x="470448" y="220199"/>
                    <a:pt x="436158" y="221152"/>
                  </a:cubicBezTo>
                  <a:cubicBezTo>
                    <a:pt x="411393" y="222104"/>
                    <a:pt x="387581" y="223057"/>
                    <a:pt x="362816" y="225914"/>
                  </a:cubicBezTo>
                  <a:cubicBezTo>
                    <a:pt x="338051" y="227819"/>
                    <a:pt x="313286" y="231629"/>
                    <a:pt x="289473" y="234487"/>
                  </a:cubicBezTo>
                  <a:cubicBezTo>
                    <a:pt x="267566" y="237344"/>
                    <a:pt x="246611" y="241154"/>
                    <a:pt x="224703" y="244964"/>
                  </a:cubicBezTo>
                  <a:cubicBezTo>
                    <a:pt x="200891" y="249727"/>
                    <a:pt x="176126" y="255442"/>
                    <a:pt x="152313" y="262109"/>
                  </a:cubicBezTo>
                  <a:cubicBezTo>
                    <a:pt x="131358" y="267824"/>
                    <a:pt x="110403" y="273539"/>
                    <a:pt x="89448" y="281159"/>
                  </a:cubicBezTo>
                  <a:cubicBezTo>
                    <a:pt x="63731" y="289732"/>
                    <a:pt x="21821" y="272587"/>
                    <a:pt x="10391" y="238297"/>
                  </a:cubicBezTo>
                  <a:cubicBezTo>
                    <a:pt x="-2944" y="201149"/>
                    <a:pt x="-2944" y="163049"/>
                    <a:pt x="7533" y="124949"/>
                  </a:cubicBezTo>
                  <a:cubicBezTo>
                    <a:pt x="7533" y="123997"/>
                    <a:pt x="8486" y="123997"/>
                    <a:pt x="9438" y="123044"/>
                  </a:cubicBezTo>
                  <a:cubicBezTo>
                    <a:pt x="13248" y="119234"/>
                    <a:pt x="18011" y="116377"/>
                    <a:pt x="20868" y="111614"/>
                  </a:cubicBezTo>
                  <a:cubicBezTo>
                    <a:pt x="42776" y="78277"/>
                    <a:pt x="72303" y="53512"/>
                    <a:pt x="106593" y="34462"/>
                  </a:cubicBezTo>
                  <a:cubicBezTo>
                    <a:pt x="121833" y="25889"/>
                    <a:pt x="138026" y="21127"/>
                    <a:pt x="154218" y="14459"/>
                  </a:cubicBezTo>
                  <a:cubicBezTo>
                    <a:pt x="179936" y="4934"/>
                    <a:pt x="206606" y="2077"/>
                    <a:pt x="234228" y="1124"/>
                  </a:cubicBezTo>
                  <a:cubicBezTo>
                    <a:pt x="261851" y="172"/>
                    <a:pt x="290426" y="4934"/>
                    <a:pt x="317096" y="12554"/>
                  </a:cubicBezTo>
                  <a:cubicBezTo>
                    <a:pt x="340908" y="19222"/>
                    <a:pt x="364721" y="29699"/>
                    <a:pt x="388533" y="36367"/>
                  </a:cubicBezTo>
                  <a:cubicBezTo>
                    <a:pt x="407583" y="42082"/>
                    <a:pt x="427586" y="45892"/>
                    <a:pt x="446636" y="47797"/>
                  </a:cubicBezTo>
                  <a:cubicBezTo>
                    <a:pt x="467591" y="49702"/>
                    <a:pt x="488546" y="49702"/>
                    <a:pt x="509501" y="47797"/>
                  </a:cubicBezTo>
                  <a:cubicBezTo>
                    <a:pt x="531408" y="46844"/>
                    <a:pt x="552363" y="44939"/>
                    <a:pt x="573318" y="39224"/>
                  </a:cubicBezTo>
                  <a:cubicBezTo>
                    <a:pt x="600941" y="32557"/>
                    <a:pt x="626658" y="22079"/>
                    <a:pt x="654281" y="13507"/>
                  </a:cubicBezTo>
                  <a:cubicBezTo>
                    <a:pt x="666663" y="9697"/>
                    <a:pt x="678093" y="5887"/>
                    <a:pt x="690476" y="3982"/>
                  </a:cubicBezTo>
                  <a:cubicBezTo>
                    <a:pt x="714288" y="172"/>
                    <a:pt x="738101" y="-1733"/>
                    <a:pt x="762866" y="2077"/>
                  </a:cubicBezTo>
                  <a:cubicBezTo>
                    <a:pt x="776201" y="3982"/>
                    <a:pt x="789536" y="4934"/>
                    <a:pt x="802871" y="8744"/>
                  </a:cubicBezTo>
                  <a:cubicBezTo>
                    <a:pt x="820016" y="13507"/>
                    <a:pt x="836208" y="19222"/>
                    <a:pt x="852401" y="25889"/>
                  </a:cubicBezTo>
                  <a:cubicBezTo>
                    <a:pt x="863831" y="30652"/>
                    <a:pt x="875261" y="36367"/>
                    <a:pt x="885738" y="43987"/>
                  </a:cubicBezTo>
                  <a:cubicBezTo>
                    <a:pt x="901931" y="56369"/>
                    <a:pt x="918123" y="68752"/>
                    <a:pt x="933363" y="83039"/>
                  </a:cubicBezTo>
                  <a:cubicBezTo>
                    <a:pt x="946698" y="95422"/>
                    <a:pt x="956223" y="110662"/>
                    <a:pt x="962891" y="126854"/>
                  </a:cubicBezTo>
                  <a:cubicBezTo>
                    <a:pt x="963843" y="126854"/>
                    <a:pt x="964796" y="125902"/>
                    <a:pt x="966701" y="124949"/>
                  </a:cubicBezTo>
                  <a:close/>
                  <a:moveTo>
                    <a:pt x="710478" y="55417"/>
                  </a:moveTo>
                  <a:cubicBezTo>
                    <a:pt x="678093" y="55417"/>
                    <a:pt x="650471" y="68752"/>
                    <a:pt x="626658" y="89707"/>
                  </a:cubicBezTo>
                  <a:cubicBezTo>
                    <a:pt x="618086" y="97327"/>
                    <a:pt x="610466" y="106852"/>
                    <a:pt x="604751" y="116377"/>
                  </a:cubicBezTo>
                  <a:cubicBezTo>
                    <a:pt x="598083" y="126854"/>
                    <a:pt x="601893" y="137332"/>
                    <a:pt x="614276" y="140189"/>
                  </a:cubicBezTo>
                  <a:cubicBezTo>
                    <a:pt x="631421" y="143999"/>
                    <a:pt x="648566" y="146857"/>
                    <a:pt x="665711" y="146857"/>
                  </a:cubicBezTo>
                  <a:cubicBezTo>
                    <a:pt x="696191" y="147809"/>
                    <a:pt x="725718" y="150667"/>
                    <a:pt x="754293" y="164002"/>
                  </a:cubicBezTo>
                  <a:cubicBezTo>
                    <a:pt x="759056" y="166859"/>
                    <a:pt x="765723" y="166859"/>
                    <a:pt x="771438" y="165907"/>
                  </a:cubicBezTo>
                  <a:cubicBezTo>
                    <a:pt x="793346" y="162097"/>
                    <a:pt x="804776" y="141142"/>
                    <a:pt x="798108" y="119234"/>
                  </a:cubicBezTo>
                  <a:cubicBezTo>
                    <a:pt x="785726" y="79229"/>
                    <a:pt x="753341" y="54464"/>
                    <a:pt x="710478" y="55417"/>
                  </a:cubicBezTo>
                  <a:close/>
                  <a:moveTo>
                    <a:pt x="258993" y="50654"/>
                  </a:moveTo>
                  <a:cubicBezTo>
                    <a:pt x="252326" y="52559"/>
                    <a:pt x="238038" y="54464"/>
                    <a:pt x="225656" y="59227"/>
                  </a:cubicBezTo>
                  <a:cubicBezTo>
                    <a:pt x="193271" y="71609"/>
                    <a:pt x="175173" y="104947"/>
                    <a:pt x="177078" y="130664"/>
                  </a:cubicBezTo>
                  <a:cubicBezTo>
                    <a:pt x="178031" y="153524"/>
                    <a:pt x="200891" y="167812"/>
                    <a:pt x="222798" y="160192"/>
                  </a:cubicBezTo>
                  <a:cubicBezTo>
                    <a:pt x="239943" y="153524"/>
                    <a:pt x="257088" y="147809"/>
                    <a:pt x="275186" y="144952"/>
                  </a:cubicBezTo>
                  <a:cubicBezTo>
                    <a:pt x="291378" y="142094"/>
                    <a:pt x="308523" y="143999"/>
                    <a:pt x="324716" y="143047"/>
                  </a:cubicBezTo>
                  <a:cubicBezTo>
                    <a:pt x="334241" y="142094"/>
                    <a:pt x="343766" y="142094"/>
                    <a:pt x="353291" y="140189"/>
                  </a:cubicBezTo>
                  <a:cubicBezTo>
                    <a:pt x="375198" y="136379"/>
                    <a:pt x="380913" y="122092"/>
                    <a:pt x="366626" y="104947"/>
                  </a:cubicBezTo>
                  <a:cubicBezTo>
                    <a:pt x="340908" y="71609"/>
                    <a:pt x="307571" y="52559"/>
                    <a:pt x="258993" y="50654"/>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096" name="Google Shape;1096;p8"/>
          <p:cNvGrpSpPr/>
          <p:nvPr/>
        </p:nvGrpSpPr>
        <p:grpSpPr>
          <a:xfrm>
            <a:off x="3797684" y="6016248"/>
            <a:ext cx="1052889" cy="933035"/>
            <a:chOff x="-57404" y="6066190"/>
            <a:chExt cx="959352" cy="850146"/>
          </a:xfrm>
        </p:grpSpPr>
        <p:sp>
          <p:nvSpPr>
            <p:cNvPr id="1097" name="Google Shape;1097;p8"/>
            <p:cNvSpPr/>
            <p:nvPr/>
          </p:nvSpPr>
          <p:spPr>
            <a:xfrm>
              <a:off x="-50142" y="6252659"/>
              <a:ext cx="667285" cy="657432"/>
            </a:xfrm>
            <a:custGeom>
              <a:avLst/>
              <a:gdLst/>
              <a:ahLst/>
              <a:cxnLst/>
              <a:rect l="l" t="t" r="r" b="b"/>
              <a:pathLst>
                <a:path w="667285" h="657432" extrusionOk="0">
                  <a:moveTo>
                    <a:pt x="541556" y="505985"/>
                  </a:moveTo>
                  <a:cubicBezTo>
                    <a:pt x="511076" y="485030"/>
                    <a:pt x="502503" y="460265"/>
                    <a:pt x="499646" y="425022"/>
                  </a:cubicBezTo>
                  <a:cubicBezTo>
                    <a:pt x="496788" y="389780"/>
                    <a:pt x="467261" y="330725"/>
                    <a:pt x="464403" y="295482"/>
                  </a:cubicBezTo>
                  <a:cubicBezTo>
                    <a:pt x="457736" y="223092"/>
                    <a:pt x="464403" y="157370"/>
                    <a:pt x="481548" y="105935"/>
                  </a:cubicBezTo>
                  <a:cubicBezTo>
                    <a:pt x="460593" y="96410"/>
                    <a:pt x="448211" y="85932"/>
                    <a:pt x="426303" y="105935"/>
                  </a:cubicBezTo>
                  <a:cubicBezTo>
                    <a:pt x="399633" y="129747"/>
                    <a:pt x="421541" y="182135"/>
                    <a:pt x="399633" y="237380"/>
                  </a:cubicBezTo>
                  <a:cubicBezTo>
                    <a:pt x="381536" y="283100"/>
                    <a:pt x="353913" y="328820"/>
                    <a:pt x="370106" y="391685"/>
                  </a:cubicBezTo>
                  <a:cubicBezTo>
                    <a:pt x="379631" y="428832"/>
                    <a:pt x="369153" y="468837"/>
                    <a:pt x="386298" y="517415"/>
                  </a:cubicBezTo>
                  <a:cubicBezTo>
                    <a:pt x="325338" y="500270"/>
                    <a:pt x="317718" y="467885"/>
                    <a:pt x="292001" y="411687"/>
                  </a:cubicBezTo>
                  <a:cubicBezTo>
                    <a:pt x="276761" y="379302"/>
                    <a:pt x="265331" y="345965"/>
                    <a:pt x="250091" y="313580"/>
                  </a:cubicBezTo>
                  <a:cubicBezTo>
                    <a:pt x="234851" y="281195"/>
                    <a:pt x="214848" y="254525"/>
                    <a:pt x="194846" y="225950"/>
                  </a:cubicBezTo>
                  <a:cubicBezTo>
                    <a:pt x="171986" y="191660"/>
                    <a:pt x="173891" y="159275"/>
                    <a:pt x="174843" y="119270"/>
                  </a:cubicBezTo>
                  <a:cubicBezTo>
                    <a:pt x="174843" y="93552"/>
                    <a:pt x="136743" y="37355"/>
                    <a:pt x="118646" y="17352"/>
                  </a:cubicBezTo>
                  <a:cubicBezTo>
                    <a:pt x="99596" y="-3603"/>
                    <a:pt x="81498" y="-2650"/>
                    <a:pt x="63401" y="4970"/>
                  </a:cubicBezTo>
                  <a:cubicBezTo>
                    <a:pt x="60543" y="11637"/>
                    <a:pt x="56733" y="17352"/>
                    <a:pt x="54828" y="24020"/>
                  </a:cubicBezTo>
                  <a:cubicBezTo>
                    <a:pt x="42446" y="58310"/>
                    <a:pt x="38636" y="95457"/>
                    <a:pt x="36731" y="132605"/>
                  </a:cubicBezTo>
                  <a:cubicBezTo>
                    <a:pt x="30063" y="154512"/>
                    <a:pt x="9108" y="223092"/>
                    <a:pt x="5298" y="243095"/>
                  </a:cubicBezTo>
                  <a:cubicBezTo>
                    <a:pt x="-6132" y="302150"/>
                    <a:pt x="4346" y="464075"/>
                    <a:pt x="5298" y="597425"/>
                  </a:cubicBezTo>
                  <a:cubicBezTo>
                    <a:pt x="90071" y="615522"/>
                    <a:pt x="198656" y="644097"/>
                    <a:pt x="285333" y="653622"/>
                  </a:cubicBezTo>
                  <a:cubicBezTo>
                    <a:pt x="336768" y="659337"/>
                    <a:pt x="468213" y="626000"/>
                    <a:pt x="476786" y="622190"/>
                  </a:cubicBezTo>
                  <a:cubicBezTo>
                    <a:pt x="532031" y="625047"/>
                    <a:pt x="566321" y="645050"/>
                    <a:pt x="598706" y="653622"/>
                  </a:cubicBezTo>
                  <a:cubicBezTo>
                    <a:pt x="613946" y="657432"/>
                    <a:pt x="638711" y="658385"/>
                    <a:pt x="667286" y="656480"/>
                  </a:cubicBezTo>
                  <a:cubicBezTo>
                    <a:pt x="663476" y="635525"/>
                    <a:pt x="658713" y="615522"/>
                    <a:pt x="649188" y="596472"/>
                  </a:cubicBezTo>
                  <a:cubicBezTo>
                    <a:pt x="624423" y="548847"/>
                    <a:pt x="582513" y="533607"/>
                    <a:pt x="541556" y="50598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098" name="Google Shape;1098;p8"/>
            <p:cNvGrpSpPr/>
            <p:nvPr/>
          </p:nvGrpSpPr>
          <p:grpSpPr>
            <a:xfrm>
              <a:off x="23831" y="6082457"/>
              <a:ext cx="878117" cy="822880"/>
              <a:chOff x="23831" y="6082457"/>
              <a:chExt cx="878117" cy="822880"/>
            </a:xfrm>
          </p:grpSpPr>
          <p:grpSp>
            <p:nvGrpSpPr>
              <p:cNvPr id="1099" name="Google Shape;1099;p8"/>
              <p:cNvGrpSpPr/>
              <p:nvPr/>
            </p:nvGrpSpPr>
            <p:grpSpPr>
              <a:xfrm>
                <a:off x="510471" y="6536712"/>
                <a:ext cx="391477" cy="368625"/>
                <a:chOff x="510471" y="6536712"/>
                <a:chExt cx="391477" cy="368625"/>
              </a:xfrm>
            </p:grpSpPr>
            <p:sp>
              <p:nvSpPr>
                <p:cNvPr id="1100" name="Google Shape;1100;p8"/>
                <p:cNvSpPr/>
                <p:nvPr/>
              </p:nvSpPr>
              <p:spPr>
                <a:xfrm>
                  <a:off x="510471" y="6665076"/>
                  <a:ext cx="391477" cy="240261"/>
                </a:xfrm>
                <a:custGeom>
                  <a:avLst/>
                  <a:gdLst/>
                  <a:ahLst/>
                  <a:cxnLst/>
                  <a:rect l="l" t="t" r="r" b="b"/>
                  <a:pathLst>
                    <a:path w="391477" h="240261" extrusionOk="0">
                      <a:moveTo>
                        <a:pt x="340042" y="6899"/>
                      </a:moveTo>
                      <a:cubicBezTo>
                        <a:pt x="315278" y="12614"/>
                        <a:pt x="294323" y="-4531"/>
                        <a:pt x="277178" y="1184"/>
                      </a:cubicBezTo>
                      <a:cubicBezTo>
                        <a:pt x="261938" y="5946"/>
                        <a:pt x="248602" y="24996"/>
                        <a:pt x="236220" y="33569"/>
                      </a:cubicBezTo>
                      <a:cubicBezTo>
                        <a:pt x="208598" y="51666"/>
                        <a:pt x="204788" y="39284"/>
                        <a:pt x="175260" y="44999"/>
                      </a:cubicBezTo>
                      <a:cubicBezTo>
                        <a:pt x="141923" y="51666"/>
                        <a:pt x="91440" y="60239"/>
                        <a:pt x="62865" y="52619"/>
                      </a:cubicBezTo>
                      <a:cubicBezTo>
                        <a:pt x="59055" y="55476"/>
                        <a:pt x="55245" y="57381"/>
                        <a:pt x="52388" y="59286"/>
                      </a:cubicBezTo>
                      <a:cubicBezTo>
                        <a:pt x="41910" y="65001"/>
                        <a:pt x="24765" y="90719"/>
                        <a:pt x="13335" y="96434"/>
                      </a:cubicBezTo>
                      <a:cubicBezTo>
                        <a:pt x="8573" y="99291"/>
                        <a:pt x="3810" y="101196"/>
                        <a:pt x="0" y="103101"/>
                      </a:cubicBezTo>
                      <a:cubicBezTo>
                        <a:pt x="33338" y="123104"/>
                        <a:pt x="65723" y="141201"/>
                        <a:pt x="84773" y="180254"/>
                      </a:cubicBezTo>
                      <a:cubicBezTo>
                        <a:pt x="94298" y="199304"/>
                        <a:pt x="99060" y="220259"/>
                        <a:pt x="102870" y="240261"/>
                      </a:cubicBezTo>
                      <a:cubicBezTo>
                        <a:pt x="198120" y="234546"/>
                        <a:pt x="366713" y="191684"/>
                        <a:pt x="391478" y="151679"/>
                      </a:cubicBezTo>
                      <a:cubicBezTo>
                        <a:pt x="390525" y="99291"/>
                        <a:pt x="382905" y="52619"/>
                        <a:pt x="370523" y="231"/>
                      </a:cubicBezTo>
                      <a:cubicBezTo>
                        <a:pt x="367665" y="231"/>
                        <a:pt x="340995" y="5946"/>
                        <a:pt x="340042" y="6899"/>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1" name="Google Shape;1101;p8"/>
                <p:cNvSpPr/>
                <p:nvPr/>
              </p:nvSpPr>
              <p:spPr>
                <a:xfrm>
                  <a:off x="575233" y="6536712"/>
                  <a:ext cx="306704" cy="187013"/>
                </a:xfrm>
                <a:custGeom>
                  <a:avLst/>
                  <a:gdLst/>
                  <a:ahLst/>
                  <a:cxnLst/>
                  <a:rect l="l" t="t" r="r" b="b"/>
                  <a:pathLst>
                    <a:path w="306704" h="187013" extrusionOk="0">
                      <a:moveTo>
                        <a:pt x="113348" y="177165"/>
                      </a:moveTo>
                      <a:cubicBezTo>
                        <a:pt x="142875" y="171450"/>
                        <a:pt x="146685" y="183832"/>
                        <a:pt x="174307" y="165735"/>
                      </a:cubicBezTo>
                      <a:cubicBezTo>
                        <a:pt x="186690" y="157163"/>
                        <a:pt x="200025" y="139065"/>
                        <a:pt x="215265" y="133350"/>
                      </a:cubicBezTo>
                      <a:cubicBezTo>
                        <a:pt x="233363" y="127635"/>
                        <a:pt x="253365" y="144780"/>
                        <a:pt x="278130" y="139065"/>
                      </a:cubicBezTo>
                      <a:cubicBezTo>
                        <a:pt x="279082" y="139065"/>
                        <a:pt x="305753" y="133350"/>
                        <a:pt x="306705" y="132397"/>
                      </a:cubicBezTo>
                      <a:cubicBezTo>
                        <a:pt x="295275" y="87630"/>
                        <a:pt x="289560" y="45720"/>
                        <a:pt x="278130" y="0"/>
                      </a:cubicBezTo>
                      <a:cubicBezTo>
                        <a:pt x="257175" y="11430"/>
                        <a:pt x="192405" y="27622"/>
                        <a:pt x="176213" y="44767"/>
                      </a:cubicBezTo>
                      <a:cubicBezTo>
                        <a:pt x="132398" y="93345"/>
                        <a:pt x="149542" y="117157"/>
                        <a:pt x="60007" y="138113"/>
                      </a:cubicBezTo>
                      <a:cubicBezTo>
                        <a:pt x="49530" y="140970"/>
                        <a:pt x="22860" y="167640"/>
                        <a:pt x="0" y="183832"/>
                      </a:cubicBezTo>
                      <a:cubicBezTo>
                        <a:pt x="29527" y="191452"/>
                        <a:pt x="80010" y="183832"/>
                        <a:pt x="113348" y="17716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102" name="Google Shape;1102;p8"/>
              <p:cNvSpPr/>
              <p:nvPr/>
            </p:nvSpPr>
            <p:spPr>
              <a:xfrm>
                <a:off x="410761" y="6262239"/>
                <a:ext cx="401644" cy="509740"/>
              </a:xfrm>
              <a:custGeom>
                <a:avLst/>
                <a:gdLst/>
                <a:ahLst/>
                <a:cxnLst/>
                <a:rect l="l" t="t" r="r" b="b"/>
                <a:pathLst>
                  <a:path w="401644" h="509740" extrusionOk="0">
                    <a:moveTo>
                      <a:pt x="154947" y="465925"/>
                    </a:moveTo>
                    <a:cubicBezTo>
                      <a:pt x="180664" y="450685"/>
                      <a:pt x="213049" y="415443"/>
                      <a:pt x="225432" y="412585"/>
                    </a:cubicBezTo>
                    <a:cubicBezTo>
                      <a:pt x="315919" y="391630"/>
                      <a:pt x="297822" y="367818"/>
                      <a:pt x="341637" y="319240"/>
                    </a:cubicBezTo>
                    <a:cubicBezTo>
                      <a:pt x="356877" y="302095"/>
                      <a:pt x="380689" y="290665"/>
                      <a:pt x="401644" y="279235"/>
                    </a:cubicBezTo>
                    <a:cubicBezTo>
                      <a:pt x="366402" y="197320"/>
                      <a:pt x="318777" y="121120"/>
                      <a:pt x="262579" y="56350"/>
                    </a:cubicBezTo>
                    <a:cubicBezTo>
                      <a:pt x="240672" y="31585"/>
                      <a:pt x="216859" y="2058"/>
                      <a:pt x="181617" y="153"/>
                    </a:cubicBezTo>
                    <a:cubicBezTo>
                      <a:pt x="150184" y="-1752"/>
                      <a:pt x="115894" y="14440"/>
                      <a:pt x="87319" y="32538"/>
                    </a:cubicBezTo>
                    <a:cubicBezTo>
                      <a:pt x="58744" y="54445"/>
                      <a:pt x="33027" y="78258"/>
                      <a:pt x="19692" y="96355"/>
                    </a:cubicBezTo>
                    <a:cubicBezTo>
                      <a:pt x="2547" y="147790"/>
                      <a:pt x="-4121" y="213513"/>
                      <a:pt x="2547" y="285903"/>
                    </a:cubicBezTo>
                    <a:cubicBezTo>
                      <a:pt x="6357" y="321145"/>
                      <a:pt x="34932" y="380200"/>
                      <a:pt x="37789" y="415443"/>
                    </a:cubicBezTo>
                    <a:cubicBezTo>
                      <a:pt x="40647" y="450685"/>
                      <a:pt x="49219" y="475450"/>
                      <a:pt x="79699" y="496405"/>
                    </a:cubicBezTo>
                    <a:cubicBezTo>
                      <a:pt x="86367" y="501168"/>
                      <a:pt x="93987" y="504978"/>
                      <a:pt x="100654" y="509740"/>
                    </a:cubicBezTo>
                    <a:cubicBezTo>
                      <a:pt x="105417" y="507835"/>
                      <a:pt x="110179" y="505930"/>
                      <a:pt x="113989" y="503073"/>
                    </a:cubicBezTo>
                    <a:cubicBezTo>
                      <a:pt x="127324" y="497358"/>
                      <a:pt x="144469" y="472593"/>
                      <a:pt x="154947" y="465925"/>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103" name="Google Shape;1103;p8"/>
              <p:cNvGrpSpPr/>
              <p:nvPr/>
            </p:nvGrpSpPr>
            <p:grpSpPr>
              <a:xfrm>
                <a:off x="23831" y="6082457"/>
                <a:ext cx="474249" cy="688569"/>
                <a:chOff x="23831" y="6082457"/>
                <a:chExt cx="474249" cy="688569"/>
              </a:xfrm>
            </p:grpSpPr>
            <p:sp>
              <p:nvSpPr>
                <p:cNvPr id="1104" name="Google Shape;1104;p8"/>
                <p:cNvSpPr/>
                <p:nvPr/>
              </p:nvSpPr>
              <p:spPr>
                <a:xfrm>
                  <a:off x="154228" y="6174761"/>
                  <a:ext cx="343852" cy="596265"/>
                </a:xfrm>
                <a:custGeom>
                  <a:avLst/>
                  <a:gdLst/>
                  <a:ahLst/>
                  <a:cxnLst/>
                  <a:rect l="l" t="t" r="r" b="b"/>
                  <a:pathLst>
                    <a:path w="343852" h="596265" extrusionOk="0">
                      <a:moveTo>
                        <a:pt x="340995" y="122873"/>
                      </a:moveTo>
                      <a:cubicBezTo>
                        <a:pt x="330518" y="95250"/>
                        <a:pt x="306705" y="69533"/>
                        <a:pt x="289560" y="48578"/>
                      </a:cubicBezTo>
                      <a:cubicBezTo>
                        <a:pt x="275272" y="31433"/>
                        <a:pt x="260033" y="15240"/>
                        <a:pt x="244793" y="0"/>
                      </a:cubicBezTo>
                      <a:cubicBezTo>
                        <a:pt x="227647" y="123825"/>
                        <a:pt x="104775" y="270510"/>
                        <a:pt x="0" y="319088"/>
                      </a:cubicBezTo>
                      <a:cubicBezTo>
                        <a:pt x="16192" y="342900"/>
                        <a:pt x="32385" y="365760"/>
                        <a:pt x="44767" y="392430"/>
                      </a:cubicBezTo>
                      <a:cubicBezTo>
                        <a:pt x="60007" y="424815"/>
                        <a:pt x="71438" y="458153"/>
                        <a:pt x="86677" y="490538"/>
                      </a:cubicBezTo>
                      <a:cubicBezTo>
                        <a:pt x="112395" y="545783"/>
                        <a:pt x="120015" y="579120"/>
                        <a:pt x="180975" y="596265"/>
                      </a:cubicBezTo>
                      <a:cubicBezTo>
                        <a:pt x="163830" y="547688"/>
                        <a:pt x="174308" y="508635"/>
                        <a:pt x="164783" y="470535"/>
                      </a:cubicBezTo>
                      <a:cubicBezTo>
                        <a:pt x="148590" y="407670"/>
                        <a:pt x="176213" y="361950"/>
                        <a:pt x="194310" y="316230"/>
                      </a:cubicBezTo>
                      <a:cubicBezTo>
                        <a:pt x="216218" y="260033"/>
                        <a:pt x="194310" y="208598"/>
                        <a:pt x="220980" y="184785"/>
                      </a:cubicBezTo>
                      <a:cubicBezTo>
                        <a:pt x="242888" y="164783"/>
                        <a:pt x="255270" y="175260"/>
                        <a:pt x="276225" y="184785"/>
                      </a:cubicBezTo>
                      <a:cubicBezTo>
                        <a:pt x="289560" y="166688"/>
                        <a:pt x="315278" y="142875"/>
                        <a:pt x="343853" y="120968"/>
                      </a:cubicBezTo>
                      <a:cubicBezTo>
                        <a:pt x="343853" y="120968"/>
                        <a:pt x="341947" y="121920"/>
                        <a:pt x="340995" y="122873"/>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5" name="Google Shape;1105;p8"/>
                <p:cNvSpPr/>
                <p:nvPr/>
              </p:nvSpPr>
              <p:spPr>
                <a:xfrm>
                  <a:off x="23831" y="6082457"/>
                  <a:ext cx="384810" cy="423748"/>
                </a:xfrm>
                <a:custGeom>
                  <a:avLst/>
                  <a:gdLst/>
                  <a:ahLst/>
                  <a:cxnLst/>
                  <a:rect l="l" t="t" r="r" b="b"/>
                  <a:pathLst>
                    <a:path w="384810" h="423748" extrusionOk="0">
                      <a:moveTo>
                        <a:pt x="384810" y="103708"/>
                      </a:moveTo>
                      <a:cubicBezTo>
                        <a:pt x="364808" y="84658"/>
                        <a:pt x="344805" y="66561"/>
                        <a:pt x="322898" y="50368"/>
                      </a:cubicBezTo>
                      <a:cubicBezTo>
                        <a:pt x="294323" y="28461"/>
                        <a:pt x="251460" y="-12497"/>
                        <a:pt x="213360" y="3696"/>
                      </a:cubicBezTo>
                      <a:cubicBezTo>
                        <a:pt x="189548" y="13221"/>
                        <a:pt x="167640" y="35128"/>
                        <a:pt x="147638" y="49416"/>
                      </a:cubicBezTo>
                      <a:cubicBezTo>
                        <a:pt x="123825" y="66561"/>
                        <a:pt x="99060" y="83706"/>
                        <a:pt x="75248" y="102756"/>
                      </a:cubicBezTo>
                      <a:cubicBezTo>
                        <a:pt x="44768" y="126568"/>
                        <a:pt x="17145" y="153238"/>
                        <a:pt x="0" y="187528"/>
                      </a:cubicBezTo>
                      <a:cubicBezTo>
                        <a:pt x="18097" y="179908"/>
                        <a:pt x="35243" y="178956"/>
                        <a:pt x="55245" y="199911"/>
                      </a:cubicBezTo>
                      <a:cubicBezTo>
                        <a:pt x="73343" y="219913"/>
                        <a:pt x="111443" y="276111"/>
                        <a:pt x="111443" y="301828"/>
                      </a:cubicBezTo>
                      <a:cubicBezTo>
                        <a:pt x="111443" y="340881"/>
                        <a:pt x="108585" y="374218"/>
                        <a:pt x="131445" y="408508"/>
                      </a:cubicBezTo>
                      <a:cubicBezTo>
                        <a:pt x="135255" y="413271"/>
                        <a:pt x="138113" y="418033"/>
                        <a:pt x="141923" y="423748"/>
                      </a:cubicBezTo>
                      <a:cubicBezTo>
                        <a:pt x="243840" y="374218"/>
                        <a:pt x="366713" y="226581"/>
                        <a:pt x="384810" y="103708"/>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1106" name="Google Shape;1106;p8"/>
            <p:cNvSpPr/>
            <p:nvPr/>
          </p:nvSpPr>
          <p:spPr>
            <a:xfrm>
              <a:off x="451408" y="6303349"/>
              <a:ext cx="220979" cy="43815"/>
            </a:xfrm>
            <a:custGeom>
              <a:avLst/>
              <a:gdLst/>
              <a:ahLst/>
              <a:cxnLst/>
              <a:rect l="l" t="t" r="r" b="b"/>
              <a:pathLst>
                <a:path w="220979" h="43815" extrusionOk="0">
                  <a:moveTo>
                    <a:pt x="10477" y="41910"/>
                  </a:moveTo>
                  <a:cubicBezTo>
                    <a:pt x="6667" y="41910"/>
                    <a:pt x="3810" y="42863"/>
                    <a:pt x="0" y="43815"/>
                  </a:cubicBezTo>
                  <a:cubicBezTo>
                    <a:pt x="20002" y="27622"/>
                    <a:pt x="41910" y="12383"/>
                    <a:pt x="63817" y="953"/>
                  </a:cubicBezTo>
                  <a:cubicBezTo>
                    <a:pt x="63817" y="953"/>
                    <a:pt x="64770" y="953"/>
                    <a:pt x="64770" y="0"/>
                  </a:cubicBezTo>
                  <a:cubicBezTo>
                    <a:pt x="67627" y="0"/>
                    <a:pt x="70485" y="0"/>
                    <a:pt x="73342" y="0"/>
                  </a:cubicBezTo>
                  <a:cubicBezTo>
                    <a:pt x="49530" y="9525"/>
                    <a:pt x="28575" y="23813"/>
                    <a:pt x="10477" y="41910"/>
                  </a:cubicBezTo>
                  <a:close/>
                  <a:moveTo>
                    <a:pt x="188595" y="10478"/>
                  </a:moveTo>
                  <a:cubicBezTo>
                    <a:pt x="199073" y="15240"/>
                    <a:pt x="208598" y="20955"/>
                    <a:pt x="217170" y="29528"/>
                  </a:cubicBezTo>
                  <a:cubicBezTo>
                    <a:pt x="218123" y="30480"/>
                    <a:pt x="220027" y="32385"/>
                    <a:pt x="220980" y="33338"/>
                  </a:cubicBezTo>
                  <a:cubicBezTo>
                    <a:pt x="210502" y="24765"/>
                    <a:pt x="200025" y="17145"/>
                    <a:pt x="188595" y="10478"/>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7" name="Google Shape;1107;p8"/>
            <p:cNvSpPr/>
            <p:nvPr/>
          </p:nvSpPr>
          <p:spPr>
            <a:xfrm>
              <a:off x="-57404" y="6557666"/>
              <a:ext cx="886954" cy="358670"/>
            </a:xfrm>
            <a:custGeom>
              <a:avLst/>
              <a:gdLst/>
              <a:ahLst/>
              <a:cxnLst/>
              <a:rect l="l" t="t" r="r" b="b"/>
              <a:pathLst>
                <a:path w="886954" h="358670" extrusionOk="0">
                  <a:moveTo>
                    <a:pt x="731697" y="319088"/>
                  </a:moveTo>
                  <a:cubicBezTo>
                    <a:pt x="706932" y="315278"/>
                    <a:pt x="655497" y="287655"/>
                    <a:pt x="651687" y="280988"/>
                  </a:cubicBezTo>
                  <a:cubicBezTo>
                    <a:pt x="640257" y="261938"/>
                    <a:pt x="618350" y="228600"/>
                    <a:pt x="569772" y="214313"/>
                  </a:cubicBezTo>
                  <a:cubicBezTo>
                    <a:pt x="569772" y="244793"/>
                    <a:pt x="612635" y="262890"/>
                    <a:pt x="620255" y="269558"/>
                  </a:cubicBezTo>
                  <a:cubicBezTo>
                    <a:pt x="624065" y="273368"/>
                    <a:pt x="623112" y="295275"/>
                    <a:pt x="611682" y="299085"/>
                  </a:cubicBezTo>
                  <a:cubicBezTo>
                    <a:pt x="599300" y="302895"/>
                    <a:pt x="575487" y="288608"/>
                    <a:pt x="565962" y="281940"/>
                  </a:cubicBezTo>
                  <a:cubicBezTo>
                    <a:pt x="534530" y="259080"/>
                    <a:pt x="509765" y="267653"/>
                    <a:pt x="480237" y="244793"/>
                  </a:cubicBezTo>
                  <a:cubicBezTo>
                    <a:pt x="468807" y="236220"/>
                    <a:pt x="475475" y="200977"/>
                    <a:pt x="438327" y="170498"/>
                  </a:cubicBezTo>
                  <a:cubicBezTo>
                    <a:pt x="406895" y="143827"/>
                    <a:pt x="388797" y="80963"/>
                    <a:pt x="379272" y="0"/>
                  </a:cubicBezTo>
                  <a:cubicBezTo>
                    <a:pt x="357365" y="60008"/>
                    <a:pt x="369747" y="146685"/>
                    <a:pt x="383082" y="246698"/>
                  </a:cubicBezTo>
                  <a:cubicBezTo>
                    <a:pt x="361175" y="266700"/>
                    <a:pt x="357365" y="309563"/>
                    <a:pt x="343077" y="336233"/>
                  </a:cubicBezTo>
                  <a:cubicBezTo>
                    <a:pt x="335457" y="315278"/>
                    <a:pt x="321170" y="296228"/>
                    <a:pt x="307835" y="282893"/>
                  </a:cubicBezTo>
                  <a:cubicBezTo>
                    <a:pt x="281165" y="256223"/>
                    <a:pt x="254495" y="252413"/>
                    <a:pt x="221157" y="240030"/>
                  </a:cubicBezTo>
                  <a:cubicBezTo>
                    <a:pt x="168770" y="220980"/>
                    <a:pt x="154482" y="159068"/>
                    <a:pt x="129717" y="112395"/>
                  </a:cubicBezTo>
                  <a:cubicBezTo>
                    <a:pt x="116382" y="87630"/>
                    <a:pt x="61137" y="3810"/>
                    <a:pt x="5892" y="10478"/>
                  </a:cubicBezTo>
                  <a:cubicBezTo>
                    <a:pt x="-7443" y="72390"/>
                    <a:pt x="5892" y="272415"/>
                    <a:pt x="6845" y="295275"/>
                  </a:cubicBezTo>
                  <a:cubicBezTo>
                    <a:pt x="59232" y="302895"/>
                    <a:pt x="228777" y="351473"/>
                    <a:pt x="294500" y="352425"/>
                  </a:cubicBezTo>
                  <a:cubicBezTo>
                    <a:pt x="313550" y="356235"/>
                    <a:pt x="478332" y="338138"/>
                    <a:pt x="487857" y="322898"/>
                  </a:cubicBezTo>
                  <a:cubicBezTo>
                    <a:pt x="544055" y="334328"/>
                    <a:pt x="591680" y="362903"/>
                    <a:pt x="663117" y="358140"/>
                  </a:cubicBezTo>
                  <a:cubicBezTo>
                    <a:pt x="752652" y="352425"/>
                    <a:pt x="865047" y="320993"/>
                    <a:pt x="886955" y="306705"/>
                  </a:cubicBezTo>
                  <a:cubicBezTo>
                    <a:pt x="831710" y="280035"/>
                    <a:pt x="777417" y="313373"/>
                    <a:pt x="731697" y="319088"/>
                  </a:cubicBezTo>
                  <a:close/>
                </a:path>
              </a:pathLst>
            </a:custGeom>
            <a:solidFill>
              <a:srgbClr val="6D69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8" name="Google Shape;1108;p8"/>
            <p:cNvSpPr/>
            <p:nvPr/>
          </p:nvSpPr>
          <p:spPr>
            <a:xfrm>
              <a:off x="7543" y="6066190"/>
              <a:ext cx="444817" cy="456233"/>
            </a:xfrm>
            <a:custGeom>
              <a:avLst/>
              <a:gdLst/>
              <a:ahLst/>
              <a:cxnLst/>
              <a:rect l="l" t="t" r="r" b="b"/>
              <a:pathLst>
                <a:path w="444817" h="456233" extrusionOk="0">
                  <a:moveTo>
                    <a:pt x="395288" y="97141"/>
                  </a:moveTo>
                  <a:cubicBezTo>
                    <a:pt x="377190" y="79996"/>
                    <a:pt x="350520" y="68566"/>
                    <a:pt x="329565" y="52374"/>
                  </a:cubicBezTo>
                  <a:cubicBezTo>
                    <a:pt x="287655" y="19989"/>
                    <a:pt x="245745" y="-12396"/>
                    <a:pt x="215265" y="4749"/>
                  </a:cubicBezTo>
                  <a:cubicBezTo>
                    <a:pt x="169545" y="31419"/>
                    <a:pt x="44768" y="127621"/>
                    <a:pt x="27622" y="148576"/>
                  </a:cubicBezTo>
                  <a:cubicBezTo>
                    <a:pt x="20002" y="158101"/>
                    <a:pt x="4763" y="185724"/>
                    <a:pt x="0" y="201916"/>
                  </a:cubicBezTo>
                  <a:cubicBezTo>
                    <a:pt x="6667" y="200011"/>
                    <a:pt x="20955" y="198106"/>
                    <a:pt x="26670" y="200011"/>
                  </a:cubicBezTo>
                  <a:cubicBezTo>
                    <a:pt x="54293" y="208584"/>
                    <a:pt x="69533" y="229539"/>
                    <a:pt x="85725" y="255256"/>
                  </a:cubicBezTo>
                  <a:cubicBezTo>
                    <a:pt x="103823" y="283831"/>
                    <a:pt x="102870" y="311454"/>
                    <a:pt x="105727" y="342886"/>
                  </a:cubicBezTo>
                  <a:cubicBezTo>
                    <a:pt x="106680" y="352411"/>
                    <a:pt x="110490" y="360031"/>
                    <a:pt x="112395" y="369556"/>
                  </a:cubicBezTo>
                  <a:cubicBezTo>
                    <a:pt x="121920" y="408609"/>
                    <a:pt x="146685" y="420991"/>
                    <a:pt x="166687" y="456234"/>
                  </a:cubicBezTo>
                  <a:cubicBezTo>
                    <a:pt x="165735" y="439089"/>
                    <a:pt x="160020" y="410514"/>
                    <a:pt x="141923" y="391464"/>
                  </a:cubicBezTo>
                  <a:cubicBezTo>
                    <a:pt x="132398" y="381939"/>
                    <a:pt x="136208" y="345744"/>
                    <a:pt x="140970" y="330504"/>
                  </a:cubicBezTo>
                  <a:cubicBezTo>
                    <a:pt x="145733" y="315264"/>
                    <a:pt x="152400" y="300976"/>
                    <a:pt x="145733" y="284784"/>
                  </a:cubicBezTo>
                  <a:cubicBezTo>
                    <a:pt x="137160" y="261924"/>
                    <a:pt x="109537" y="247636"/>
                    <a:pt x="97155" y="226681"/>
                  </a:cubicBezTo>
                  <a:cubicBezTo>
                    <a:pt x="80963" y="200011"/>
                    <a:pt x="75248" y="168579"/>
                    <a:pt x="91440" y="139051"/>
                  </a:cubicBezTo>
                  <a:cubicBezTo>
                    <a:pt x="96202" y="130479"/>
                    <a:pt x="102870" y="123811"/>
                    <a:pt x="109537" y="117144"/>
                  </a:cubicBezTo>
                  <a:cubicBezTo>
                    <a:pt x="127635" y="102856"/>
                    <a:pt x="145733" y="88569"/>
                    <a:pt x="163830" y="74281"/>
                  </a:cubicBezTo>
                  <a:cubicBezTo>
                    <a:pt x="185737" y="56184"/>
                    <a:pt x="206693" y="36181"/>
                    <a:pt x="235268" y="31419"/>
                  </a:cubicBezTo>
                  <a:cubicBezTo>
                    <a:pt x="247650" y="29514"/>
                    <a:pt x="259080" y="31419"/>
                    <a:pt x="270510" y="34276"/>
                  </a:cubicBezTo>
                  <a:cubicBezTo>
                    <a:pt x="297180" y="45706"/>
                    <a:pt x="322898" y="65709"/>
                    <a:pt x="342900" y="78091"/>
                  </a:cubicBezTo>
                  <a:cubicBezTo>
                    <a:pt x="360998" y="89521"/>
                    <a:pt x="377190" y="98094"/>
                    <a:pt x="391478" y="113334"/>
                  </a:cubicBezTo>
                  <a:cubicBezTo>
                    <a:pt x="406718" y="129526"/>
                    <a:pt x="423863" y="152386"/>
                    <a:pt x="444818" y="166674"/>
                  </a:cubicBezTo>
                  <a:cubicBezTo>
                    <a:pt x="426720" y="140956"/>
                    <a:pt x="414338" y="115239"/>
                    <a:pt x="395288" y="97141"/>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9" name="Google Shape;1109;p8"/>
            <p:cNvSpPr/>
            <p:nvPr/>
          </p:nvSpPr>
          <p:spPr>
            <a:xfrm>
              <a:off x="359825" y="6248965"/>
              <a:ext cx="389714" cy="350611"/>
            </a:xfrm>
            <a:custGeom>
              <a:avLst/>
              <a:gdLst/>
              <a:ahLst/>
              <a:cxnLst/>
              <a:rect l="l" t="t" r="r" b="b"/>
              <a:pathLst>
                <a:path w="389714" h="350611" extrusionOk="0">
                  <a:moveTo>
                    <a:pt x="323040" y="77244"/>
                  </a:moveTo>
                  <a:cubicBezTo>
                    <a:pt x="300180" y="45812"/>
                    <a:pt x="256365" y="2949"/>
                    <a:pt x="219218" y="92"/>
                  </a:cubicBezTo>
                  <a:cubicBezTo>
                    <a:pt x="203977" y="-861"/>
                    <a:pt x="189690" y="5807"/>
                    <a:pt x="174450" y="10569"/>
                  </a:cubicBezTo>
                  <a:cubicBezTo>
                    <a:pt x="133492" y="23904"/>
                    <a:pt x="72533" y="58194"/>
                    <a:pt x="41100" y="81054"/>
                  </a:cubicBezTo>
                  <a:cubicBezTo>
                    <a:pt x="12525" y="102962"/>
                    <a:pt x="-4620" y="124869"/>
                    <a:pt x="1095" y="163922"/>
                  </a:cubicBezTo>
                  <a:cubicBezTo>
                    <a:pt x="11572" y="146777"/>
                    <a:pt x="42053" y="151539"/>
                    <a:pt x="39195" y="174399"/>
                  </a:cubicBezTo>
                  <a:cubicBezTo>
                    <a:pt x="32528" y="226787"/>
                    <a:pt x="40147" y="305844"/>
                    <a:pt x="67770" y="350612"/>
                  </a:cubicBezTo>
                  <a:cubicBezTo>
                    <a:pt x="79200" y="299177"/>
                    <a:pt x="53483" y="266792"/>
                    <a:pt x="58245" y="223929"/>
                  </a:cubicBezTo>
                  <a:cubicBezTo>
                    <a:pt x="61103" y="196307"/>
                    <a:pt x="66817" y="160112"/>
                    <a:pt x="78248" y="134394"/>
                  </a:cubicBezTo>
                  <a:cubicBezTo>
                    <a:pt x="90630" y="103914"/>
                    <a:pt x="113490" y="95342"/>
                    <a:pt x="138255" y="80102"/>
                  </a:cubicBezTo>
                  <a:cubicBezTo>
                    <a:pt x="154448" y="70577"/>
                    <a:pt x="170640" y="58194"/>
                    <a:pt x="187785" y="51527"/>
                  </a:cubicBezTo>
                  <a:cubicBezTo>
                    <a:pt x="232552" y="33429"/>
                    <a:pt x="267795" y="48669"/>
                    <a:pt x="302085" y="77244"/>
                  </a:cubicBezTo>
                  <a:cubicBezTo>
                    <a:pt x="335423" y="105819"/>
                    <a:pt x="360187" y="140109"/>
                    <a:pt x="389715" y="172494"/>
                  </a:cubicBezTo>
                  <a:cubicBezTo>
                    <a:pt x="384000" y="136299"/>
                    <a:pt x="345900" y="108677"/>
                    <a:pt x="323040" y="77244"/>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0" name="Google Shape;1110;p8"/>
            <p:cNvSpPr/>
            <p:nvPr/>
          </p:nvSpPr>
          <p:spPr>
            <a:xfrm>
              <a:off x="546658" y="6472894"/>
              <a:ext cx="307559" cy="274319"/>
            </a:xfrm>
            <a:custGeom>
              <a:avLst/>
              <a:gdLst/>
              <a:ahLst/>
              <a:cxnLst/>
              <a:rect l="l" t="t" r="r" b="b"/>
              <a:pathLst>
                <a:path w="307559" h="274319" extrusionOk="0">
                  <a:moveTo>
                    <a:pt x="299085" y="54293"/>
                  </a:moveTo>
                  <a:cubicBezTo>
                    <a:pt x="268605" y="42863"/>
                    <a:pt x="245745" y="38100"/>
                    <a:pt x="232410" y="0"/>
                  </a:cubicBezTo>
                  <a:cubicBezTo>
                    <a:pt x="234315" y="48577"/>
                    <a:pt x="223838" y="56197"/>
                    <a:pt x="213360" y="61913"/>
                  </a:cubicBezTo>
                  <a:cubicBezTo>
                    <a:pt x="187642" y="69532"/>
                    <a:pt x="134302" y="77152"/>
                    <a:pt x="115252" y="87630"/>
                  </a:cubicBezTo>
                  <a:cubicBezTo>
                    <a:pt x="93345" y="100013"/>
                    <a:pt x="100013" y="109538"/>
                    <a:pt x="94298" y="128588"/>
                  </a:cubicBezTo>
                  <a:cubicBezTo>
                    <a:pt x="86677" y="154305"/>
                    <a:pt x="65723" y="185738"/>
                    <a:pt x="41910" y="196215"/>
                  </a:cubicBezTo>
                  <a:cubicBezTo>
                    <a:pt x="15240" y="207645"/>
                    <a:pt x="0" y="234315"/>
                    <a:pt x="0" y="274320"/>
                  </a:cubicBezTo>
                  <a:cubicBezTo>
                    <a:pt x="11430" y="260033"/>
                    <a:pt x="35242" y="237172"/>
                    <a:pt x="65723" y="227647"/>
                  </a:cubicBezTo>
                  <a:cubicBezTo>
                    <a:pt x="97155" y="219075"/>
                    <a:pt x="128588" y="210503"/>
                    <a:pt x="149542" y="196215"/>
                  </a:cubicBezTo>
                  <a:cubicBezTo>
                    <a:pt x="170498" y="181927"/>
                    <a:pt x="195263" y="169545"/>
                    <a:pt x="202882" y="163830"/>
                  </a:cubicBezTo>
                  <a:cubicBezTo>
                    <a:pt x="232410" y="142875"/>
                    <a:pt x="217170" y="119063"/>
                    <a:pt x="220980" y="117157"/>
                  </a:cubicBezTo>
                  <a:cubicBezTo>
                    <a:pt x="247650" y="103822"/>
                    <a:pt x="270510" y="121920"/>
                    <a:pt x="282892" y="100013"/>
                  </a:cubicBezTo>
                  <a:cubicBezTo>
                    <a:pt x="288607" y="90488"/>
                    <a:pt x="301942" y="78105"/>
                    <a:pt x="306705" y="67627"/>
                  </a:cubicBezTo>
                  <a:cubicBezTo>
                    <a:pt x="309563" y="61913"/>
                    <a:pt x="304800" y="55245"/>
                    <a:pt x="299085" y="54293"/>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1" name="Google Shape;1111;p8"/>
            <p:cNvSpPr/>
            <p:nvPr/>
          </p:nvSpPr>
          <p:spPr>
            <a:xfrm>
              <a:off x="281862" y="6765312"/>
              <a:ext cx="168613" cy="142967"/>
            </a:xfrm>
            <a:custGeom>
              <a:avLst/>
              <a:gdLst/>
              <a:ahLst/>
              <a:cxnLst/>
              <a:rect l="l" t="t" r="r" b="b"/>
              <a:pathLst>
                <a:path w="168613" h="142967" extrusionOk="0">
                  <a:moveTo>
                    <a:pt x="122873" y="89535"/>
                  </a:moveTo>
                  <a:cubicBezTo>
                    <a:pt x="102870" y="86677"/>
                    <a:pt x="95250" y="85725"/>
                    <a:pt x="82868" y="69532"/>
                  </a:cubicBezTo>
                  <a:cubicBezTo>
                    <a:pt x="64770" y="47625"/>
                    <a:pt x="54293" y="24765"/>
                    <a:pt x="40005" y="0"/>
                  </a:cubicBezTo>
                  <a:cubicBezTo>
                    <a:pt x="45720" y="54292"/>
                    <a:pt x="58103" y="73342"/>
                    <a:pt x="61913" y="93345"/>
                  </a:cubicBezTo>
                  <a:cubicBezTo>
                    <a:pt x="53340" y="114300"/>
                    <a:pt x="16193" y="129540"/>
                    <a:pt x="0" y="142875"/>
                  </a:cubicBezTo>
                  <a:cubicBezTo>
                    <a:pt x="28575" y="143827"/>
                    <a:pt x="106680" y="137160"/>
                    <a:pt x="112395" y="134302"/>
                  </a:cubicBezTo>
                  <a:cubicBezTo>
                    <a:pt x="139065" y="121920"/>
                    <a:pt x="140018" y="122873"/>
                    <a:pt x="168593" y="120015"/>
                  </a:cubicBezTo>
                  <a:cubicBezTo>
                    <a:pt x="169545" y="92392"/>
                    <a:pt x="137160" y="91440"/>
                    <a:pt x="122873" y="89535"/>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2" name="Google Shape;1112;p8"/>
            <p:cNvSpPr/>
            <p:nvPr/>
          </p:nvSpPr>
          <p:spPr>
            <a:xfrm>
              <a:off x="-57227" y="6681491"/>
              <a:ext cx="154305" cy="204787"/>
            </a:xfrm>
            <a:custGeom>
              <a:avLst/>
              <a:gdLst/>
              <a:ahLst/>
              <a:cxnLst/>
              <a:rect l="l" t="t" r="r" b="b"/>
              <a:pathLst>
                <a:path w="154305" h="204787" extrusionOk="0">
                  <a:moveTo>
                    <a:pt x="154305" y="204788"/>
                  </a:moveTo>
                  <a:cubicBezTo>
                    <a:pt x="145733" y="183833"/>
                    <a:pt x="92393" y="160973"/>
                    <a:pt x="75248" y="148590"/>
                  </a:cubicBezTo>
                  <a:cubicBezTo>
                    <a:pt x="65723" y="141923"/>
                    <a:pt x="64770" y="116205"/>
                    <a:pt x="34290" y="111443"/>
                  </a:cubicBezTo>
                  <a:cubicBezTo>
                    <a:pt x="26670" y="77152"/>
                    <a:pt x="23813" y="16193"/>
                    <a:pt x="0" y="0"/>
                  </a:cubicBezTo>
                  <a:cubicBezTo>
                    <a:pt x="953" y="35243"/>
                    <a:pt x="2858" y="139065"/>
                    <a:pt x="6668" y="174308"/>
                  </a:cubicBezTo>
                  <a:cubicBezTo>
                    <a:pt x="29528" y="181927"/>
                    <a:pt x="106680" y="194310"/>
                    <a:pt x="154305" y="204788"/>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113" name="Google Shape;1113;p8"/>
          <p:cNvSpPr/>
          <p:nvPr/>
        </p:nvSpPr>
        <p:spPr>
          <a:xfrm flipH="1">
            <a:off x="107281" y="5099670"/>
            <a:ext cx="604174" cy="1288341"/>
          </a:xfrm>
          <a:custGeom>
            <a:avLst/>
            <a:gdLst/>
            <a:ahLst/>
            <a:cxnLst/>
            <a:rect l="l" t="t" r="r" b="b"/>
            <a:pathLst>
              <a:path w="755218" h="1610426" extrusionOk="0">
                <a:moveTo>
                  <a:pt x="124839" y="867728"/>
                </a:moveTo>
                <a:cubicBezTo>
                  <a:pt x="176273" y="796290"/>
                  <a:pt x="243901" y="733425"/>
                  <a:pt x="271523" y="649605"/>
                </a:cubicBezTo>
                <a:cubicBezTo>
                  <a:pt x="296289" y="573405"/>
                  <a:pt x="285811" y="488633"/>
                  <a:pt x="316291" y="415290"/>
                </a:cubicBezTo>
                <a:cubicBezTo>
                  <a:pt x="349628" y="333375"/>
                  <a:pt x="426781" y="279083"/>
                  <a:pt x="493456" y="221933"/>
                </a:cubicBezTo>
                <a:cubicBezTo>
                  <a:pt x="561084" y="164783"/>
                  <a:pt x="625853" y="88583"/>
                  <a:pt x="620139" y="0"/>
                </a:cubicBezTo>
                <a:cubicBezTo>
                  <a:pt x="735391" y="220980"/>
                  <a:pt x="775396" y="477203"/>
                  <a:pt x="745868" y="724853"/>
                </a:cubicBezTo>
                <a:cubicBezTo>
                  <a:pt x="716341" y="972503"/>
                  <a:pt x="618234" y="1209675"/>
                  <a:pt x="475359" y="1412557"/>
                </a:cubicBezTo>
                <a:cubicBezTo>
                  <a:pt x="431543" y="1474470"/>
                  <a:pt x="382014" y="1535430"/>
                  <a:pt x="316291" y="1573530"/>
                </a:cubicBezTo>
                <a:cubicBezTo>
                  <a:pt x="250568" y="1611630"/>
                  <a:pt x="165796" y="1624965"/>
                  <a:pt x="98168" y="1590675"/>
                </a:cubicBezTo>
                <a:lnTo>
                  <a:pt x="98168" y="1590675"/>
                </a:lnTo>
                <a:cubicBezTo>
                  <a:pt x="-7559" y="1536382"/>
                  <a:pt x="2918" y="1370648"/>
                  <a:pt x="61" y="1267778"/>
                </a:cubicBezTo>
                <a:cubicBezTo>
                  <a:pt x="-1844" y="1126807"/>
                  <a:pt x="41018" y="982980"/>
                  <a:pt x="124839" y="86772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114" name="Google Shape;1114;p8"/>
          <p:cNvGrpSpPr/>
          <p:nvPr/>
        </p:nvGrpSpPr>
        <p:grpSpPr>
          <a:xfrm flipH="1">
            <a:off x="1037256" y="5038807"/>
            <a:ext cx="868558" cy="1991179"/>
            <a:chOff x="6209083" y="1899986"/>
            <a:chExt cx="1085697" cy="2488974"/>
          </a:xfrm>
        </p:grpSpPr>
        <p:sp>
          <p:nvSpPr>
            <p:cNvPr id="1115" name="Google Shape;1115;p8"/>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6" name="Google Shape;1116;p8"/>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17" name="Google Shape;1117;p8"/>
          <p:cNvGrpSpPr/>
          <p:nvPr/>
        </p:nvGrpSpPr>
        <p:grpSpPr>
          <a:xfrm flipH="1">
            <a:off x="2620330" y="5723084"/>
            <a:ext cx="601103" cy="1379404"/>
            <a:chOff x="4564559" y="2755331"/>
            <a:chExt cx="751379" cy="1724255"/>
          </a:xfrm>
        </p:grpSpPr>
        <p:sp>
          <p:nvSpPr>
            <p:cNvPr id="1118" name="Google Shape;1118;p8"/>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9" name="Google Shape;1119;p8"/>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20" name="Google Shape;1120;p8"/>
          <p:cNvGrpSpPr/>
          <p:nvPr/>
        </p:nvGrpSpPr>
        <p:grpSpPr>
          <a:xfrm flipH="1">
            <a:off x="2668608" y="6354020"/>
            <a:ext cx="818387" cy="829055"/>
            <a:chOff x="4232609" y="3544001"/>
            <a:chExt cx="1022984" cy="1036319"/>
          </a:xfrm>
        </p:grpSpPr>
        <p:sp>
          <p:nvSpPr>
            <p:cNvPr id="1121" name="Google Shape;1121;p8"/>
            <p:cNvSpPr/>
            <p:nvPr/>
          </p:nvSpPr>
          <p:spPr>
            <a:xfrm>
              <a:off x="4232609" y="3544001"/>
              <a:ext cx="1020127" cy="1036319"/>
            </a:xfrm>
            <a:custGeom>
              <a:avLst/>
              <a:gdLst/>
              <a:ahLst/>
              <a:cxnLst/>
              <a:rect l="l" t="t" r="r" b="b"/>
              <a:pathLst>
                <a:path w="1020127" h="1036319" extrusionOk="0">
                  <a:moveTo>
                    <a:pt x="930593" y="376238"/>
                  </a:moveTo>
                  <a:cubicBezTo>
                    <a:pt x="929640" y="375285"/>
                    <a:pt x="929640" y="375285"/>
                    <a:pt x="928688" y="374332"/>
                  </a:cubicBezTo>
                  <a:cubicBezTo>
                    <a:pt x="923925" y="378142"/>
                    <a:pt x="919163" y="381000"/>
                    <a:pt x="914400" y="383857"/>
                  </a:cubicBezTo>
                  <a:cubicBezTo>
                    <a:pt x="838200" y="429578"/>
                    <a:pt x="744855" y="434340"/>
                    <a:pt x="656272" y="439103"/>
                  </a:cubicBezTo>
                  <a:cubicBezTo>
                    <a:pt x="734378" y="421957"/>
                    <a:pt x="805815" y="375285"/>
                    <a:pt x="854393" y="311467"/>
                  </a:cubicBezTo>
                  <a:cubicBezTo>
                    <a:pt x="792480" y="267653"/>
                    <a:pt x="721995" y="234315"/>
                    <a:pt x="652463" y="203835"/>
                  </a:cubicBezTo>
                  <a:cubicBezTo>
                    <a:pt x="620078" y="189547"/>
                    <a:pt x="587693" y="175260"/>
                    <a:pt x="555307" y="161925"/>
                  </a:cubicBezTo>
                  <a:cubicBezTo>
                    <a:pt x="541972" y="175260"/>
                    <a:pt x="526733" y="186690"/>
                    <a:pt x="509588" y="195263"/>
                  </a:cubicBezTo>
                  <a:cubicBezTo>
                    <a:pt x="467678" y="215265"/>
                    <a:pt x="421005" y="219075"/>
                    <a:pt x="374333" y="218122"/>
                  </a:cubicBezTo>
                  <a:cubicBezTo>
                    <a:pt x="406717" y="191453"/>
                    <a:pt x="440055" y="163830"/>
                    <a:pt x="462915" y="127635"/>
                  </a:cubicBezTo>
                  <a:cubicBezTo>
                    <a:pt x="463867" y="126682"/>
                    <a:pt x="463867" y="125730"/>
                    <a:pt x="464820" y="124778"/>
                  </a:cubicBezTo>
                  <a:cubicBezTo>
                    <a:pt x="357188" y="80963"/>
                    <a:pt x="248603" y="39053"/>
                    <a:pt x="138113" y="0"/>
                  </a:cubicBezTo>
                  <a:cubicBezTo>
                    <a:pt x="138113" y="2857"/>
                    <a:pt x="138113" y="4763"/>
                    <a:pt x="138113" y="7620"/>
                  </a:cubicBezTo>
                  <a:cubicBezTo>
                    <a:pt x="140017" y="87630"/>
                    <a:pt x="103822" y="161925"/>
                    <a:pt x="68580" y="236220"/>
                  </a:cubicBezTo>
                  <a:cubicBezTo>
                    <a:pt x="124778" y="250507"/>
                    <a:pt x="181928" y="260032"/>
                    <a:pt x="240030" y="261938"/>
                  </a:cubicBezTo>
                  <a:cubicBezTo>
                    <a:pt x="189547" y="291465"/>
                    <a:pt x="129540" y="298132"/>
                    <a:pt x="71438" y="303847"/>
                  </a:cubicBezTo>
                  <a:cubicBezTo>
                    <a:pt x="60960" y="304800"/>
                    <a:pt x="49530" y="305753"/>
                    <a:pt x="38100" y="305753"/>
                  </a:cubicBezTo>
                  <a:cubicBezTo>
                    <a:pt x="35242" y="312420"/>
                    <a:pt x="33338" y="318135"/>
                    <a:pt x="30480" y="324803"/>
                  </a:cubicBezTo>
                  <a:cubicBezTo>
                    <a:pt x="12383" y="374332"/>
                    <a:pt x="2858" y="426720"/>
                    <a:pt x="0" y="479107"/>
                  </a:cubicBezTo>
                  <a:cubicBezTo>
                    <a:pt x="93345" y="478155"/>
                    <a:pt x="186690" y="449580"/>
                    <a:pt x="264795" y="398145"/>
                  </a:cubicBezTo>
                  <a:cubicBezTo>
                    <a:pt x="248603" y="454342"/>
                    <a:pt x="195263" y="489585"/>
                    <a:pt x="145733" y="521017"/>
                  </a:cubicBezTo>
                  <a:cubicBezTo>
                    <a:pt x="111442" y="542925"/>
                    <a:pt x="76200" y="563880"/>
                    <a:pt x="41910" y="585788"/>
                  </a:cubicBezTo>
                  <a:cubicBezTo>
                    <a:pt x="31433" y="592455"/>
                    <a:pt x="20003" y="599122"/>
                    <a:pt x="7620" y="603885"/>
                  </a:cubicBezTo>
                  <a:cubicBezTo>
                    <a:pt x="20003" y="677228"/>
                    <a:pt x="45720" y="747713"/>
                    <a:pt x="84772" y="810578"/>
                  </a:cubicBezTo>
                  <a:cubicBezTo>
                    <a:pt x="151447" y="775335"/>
                    <a:pt x="210503" y="723900"/>
                    <a:pt x="266700" y="672465"/>
                  </a:cubicBezTo>
                  <a:cubicBezTo>
                    <a:pt x="252413" y="745807"/>
                    <a:pt x="224790" y="815340"/>
                    <a:pt x="183833" y="878205"/>
                  </a:cubicBezTo>
                  <a:cubicBezTo>
                    <a:pt x="177165" y="888682"/>
                    <a:pt x="169545" y="899160"/>
                    <a:pt x="160020" y="907732"/>
                  </a:cubicBezTo>
                  <a:cubicBezTo>
                    <a:pt x="163830" y="911542"/>
                    <a:pt x="166688" y="914400"/>
                    <a:pt x="170497" y="918210"/>
                  </a:cubicBezTo>
                  <a:cubicBezTo>
                    <a:pt x="230505" y="975360"/>
                    <a:pt x="306705" y="1018222"/>
                    <a:pt x="387667" y="1033463"/>
                  </a:cubicBezTo>
                  <a:cubicBezTo>
                    <a:pt x="417195" y="985838"/>
                    <a:pt x="447675" y="937260"/>
                    <a:pt x="477203" y="889635"/>
                  </a:cubicBezTo>
                  <a:cubicBezTo>
                    <a:pt x="487680" y="921067"/>
                    <a:pt x="496253" y="953453"/>
                    <a:pt x="495300" y="985838"/>
                  </a:cubicBezTo>
                  <a:cubicBezTo>
                    <a:pt x="494347" y="1002982"/>
                    <a:pt x="491490" y="1020128"/>
                    <a:pt x="484822" y="1036320"/>
                  </a:cubicBezTo>
                  <a:cubicBezTo>
                    <a:pt x="486728" y="1036320"/>
                    <a:pt x="489585" y="1035367"/>
                    <a:pt x="491490" y="1035367"/>
                  </a:cubicBezTo>
                  <a:cubicBezTo>
                    <a:pt x="603885" y="1018222"/>
                    <a:pt x="704850" y="922020"/>
                    <a:pt x="709613" y="810578"/>
                  </a:cubicBezTo>
                  <a:cubicBezTo>
                    <a:pt x="714375" y="812482"/>
                    <a:pt x="720090" y="814388"/>
                    <a:pt x="724853" y="816292"/>
                  </a:cubicBezTo>
                  <a:cubicBezTo>
                    <a:pt x="776288" y="833438"/>
                    <a:pt x="835343" y="831532"/>
                    <a:pt x="884872" y="810578"/>
                  </a:cubicBezTo>
                  <a:cubicBezTo>
                    <a:pt x="942022" y="786765"/>
                    <a:pt x="987743" y="738188"/>
                    <a:pt x="1008697" y="680085"/>
                  </a:cubicBezTo>
                  <a:cubicBezTo>
                    <a:pt x="1009650" y="678180"/>
                    <a:pt x="1009650" y="677228"/>
                    <a:pt x="1010603" y="675322"/>
                  </a:cubicBezTo>
                  <a:cubicBezTo>
                    <a:pt x="985838" y="677228"/>
                    <a:pt x="962025" y="671513"/>
                    <a:pt x="938213" y="664845"/>
                  </a:cubicBezTo>
                  <a:cubicBezTo>
                    <a:pt x="891540" y="649605"/>
                    <a:pt x="847725" y="626745"/>
                    <a:pt x="807720" y="597217"/>
                  </a:cubicBezTo>
                  <a:cubicBezTo>
                    <a:pt x="879157" y="609600"/>
                    <a:pt x="954405" y="598170"/>
                    <a:pt x="1020128" y="567690"/>
                  </a:cubicBezTo>
                  <a:cubicBezTo>
                    <a:pt x="1014413" y="496253"/>
                    <a:pt x="979170" y="427672"/>
                    <a:pt x="930593" y="376238"/>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2" name="Google Shape;1122;p8"/>
            <p:cNvSpPr/>
            <p:nvPr/>
          </p:nvSpPr>
          <p:spPr>
            <a:xfrm>
              <a:off x="4370721" y="3544001"/>
              <a:ext cx="884872" cy="825579"/>
            </a:xfrm>
            <a:custGeom>
              <a:avLst/>
              <a:gdLst/>
              <a:ahLst/>
              <a:cxnLst/>
              <a:rect l="l" t="t" r="r" b="b"/>
              <a:pathLst>
                <a:path w="884872" h="825579" extrusionOk="0">
                  <a:moveTo>
                    <a:pt x="645795" y="824865"/>
                  </a:moveTo>
                  <a:cubicBezTo>
                    <a:pt x="681038" y="827722"/>
                    <a:pt x="716280" y="822007"/>
                    <a:pt x="749618" y="807720"/>
                  </a:cubicBezTo>
                  <a:cubicBezTo>
                    <a:pt x="806768" y="783907"/>
                    <a:pt x="852488" y="735330"/>
                    <a:pt x="873443" y="677228"/>
                  </a:cubicBezTo>
                  <a:cubicBezTo>
                    <a:pt x="874395" y="675322"/>
                    <a:pt x="874395" y="674370"/>
                    <a:pt x="875347" y="672465"/>
                  </a:cubicBezTo>
                  <a:cubicBezTo>
                    <a:pt x="850582" y="674370"/>
                    <a:pt x="826770" y="668655"/>
                    <a:pt x="802957" y="661988"/>
                  </a:cubicBezTo>
                  <a:cubicBezTo>
                    <a:pt x="756285" y="646747"/>
                    <a:pt x="712470" y="623888"/>
                    <a:pt x="672465" y="594360"/>
                  </a:cubicBezTo>
                  <a:cubicBezTo>
                    <a:pt x="743903" y="606742"/>
                    <a:pt x="819150" y="595313"/>
                    <a:pt x="884872" y="564832"/>
                  </a:cubicBezTo>
                  <a:cubicBezTo>
                    <a:pt x="876300" y="495300"/>
                    <a:pt x="841057" y="427672"/>
                    <a:pt x="792480" y="376238"/>
                  </a:cubicBezTo>
                  <a:cubicBezTo>
                    <a:pt x="791528" y="375285"/>
                    <a:pt x="791528" y="375285"/>
                    <a:pt x="790575" y="374332"/>
                  </a:cubicBezTo>
                  <a:cubicBezTo>
                    <a:pt x="785813" y="378142"/>
                    <a:pt x="781050" y="381000"/>
                    <a:pt x="776288" y="383857"/>
                  </a:cubicBezTo>
                  <a:cubicBezTo>
                    <a:pt x="700088" y="429578"/>
                    <a:pt x="606743" y="434340"/>
                    <a:pt x="518160" y="439103"/>
                  </a:cubicBezTo>
                  <a:cubicBezTo>
                    <a:pt x="596265" y="421957"/>
                    <a:pt x="667703" y="375285"/>
                    <a:pt x="716280" y="311467"/>
                  </a:cubicBezTo>
                  <a:cubicBezTo>
                    <a:pt x="654368" y="267653"/>
                    <a:pt x="583882" y="234315"/>
                    <a:pt x="514350" y="203835"/>
                  </a:cubicBezTo>
                  <a:cubicBezTo>
                    <a:pt x="481965" y="189547"/>
                    <a:pt x="449580" y="175260"/>
                    <a:pt x="417195" y="161925"/>
                  </a:cubicBezTo>
                  <a:cubicBezTo>
                    <a:pt x="403860" y="175260"/>
                    <a:pt x="388620" y="186690"/>
                    <a:pt x="371475" y="195263"/>
                  </a:cubicBezTo>
                  <a:cubicBezTo>
                    <a:pt x="329565" y="215265"/>
                    <a:pt x="282892" y="219075"/>
                    <a:pt x="236220" y="218122"/>
                  </a:cubicBezTo>
                  <a:cubicBezTo>
                    <a:pt x="268605" y="191453"/>
                    <a:pt x="301942" y="163830"/>
                    <a:pt x="324803" y="127635"/>
                  </a:cubicBezTo>
                  <a:cubicBezTo>
                    <a:pt x="325755" y="126682"/>
                    <a:pt x="325755" y="125730"/>
                    <a:pt x="326708" y="124778"/>
                  </a:cubicBezTo>
                  <a:cubicBezTo>
                    <a:pt x="219075" y="80963"/>
                    <a:pt x="110490" y="39053"/>
                    <a:pt x="0" y="0"/>
                  </a:cubicBezTo>
                  <a:cubicBezTo>
                    <a:pt x="0" y="2857"/>
                    <a:pt x="0" y="4763"/>
                    <a:pt x="0" y="7620"/>
                  </a:cubicBezTo>
                  <a:cubicBezTo>
                    <a:pt x="14288" y="40957"/>
                    <a:pt x="127635" y="297180"/>
                    <a:pt x="323850" y="471488"/>
                  </a:cubicBezTo>
                  <a:cubicBezTo>
                    <a:pt x="520065" y="645795"/>
                    <a:pt x="571500" y="810578"/>
                    <a:pt x="571500" y="810578"/>
                  </a:cubicBezTo>
                  <a:lnTo>
                    <a:pt x="645795" y="824865"/>
                  </a:lnTo>
                  <a:close/>
                </a:path>
              </a:pathLst>
            </a:custGeom>
            <a:solidFill>
              <a:srgbClr val="255B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23" name="Google Shape;1123;p8"/>
          <p:cNvGrpSpPr/>
          <p:nvPr/>
        </p:nvGrpSpPr>
        <p:grpSpPr>
          <a:xfrm flipH="1">
            <a:off x="-333500" y="5242040"/>
            <a:ext cx="821075" cy="1425260"/>
            <a:chOff x="7981884" y="2154029"/>
            <a:chExt cx="1026344" cy="1781575"/>
          </a:xfrm>
        </p:grpSpPr>
        <p:sp>
          <p:nvSpPr>
            <p:cNvPr id="1124" name="Google Shape;1124;p8"/>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5" name="Google Shape;1125;p8"/>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26" name="Google Shape;1126;p8"/>
          <p:cNvGrpSpPr/>
          <p:nvPr/>
        </p:nvGrpSpPr>
        <p:grpSpPr>
          <a:xfrm flipH="1">
            <a:off x="3181718" y="6087511"/>
            <a:ext cx="990823" cy="984813"/>
            <a:chOff x="2327129" y="3221103"/>
            <a:chExt cx="1159671" cy="1202017"/>
          </a:xfrm>
        </p:grpSpPr>
        <p:sp>
          <p:nvSpPr>
            <p:cNvPr id="1127" name="Google Shape;1127;p8"/>
            <p:cNvSpPr/>
            <p:nvPr/>
          </p:nvSpPr>
          <p:spPr>
            <a:xfrm>
              <a:off x="2943611" y="3343976"/>
              <a:ext cx="543189" cy="1006792"/>
            </a:xfrm>
            <a:custGeom>
              <a:avLst/>
              <a:gdLst/>
              <a:ahLst/>
              <a:cxnLst/>
              <a:rect l="l" t="t" r="r" b="b"/>
              <a:pathLst>
                <a:path w="543189" h="1006792" extrusionOk="0">
                  <a:moveTo>
                    <a:pt x="42175" y="986790"/>
                  </a:moveTo>
                  <a:cubicBezTo>
                    <a:pt x="12647" y="913447"/>
                    <a:pt x="10742" y="897255"/>
                    <a:pt x="2170" y="818197"/>
                  </a:cubicBezTo>
                  <a:cubicBezTo>
                    <a:pt x="-6403" y="739140"/>
                    <a:pt x="9790" y="655320"/>
                    <a:pt x="62177" y="596265"/>
                  </a:cubicBezTo>
                  <a:cubicBezTo>
                    <a:pt x="99325" y="554355"/>
                    <a:pt x="152665" y="527685"/>
                    <a:pt x="182192" y="480060"/>
                  </a:cubicBezTo>
                  <a:cubicBezTo>
                    <a:pt x="207910" y="439103"/>
                    <a:pt x="212672" y="387667"/>
                    <a:pt x="230770" y="342900"/>
                  </a:cubicBezTo>
                  <a:cubicBezTo>
                    <a:pt x="288872" y="198120"/>
                    <a:pt x="471752" y="139065"/>
                    <a:pt x="543190" y="0"/>
                  </a:cubicBezTo>
                  <a:cubicBezTo>
                    <a:pt x="516520" y="165735"/>
                    <a:pt x="486040" y="340042"/>
                    <a:pt x="376502" y="467678"/>
                  </a:cubicBezTo>
                  <a:cubicBezTo>
                    <a:pt x="345070" y="503872"/>
                    <a:pt x="307922" y="535305"/>
                    <a:pt x="280300" y="574357"/>
                  </a:cubicBezTo>
                  <a:cubicBezTo>
                    <a:pt x="232675" y="641032"/>
                    <a:pt x="216482" y="722947"/>
                    <a:pt x="194575" y="801053"/>
                  </a:cubicBezTo>
                  <a:cubicBezTo>
                    <a:pt x="172667" y="879157"/>
                    <a:pt x="139330" y="960120"/>
                    <a:pt x="72655" y="1006792"/>
                  </a:cubicBezTo>
                  <a:lnTo>
                    <a:pt x="42175" y="98679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128" name="Google Shape;1128;p8"/>
            <p:cNvGrpSpPr/>
            <p:nvPr/>
          </p:nvGrpSpPr>
          <p:grpSpPr>
            <a:xfrm>
              <a:off x="2970533" y="3650680"/>
              <a:ext cx="488180" cy="772440"/>
              <a:chOff x="2970533" y="3650680"/>
              <a:chExt cx="488180" cy="772440"/>
            </a:xfrm>
          </p:grpSpPr>
          <p:sp>
            <p:nvSpPr>
              <p:cNvPr id="1129" name="Google Shape;1129;p8"/>
              <p:cNvSpPr/>
              <p:nvPr/>
            </p:nvSpPr>
            <p:spPr>
              <a:xfrm>
                <a:off x="2970533" y="3650680"/>
                <a:ext cx="488180" cy="772440"/>
              </a:xfrm>
              <a:custGeom>
                <a:avLst/>
                <a:gdLst/>
                <a:ahLst/>
                <a:cxnLst/>
                <a:rect l="l" t="t" r="r" b="b"/>
                <a:pathLst>
                  <a:path w="488180" h="772440" extrusionOk="0">
                    <a:moveTo>
                      <a:pt x="344818" y="164783"/>
                    </a:moveTo>
                    <a:lnTo>
                      <a:pt x="344818" y="164783"/>
                    </a:lnTo>
                    <a:cubicBezTo>
                      <a:pt x="406730" y="125730"/>
                      <a:pt x="472453" y="73343"/>
                      <a:pt x="481025" y="0"/>
                    </a:cubicBezTo>
                    <a:cubicBezTo>
                      <a:pt x="503885" y="180975"/>
                      <a:pt x="471500" y="368618"/>
                      <a:pt x="390538" y="532448"/>
                    </a:cubicBezTo>
                    <a:cubicBezTo>
                      <a:pt x="336245" y="641985"/>
                      <a:pt x="248615" y="748665"/>
                      <a:pt x="127648" y="769620"/>
                    </a:cubicBezTo>
                    <a:cubicBezTo>
                      <a:pt x="86690" y="777240"/>
                      <a:pt x="37160" y="770573"/>
                      <a:pt x="13348" y="735330"/>
                    </a:cubicBezTo>
                    <a:cubicBezTo>
                      <a:pt x="-5702" y="706755"/>
                      <a:pt x="-940" y="669608"/>
                      <a:pt x="6680" y="636270"/>
                    </a:cubicBezTo>
                    <a:cubicBezTo>
                      <a:pt x="30493" y="533400"/>
                      <a:pt x="79070" y="437198"/>
                      <a:pt x="147650" y="357188"/>
                    </a:cubicBezTo>
                    <a:cubicBezTo>
                      <a:pt x="176225" y="323850"/>
                      <a:pt x="193370" y="282893"/>
                      <a:pt x="223850" y="251460"/>
                    </a:cubicBezTo>
                    <a:cubicBezTo>
                      <a:pt x="259093" y="216218"/>
                      <a:pt x="303860" y="191453"/>
                      <a:pt x="344818" y="16478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0" name="Google Shape;1130;p8"/>
              <p:cNvSpPr/>
              <p:nvPr/>
            </p:nvSpPr>
            <p:spPr>
              <a:xfrm>
                <a:off x="3026042" y="3780379"/>
                <a:ext cx="390274" cy="639594"/>
              </a:xfrm>
              <a:custGeom>
                <a:avLst/>
                <a:gdLst/>
                <a:ahLst/>
                <a:cxnLst/>
                <a:rect l="l" t="t" r="r" b="b"/>
                <a:pathLst>
                  <a:path w="390274" h="639594" extrusionOk="0">
                    <a:moveTo>
                      <a:pt x="382654" y="2699"/>
                    </a:moveTo>
                    <a:cubicBezTo>
                      <a:pt x="359794" y="93187"/>
                      <a:pt x="306454" y="173197"/>
                      <a:pt x="257877" y="251302"/>
                    </a:cubicBezTo>
                    <a:cubicBezTo>
                      <a:pt x="205489" y="334169"/>
                      <a:pt x="151197" y="417037"/>
                      <a:pt x="95952" y="497999"/>
                    </a:cubicBezTo>
                    <a:cubicBezTo>
                      <a:pt x="64519" y="543719"/>
                      <a:pt x="33087" y="588487"/>
                      <a:pt x="702" y="634207"/>
                    </a:cubicBezTo>
                    <a:cubicBezTo>
                      <a:pt x="-2156" y="638017"/>
                      <a:pt x="4512" y="641827"/>
                      <a:pt x="6417" y="638017"/>
                    </a:cubicBezTo>
                    <a:cubicBezTo>
                      <a:pt x="64519" y="557054"/>
                      <a:pt x="121669" y="474187"/>
                      <a:pt x="176914" y="391319"/>
                    </a:cubicBezTo>
                    <a:cubicBezTo>
                      <a:pt x="230254" y="310357"/>
                      <a:pt x="284547" y="229394"/>
                      <a:pt x="332172" y="144622"/>
                    </a:cubicBezTo>
                    <a:cubicBezTo>
                      <a:pt x="356937" y="100807"/>
                      <a:pt x="378844" y="55087"/>
                      <a:pt x="390274" y="5557"/>
                    </a:cubicBezTo>
                    <a:cubicBezTo>
                      <a:pt x="390274" y="-158"/>
                      <a:pt x="383607" y="-2063"/>
                      <a:pt x="382654" y="2699"/>
                    </a:cubicBezTo>
                    <a:lnTo>
                      <a:pt x="382654" y="269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31" name="Google Shape;1131;p8"/>
            <p:cNvGrpSpPr/>
            <p:nvPr/>
          </p:nvGrpSpPr>
          <p:grpSpPr>
            <a:xfrm>
              <a:off x="2327129" y="3565908"/>
              <a:ext cx="479314" cy="778311"/>
              <a:chOff x="2327129" y="3565908"/>
              <a:chExt cx="479314" cy="778311"/>
            </a:xfrm>
          </p:grpSpPr>
          <p:sp>
            <p:nvSpPr>
              <p:cNvPr id="1132" name="Google Shape;1132;p8"/>
              <p:cNvSpPr/>
              <p:nvPr/>
            </p:nvSpPr>
            <p:spPr>
              <a:xfrm>
                <a:off x="2327129" y="3565908"/>
                <a:ext cx="479314" cy="778311"/>
              </a:xfrm>
              <a:custGeom>
                <a:avLst/>
                <a:gdLst/>
                <a:ahLst/>
                <a:cxnLst/>
                <a:rect l="l" t="t" r="r" b="b"/>
                <a:pathLst>
                  <a:path w="479314" h="778311" extrusionOk="0">
                    <a:moveTo>
                      <a:pt x="143355" y="166688"/>
                    </a:moveTo>
                    <a:lnTo>
                      <a:pt x="143355" y="166688"/>
                    </a:lnTo>
                    <a:cubicBezTo>
                      <a:pt x="81442" y="126683"/>
                      <a:pt x="17625" y="73343"/>
                      <a:pt x="9052" y="0"/>
                    </a:cubicBezTo>
                    <a:cubicBezTo>
                      <a:pt x="-16665" y="180975"/>
                      <a:pt x="12862" y="369570"/>
                      <a:pt x="91920" y="534353"/>
                    </a:cubicBezTo>
                    <a:cubicBezTo>
                      <a:pt x="144307" y="644843"/>
                      <a:pt x="230985" y="752475"/>
                      <a:pt x="351000" y="775335"/>
                    </a:cubicBezTo>
                    <a:cubicBezTo>
                      <a:pt x="391957" y="782955"/>
                      <a:pt x="441487" y="777240"/>
                      <a:pt x="465300" y="742950"/>
                    </a:cubicBezTo>
                    <a:cubicBezTo>
                      <a:pt x="484350" y="715328"/>
                      <a:pt x="480540" y="677228"/>
                      <a:pt x="473872" y="643890"/>
                    </a:cubicBezTo>
                    <a:cubicBezTo>
                      <a:pt x="451965" y="541020"/>
                      <a:pt x="404340" y="443865"/>
                      <a:pt x="336712" y="362903"/>
                    </a:cubicBezTo>
                    <a:cubicBezTo>
                      <a:pt x="308137" y="328613"/>
                      <a:pt x="291945" y="288608"/>
                      <a:pt x="261465" y="256222"/>
                    </a:cubicBezTo>
                    <a:cubicBezTo>
                      <a:pt x="228127" y="219075"/>
                      <a:pt x="184312" y="193358"/>
                      <a:pt x="143355" y="16668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3" name="Google Shape;1133;p8"/>
              <p:cNvSpPr/>
              <p:nvPr/>
            </p:nvSpPr>
            <p:spPr>
              <a:xfrm>
                <a:off x="2371330" y="3695326"/>
                <a:ext cx="379966" cy="644637"/>
              </a:xfrm>
              <a:custGeom>
                <a:avLst/>
                <a:gdLst/>
                <a:ahLst/>
                <a:cxnLst/>
                <a:rect l="l" t="t" r="r" b="b"/>
                <a:pathLst>
                  <a:path w="379966" h="644637" extrusionOk="0">
                    <a:moveTo>
                      <a:pt x="93" y="4884"/>
                    </a:moveTo>
                    <a:cubicBezTo>
                      <a:pt x="21048" y="95372"/>
                      <a:pt x="73436" y="176334"/>
                      <a:pt x="121061" y="254439"/>
                    </a:cubicBezTo>
                    <a:cubicBezTo>
                      <a:pt x="172496" y="338259"/>
                      <a:pt x="224883" y="422079"/>
                      <a:pt x="279176" y="503994"/>
                    </a:cubicBezTo>
                    <a:cubicBezTo>
                      <a:pt x="310608" y="550667"/>
                      <a:pt x="342041" y="597339"/>
                      <a:pt x="373473" y="643059"/>
                    </a:cubicBezTo>
                    <a:cubicBezTo>
                      <a:pt x="376331" y="646869"/>
                      <a:pt x="382046" y="643059"/>
                      <a:pt x="379188" y="639249"/>
                    </a:cubicBezTo>
                    <a:cubicBezTo>
                      <a:pt x="322991" y="559239"/>
                      <a:pt x="268698" y="478277"/>
                      <a:pt x="216311" y="395409"/>
                    </a:cubicBezTo>
                    <a:cubicBezTo>
                      <a:pt x="164876" y="314447"/>
                      <a:pt x="112488" y="232532"/>
                      <a:pt x="65816" y="148712"/>
                    </a:cubicBezTo>
                    <a:cubicBezTo>
                      <a:pt x="40098" y="102039"/>
                      <a:pt x="17238" y="54414"/>
                      <a:pt x="5808" y="2027"/>
                    </a:cubicBezTo>
                    <a:cubicBezTo>
                      <a:pt x="5808" y="-1783"/>
                      <a:pt x="-859" y="122"/>
                      <a:pt x="93" y="4884"/>
                    </a:cubicBezTo>
                    <a:lnTo>
                      <a:pt x="93" y="4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34" name="Google Shape;1134;p8"/>
            <p:cNvGrpSpPr/>
            <p:nvPr/>
          </p:nvGrpSpPr>
          <p:grpSpPr>
            <a:xfrm>
              <a:off x="2774303" y="3274443"/>
              <a:ext cx="455089" cy="1142346"/>
              <a:chOff x="2774303" y="3274443"/>
              <a:chExt cx="455089" cy="1142346"/>
            </a:xfrm>
          </p:grpSpPr>
          <p:sp>
            <p:nvSpPr>
              <p:cNvPr id="1135" name="Google Shape;1135;p8"/>
              <p:cNvSpPr/>
              <p:nvPr/>
            </p:nvSpPr>
            <p:spPr>
              <a:xfrm>
                <a:off x="2774303" y="3274443"/>
                <a:ext cx="455089" cy="1142346"/>
              </a:xfrm>
              <a:custGeom>
                <a:avLst/>
                <a:gdLst/>
                <a:ahLst/>
                <a:cxnLst/>
                <a:rect l="l" t="t" r="r" b="b"/>
                <a:pathLst>
                  <a:path w="455089" h="1142346" extrusionOk="0">
                    <a:moveTo>
                      <a:pt x="47654" y="642938"/>
                    </a:moveTo>
                    <a:cubicBezTo>
                      <a:pt x="75276" y="588645"/>
                      <a:pt x="114329" y="539115"/>
                      <a:pt x="123854" y="479108"/>
                    </a:cubicBezTo>
                    <a:cubicBezTo>
                      <a:pt x="132426" y="424815"/>
                      <a:pt x="116233" y="368618"/>
                      <a:pt x="128616" y="315278"/>
                    </a:cubicBezTo>
                    <a:cubicBezTo>
                      <a:pt x="141951" y="256223"/>
                      <a:pt x="188623" y="211455"/>
                      <a:pt x="227676" y="164783"/>
                    </a:cubicBezTo>
                    <a:cubicBezTo>
                      <a:pt x="266729" y="118110"/>
                      <a:pt x="302923" y="60008"/>
                      <a:pt x="289589" y="0"/>
                    </a:cubicBezTo>
                    <a:cubicBezTo>
                      <a:pt x="391506" y="137160"/>
                      <a:pt x="447704" y="307658"/>
                      <a:pt x="454371" y="478155"/>
                    </a:cubicBezTo>
                    <a:cubicBezTo>
                      <a:pt x="461039" y="649605"/>
                      <a:pt x="421033" y="821055"/>
                      <a:pt x="345786" y="974408"/>
                    </a:cubicBezTo>
                    <a:cubicBezTo>
                      <a:pt x="322926" y="1021080"/>
                      <a:pt x="296256" y="1067753"/>
                      <a:pt x="255298" y="1101090"/>
                    </a:cubicBezTo>
                    <a:cubicBezTo>
                      <a:pt x="215294" y="1134428"/>
                      <a:pt x="159096" y="1152525"/>
                      <a:pt x="109566" y="1136333"/>
                    </a:cubicBezTo>
                    <a:cubicBezTo>
                      <a:pt x="109566" y="1136333"/>
                      <a:pt x="109566" y="1136333"/>
                      <a:pt x="109566" y="1136333"/>
                    </a:cubicBezTo>
                    <a:cubicBezTo>
                      <a:pt x="31461" y="1110615"/>
                      <a:pt x="20983" y="997268"/>
                      <a:pt x="7649" y="927735"/>
                    </a:cubicBezTo>
                    <a:cubicBezTo>
                      <a:pt x="-10449" y="831533"/>
                      <a:pt x="3838" y="729615"/>
                      <a:pt x="47654" y="64293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6" name="Google Shape;1136;p8"/>
              <p:cNvSpPr/>
              <p:nvPr/>
            </p:nvSpPr>
            <p:spPr>
              <a:xfrm>
                <a:off x="2908872" y="3416604"/>
                <a:ext cx="171475" cy="997883"/>
              </a:xfrm>
              <a:custGeom>
                <a:avLst/>
                <a:gdLst/>
                <a:ahLst/>
                <a:cxnLst/>
                <a:rect l="l" t="t" r="r" b="b"/>
                <a:pathLst>
                  <a:path w="171475" h="997883" extrusionOk="0">
                    <a:moveTo>
                      <a:pt x="15002" y="993219"/>
                    </a:moveTo>
                    <a:cubicBezTo>
                      <a:pt x="-25003" y="727472"/>
                      <a:pt x="99774" y="474107"/>
                      <a:pt x="150257" y="218837"/>
                    </a:cubicBezTo>
                    <a:cubicBezTo>
                      <a:pt x="164544" y="147399"/>
                      <a:pt x="173117" y="75962"/>
                      <a:pt x="171212" y="3572"/>
                    </a:cubicBezTo>
                    <a:cubicBezTo>
                      <a:pt x="171212" y="-1191"/>
                      <a:pt x="163592" y="-1191"/>
                      <a:pt x="163592" y="3572"/>
                    </a:cubicBezTo>
                    <a:cubicBezTo>
                      <a:pt x="168354" y="271224"/>
                      <a:pt x="40719" y="516017"/>
                      <a:pt x="7382" y="777954"/>
                    </a:cubicBezTo>
                    <a:cubicBezTo>
                      <a:pt x="-2143" y="850344"/>
                      <a:pt x="-3096" y="923687"/>
                      <a:pt x="8334" y="995124"/>
                    </a:cubicBezTo>
                    <a:cubicBezTo>
                      <a:pt x="9287" y="999887"/>
                      <a:pt x="15954" y="997982"/>
                      <a:pt x="15002" y="993219"/>
                    </a:cubicBezTo>
                    <a:lnTo>
                      <a:pt x="15002" y="99321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137" name="Google Shape;1137;p8"/>
            <p:cNvSpPr/>
            <p:nvPr/>
          </p:nvSpPr>
          <p:spPr>
            <a:xfrm>
              <a:off x="2620449" y="3221103"/>
              <a:ext cx="262493" cy="1166812"/>
            </a:xfrm>
            <a:custGeom>
              <a:avLst/>
              <a:gdLst/>
              <a:ahLst/>
              <a:cxnLst/>
              <a:rect l="l" t="t" r="r" b="b"/>
              <a:pathLst>
                <a:path w="262493" h="1166812" extrusionOk="0">
                  <a:moveTo>
                    <a:pt x="202459" y="1166813"/>
                  </a:moveTo>
                  <a:cubicBezTo>
                    <a:pt x="134832" y="1117282"/>
                    <a:pt x="124354" y="1103948"/>
                    <a:pt x="72919" y="1037272"/>
                  </a:cubicBezTo>
                  <a:cubicBezTo>
                    <a:pt x="21484" y="971550"/>
                    <a:pt x="-10901" y="886777"/>
                    <a:pt x="3387" y="803910"/>
                  </a:cubicBezTo>
                  <a:cubicBezTo>
                    <a:pt x="13864" y="745807"/>
                    <a:pt x="46249" y="691515"/>
                    <a:pt x="47202" y="632460"/>
                  </a:cubicBezTo>
                  <a:cubicBezTo>
                    <a:pt x="47202" y="581025"/>
                    <a:pt x="23389" y="532447"/>
                    <a:pt x="13864" y="481965"/>
                  </a:cubicBezTo>
                  <a:cubicBezTo>
                    <a:pt x="-14711" y="319088"/>
                    <a:pt x="116734" y="163830"/>
                    <a:pt x="103399" y="0"/>
                  </a:cubicBezTo>
                  <a:cubicBezTo>
                    <a:pt x="171979" y="163830"/>
                    <a:pt x="242464" y="338138"/>
                    <a:pt x="214842" y="512445"/>
                  </a:cubicBezTo>
                  <a:cubicBezTo>
                    <a:pt x="207222" y="561975"/>
                    <a:pt x="191029" y="611505"/>
                    <a:pt x="188172" y="661988"/>
                  </a:cubicBezTo>
                  <a:cubicBezTo>
                    <a:pt x="182457" y="747713"/>
                    <a:pt x="213889" y="831532"/>
                    <a:pt x="237702" y="913447"/>
                  </a:cubicBezTo>
                  <a:cubicBezTo>
                    <a:pt x="261514" y="996315"/>
                    <a:pt x="276754" y="1087755"/>
                    <a:pt x="242464" y="1165860"/>
                  </a:cubicBezTo>
                  <a:lnTo>
                    <a:pt x="202459" y="1166813"/>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138" name="Google Shape;1138;p8"/>
          <p:cNvSpPr/>
          <p:nvPr/>
        </p:nvSpPr>
        <p:spPr>
          <a:xfrm flipH="1">
            <a:off x="1653889" y="5314040"/>
            <a:ext cx="887730" cy="1270088"/>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9" name="Google Shape;1139;p8"/>
          <p:cNvSpPr/>
          <p:nvPr/>
        </p:nvSpPr>
        <p:spPr>
          <a:xfrm flipH="1">
            <a:off x="423336" y="5191922"/>
            <a:ext cx="849630" cy="1207049"/>
          </a:xfrm>
          <a:custGeom>
            <a:avLst/>
            <a:gdLst/>
            <a:ahLst/>
            <a:cxnLst/>
            <a:rect l="l" t="t" r="r" b="b"/>
            <a:pathLst>
              <a:path w="1062037" h="1508811" extrusionOk="0">
                <a:moveTo>
                  <a:pt x="381953" y="1176267"/>
                </a:moveTo>
                <a:cubicBezTo>
                  <a:pt x="569595" y="1036250"/>
                  <a:pt x="628650" y="893375"/>
                  <a:pt x="758190" y="761930"/>
                </a:cubicBezTo>
                <a:cubicBezTo>
                  <a:pt x="514350" y="834320"/>
                  <a:pt x="391478" y="1110545"/>
                  <a:pt x="380047" y="1168647"/>
                </a:cubicBezTo>
                <a:cubicBezTo>
                  <a:pt x="364808" y="1073397"/>
                  <a:pt x="360997" y="978147"/>
                  <a:pt x="369570" y="885755"/>
                </a:cubicBezTo>
                <a:cubicBezTo>
                  <a:pt x="478155" y="790505"/>
                  <a:pt x="597217" y="737165"/>
                  <a:pt x="676275" y="600957"/>
                </a:cubicBezTo>
                <a:cubicBezTo>
                  <a:pt x="521970" y="635247"/>
                  <a:pt x="401003" y="805745"/>
                  <a:pt x="370522" y="871467"/>
                </a:cubicBezTo>
                <a:cubicBezTo>
                  <a:pt x="379095" y="789552"/>
                  <a:pt x="397192" y="709542"/>
                  <a:pt x="424815" y="632390"/>
                </a:cubicBezTo>
                <a:cubicBezTo>
                  <a:pt x="537210" y="579050"/>
                  <a:pt x="633412" y="507612"/>
                  <a:pt x="709612" y="422840"/>
                </a:cubicBezTo>
                <a:cubicBezTo>
                  <a:pt x="599122" y="451415"/>
                  <a:pt x="503872" y="511422"/>
                  <a:pt x="440055" y="594290"/>
                </a:cubicBezTo>
                <a:cubicBezTo>
                  <a:pt x="463867" y="535235"/>
                  <a:pt x="494347" y="478085"/>
                  <a:pt x="529590" y="423792"/>
                </a:cubicBezTo>
                <a:cubicBezTo>
                  <a:pt x="534353" y="424745"/>
                  <a:pt x="539115" y="426650"/>
                  <a:pt x="543878" y="427602"/>
                </a:cubicBezTo>
                <a:cubicBezTo>
                  <a:pt x="642937" y="405695"/>
                  <a:pt x="728662" y="357117"/>
                  <a:pt x="786765" y="288537"/>
                </a:cubicBezTo>
                <a:cubicBezTo>
                  <a:pt x="701040" y="301872"/>
                  <a:pt x="621983" y="334257"/>
                  <a:pt x="559117" y="382835"/>
                </a:cubicBezTo>
                <a:cubicBezTo>
                  <a:pt x="581978" y="351402"/>
                  <a:pt x="606742" y="321875"/>
                  <a:pt x="633412" y="293300"/>
                </a:cubicBezTo>
                <a:cubicBezTo>
                  <a:pt x="649605" y="292347"/>
                  <a:pt x="701040" y="284727"/>
                  <a:pt x="701040" y="284727"/>
                </a:cubicBezTo>
                <a:cubicBezTo>
                  <a:pt x="784860" y="264725"/>
                  <a:pt x="857250" y="229482"/>
                  <a:pt x="926783" y="190430"/>
                </a:cubicBezTo>
                <a:cubicBezTo>
                  <a:pt x="855345" y="190430"/>
                  <a:pt x="686753" y="259010"/>
                  <a:pt x="641033" y="284727"/>
                </a:cubicBezTo>
                <a:cubicBezTo>
                  <a:pt x="677228" y="246627"/>
                  <a:pt x="717233" y="210432"/>
                  <a:pt x="760095" y="177095"/>
                </a:cubicBezTo>
                <a:cubicBezTo>
                  <a:pt x="762000" y="177095"/>
                  <a:pt x="763905" y="177095"/>
                  <a:pt x="765810" y="178047"/>
                </a:cubicBezTo>
                <a:cubicBezTo>
                  <a:pt x="830580" y="173285"/>
                  <a:pt x="887730" y="147567"/>
                  <a:pt x="935355" y="114230"/>
                </a:cubicBezTo>
                <a:cubicBezTo>
                  <a:pt x="982028" y="80892"/>
                  <a:pt x="1021080" y="40887"/>
                  <a:pt x="1062037" y="1835"/>
                </a:cubicBezTo>
                <a:cubicBezTo>
                  <a:pt x="902970" y="-16263"/>
                  <a:pt x="832485" y="103752"/>
                  <a:pt x="750570" y="175190"/>
                </a:cubicBezTo>
                <a:cubicBezTo>
                  <a:pt x="750570" y="175190"/>
                  <a:pt x="751522" y="175190"/>
                  <a:pt x="751522" y="175190"/>
                </a:cubicBezTo>
                <a:cubicBezTo>
                  <a:pt x="712470" y="204717"/>
                  <a:pt x="676275" y="236150"/>
                  <a:pt x="641985" y="270440"/>
                </a:cubicBezTo>
                <a:cubicBezTo>
                  <a:pt x="659130" y="187572"/>
                  <a:pt x="689610" y="108515"/>
                  <a:pt x="722947" y="29457"/>
                </a:cubicBezTo>
                <a:cubicBezTo>
                  <a:pt x="655320" y="88512"/>
                  <a:pt x="620078" y="172332"/>
                  <a:pt x="622935" y="258057"/>
                </a:cubicBezTo>
                <a:cubicBezTo>
                  <a:pt x="622935" y="258057"/>
                  <a:pt x="628650" y="274250"/>
                  <a:pt x="633412" y="279012"/>
                </a:cubicBezTo>
                <a:cubicBezTo>
                  <a:pt x="590550" y="322827"/>
                  <a:pt x="551497" y="369500"/>
                  <a:pt x="518160" y="419982"/>
                </a:cubicBezTo>
                <a:lnTo>
                  <a:pt x="518160" y="419982"/>
                </a:lnTo>
                <a:lnTo>
                  <a:pt x="518160" y="419982"/>
                </a:lnTo>
                <a:cubicBezTo>
                  <a:pt x="513397" y="427602"/>
                  <a:pt x="507683" y="435222"/>
                  <a:pt x="502920" y="442842"/>
                </a:cubicBezTo>
                <a:cubicBezTo>
                  <a:pt x="506730" y="404742"/>
                  <a:pt x="546735" y="218052"/>
                  <a:pt x="469583" y="71367"/>
                </a:cubicBezTo>
                <a:cubicBezTo>
                  <a:pt x="437197" y="187572"/>
                  <a:pt x="453390" y="330447"/>
                  <a:pt x="500062" y="446652"/>
                </a:cubicBezTo>
                <a:cubicBezTo>
                  <a:pt x="461962" y="506660"/>
                  <a:pt x="431483" y="569525"/>
                  <a:pt x="406717" y="636200"/>
                </a:cubicBezTo>
                <a:cubicBezTo>
                  <a:pt x="396240" y="571430"/>
                  <a:pt x="383858" y="340925"/>
                  <a:pt x="300037" y="196145"/>
                </a:cubicBezTo>
                <a:cubicBezTo>
                  <a:pt x="308610" y="269487"/>
                  <a:pt x="288608" y="359975"/>
                  <a:pt x="298133" y="433317"/>
                </a:cubicBezTo>
                <a:cubicBezTo>
                  <a:pt x="306705" y="503802"/>
                  <a:pt x="353378" y="586670"/>
                  <a:pt x="402908" y="646677"/>
                </a:cubicBezTo>
                <a:cubicBezTo>
                  <a:pt x="376237" y="720972"/>
                  <a:pt x="359092" y="799077"/>
                  <a:pt x="350520" y="879087"/>
                </a:cubicBezTo>
                <a:cubicBezTo>
                  <a:pt x="295275" y="704780"/>
                  <a:pt x="235267" y="511422"/>
                  <a:pt x="94297" y="334257"/>
                </a:cubicBezTo>
                <a:cubicBezTo>
                  <a:pt x="81915" y="515232"/>
                  <a:pt x="300990" y="836225"/>
                  <a:pt x="349567" y="889565"/>
                </a:cubicBezTo>
                <a:cubicBezTo>
                  <a:pt x="340995" y="981005"/>
                  <a:pt x="343853" y="1074350"/>
                  <a:pt x="357187" y="1168647"/>
                </a:cubicBezTo>
                <a:cubicBezTo>
                  <a:pt x="333375" y="1115308"/>
                  <a:pt x="271462" y="944810"/>
                  <a:pt x="220028" y="862895"/>
                </a:cubicBezTo>
                <a:cubicBezTo>
                  <a:pt x="155257" y="765740"/>
                  <a:pt x="101917" y="679062"/>
                  <a:pt x="0" y="599052"/>
                </a:cubicBezTo>
                <a:cubicBezTo>
                  <a:pt x="41910" y="854322"/>
                  <a:pt x="181928" y="1036250"/>
                  <a:pt x="359092" y="1181983"/>
                </a:cubicBezTo>
                <a:cubicBezTo>
                  <a:pt x="376237" y="1288662"/>
                  <a:pt x="406717" y="1394390"/>
                  <a:pt x="451485" y="1498212"/>
                </a:cubicBezTo>
                <a:cubicBezTo>
                  <a:pt x="451485" y="1498212"/>
                  <a:pt x="451485" y="1498212"/>
                  <a:pt x="451485" y="1498212"/>
                </a:cubicBezTo>
                <a:cubicBezTo>
                  <a:pt x="454342" y="1504880"/>
                  <a:pt x="461962" y="1509642"/>
                  <a:pt x="468630" y="1508690"/>
                </a:cubicBezTo>
                <a:cubicBezTo>
                  <a:pt x="475297" y="1507737"/>
                  <a:pt x="478155" y="1502022"/>
                  <a:pt x="475297" y="1495355"/>
                </a:cubicBezTo>
                <a:cubicBezTo>
                  <a:pt x="432435" y="1391533"/>
                  <a:pt x="400050" y="1283900"/>
                  <a:pt x="381953" y="1176267"/>
                </a:cubicBezTo>
                <a:close/>
              </a:path>
            </a:pathLst>
          </a:custGeom>
          <a:solidFill>
            <a:srgbClr val="1C3B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0" name="Google Shape;1140;p8"/>
          <p:cNvSpPr/>
          <p:nvPr/>
        </p:nvSpPr>
        <p:spPr>
          <a:xfrm flipH="1">
            <a:off x="108480" y="5857813"/>
            <a:ext cx="268202" cy="1014222"/>
          </a:xfrm>
          <a:custGeom>
            <a:avLst/>
            <a:gdLst/>
            <a:ahLst/>
            <a:cxnLst/>
            <a:rect l="l" t="t" r="r" b="b"/>
            <a:pathLst>
              <a:path w="335253" h="1267777" extrusionOk="0">
                <a:moveTo>
                  <a:pt x="281655" y="1267778"/>
                </a:moveTo>
                <a:cubicBezTo>
                  <a:pt x="203550" y="1220153"/>
                  <a:pt x="190215" y="1205865"/>
                  <a:pt x="127350" y="1138238"/>
                </a:cubicBezTo>
                <a:cubicBezTo>
                  <a:pt x="65438" y="1070610"/>
                  <a:pt x="21623" y="981075"/>
                  <a:pt x="29243" y="889635"/>
                </a:cubicBezTo>
                <a:cubicBezTo>
                  <a:pt x="34958" y="824865"/>
                  <a:pt x="66390" y="762953"/>
                  <a:pt x="60675" y="698182"/>
                </a:cubicBezTo>
                <a:cubicBezTo>
                  <a:pt x="55913" y="641985"/>
                  <a:pt x="25433" y="591503"/>
                  <a:pt x="10193" y="536257"/>
                </a:cubicBezTo>
                <a:cubicBezTo>
                  <a:pt x="-36479" y="360997"/>
                  <a:pt x="94013" y="179070"/>
                  <a:pt x="63533" y="0"/>
                </a:cubicBezTo>
                <a:cubicBezTo>
                  <a:pt x="154021" y="172403"/>
                  <a:pt x="246413" y="357188"/>
                  <a:pt x="232125" y="551497"/>
                </a:cubicBezTo>
                <a:cubicBezTo>
                  <a:pt x="228315" y="606743"/>
                  <a:pt x="214980" y="661988"/>
                  <a:pt x="215933" y="717232"/>
                </a:cubicBezTo>
                <a:cubicBezTo>
                  <a:pt x="217838" y="811530"/>
                  <a:pt x="259748" y="900113"/>
                  <a:pt x="293085" y="988695"/>
                </a:cubicBezTo>
                <a:cubicBezTo>
                  <a:pt x="326423" y="1077278"/>
                  <a:pt x="352140" y="1175385"/>
                  <a:pt x="321660" y="1264920"/>
                </a:cubicBezTo>
                <a:lnTo>
                  <a:pt x="281655" y="1267778"/>
                </a:ln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1" name="Google Shape;1141;p8"/>
          <p:cNvSpPr/>
          <p:nvPr/>
        </p:nvSpPr>
        <p:spPr>
          <a:xfrm flipH="1">
            <a:off x="2309433" y="5492838"/>
            <a:ext cx="261174" cy="1153667"/>
          </a:xfrm>
          <a:custGeom>
            <a:avLst/>
            <a:gdLst/>
            <a:ahLst/>
            <a:cxnLst/>
            <a:rect l="l" t="t" r="r" b="b"/>
            <a:pathLst>
              <a:path w="326467" h="1442084" extrusionOk="0">
                <a:moveTo>
                  <a:pt x="255312" y="1442085"/>
                </a:moveTo>
                <a:cubicBezTo>
                  <a:pt x="171492" y="1382078"/>
                  <a:pt x="157204" y="1364932"/>
                  <a:pt x="93387" y="1283970"/>
                </a:cubicBezTo>
                <a:cubicBezTo>
                  <a:pt x="28617" y="1203007"/>
                  <a:pt x="-13293" y="1098232"/>
                  <a:pt x="3852" y="996315"/>
                </a:cubicBezTo>
                <a:cubicBezTo>
                  <a:pt x="15282" y="923925"/>
                  <a:pt x="55287" y="857250"/>
                  <a:pt x="55287" y="783907"/>
                </a:cubicBezTo>
                <a:cubicBezTo>
                  <a:pt x="55287" y="720090"/>
                  <a:pt x="23854" y="661035"/>
                  <a:pt x="12425" y="598170"/>
                </a:cubicBezTo>
                <a:cubicBezTo>
                  <a:pt x="-25675" y="397192"/>
                  <a:pt x="135297" y="203835"/>
                  <a:pt x="115294" y="0"/>
                </a:cubicBezTo>
                <a:cubicBezTo>
                  <a:pt x="202925" y="200977"/>
                  <a:pt x="291507" y="415290"/>
                  <a:pt x="260075" y="632460"/>
                </a:cubicBezTo>
                <a:cubicBezTo>
                  <a:pt x="251502" y="694372"/>
                  <a:pt x="232452" y="754380"/>
                  <a:pt x="228642" y="817245"/>
                </a:cubicBezTo>
                <a:cubicBezTo>
                  <a:pt x="222927" y="923925"/>
                  <a:pt x="262932" y="1025842"/>
                  <a:pt x="293412" y="1127760"/>
                </a:cubicBezTo>
                <a:cubicBezTo>
                  <a:pt x="323892" y="1229678"/>
                  <a:pt x="344847" y="1342073"/>
                  <a:pt x="302937" y="1440180"/>
                </a:cubicBezTo>
                <a:lnTo>
                  <a:pt x="255312" y="144208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2" name="Google Shape;1142;p8"/>
          <p:cNvSpPr/>
          <p:nvPr/>
        </p:nvSpPr>
        <p:spPr>
          <a:xfrm flipH="1">
            <a:off x="2263467" y="5669611"/>
            <a:ext cx="637032" cy="989076"/>
          </a:xfrm>
          <a:custGeom>
            <a:avLst/>
            <a:gdLst/>
            <a:ahLst/>
            <a:cxnLst/>
            <a:rect l="l" t="t" r="r" b="b"/>
            <a:pathLst>
              <a:path w="796290" h="1236345" extrusionOk="0">
                <a:moveTo>
                  <a:pt x="755332" y="1236345"/>
                </a:moveTo>
                <a:cubicBezTo>
                  <a:pt x="653415" y="1219200"/>
                  <a:pt x="633413" y="1209675"/>
                  <a:pt x="540068" y="1164908"/>
                </a:cubicBezTo>
                <a:cubicBezTo>
                  <a:pt x="446722" y="1120140"/>
                  <a:pt x="363855" y="1043940"/>
                  <a:pt x="334328" y="944880"/>
                </a:cubicBezTo>
                <a:cubicBezTo>
                  <a:pt x="313372" y="874395"/>
                  <a:pt x="320040" y="797243"/>
                  <a:pt x="287655" y="731520"/>
                </a:cubicBezTo>
                <a:cubicBezTo>
                  <a:pt x="260032" y="674370"/>
                  <a:pt x="205740" y="634365"/>
                  <a:pt x="167640" y="582930"/>
                </a:cubicBezTo>
                <a:cubicBezTo>
                  <a:pt x="45720" y="419100"/>
                  <a:pt x="106680" y="174308"/>
                  <a:pt x="0" y="0"/>
                </a:cubicBezTo>
                <a:cubicBezTo>
                  <a:pt x="165735" y="142875"/>
                  <a:pt x="340043" y="297180"/>
                  <a:pt x="405765" y="506730"/>
                </a:cubicBezTo>
                <a:cubicBezTo>
                  <a:pt x="424815" y="566737"/>
                  <a:pt x="434340" y="628650"/>
                  <a:pt x="458153" y="686752"/>
                </a:cubicBezTo>
                <a:cubicBezTo>
                  <a:pt x="499110" y="784860"/>
                  <a:pt x="580072" y="860108"/>
                  <a:pt x="651510" y="938212"/>
                </a:cubicBezTo>
                <a:cubicBezTo>
                  <a:pt x="722947" y="1016318"/>
                  <a:pt x="790575" y="1108710"/>
                  <a:pt x="796290" y="1215390"/>
                </a:cubicBezTo>
                <a:lnTo>
                  <a:pt x="755332" y="1236345"/>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143" name="Google Shape;1143;p8"/>
          <p:cNvGrpSpPr/>
          <p:nvPr/>
        </p:nvGrpSpPr>
        <p:grpSpPr>
          <a:xfrm flipH="1">
            <a:off x="-224061" y="5882340"/>
            <a:ext cx="543936" cy="1071670"/>
            <a:chOff x="8191513" y="2954403"/>
            <a:chExt cx="679920" cy="1339587"/>
          </a:xfrm>
        </p:grpSpPr>
        <p:sp>
          <p:nvSpPr>
            <p:cNvPr id="1144" name="Google Shape;1144;p8"/>
            <p:cNvSpPr/>
            <p:nvPr/>
          </p:nvSpPr>
          <p:spPr>
            <a:xfrm>
              <a:off x="8191513" y="2954403"/>
              <a:ext cx="679920" cy="1339587"/>
            </a:xfrm>
            <a:custGeom>
              <a:avLst/>
              <a:gdLst/>
              <a:ahLst/>
              <a:cxnLst/>
              <a:rect l="l" t="t" r="r" b="b"/>
              <a:pathLst>
                <a:path w="679920" h="1339587" extrusionOk="0">
                  <a:moveTo>
                    <a:pt x="129226" y="707707"/>
                  </a:moveTo>
                  <a:cubicBezTo>
                    <a:pt x="176851" y="650557"/>
                    <a:pt x="236858" y="600075"/>
                    <a:pt x="264481" y="531495"/>
                  </a:cubicBezTo>
                  <a:cubicBezTo>
                    <a:pt x="289246" y="468630"/>
                    <a:pt x="285435" y="396240"/>
                    <a:pt x="314963" y="335280"/>
                  </a:cubicBezTo>
                  <a:cubicBezTo>
                    <a:pt x="347348" y="267652"/>
                    <a:pt x="414976" y="226695"/>
                    <a:pt x="474983" y="180975"/>
                  </a:cubicBezTo>
                  <a:cubicBezTo>
                    <a:pt x="534990" y="136207"/>
                    <a:pt x="594046" y="75247"/>
                    <a:pt x="593093" y="0"/>
                  </a:cubicBezTo>
                  <a:cubicBezTo>
                    <a:pt x="678818" y="192405"/>
                    <a:pt x="699773" y="411480"/>
                    <a:pt x="661673" y="619125"/>
                  </a:cubicBezTo>
                  <a:cubicBezTo>
                    <a:pt x="623573" y="826770"/>
                    <a:pt x="528323" y="1022032"/>
                    <a:pt x="396878" y="1186815"/>
                  </a:cubicBezTo>
                  <a:cubicBezTo>
                    <a:pt x="356873" y="1237298"/>
                    <a:pt x="311153" y="1285875"/>
                    <a:pt x="254003" y="1314450"/>
                  </a:cubicBezTo>
                  <a:cubicBezTo>
                    <a:pt x="196853" y="1343977"/>
                    <a:pt x="124463" y="1350645"/>
                    <a:pt x="69218" y="1317307"/>
                  </a:cubicBezTo>
                  <a:lnTo>
                    <a:pt x="69218" y="1317307"/>
                  </a:lnTo>
                  <a:cubicBezTo>
                    <a:pt x="-17460" y="1265873"/>
                    <a:pt x="638" y="1126807"/>
                    <a:pt x="3496" y="1039177"/>
                  </a:cubicBezTo>
                  <a:cubicBezTo>
                    <a:pt x="8258" y="919163"/>
                    <a:pt x="52073" y="800100"/>
                    <a:pt x="129226" y="707707"/>
                  </a:cubicBezTo>
                  <a:close/>
                </a:path>
              </a:pathLst>
            </a:custGeom>
            <a:gradFill>
              <a:gsLst>
                <a:gs pos="0">
                  <a:srgbClr val="367023"/>
                </a:gs>
                <a:gs pos="52999">
                  <a:srgbClr val="367023"/>
                </a:gs>
                <a:gs pos="100000">
                  <a:srgbClr val="2A5B5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5" name="Google Shape;1145;p8"/>
            <p:cNvSpPr/>
            <p:nvPr/>
          </p:nvSpPr>
          <p:spPr>
            <a:xfrm>
              <a:off x="8301689" y="3128809"/>
              <a:ext cx="462055" cy="1157079"/>
            </a:xfrm>
            <a:custGeom>
              <a:avLst/>
              <a:gdLst/>
              <a:ahLst/>
              <a:cxnLst/>
              <a:rect l="l" t="t" r="r" b="b"/>
              <a:pathLst>
                <a:path w="462055" h="1157079" extrusionOk="0">
                  <a:moveTo>
                    <a:pt x="7620" y="1153379"/>
                  </a:moveTo>
                  <a:cubicBezTo>
                    <a:pt x="19050" y="990501"/>
                    <a:pt x="80963" y="838101"/>
                    <a:pt x="153352" y="694274"/>
                  </a:cubicBezTo>
                  <a:cubicBezTo>
                    <a:pt x="226695" y="548541"/>
                    <a:pt x="312420" y="408524"/>
                    <a:pt x="378143" y="258981"/>
                  </a:cubicBezTo>
                  <a:cubicBezTo>
                    <a:pt x="414338" y="177066"/>
                    <a:pt x="443865" y="92294"/>
                    <a:pt x="461963" y="4664"/>
                  </a:cubicBezTo>
                  <a:cubicBezTo>
                    <a:pt x="462915" y="-99"/>
                    <a:pt x="456247" y="-2004"/>
                    <a:pt x="455295" y="2759"/>
                  </a:cubicBezTo>
                  <a:cubicBezTo>
                    <a:pt x="421957" y="164684"/>
                    <a:pt x="348615" y="313274"/>
                    <a:pt x="271463" y="458054"/>
                  </a:cubicBezTo>
                  <a:cubicBezTo>
                    <a:pt x="195263" y="599976"/>
                    <a:pt x="113347" y="739994"/>
                    <a:pt x="58102" y="892394"/>
                  </a:cubicBezTo>
                  <a:cubicBezTo>
                    <a:pt x="27622" y="977166"/>
                    <a:pt x="6668" y="1063844"/>
                    <a:pt x="0" y="1154331"/>
                  </a:cubicBezTo>
                  <a:cubicBezTo>
                    <a:pt x="0" y="1158141"/>
                    <a:pt x="6668" y="1158141"/>
                    <a:pt x="7620" y="1153379"/>
                  </a:cubicBezTo>
                  <a:lnTo>
                    <a:pt x="7620" y="11533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46" name="Google Shape;1146;p8"/>
          <p:cNvGrpSpPr/>
          <p:nvPr/>
        </p:nvGrpSpPr>
        <p:grpSpPr>
          <a:xfrm flipH="1">
            <a:off x="207216" y="6032454"/>
            <a:ext cx="431301" cy="947471"/>
            <a:chOff x="7793199" y="3142045"/>
            <a:chExt cx="539126" cy="1184339"/>
          </a:xfrm>
        </p:grpSpPr>
        <p:sp>
          <p:nvSpPr>
            <p:cNvPr id="1147" name="Google Shape;1147;p8"/>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8" name="Google Shape;1148;p8"/>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49" name="Google Shape;1149;p8"/>
          <p:cNvGrpSpPr/>
          <p:nvPr/>
        </p:nvGrpSpPr>
        <p:grpSpPr>
          <a:xfrm flipH="1">
            <a:off x="376607" y="6008833"/>
            <a:ext cx="924975" cy="1060991"/>
            <a:chOff x="6964378" y="3112518"/>
            <a:chExt cx="1156219" cy="1326239"/>
          </a:xfrm>
        </p:grpSpPr>
        <p:sp>
          <p:nvSpPr>
            <p:cNvPr id="1150" name="Google Shape;1150;p8"/>
            <p:cNvSpPr/>
            <p:nvPr/>
          </p:nvSpPr>
          <p:spPr>
            <a:xfrm>
              <a:off x="6964378" y="3113470"/>
              <a:ext cx="1156219" cy="1325287"/>
            </a:xfrm>
            <a:custGeom>
              <a:avLst/>
              <a:gdLst/>
              <a:ahLst/>
              <a:cxnLst/>
              <a:rect l="l" t="t" r="r" b="b"/>
              <a:pathLst>
                <a:path w="1156219" h="1325287" extrusionOk="0">
                  <a:moveTo>
                    <a:pt x="1148715" y="907733"/>
                  </a:moveTo>
                  <a:cubicBezTo>
                    <a:pt x="1148715" y="906780"/>
                    <a:pt x="1148715" y="905828"/>
                    <a:pt x="1147763" y="904875"/>
                  </a:cubicBezTo>
                  <a:cubicBezTo>
                    <a:pt x="1141095" y="905828"/>
                    <a:pt x="1134428" y="905828"/>
                    <a:pt x="1127760" y="905828"/>
                  </a:cubicBezTo>
                  <a:cubicBezTo>
                    <a:pt x="1020128" y="902018"/>
                    <a:pt x="921068" y="845820"/>
                    <a:pt x="827723" y="791528"/>
                  </a:cubicBezTo>
                  <a:cubicBezTo>
                    <a:pt x="919163" y="825818"/>
                    <a:pt x="1022985" y="824865"/>
                    <a:pt x="1114425" y="792480"/>
                  </a:cubicBezTo>
                  <a:cubicBezTo>
                    <a:pt x="1080135" y="706755"/>
                    <a:pt x="1030605" y="626745"/>
                    <a:pt x="980123" y="548640"/>
                  </a:cubicBezTo>
                  <a:cubicBezTo>
                    <a:pt x="956310" y="512445"/>
                    <a:pt x="932498" y="477203"/>
                    <a:pt x="908685" y="441008"/>
                  </a:cubicBezTo>
                  <a:cubicBezTo>
                    <a:pt x="886778" y="446722"/>
                    <a:pt x="862965" y="447675"/>
                    <a:pt x="840105" y="444818"/>
                  </a:cubicBezTo>
                  <a:cubicBezTo>
                    <a:pt x="784860" y="438150"/>
                    <a:pt x="733425" y="410528"/>
                    <a:pt x="686753" y="379095"/>
                  </a:cubicBezTo>
                  <a:cubicBezTo>
                    <a:pt x="738188" y="373380"/>
                    <a:pt x="790575" y="366713"/>
                    <a:pt x="837248" y="344805"/>
                  </a:cubicBezTo>
                  <a:cubicBezTo>
                    <a:pt x="838200" y="343853"/>
                    <a:pt x="840105" y="343853"/>
                    <a:pt x="841057" y="342900"/>
                  </a:cubicBezTo>
                  <a:cubicBezTo>
                    <a:pt x="760095" y="226695"/>
                    <a:pt x="677228" y="112395"/>
                    <a:pt x="590550" y="0"/>
                  </a:cubicBezTo>
                  <a:cubicBezTo>
                    <a:pt x="588645" y="2858"/>
                    <a:pt x="587693" y="4763"/>
                    <a:pt x="585788" y="7620"/>
                  </a:cubicBezTo>
                  <a:cubicBezTo>
                    <a:pt x="534353" y="90488"/>
                    <a:pt x="448628" y="142875"/>
                    <a:pt x="363855" y="195263"/>
                  </a:cubicBezTo>
                  <a:cubicBezTo>
                    <a:pt x="411480" y="246697"/>
                    <a:pt x="463868" y="294322"/>
                    <a:pt x="521018" y="334328"/>
                  </a:cubicBezTo>
                  <a:cubicBezTo>
                    <a:pt x="449580" y="331470"/>
                    <a:pt x="383857" y="298133"/>
                    <a:pt x="320993" y="265747"/>
                  </a:cubicBezTo>
                  <a:cubicBezTo>
                    <a:pt x="309563" y="260033"/>
                    <a:pt x="297180" y="253365"/>
                    <a:pt x="285750" y="245745"/>
                  </a:cubicBezTo>
                  <a:cubicBezTo>
                    <a:pt x="279082" y="250508"/>
                    <a:pt x="272415" y="255270"/>
                    <a:pt x="265748" y="260033"/>
                  </a:cubicBezTo>
                  <a:cubicBezTo>
                    <a:pt x="214313" y="299085"/>
                    <a:pt x="170498" y="345758"/>
                    <a:pt x="133350" y="397193"/>
                  </a:cubicBezTo>
                  <a:cubicBezTo>
                    <a:pt x="229553" y="457200"/>
                    <a:pt x="342900" y="490538"/>
                    <a:pt x="456248" y="489585"/>
                  </a:cubicBezTo>
                  <a:cubicBezTo>
                    <a:pt x="402907" y="536258"/>
                    <a:pt x="324803" y="537210"/>
                    <a:pt x="253365" y="535305"/>
                  </a:cubicBezTo>
                  <a:cubicBezTo>
                    <a:pt x="203835" y="534353"/>
                    <a:pt x="154305" y="533400"/>
                    <a:pt x="104775" y="532447"/>
                  </a:cubicBezTo>
                  <a:cubicBezTo>
                    <a:pt x="89535" y="532447"/>
                    <a:pt x="73343" y="531495"/>
                    <a:pt x="58103" y="528638"/>
                  </a:cubicBezTo>
                  <a:cubicBezTo>
                    <a:pt x="22860" y="611505"/>
                    <a:pt x="2858" y="700088"/>
                    <a:pt x="0" y="790575"/>
                  </a:cubicBezTo>
                  <a:cubicBezTo>
                    <a:pt x="91440" y="799147"/>
                    <a:pt x="185738" y="784860"/>
                    <a:pt x="277178" y="770572"/>
                  </a:cubicBezTo>
                  <a:cubicBezTo>
                    <a:pt x="215265" y="836295"/>
                    <a:pt x="140018" y="888683"/>
                    <a:pt x="57150" y="925830"/>
                  </a:cubicBezTo>
                  <a:cubicBezTo>
                    <a:pt x="42863" y="931545"/>
                    <a:pt x="28575" y="938213"/>
                    <a:pt x="13335" y="940118"/>
                  </a:cubicBezTo>
                  <a:cubicBezTo>
                    <a:pt x="14288" y="945833"/>
                    <a:pt x="16193" y="951547"/>
                    <a:pt x="17145" y="958215"/>
                  </a:cubicBezTo>
                  <a:cubicBezTo>
                    <a:pt x="40958" y="1056323"/>
                    <a:pt x="89535" y="1150620"/>
                    <a:pt x="161925" y="1219200"/>
                  </a:cubicBezTo>
                  <a:cubicBezTo>
                    <a:pt x="223838" y="1190625"/>
                    <a:pt x="286703" y="1161098"/>
                    <a:pt x="348615" y="1132523"/>
                  </a:cubicBezTo>
                  <a:cubicBezTo>
                    <a:pt x="338138" y="1171575"/>
                    <a:pt x="325755" y="1209675"/>
                    <a:pt x="302895" y="1243013"/>
                  </a:cubicBezTo>
                  <a:cubicBezTo>
                    <a:pt x="291465" y="1260158"/>
                    <a:pt x="276225" y="1275398"/>
                    <a:pt x="259080" y="1286828"/>
                  </a:cubicBezTo>
                  <a:cubicBezTo>
                    <a:pt x="261938" y="1287780"/>
                    <a:pt x="263843" y="1289685"/>
                    <a:pt x="266700" y="1290638"/>
                  </a:cubicBezTo>
                  <a:cubicBezTo>
                    <a:pt x="392430" y="1346835"/>
                    <a:pt x="559118" y="1316355"/>
                    <a:pt x="637223" y="1204913"/>
                  </a:cubicBezTo>
                  <a:cubicBezTo>
                    <a:pt x="641032" y="1210628"/>
                    <a:pt x="644843" y="1215390"/>
                    <a:pt x="648653" y="1221105"/>
                  </a:cubicBezTo>
                  <a:cubicBezTo>
                    <a:pt x="689610" y="1273493"/>
                    <a:pt x="750570" y="1309688"/>
                    <a:pt x="816293" y="1321118"/>
                  </a:cubicBezTo>
                  <a:cubicBezTo>
                    <a:pt x="890588" y="1334453"/>
                    <a:pt x="969645" y="1315403"/>
                    <a:pt x="1029653" y="1269683"/>
                  </a:cubicBezTo>
                  <a:cubicBezTo>
                    <a:pt x="1031557" y="1268730"/>
                    <a:pt x="1032510" y="1266825"/>
                    <a:pt x="1034415" y="1265873"/>
                  </a:cubicBezTo>
                  <a:cubicBezTo>
                    <a:pt x="1007745" y="1251585"/>
                    <a:pt x="986790" y="1230630"/>
                    <a:pt x="967740" y="1206818"/>
                  </a:cubicBezTo>
                  <a:cubicBezTo>
                    <a:pt x="929640" y="1161098"/>
                    <a:pt x="900113" y="1107758"/>
                    <a:pt x="879157" y="1052513"/>
                  </a:cubicBezTo>
                  <a:cubicBezTo>
                    <a:pt x="943928" y="1112520"/>
                    <a:pt x="1027748" y="1150620"/>
                    <a:pt x="1115378" y="1162050"/>
                  </a:cubicBezTo>
                  <a:cubicBezTo>
                    <a:pt x="1155382" y="1084898"/>
                    <a:pt x="1164907" y="992505"/>
                    <a:pt x="1148715" y="90773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1" name="Google Shape;1151;p8"/>
            <p:cNvSpPr/>
            <p:nvPr/>
          </p:nvSpPr>
          <p:spPr>
            <a:xfrm>
              <a:off x="7527095" y="3112518"/>
              <a:ext cx="593165" cy="1325287"/>
            </a:xfrm>
            <a:custGeom>
              <a:avLst/>
              <a:gdLst/>
              <a:ahLst/>
              <a:cxnLst/>
              <a:rect l="l" t="t" r="r" b="b"/>
              <a:pathLst>
                <a:path w="593165" h="1325287" extrusionOk="0">
                  <a:moveTo>
                    <a:pt x="140229" y="1269683"/>
                  </a:moveTo>
                  <a:cubicBezTo>
                    <a:pt x="174519" y="1295400"/>
                    <a:pt x="214524" y="1313498"/>
                    <a:pt x="256434" y="1321118"/>
                  </a:cubicBezTo>
                  <a:cubicBezTo>
                    <a:pt x="330729" y="1334453"/>
                    <a:pt x="409787" y="1315403"/>
                    <a:pt x="469794" y="1269683"/>
                  </a:cubicBezTo>
                  <a:cubicBezTo>
                    <a:pt x="471699" y="1268730"/>
                    <a:pt x="472651" y="1266825"/>
                    <a:pt x="474557" y="1265873"/>
                  </a:cubicBezTo>
                  <a:cubicBezTo>
                    <a:pt x="447887" y="1251585"/>
                    <a:pt x="426932" y="1230630"/>
                    <a:pt x="407882" y="1206818"/>
                  </a:cubicBezTo>
                  <a:cubicBezTo>
                    <a:pt x="369782" y="1161098"/>
                    <a:pt x="340254" y="1107758"/>
                    <a:pt x="319299" y="1052513"/>
                  </a:cubicBezTo>
                  <a:cubicBezTo>
                    <a:pt x="384069" y="1112520"/>
                    <a:pt x="467889" y="1150620"/>
                    <a:pt x="555519" y="1162050"/>
                  </a:cubicBezTo>
                  <a:cubicBezTo>
                    <a:pt x="592666" y="1085850"/>
                    <a:pt x="601239" y="992505"/>
                    <a:pt x="585999" y="907733"/>
                  </a:cubicBezTo>
                  <a:cubicBezTo>
                    <a:pt x="585999" y="906780"/>
                    <a:pt x="585999" y="905828"/>
                    <a:pt x="585046" y="904875"/>
                  </a:cubicBezTo>
                  <a:cubicBezTo>
                    <a:pt x="578379" y="905828"/>
                    <a:pt x="571712" y="905828"/>
                    <a:pt x="565044" y="905828"/>
                  </a:cubicBezTo>
                  <a:cubicBezTo>
                    <a:pt x="457412" y="902018"/>
                    <a:pt x="358351" y="845820"/>
                    <a:pt x="265007" y="791528"/>
                  </a:cubicBezTo>
                  <a:cubicBezTo>
                    <a:pt x="356446" y="825818"/>
                    <a:pt x="460269" y="824865"/>
                    <a:pt x="551709" y="792480"/>
                  </a:cubicBezTo>
                  <a:cubicBezTo>
                    <a:pt x="517419" y="706755"/>
                    <a:pt x="467889" y="626745"/>
                    <a:pt x="417407" y="548640"/>
                  </a:cubicBezTo>
                  <a:cubicBezTo>
                    <a:pt x="393594" y="512445"/>
                    <a:pt x="369782" y="477203"/>
                    <a:pt x="345969" y="441008"/>
                  </a:cubicBezTo>
                  <a:cubicBezTo>
                    <a:pt x="324062" y="446723"/>
                    <a:pt x="300249" y="447675"/>
                    <a:pt x="277389" y="444818"/>
                  </a:cubicBezTo>
                  <a:cubicBezTo>
                    <a:pt x="222144" y="438150"/>
                    <a:pt x="170709" y="410528"/>
                    <a:pt x="124037" y="379095"/>
                  </a:cubicBezTo>
                  <a:cubicBezTo>
                    <a:pt x="175471" y="373380"/>
                    <a:pt x="227859" y="366713"/>
                    <a:pt x="274532" y="344805"/>
                  </a:cubicBezTo>
                  <a:cubicBezTo>
                    <a:pt x="275484" y="343853"/>
                    <a:pt x="277389" y="343853"/>
                    <a:pt x="278341" y="342900"/>
                  </a:cubicBezTo>
                  <a:cubicBezTo>
                    <a:pt x="197379" y="226695"/>
                    <a:pt x="114512" y="112395"/>
                    <a:pt x="27834" y="0"/>
                  </a:cubicBezTo>
                  <a:cubicBezTo>
                    <a:pt x="25929" y="2858"/>
                    <a:pt x="24976" y="4763"/>
                    <a:pt x="23071" y="7620"/>
                  </a:cubicBezTo>
                  <a:cubicBezTo>
                    <a:pt x="16404" y="51435"/>
                    <a:pt x="-37888" y="387668"/>
                    <a:pt x="47837" y="694373"/>
                  </a:cubicBezTo>
                  <a:cubicBezTo>
                    <a:pt x="133562" y="1001078"/>
                    <a:pt x="76412" y="1203960"/>
                    <a:pt x="76412" y="1203960"/>
                  </a:cubicBezTo>
                  <a:lnTo>
                    <a:pt x="140229" y="1269683"/>
                  </a:ln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52" name="Google Shape;1152;p8"/>
          <p:cNvGrpSpPr/>
          <p:nvPr/>
        </p:nvGrpSpPr>
        <p:grpSpPr>
          <a:xfrm flipH="1">
            <a:off x="1931823" y="5900786"/>
            <a:ext cx="726093" cy="1575816"/>
            <a:chOff x="5685287" y="2863915"/>
            <a:chExt cx="907616" cy="1969770"/>
          </a:xfrm>
        </p:grpSpPr>
        <p:sp>
          <p:nvSpPr>
            <p:cNvPr id="1153" name="Google Shape;1153;p8"/>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4" name="Google Shape;1154;p8"/>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5" name="Google Shape;1155;p8"/>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56" name="Google Shape;1156;p8"/>
          <p:cNvGrpSpPr/>
          <p:nvPr/>
        </p:nvGrpSpPr>
        <p:grpSpPr>
          <a:xfrm flipH="1">
            <a:off x="1416123" y="5903834"/>
            <a:ext cx="692595" cy="1524761"/>
            <a:chOff x="6371781" y="2867726"/>
            <a:chExt cx="865744" cy="1905951"/>
          </a:xfrm>
        </p:grpSpPr>
        <p:sp>
          <p:nvSpPr>
            <p:cNvPr id="1157" name="Google Shape;1157;p8"/>
            <p:cNvSpPr/>
            <p:nvPr/>
          </p:nvSpPr>
          <p:spPr>
            <a:xfrm>
              <a:off x="6371781" y="2867726"/>
              <a:ext cx="736425" cy="1790700"/>
            </a:xfrm>
            <a:custGeom>
              <a:avLst/>
              <a:gdLst/>
              <a:ahLst/>
              <a:cxnLst/>
              <a:rect l="l" t="t" r="r" b="b"/>
              <a:pathLst>
                <a:path w="736425" h="1790700" extrusionOk="0">
                  <a:moveTo>
                    <a:pt x="736425" y="0"/>
                  </a:moveTo>
                  <a:cubicBezTo>
                    <a:pt x="622125" y="66675"/>
                    <a:pt x="519255" y="145732"/>
                    <a:pt x="428768" y="234315"/>
                  </a:cubicBezTo>
                  <a:cubicBezTo>
                    <a:pt x="463058" y="277178"/>
                    <a:pt x="499253" y="318135"/>
                    <a:pt x="526875" y="340042"/>
                  </a:cubicBezTo>
                  <a:cubicBezTo>
                    <a:pt x="526875" y="340042"/>
                    <a:pt x="449723" y="317182"/>
                    <a:pt x="379238" y="284797"/>
                  </a:cubicBezTo>
                  <a:cubicBezTo>
                    <a:pt x="295418" y="374332"/>
                    <a:pt x="223980" y="473392"/>
                    <a:pt x="166830" y="579120"/>
                  </a:cubicBezTo>
                  <a:cubicBezTo>
                    <a:pt x="229695" y="633413"/>
                    <a:pt x="299228" y="690563"/>
                    <a:pt x="341138" y="718185"/>
                  </a:cubicBezTo>
                  <a:cubicBezTo>
                    <a:pt x="399240" y="755332"/>
                    <a:pt x="250650" y="713422"/>
                    <a:pt x="123968" y="665797"/>
                  </a:cubicBezTo>
                  <a:cubicBezTo>
                    <a:pt x="106823" y="703897"/>
                    <a:pt x="91583" y="741997"/>
                    <a:pt x="78248" y="782003"/>
                  </a:cubicBezTo>
                  <a:cubicBezTo>
                    <a:pt x="50625" y="860107"/>
                    <a:pt x="30623" y="942022"/>
                    <a:pt x="18240" y="1024890"/>
                  </a:cubicBezTo>
                  <a:cubicBezTo>
                    <a:pt x="104918" y="1069657"/>
                    <a:pt x="193500" y="1113473"/>
                    <a:pt x="214455" y="1117282"/>
                  </a:cubicBezTo>
                  <a:cubicBezTo>
                    <a:pt x="242078" y="1122998"/>
                    <a:pt x="120158" y="1123950"/>
                    <a:pt x="6810" y="1111567"/>
                  </a:cubicBezTo>
                  <a:cubicBezTo>
                    <a:pt x="3000" y="1154430"/>
                    <a:pt x="143" y="1197292"/>
                    <a:pt x="143" y="1241107"/>
                  </a:cubicBezTo>
                  <a:cubicBezTo>
                    <a:pt x="-810" y="1311592"/>
                    <a:pt x="3000" y="1383982"/>
                    <a:pt x="11573" y="1456373"/>
                  </a:cubicBezTo>
                  <a:cubicBezTo>
                    <a:pt x="43958" y="1461135"/>
                    <a:pt x="73485" y="1465898"/>
                    <a:pt x="84915" y="1464945"/>
                  </a:cubicBezTo>
                  <a:cubicBezTo>
                    <a:pt x="103965" y="1463992"/>
                    <a:pt x="64913" y="1504950"/>
                    <a:pt x="21098" y="1524953"/>
                  </a:cubicBezTo>
                  <a:cubicBezTo>
                    <a:pt x="28718" y="1573530"/>
                    <a:pt x="40148" y="1622107"/>
                    <a:pt x="53483" y="1669732"/>
                  </a:cubicBezTo>
                  <a:cubicBezTo>
                    <a:pt x="71580" y="1733550"/>
                    <a:pt x="96345" y="1771650"/>
                    <a:pt x="124920" y="1790700"/>
                  </a:cubicBezTo>
                  <a:cubicBezTo>
                    <a:pt x="299228" y="1196340"/>
                    <a:pt x="506873" y="569595"/>
                    <a:pt x="736425" y="0"/>
                  </a:cubicBezTo>
                  <a:cubicBezTo>
                    <a:pt x="736425" y="952"/>
                    <a:pt x="736425" y="0"/>
                    <a:pt x="736425"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8" name="Google Shape;1158;p8"/>
            <p:cNvSpPr/>
            <p:nvPr/>
          </p:nvSpPr>
          <p:spPr>
            <a:xfrm>
              <a:off x="6488181" y="2872788"/>
              <a:ext cx="749344" cy="1806113"/>
            </a:xfrm>
            <a:custGeom>
              <a:avLst/>
              <a:gdLst/>
              <a:ahLst/>
              <a:cxnLst/>
              <a:rect l="l" t="t" r="r" b="b"/>
              <a:pathLst>
                <a:path w="749344" h="1806113" extrusionOk="0">
                  <a:moveTo>
                    <a:pt x="360998" y="1284923"/>
                  </a:moveTo>
                  <a:cubicBezTo>
                    <a:pt x="394335" y="1312545"/>
                    <a:pt x="464820" y="1352550"/>
                    <a:pt x="532448" y="1387793"/>
                  </a:cubicBezTo>
                  <a:cubicBezTo>
                    <a:pt x="596265" y="1290637"/>
                    <a:pt x="646748" y="1186815"/>
                    <a:pt x="682943" y="1077277"/>
                  </a:cubicBezTo>
                  <a:cubicBezTo>
                    <a:pt x="688658" y="1060133"/>
                    <a:pt x="693420" y="1043940"/>
                    <a:pt x="698183" y="1026795"/>
                  </a:cubicBezTo>
                  <a:cubicBezTo>
                    <a:pt x="609600" y="1008698"/>
                    <a:pt x="501015" y="978218"/>
                    <a:pt x="544830" y="977265"/>
                  </a:cubicBezTo>
                  <a:cubicBezTo>
                    <a:pt x="576263" y="977265"/>
                    <a:pt x="649605" y="970598"/>
                    <a:pt x="714375" y="964883"/>
                  </a:cubicBezTo>
                  <a:cubicBezTo>
                    <a:pt x="745807" y="827723"/>
                    <a:pt x="756285" y="684848"/>
                    <a:pt x="744855" y="539115"/>
                  </a:cubicBezTo>
                  <a:cubicBezTo>
                    <a:pt x="658178" y="530543"/>
                    <a:pt x="552450" y="505777"/>
                    <a:pt x="591503" y="508635"/>
                  </a:cubicBezTo>
                  <a:cubicBezTo>
                    <a:pt x="621983" y="510540"/>
                    <a:pt x="683895" y="483870"/>
                    <a:pt x="736282" y="458152"/>
                  </a:cubicBezTo>
                  <a:cubicBezTo>
                    <a:pt x="717232" y="305752"/>
                    <a:pt x="675323" y="151448"/>
                    <a:pt x="610553" y="0"/>
                  </a:cubicBezTo>
                  <a:cubicBezTo>
                    <a:pt x="381000" y="568643"/>
                    <a:pt x="173355" y="1195387"/>
                    <a:pt x="0" y="1790700"/>
                  </a:cubicBezTo>
                  <a:cubicBezTo>
                    <a:pt x="53340" y="1825943"/>
                    <a:pt x="122873" y="1797368"/>
                    <a:pt x="200025" y="1739265"/>
                  </a:cubicBezTo>
                  <a:cubicBezTo>
                    <a:pt x="219075" y="1724977"/>
                    <a:pt x="238125" y="1709737"/>
                    <a:pt x="256223" y="1694498"/>
                  </a:cubicBezTo>
                  <a:cubicBezTo>
                    <a:pt x="222885" y="1642110"/>
                    <a:pt x="199073" y="1542098"/>
                    <a:pt x="220028" y="1564005"/>
                  </a:cubicBezTo>
                  <a:cubicBezTo>
                    <a:pt x="232410" y="1577340"/>
                    <a:pt x="273368" y="1612583"/>
                    <a:pt x="311468" y="1645920"/>
                  </a:cubicBezTo>
                  <a:cubicBezTo>
                    <a:pt x="375285" y="1586865"/>
                    <a:pt x="433388" y="1523048"/>
                    <a:pt x="483870" y="1455420"/>
                  </a:cubicBezTo>
                  <a:cubicBezTo>
                    <a:pt x="397193" y="1366837"/>
                    <a:pt x="312420" y="1243965"/>
                    <a:pt x="360998" y="1284923"/>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9" name="Google Shape;1159;p8"/>
            <p:cNvSpPr/>
            <p:nvPr/>
          </p:nvSpPr>
          <p:spPr>
            <a:xfrm>
              <a:off x="6459553" y="2932495"/>
              <a:ext cx="629602" cy="1841182"/>
            </a:xfrm>
            <a:custGeom>
              <a:avLst/>
              <a:gdLst/>
              <a:ahLst/>
              <a:cxnLst/>
              <a:rect l="l" t="t" r="r" b="b"/>
              <a:pathLst>
                <a:path w="629602" h="1841182" extrusionOk="0">
                  <a:moveTo>
                    <a:pt x="629603" y="1905"/>
                  </a:moveTo>
                  <a:cubicBezTo>
                    <a:pt x="507683" y="300990"/>
                    <a:pt x="396240" y="603885"/>
                    <a:pt x="294323" y="911543"/>
                  </a:cubicBezTo>
                  <a:cubicBezTo>
                    <a:pt x="192405" y="1218248"/>
                    <a:pt x="100013" y="1529715"/>
                    <a:pt x="11430" y="1841183"/>
                  </a:cubicBezTo>
                  <a:lnTo>
                    <a:pt x="0" y="1837373"/>
                  </a:lnTo>
                  <a:cubicBezTo>
                    <a:pt x="89535" y="1525905"/>
                    <a:pt x="182880" y="1215390"/>
                    <a:pt x="284798" y="908685"/>
                  </a:cubicBezTo>
                  <a:cubicBezTo>
                    <a:pt x="387668" y="601980"/>
                    <a:pt x="499110" y="298133"/>
                    <a:pt x="621983" y="0"/>
                  </a:cubicBezTo>
                  <a:lnTo>
                    <a:pt x="629603" y="1905"/>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60" name="Google Shape;1160;p8"/>
          <p:cNvGrpSpPr/>
          <p:nvPr/>
        </p:nvGrpSpPr>
        <p:grpSpPr>
          <a:xfrm flipH="1">
            <a:off x="1987733" y="6023084"/>
            <a:ext cx="887150" cy="1239492"/>
            <a:chOff x="4997749" y="3130332"/>
            <a:chExt cx="1108938" cy="1549365"/>
          </a:xfrm>
        </p:grpSpPr>
        <p:sp>
          <p:nvSpPr>
            <p:cNvPr id="1161" name="Google Shape;1161;p8"/>
            <p:cNvSpPr/>
            <p:nvPr/>
          </p:nvSpPr>
          <p:spPr>
            <a:xfrm>
              <a:off x="4997749" y="3130332"/>
              <a:ext cx="1108938" cy="1471784"/>
            </a:xfrm>
            <a:custGeom>
              <a:avLst/>
              <a:gdLst/>
              <a:ahLst/>
              <a:cxnLst/>
              <a:rect l="l" t="t" r="r" b="b"/>
              <a:pathLst>
                <a:path w="1108938" h="1471784" extrusionOk="0">
                  <a:moveTo>
                    <a:pt x="476920" y="1201386"/>
                  </a:moveTo>
                  <a:cubicBezTo>
                    <a:pt x="399767" y="1179478"/>
                    <a:pt x="320710" y="1164238"/>
                    <a:pt x="250225" y="1126138"/>
                  </a:cubicBezTo>
                  <a:cubicBezTo>
                    <a:pt x="179740" y="1088038"/>
                    <a:pt x="119732" y="1020411"/>
                    <a:pt x="116875" y="940401"/>
                  </a:cubicBezTo>
                  <a:cubicBezTo>
                    <a:pt x="114017" y="860391"/>
                    <a:pt x="191170" y="780381"/>
                    <a:pt x="268322" y="800384"/>
                  </a:cubicBezTo>
                  <a:cubicBezTo>
                    <a:pt x="299755" y="808956"/>
                    <a:pt x="337855" y="828959"/>
                    <a:pt x="358810" y="805146"/>
                  </a:cubicBezTo>
                  <a:cubicBezTo>
                    <a:pt x="378812" y="782286"/>
                    <a:pt x="356905" y="746091"/>
                    <a:pt x="332140" y="729898"/>
                  </a:cubicBezTo>
                  <a:cubicBezTo>
                    <a:pt x="290230" y="702276"/>
                    <a:pt x="240700" y="692751"/>
                    <a:pt x="192122" y="680368"/>
                  </a:cubicBezTo>
                  <a:cubicBezTo>
                    <a:pt x="144497" y="667034"/>
                    <a:pt x="94967" y="647984"/>
                    <a:pt x="64487" y="607978"/>
                  </a:cubicBezTo>
                  <a:cubicBezTo>
                    <a:pt x="34960" y="567973"/>
                    <a:pt x="34960" y="502251"/>
                    <a:pt x="76870" y="475581"/>
                  </a:cubicBezTo>
                  <a:cubicBezTo>
                    <a:pt x="92110" y="465103"/>
                    <a:pt x="112112" y="461293"/>
                    <a:pt x="125447" y="447958"/>
                  </a:cubicBezTo>
                  <a:cubicBezTo>
                    <a:pt x="147355" y="425098"/>
                    <a:pt x="138782" y="386998"/>
                    <a:pt x="119732" y="362233"/>
                  </a:cubicBezTo>
                  <a:cubicBezTo>
                    <a:pt x="99730" y="337468"/>
                    <a:pt x="72107" y="322228"/>
                    <a:pt x="49247" y="300321"/>
                  </a:cubicBezTo>
                  <a:cubicBezTo>
                    <a:pt x="-29810" y="224121"/>
                    <a:pt x="-10760" y="72673"/>
                    <a:pt x="85442" y="19333"/>
                  </a:cubicBezTo>
                  <a:cubicBezTo>
                    <a:pt x="181645" y="-34007"/>
                    <a:pt x="320710" y="28858"/>
                    <a:pt x="343570" y="136491"/>
                  </a:cubicBezTo>
                  <a:cubicBezTo>
                    <a:pt x="350237" y="169828"/>
                    <a:pt x="348332" y="205071"/>
                    <a:pt x="360715" y="236503"/>
                  </a:cubicBezTo>
                  <a:cubicBezTo>
                    <a:pt x="373097" y="267936"/>
                    <a:pt x="410245" y="294606"/>
                    <a:pt x="440725" y="279366"/>
                  </a:cubicBezTo>
                  <a:cubicBezTo>
                    <a:pt x="471205" y="264126"/>
                    <a:pt x="472157" y="220311"/>
                    <a:pt x="491207" y="191736"/>
                  </a:cubicBezTo>
                  <a:cubicBezTo>
                    <a:pt x="521687" y="143158"/>
                    <a:pt x="598840" y="145063"/>
                    <a:pt x="641703" y="183163"/>
                  </a:cubicBezTo>
                  <a:cubicBezTo>
                    <a:pt x="684565" y="221263"/>
                    <a:pt x="697900" y="282223"/>
                    <a:pt x="699805" y="339373"/>
                  </a:cubicBezTo>
                  <a:cubicBezTo>
                    <a:pt x="701710" y="396523"/>
                    <a:pt x="693137" y="454626"/>
                    <a:pt x="701710" y="510823"/>
                  </a:cubicBezTo>
                  <a:cubicBezTo>
                    <a:pt x="704567" y="530826"/>
                    <a:pt x="713140" y="553686"/>
                    <a:pt x="732190" y="558448"/>
                  </a:cubicBezTo>
                  <a:cubicBezTo>
                    <a:pt x="763622" y="566068"/>
                    <a:pt x="779815" y="524158"/>
                    <a:pt x="796007" y="496536"/>
                  </a:cubicBezTo>
                  <a:cubicBezTo>
                    <a:pt x="834107" y="429861"/>
                    <a:pt x="936978" y="425098"/>
                    <a:pt x="998890" y="469866"/>
                  </a:cubicBezTo>
                  <a:cubicBezTo>
                    <a:pt x="1060803" y="515586"/>
                    <a:pt x="1089378" y="594643"/>
                    <a:pt x="1100807" y="670843"/>
                  </a:cubicBezTo>
                  <a:cubicBezTo>
                    <a:pt x="1100807" y="670843"/>
                    <a:pt x="1100807" y="670843"/>
                    <a:pt x="1100807" y="670843"/>
                  </a:cubicBezTo>
                  <a:cubicBezTo>
                    <a:pt x="1118905" y="793716"/>
                    <a:pt x="1103665" y="917541"/>
                    <a:pt x="1085567" y="1039461"/>
                  </a:cubicBezTo>
                  <a:cubicBezTo>
                    <a:pt x="1067470" y="1157571"/>
                    <a:pt x="1068422" y="1284253"/>
                    <a:pt x="1046515" y="1399506"/>
                  </a:cubicBezTo>
                  <a:cubicBezTo>
                    <a:pt x="1015082" y="1562384"/>
                    <a:pt x="892210" y="1406173"/>
                    <a:pt x="816010" y="1355691"/>
                  </a:cubicBezTo>
                  <a:cubicBezTo>
                    <a:pt x="710282" y="1289016"/>
                    <a:pt x="595982" y="1235676"/>
                    <a:pt x="476920" y="1201386"/>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2" name="Google Shape;1162;p8"/>
            <p:cNvSpPr/>
            <p:nvPr/>
          </p:nvSpPr>
          <p:spPr>
            <a:xfrm>
              <a:off x="5203012" y="3417822"/>
              <a:ext cx="850127" cy="1261875"/>
            </a:xfrm>
            <a:custGeom>
              <a:avLst/>
              <a:gdLst/>
              <a:ahLst/>
              <a:cxnLst/>
              <a:rect l="l" t="t" r="r" b="b"/>
              <a:pathLst>
                <a:path w="850127" h="1261875" extrusionOk="0">
                  <a:moveTo>
                    <a:pt x="642179" y="384306"/>
                  </a:moveTo>
                  <a:cubicBezTo>
                    <a:pt x="642179" y="379543"/>
                    <a:pt x="634559" y="380496"/>
                    <a:pt x="634559" y="385258"/>
                  </a:cubicBezTo>
                  <a:cubicBezTo>
                    <a:pt x="647894" y="637671"/>
                    <a:pt x="692662" y="885321"/>
                    <a:pt x="778387" y="1122493"/>
                  </a:cubicBezTo>
                  <a:cubicBezTo>
                    <a:pt x="643132" y="880558"/>
                    <a:pt x="494541" y="647196"/>
                    <a:pt x="332616" y="422406"/>
                  </a:cubicBezTo>
                  <a:cubicBezTo>
                    <a:pt x="332616" y="422406"/>
                    <a:pt x="332616" y="422406"/>
                    <a:pt x="332616" y="421453"/>
                  </a:cubicBezTo>
                  <a:cubicBezTo>
                    <a:pt x="316424" y="321441"/>
                    <a:pt x="311662" y="220476"/>
                    <a:pt x="317377" y="119511"/>
                  </a:cubicBezTo>
                  <a:cubicBezTo>
                    <a:pt x="317377" y="114748"/>
                    <a:pt x="309757" y="113796"/>
                    <a:pt x="309757" y="118558"/>
                  </a:cubicBezTo>
                  <a:cubicBezTo>
                    <a:pt x="304041" y="215713"/>
                    <a:pt x="308804" y="312868"/>
                    <a:pt x="323091" y="408118"/>
                  </a:cubicBezTo>
                  <a:cubicBezTo>
                    <a:pt x="287849" y="359541"/>
                    <a:pt x="251654" y="310963"/>
                    <a:pt x="215459" y="263338"/>
                  </a:cubicBezTo>
                  <a:cubicBezTo>
                    <a:pt x="147832" y="174756"/>
                    <a:pt x="78299" y="87126"/>
                    <a:pt x="6862" y="1401"/>
                  </a:cubicBezTo>
                  <a:cubicBezTo>
                    <a:pt x="4004" y="-2409"/>
                    <a:pt x="-2663" y="2353"/>
                    <a:pt x="1147" y="6163"/>
                  </a:cubicBezTo>
                  <a:cubicBezTo>
                    <a:pt x="75441" y="95698"/>
                    <a:pt x="147832" y="187138"/>
                    <a:pt x="218316" y="279531"/>
                  </a:cubicBezTo>
                  <a:cubicBezTo>
                    <a:pt x="163072" y="261433"/>
                    <a:pt x="107827" y="243336"/>
                    <a:pt x="52582" y="226191"/>
                  </a:cubicBezTo>
                  <a:cubicBezTo>
                    <a:pt x="47819" y="224286"/>
                    <a:pt x="44962" y="231906"/>
                    <a:pt x="49724" y="233811"/>
                  </a:cubicBezTo>
                  <a:cubicBezTo>
                    <a:pt x="107827" y="252861"/>
                    <a:pt x="166882" y="271911"/>
                    <a:pt x="224984" y="290961"/>
                  </a:cubicBezTo>
                  <a:cubicBezTo>
                    <a:pt x="224984" y="290961"/>
                    <a:pt x="225937" y="290961"/>
                    <a:pt x="225937" y="290961"/>
                  </a:cubicBezTo>
                  <a:cubicBezTo>
                    <a:pt x="349762" y="455743"/>
                    <a:pt x="466919" y="625288"/>
                    <a:pt x="576457" y="799596"/>
                  </a:cubicBezTo>
                  <a:cubicBezTo>
                    <a:pt x="441202" y="730063"/>
                    <a:pt x="299279" y="672913"/>
                    <a:pt x="152594" y="630051"/>
                  </a:cubicBezTo>
                  <a:cubicBezTo>
                    <a:pt x="147832" y="629098"/>
                    <a:pt x="144974" y="635766"/>
                    <a:pt x="149737" y="637671"/>
                  </a:cubicBezTo>
                  <a:cubicBezTo>
                    <a:pt x="300232" y="681486"/>
                    <a:pt x="445964" y="740541"/>
                    <a:pt x="584077" y="812931"/>
                  </a:cubicBezTo>
                  <a:cubicBezTo>
                    <a:pt x="616462" y="865318"/>
                    <a:pt x="648847" y="917706"/>
                    <a:pt x="680279" y="971046"/>
                  </a:cubicBezTo>
                  <a:cubicBezTo>
                    <a:pt x="736477" y="1066296"/>
                    <a:pt x="790769" y="1162498"/>
                    <a:pt x="842204" y="1259653"/>
                  </a:cubicBezTo>
                  <a:cubicBezTo>
                    <a:pt x="844109" y="1264416"/>
                    <a:pt x="851729" y="1260606"/>
                    <a:pt x="849824" y="1256796"/>
                  </a:cubicBezTo>
                  <a:cubicBezTo>
                    <a:pt x="833632" y="1226316"/>
                    <a:pt x="817439" y="1196788"/>
                    <a:pt x="800294" y="1166308"/>
                  </a:cubicBezTo>
                  <a:cubicBezTo>
                    <a:pt x="800294" y="1165356"/>
                    <a:pt x="800294" y="1165356"/>
                    <a:pt x="800294" y="1164403"/>
                  </a:cubicBezTo>
                  <a:cubicBezTo>
                    <a:pt x="705044" y="912943"/>
                    <a:pt x="655514" y="651958"/>
                    <a:pt x="642179" y="384306"/>
                  </a:cubicBezTo>
                  <a:close/>
                </a:path>
              </a:pathLst>
            </a:custGeom>
            <a:solidFill>
              <a:srgbClr val="317A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163" name="Google Shape;1163;p8"/>
          <p:cNvSpPr/>
          <p:nvPr/>
        </p:nvSpPr>
        <p:spPr>
          <a:xfrm flipH="1">
            <a:off x="1233341" y="5303873"/>
            <a:ext cx="73151" cy="73151"/>
          </a:xfrm>
          <a:custGeom>
            <a:avLst/>
            <a:gdLst/>
            <a:ahLst/>
            <a:cxnLst/>
            <a:rect l="l" t="t" r="r" b="b"/>
            <a:pathLst>
              <a:path w="91439" h="91439" extrusionOk="0">
                <a:moveTo>
                  <a:pt x="91440" y="45720"/>
                </a:moveTo>
                <a:cubicBezTo>
                  <a:pt x="91440" y="70485"/>
                  <a:pt x="71438" y="91440"/>
                  <a:pt x="45720" y="91440"/>
                </a:cubicBezTo>
                <a:cubicBezTo>
                  <a:pt x="20955" y="91440"/>
                  <a:pt x="0" y="71438"/>
                  <a:pt x="0" y="45720"/>
                </a:cubicBezTo>
                <a:cubicBezTo>
                  <a:pt x="0" y="20955"/>
                  <a:pt x="20002" y="0"/>
                  <a:pt x="45720" y="0"/>
                </a:cubicBezTo>
                <a:cubicBezTo>
                  <a:pt x="71438" y="0"/>
                  <a:pt x="91440" y="20002"/>
                  <a:pt x="91440" y="4572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4" name="Google Shape;1164;p8"/>
          <p:cNvSpPr/>
          <p:nvPr/>
        </p:nvSpPr>
        <p:spPr>
          <a:xfrm flipH="1">
            <a:off x="933131" y="5145387"/>
            <a:ext cx="68580" cy="68580"/>
          </a:xfrm>
          <a:custGeom>
            <a:avLst/>
            <a:gdLst/>
            <a:ahLst/>
            <a:cxnLst/>
            <a:rect l="l" t="t" r="r" b="b"/>
            <a:pathLst>
              <a:path w="85725" h="85725" extrusionOk="0">
                <a:moveTo>
                  <a:pt x="85725" y="42863"/>
                </a:moveTo>
                <a:cubicBezTo>
                  <a:pt x="85725" y="66675"/>
                  <a:pt x="66675" y="85725"/>
                  <a:pt x="42863" y="85725"/>
                </a:cubicBezTo>
                <a:cubicBezTo>
                  <a:pt x="19050" y="85725"/>
                  <a:pt x="0" y="66675"/>
                  <a:pt x="0" y="42863"/>
                </a:cubicBezTo>
                <a:cubicBezTo>
                  <a:pt x="0" y="19050"/>
                  <a:pt x="19050" y="0"/>
                  <a:pt x="42863" y="0"/>
                </a:cubicBezTo>
                <a:cubicBezTo>
                  <a:pt x="66675" y="0"/>
                  <a:pt x="85725" y="19050"/>
                  <a:pt x="85725" y="42863"/>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5" name="Google Shape;1165;p8"/>
          <p:cNvSpPr/>
          <p:nvPr/>
        </p:nvSpPr>
        <p:spPr>
          <a:xfrm flipH="1">
            <a:off x="1954148" y="5234535"/>
            <a:ext cx="77724" cy="77723"/>
          </a:xfrm>
          <a:custGeom>
            <a:avLst/>
            <a:gdLst/>
            <a:ahLst/>
            <a:cxnLst/>
            <a:rect l="l" t="t" r="r" b="b"/>
            <a:pathLst>
              <a:path w="97155" h="97154" extrusionOk="0">
                <a:moveTo>
                  <a:pt x="97155" y="48578"/>
                </a:moveTo>
                <a:cubicBezTo>
                  <a:pt x="97155" y="75248"/>
                  <a:pt x="75247" y="97155"/>
                  <a:pt x="48578" y="97155"/>
                </a:cubicBezTo>
                <a:cubicBezTo>
                  <a:pt x="21907" y="97155"/>
                  <a:pt x="0" y="75248"/>
                  <a:pt x="0" y="48578"/>
                </a:cubicBezTo>
                <a:cubicBezTo>
                  <a:pt x="0" y="21908"/>
                  <a:pt x="21907" y="0"/>
                  <a:pt x="48578" y="0"/>
                </a:cubicBezTo>
                <a:cubicBezTo>
                  <a:pt x="75247" y="953"/>
                  <a:pt x="97155" y="22860"/>
                  <a:pt x="97155" y="4857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6" name="Google Shape;1166;p8"/>
          <p:cNvSpPr/>
          <p:nvPr/>
        </p:nvSpPr>
        <p:spPr>
          <a:xfrm flipH="1">
            <a:off x="594064" y="5591129"/>
            <a:ext cx="35052" cy="35052"/>
          </a:xfrm>
          <a:custGeom>
            <a:avLst/>
            <a:gdLst/>
            <a:ahLst/>
            <a:cxnLst/>
            <a:rect l="l" t="t" r="r" b="b"/>
            <a:pathLst>
              <a:path w="43815" h="43815" extrusionOk="0">
                <a:moveTo>
                  <a:pt x="43815" y="21908"/>
                </a:moveTo>
                <a:cubicBezTo>
                  <a:pt x="43815" y="33338"/>
                  <a:pt x="34290" y="43815"/>
                  <a:pt x="21908" y="43815"/>
                </a:cubicBezTo>
                <a:cubicBezTo>
                  <a:pt x="10478" y="43815"/>
                  <a:pt x="0" y="34290"/>
                  <a:pt x="0" y="21908"/>
                </a:cubicBezTo>
                <a:cubicBezTo>
                  <a:pt x="0" y="9525"/>
                  <a:pt x="9525" y="0"/>
                  <a:pt x="21908" y="0"/>
                </a:cubicBezTo>
                <a:cubicBezTo>
                  <a:pt x="34290" y="0"/>
                  <a:pt x="43815" y="9525"/>
                  <a:pt x="43815" y="2190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7" name="Google Shape;1167;p8"/>
          <p:cNvSpPr/>
          <p:nvPr/>
        </p:nvSpPr>
        <p:spPr>
          <a:xfrm flipH="1">
            <a:off x="276328" y="5008205"/>
            <a:ext cx="59436" cy="59466"/>
          </a:xfrm>
          <a:custGeom>
            <a:avLst/>
            <a:gdLst/>
            <a:ahLst/>
            <a:cxnLst/>
            <a:rect l="l" t="t" r="r" b="b"/>
            <a:pathLst>
              <a:path w="74295" h="74332" extrusionOk="0">
                <a:moveTo>
                  <a:pt x="74295" y="37185"/>
                </a:moveTo>
                <a:cubicBezTo>
                  <a:pt x="74295" y="58140"/>
                  <a:pt x="57150" y="74333"/>
                  <a:pt x="37148" y="74333"/>
                </a:cubicBezTo>
                <a:cubicBezTo>
                  <a:pt x="16193" y="74333"/>
                  <a:pt x="0" y="57188"/>
                  <a:pt x="0" y="37185"/>
                </a:cubicBezTo>
                <a:cubicBezTo>
                  <a:pt x="0" y="16230"/>
                  <a:pt x="17145" y="38"/>
                  <a:pt x="37148" y="38"/>
                </a:cubicBezTo>
                <a:cubicBezTo>
                  <a:pt x="57150" y="-915"/>
                  <a:pt x="74295" y="16230"/>
                  <a:pt x="74295" y="37185"/>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8" name="Google Shape;1168;p8"/>
          <p:cNvSpPr/>
          <p:nvPr/>
        </p:nvSpPr>
        <p:spPr>
          <a:xfrm flipH="1">
            <a:off x="-15502" y="5127862"/>
            <a:ext cx="85344" cy="85343"/>
          </a:xfrm>
          <a:custGeom>
            <a:avLst/>
            <a:gdLst/>
            <a:ahLst/>
            <a:cxnLst/>
            <a:rect l="l" t="t" r="r" b="b"/>
            <a:pathLst>
              <a:path w="106680" h="106679" extrusionOk="0">
                <a:moveTo>
                  <a:pt x="106680" y="53340"/>
                </a:moveTo>
                <a:cubicBezTo>
                  <a:pt x="106680" y="82799"/>
                  <a:pt x="82799" y="106680"/>
                  <a:pt x="53340" y="106680"/>
                </a:cubicBezTo>
                <a:cubicBezTo>
                  <a:pt x="23882" y="106680"/>
                  <a:pt x="1" y="82799"/>
                  <a:pt x="1" y="53340"/>
                </a:cubicBezTo>
                <a:cubicBezTo>
                  <a:pt x="1" y="23881"/>
                  <a:pt x="23882" y="0"/>
                  <a:pt x="53340" y="0"/>
                </a:cubicBezTo>
                <a:cubicBezTo>
                  <a:pt x="82799" y="0"/>
                  <a:pt x="106680" y="23881"/>
                  <a:pt x="106680" y="5334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9" name="Google Shape;1169;p8"/>
          <p:cNvSpPr/>
          <p:nvPr/>
        </p:nvSpPr>
        <p:spPr>
          <a:xfrm flipH="1">
            <a:off x="1331635" y="5063096"/>
            <a:ext cx="30480" cy="30480"/>
          </a:xfrm>
          <a:custGeom>
            <a:avLst/>
            <a:gdLst/>
            <a:ahLst/>
            <a:cxnLst/>
            <a:rect l="l" t="t" r="r" b="b"/>
            <a:pathLst>
              <a:path w="38100" h="38100" extrusionOk="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0" name="Google Shape;1170;p8"/>
          <p:cNvSpPr/>
          <p:nvPr/>
        </p:nvSpPr>
        <p:spPr>
          <a:xfrm flipH="1">
            <a:off x="2691721" y="5496647"/>
            <a:ext cx="56387" cy="56387"/>
          </a:xfrm>
          <a:custGeom>
            <a:avLst/>
            <a:gdLst/>
            <a:ahLst/>
            <a:cxnLst/>
            <a:rect l="l" t="t" r="r" b="b"/>
            <a:pathLst>
              <a:path w="70484" h="70484" extrusionOk="0">
                <a:moveTo>
                  <a:pt x="70485" y="35242"/>
                </a:moveTo>
                <a:cubicBezTo>
                  <a:pt x="70485" y="54292"/>
                  <a:pt x="55245" y="70485"/>
                  <a:pt x="35243" y="70485"/>
                </a:cubicBezTo>
                <a:cubicBezTo>
                  <a:pt x="16193" y="70485"/>
                  <a:pt x="0" y="55245"/>
                  <a:pt x="0" y="35242"/>
                </a:cubicBezTo>
                <a:cubicBezTo>
                  <a:pt x="0" y="16192"/>
                  <a:pt x="15240" y="0"/>
                  <a:pt x="35243" y="0"/>
                </a:cubicBezTo>
                <a:cubicBezTo>
                  <a:pt x="54293" y="0"/>
                  <a:pt x="70485" y="16192"/>
                  <a:pt x="70485" y="35242"/>
                </a:cubicBezTo>
                <a:close/>
              </a:path>
            </a:pathLst>
          </a:custGeom>
          <a:solidFill>
            <a:srgbClr val="2F5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1" name="Google Shape;1171;p8"/>
          <p:cNvSpPr/>
          <p:nvPr/>
        </p:nvSpPr>
        <p:spPr>
          <a:xfrm flipH="1">
            <a:off x="2932499" y="5621607"/>
            <a:ext cx="47243" cy="47243"/>
          </a:xfrm>
          <a:custGeom>
            <a:avLst/>
            <a:gdLst/>
            <a:ahLst/>
            <a:cxnLst/>
            <a:rect l="l" t="t" r="r" b="b"/>
            <a:pathLst>
              <a:path w="59054" h="59054" extrusionOk="0">
                <a:moveTo>
                  <a:pt x="59055" y="29528"/>
                </a:moveTo>
                <a:cubicBezTo>
                  <a:pt x="59055" y="45720"/>
                  <a:pt x="45720" y="59055"/>
                  <a:pt x="29528" y="59055"/>
                </a:cubicBezTo>
                <a:cubicBezTo>
                  <a:pt x="13335" y="59055"/>
                  <a:pt x="0" y="45720"/>
                  <a:pt x="0" y="29528"/>
                </a:cubicBezTo>
                <a:cubicBezTo>
                  <a:pt x="0" y="13335"/>
                  <a:pt x="13335" y="0"/>
                  <a:pt x="29528" y="0"/>
                </a:cubicBezTo>
                <a:cubicBezTo>
                  <a:pt x="45720" y="0"/>
                  <a:pt x="59055" y="12383"/>
                  <a:pt x="59055" y="29528"/>
                </a:cubicBezTo>
                <a:close/>
              </a:path>
            </a:pathLst>
          </a:custGeom>
          <a:solidFill>
            <a:srgbClr val="C7DC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2" name="Google Shape;1172;p8"/>
          <p:cNvSpPr/>
          <p:nvPr/>
        </p:nvSpPr>
        <p:spPr>
          <a:xfrm flipH="1">
            <a:off x="634448" y="5018903"/>
            <a:ext cx="32004" cy="32003"/>
          </a:xfrm>
          <a:custGeom>
            <a:avLst/>
            <a:gdLst/>
            <a:ahLst/>
            <a:cxnLst/>
            <a:rect l="l" t="t" r="r" b="b"/>
            <a:pathLst>
              <a:path w="40005" h="40004" extrusionOk="0">
                <a:moveTo>
                  <a:pt x="40005" y="20003"/>
                </a:moveTo>
                <a:cubicBezTo>
                  <a:pt x="40005" y="31050"/>
                  <a:pt x="31050" y="40005"/>
                  <a:pt x="20003" y="40005"/>
                </a:cubicBezTo>
                <a:cubicBezTo>
                  <a:pt x="8956" y="40005"/>
                  <a:pt x="1" y="31050"/>
                  <a:pt x="1" y="20003"/>
                </a:cubicBezTo>
                <a:cubicBezTo>
                  <a:pt x="1" y="8955"/>
                  <a:pt x="8956" y="0"/>
                  <a:pt x="20003" y="0"/>
                </a:cubicBezTo>
                <a:cubicBezTo>
                  <a:pt x="31050" y="0"/>
                  <a:pt x="40005" y="8955"/>
                  <a:pt x="40005" y="20003"/>
                </a:cubicBezTo>
                <a:close/>
              </a:path>
            </a:pathLst>
          </a:custGeom>
          <a:solidFill>
            <a:srgbClr val="112B2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1173" name="Google Shape;1173;p8"/>
          <p:cNvPicPr preferRelativeResize="0"/>
          <p:nvPr/>
        </p:nvPicPr>
        <p:blipFill rotWithShape="1">
          <a:blip r:embed="rId2">
            <a:alphaModFix amt="21000"/>
          </a:blip>
          <a:srcRect t="238" b="248"/>
          <a:stretch>
            <a:fillRect/>
          </a:stretch>
        </p:blipFill>
        <p:spPr>
          <a:xfrm rot="-2925913" flipH="1">
            <a:off x="-1416662" y="-945033"/>
            <a:ext cx="8398244" cy="10288311"/>
          </a:xfrm>
          <a:prstGeom prst="rect">
            <a:avLst/>
          </a:prstGeom>
          <a:noFill/>
          <a:ln>
            <a:noFill/>
          </a:ln>
        </p:spPr>
      </p:pic>
      <p:sp>
        <p:nvSpPr>
          <p:cNvPr id="1174" name="Google Shape;1174;p8"/>
          <p:cNvSpPr txBox="1"/>
          <p:nvPr/>
        </p:nvSpPr>
        <p:spPr>
          <a:xfrm rot="-5400000" flipH="1">
            <a:off x="11180425" y="3920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2"/>
                </a:solidFill>
                <a:latin typeface="Barlow Condensed" panose="00000506000000000000"/>
                <a:ea typeface="Barlow Condensed" panose="00000506000000000000"/>
                <a:cs typeface="Barlow Condensed" panose="00000506000000000000"/>
                <a:sym typeface="Barlow Condensed" panose="00000506000000000000"/>
              </a:rPr>
              <a:t>SLIDESMANIA.COM</a:t>
            </a:r>
            <a:endParaRPr>
              <a:solidFill>
                <a:schemeClr val="dk2"/>
              </a:solidFill>
              <a:latin typeface="Barlow Condensed" panose="00000506000000000000"/>
              <a:ea typeface="Barlow Condensed" panose="00000506000000000000"/>
              <a:cs typeface="Barlow Condensed" panose="00000506000000000000"/>
              <a:sym typeface="Barlow Condensed" panose="00000506000000000000"/>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48"/>
        <p:cNvGrpSpPr/>
        <p:nvPr/>
      </p:nvGrpSpPr>
      <p:grpSpPr>
        <a:xfrm>
          <a:off x="0" y="0"/>
          <a:ext cx="0" cy="0"/>
          <a:chOff x="0" y="0"/>
          <a:chExt cx="0" cy="0"/>
        </a:xfrm>
      </p:grpSpPr>
      <p:sp>
        <p:nvSpPr>
          <p:cNvPr id="49" name="Google Shape;49;p6"/>
          <p:cNvSpPr txBox="1">
            <a:spLocks noGrp="1"/>
          </p:cNvSpPr>
          <p:nvPr>
            <p:ph type="title"/>
          </p:nvPr>
        </p:nvSpPr>
        <p:spPr>
          <a:xfrm>
            <a:off x="415604" y="593367"/>
            <a:ext cx="113610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50" name="Google Shape;50;p6"/>
          <p:cNvSpPr txBox="1">
            <a:spLocks noGrp="1"/>
          </p:cNvSpPr>
          <p:nvPr>
            <p:ph type="body" idx="1"/>
          </p:nvPr>
        </p:nvSpPr>
        <p:spPr>
          <a:xfrm>
            <a:off x="415601" y="1536625"/>
            <a:ext cx="27744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sz="1900"/>
            </a:lvl2pPr>
            <a:lvl3pPr marL="1371600" lvl="2" indent="-349250" rtl="0">
              <a:spcBef>
                <a:spcPts val="2100"/>
              </a:spcBef>
              <a:spcAft>
                <a:spcPts val="0"/>
              </a:spcAft>
              <a:buSzPts val="1900"/>
              <a:buChar char="■"/>
              <a:defRPr sz="1900"/>
            </a:lvl3pPr>
            <a:lvl4pPr marL="1828800" lvl="3" indent="-349250" rtl="0">
              <a:spcBef>
                <a:spcPts val="2100"/>
              </a:spcBef>
              <a:spcAft>
                <a:spcPts val="0"/>
              </a:spcAft>
              <a:buSzPts val="1900"/>
              <a:buChar char="●"/>
              <a:defRPr sz="1900"/>
            </a:lvl4pPr>
            <a:lvl5pPr marL="2286000" lvl="4" indent="-349250" rtl="0">
              <a:spcBef>
                <a:spcPts val="2100"/>
              </a:spcBef>
              <a:spcAft>
                <a:spcPts val="0"/>
              </a:spcAft>
              <a:buSzPts val="1900"/>
              <a:buChar char="○"/>
              <a:defRPr sz="1900"/>
            </a:lvl5pPr>
            <a:lvl6pPr marL="2743200" lvl="5" indent="-349250" rtl="0">
              <a:spcBef>
                <a:spcPts val="2100"/>
              </a:spcBef>
              <a:spcAft>
                <a:spcPts val="0"/>
              </a:spcAft>
              <a:buSzPts val="1900"/>
              <a:buChar char="■"/>
              <a:defRPr sz="1900"/>
            </a:lvl6pPr>
            <a:lvl7pPr marL="3200400" lvl="6" indent="-349250" rtl="0">
              <a:spcBef>
                <a:spcPts val="2100"/>
              </a:spcBef>
              <a:spcAft>
                <a:spcPts val="0"/>
              </a:spcAft>
              <a:buSzPts val="1900"/>
              <a:buChar char="●"/>
              <a:defRPr sz="1900"/>
            </a:lvl7pPr>
            <a:lvl8pPr marL="3657600" lvl="7" indent="-349250" rtl="0">
              <a:spcBef>
                <a:spcPts val="2100"/>
              </a:spcBef>
              <a:spcAft>
                <a:spcPts val="0"/>
              </a:spcAft>
              <a:buSzPts val="1900"/>
              <a:buChar char="○"/>
              <a:defRPr sz="1900"/>
            </a:lvl8pPr>
            <a:lvl9pPr marL="4114800" lvl="8" indent="-349250" rtl="0">
              <a:spcBef>
                <a:spcPts val="2100"/>
              </a:spcBef>
              <a:spcAft>
                <a:spcPts val="2100"/>
              </a:spcAft>
              <a:buSzPts val="1900"/>
              <a:buChar char="■"/>
              <a:defRPr sz="1900"/>
            </a:lvl9pPr>
          </a:lstStyle>
          <a:p>
            <a:endParaRPr/>
          </a:p>
        </p:txBody>
      </p:sp>
      <p:sp>
        <p:nvSpPr>
          <p:cNvPr id="51" name="Google Shape;51;p6"/>
          <p:cNvSpPr txBox="1">
            <a:spLocks noGrp="1"/>
          </p:cNvSpPr>
          <p:nvPr>
            <p:ph type="body" idx="2"/>
          </p:nvPr>
        </p:nvSpPr>
        <p:spPr>
          <a:xfrm>
            <a:off x="3550972" y="1536625"/>
            <a:ext cx="27744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sz="1900"/>
            </a:lvl2pPr>
            <a:lvl3pPr marL="1371600" lvl="2" indent="-349250" rtl="0">
              <a:spcBef>
                <a:spcPts val="2100"/>
              </a:spcBef>
              <a:spcAft>
                <a:spcPts val="0"/>
              </a:spcAft>
              <a:buSzPts val="1900"/>
              <a:buChar char="■"/>
              <a:defRPr sz="1900"/>
            </a:lvl3pPr>
            <a:lvl4pPr marL="1828800" lvl="3" indent="-349250" rtl="0">
              <a:spcBef>
                <a:spcPts val="2100"/>
              </a:spcBef>
              <a:spcAft>
                <a:spcPts val="0"/>
              </a:spcAft>
              <a:buSzPts val="1900"/>
              <a:buChar char="●"/>
              <a:defRPr sz="1900"/>
            </a:lvl4pPr>
            <a:lvl5pPr marL="2286000" lvl="4" indent="-349250" rtl="0">
              <a:spcBef>
                <a:spcPts val="2100"/>
              </a:spcBef>
              <a:spcAft>
                <a:spcPts val="0"/>
              </a:spcAft>
              <a:buSzPts val="1900"/>
              <a:buChar char="○"/>
              <a:defRPr sz="1900"/>
            </a:lvl5pPr>
            <a:lvl6pPr marL="2743200" lvl="5" indent="-349250" rtl="0">
              <a:spcBef>
                <a:spcPts val="2100"/>
              </a:spcBef>
              <a:spcAft>
                <a:spcPts val="0"/>
              </a:spcAft>
              <a:buSzPts val="1900"/>
              <a:buChar char="■"/>
              <a:defRPr sz="1900"/>
            </a:lvl6pPr>
            <a:lvl7pPr marL="3200400" lvl="6" indent="-349250" rtl="0">
              <a:spcBef>
                <a:spcPts val="2100"/>
              </a:spcBef>
              <a:spcAft>
                <a:spcPts val="0"/>
              </a:spcAft>
              <a:buSzPts val="1900"/>
              <a:buChar char="●"/>
              <a:defRPr sz="1900"/>
            </a:lvl7pPr>
            <a:lvl8pPr marL="3657600" lvl="7" indent="-349250" rtl="0">
              <a:spcBef>
                <a:spcPts val="2100"/>
              </a:spcBef>
              <a:spcAft>
                <a:spcPts val="0"/>
              </a:spcAft>
              <a:buSzPts val="1900"/>
              <a:buChar char="○"/>
              <a:defRPr sz="1900"/>
            </a:lvl8pPr>
            <a:lvl9pPr marL="4114800" lvl="8" indent="-349250" rtl="0">
              <a:spcBef>
                <a:spcPts val="2100"/>
              </a:spcBef>
              <a:spcAft>
                <a:spcPts val="2100"/>
              </a:spcAft>
              <a:buSzPts val="1900"/>
              <a:buChar char="■"/>
              <a:defRPr sz="1900"/>
            </a:lvl9pPr>
          </a:lstStyle>
          <a:p>
            <a:endParaRPr/>
          </a:p>
        </p:txBody>
      </p:sp>
      <p:sp>
        <p:nvSpPr>
          <p:cNvPr id="52" name="Google Shape;52;p6"/>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
        <p:nvSpPr>
          <p:cNvPr id="53" name="Google Shape;53;p6"/>
          <p:cNvSpPr txBox="1">
            <a:spLocks noGrp="1"/>
          </p:cNvSpPr>
          <p:nvPr>
            <p:ph type="body" idx="3"/>
          </p:nvPr>
        </p:nvSpPr>
        <p:spPr>
          <a:xfrm>
            <a:off x="6686356" y="1536625"/>
            <a:ext cx="27744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sz="1900"/>
            </a:lvl2pPr>
            <a:lvl3pPr marL="1371600" lvl="2" indent="-349250" rtl="0">
              <a:spcBef>
                <a:spcPts val="2100"/>
              </a:spcBef>
              <a:spcAft>
                <a:spcPts val="0"/>
              </a:spcAft>
              <a:buSzPts val="1900"/>
              <a:buChar char="■"/>
              <a:defRPr sz="1900"/>
            </a:lvl3pPr>
            <a:lvl4pPr marL="1828800" lvl="3" indent="-349250" rtl="0">
              <a:spcBef>
                <a:spcPts val="2100"/>
              </a:spcBef>
              <a:spcAft>
                <a:spcPts val="0"/>
              </a:spcAft>
              <a:buSzPts val="1900"/>
              <a:buChar char="●"/>
              <a:defRPr sz="1900"/>
            </a:lvl4pPr>
            <a:lvl5pPr marL="2286000" lvl="4" indent="-349250" rtl="0">
              <a:spcBef>
                <a:spcPts val="2100"/>
              </a:spcBef>
              <a:spcAft>
                <a:spcPts val="0"/>
              </a:spcAft>
              <a:buSzPts val="1900"/>
              <a:buChar char="○"/>
              <a:defRPr sz="1900"/>
            </a:lvl5pPr>
            <a:lvl6pPr marL="2743200" lvl="5" indent="-349250" rtl="0">
              <a:spcBef>
                <a:spcPts val="2100"/>
              </a:spcBef>
              <a:spcAft>
                <a:spcPts val="0"/>
              </a:spcAft>
              <a:buSzPts val="1900"/>
              <a:buChar char="■"/>
              <a:defRPr sz="1900"/>
            </a:lvl6pPr>
            <a:lvl7pPr marL="3200400" lvl="6" indent="-349250" rtl="0">
              <a:spcBef>
                <a:spcPts val="2100"/>
              </a:spcBef>
              <a:spcAft>
                <a:spcPts val="0"/>
              </a:spcAft>
              <a:buSzPts val="1900"/>
              <a:buChar char="●"/>
              <a:defRPr sz="1900"/>
            </a:lvl7pPr>
            <a:lvl8pPr marL="3657600" lvl="7" indent="-349250" rtl="0">
              <a:spcBef>
                <a:spcPts val="2100"/>
              </a:spcBef>
              <a:spcAft>
                <a:spcPts val="0"/>
              </a:spcAft>
              <a:buSzPts val="1900"/>
              <a:buChar char="○"/>
              <a:defRPr sz="1900"/>
            </a:lvl8pPr>
            <a:lvl9pPr marL="4114800" lvl="8" indent="-349250" rtl="0">
              <a:spcBef>
                <a:spcPts val="2100"/>
              </a:spcBef>
              <a:spcAft>
                <a:spcPts val="2100"/>
              </a:spcAft>
              <a:buSzPts val="1900"/>
              <a:buChar char="■"/>
              <a:defRPr sz="1900"/>
            </a:lvl9pPr>
          </a:lstStyle>
          <a:p>
            <a:endParaRPr/>
          </a:p>
        </p:txBody>
      </p:sp>
      <p:sp>
        <p:nvSpPr>
          <p:cNvPr id="54" name="Google Shape;54;p6"/>
          <p:cNvSpPr/>
          <p:nvPr/>
        </p:nvSpPr>
        <p:spPr>
          <a:xfrm flipH="1">
            <a:off x="11287587" y="4222943"/>
            <a:ext cx="325853" cy="2632992"/>
          </a:xfrm>
          <a:custGeom>
            <a:avLst/>
            <a:gdLst/>
            <a:ahLst/>
            <a:cxnLst/>
            <a:rect l="l" t="t" r="r" b="b"/>
            <a:pathLst>
              <a:path w="198691" h="1605483" extrusionOk="0">
                <a:moveTo>
                  <a:pt x="71819" y="15285"/>
                </a:moveTo>
                <a:lnTo>
                  <a:pt x="0" y="1605483"/>
                </a:lnTo>
                <a:lnTo>
                  <a:pt x="198692" y="1605483"/>
                </a:lnTo>
                <a:lnTo>
                  <a:pt x="109061" y="14808"/>
                </a:lnTo>
                <a:cubicBezTo>
                  <a:pt x="106714" y="4550"/>
                  <a:pt x="96498" y="-1860"/>
                  <a:pt x="86242" y="483"/>
                </a:cubicBezTo>
                <a:cubicBezTo>
                  <a:pt x="78944" y="2159"/>
                  <a:pt x="73302" y="7950"/>
                  <a:pt x="71819" y="15285"/>
                </a:cubicBez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55" name="Google Shape;55;p6"/>
          <p:cNvSpPr/>
          <p:nvPr/>
        </p:nvSpPr>
        <p:spPr>
          <a:xfrm flipH="1">
            <a:off x="11287587" y="4222943"/>
            <a:ext cx="325853" cy="2632992"/>
          </a:xfrm>
          <a:custGeom>
            <a:avLst/>
            <a:gdLst/>
            <a:ahLst/>
            <a:cxnLst/>
            <a:rect l="l" t="t" r="r" b="b"/>
            <a:pathLst>
              <a:path w="198691" h="1605483" extrusionOk="0">
                <a:moveTo>
                  <a:pt x="71819" y="15285"/>
                </a:moveTo>
                <a:lnTo>
                  <a:pt x="0" y="1605483"/>
                </a:lnTo>
                <a:lnTo>
                  <a:pt x="198692" y="1605483"/>
                </a:lnTo>
                <a:lnTo>
                  <a:pt x="109061" y="14808"/>
                </a:lnTo>
                <a:cubicBezTo>
                  <a:pt x="106714" y="4550"/>
                  <a:pt x="96498" y="-1860"/>
                  <a:pt x="86242" y="483"/>
                </a:cubicBezTo>
                <a:cubicBezTo>
                  <a:pt x="78944" y="2159"/>
                  <a:pt x="73302" y="7950"/>
                  <a:pt x="71819" y="15285"/>
                </a:cubicBez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56" name="Google Shape;56;p6"/>
          <p:cNvSpPr/>
          <p:nvPr/>
        </p:nvSpPr>
        <p:spPr>
          <a:xfrm flipH="1">
            <a:off x="11443268" y="4192546"/>
            <a:ext cx="464881" cy="560793"/>
          </a:xfrm>
          <a:custGeom>
            <a:avLst/>
            <a:gdLst/>
            <a:ahLst/>
            <a:cxnLst/>
            <a:rect l="l" t="t" r="r" b="b"/>
            <a:pathLst>
              <a:path w="283464" h="341947" extrusionOk="0">
                <a:moveTo>
                  <a:pt x="269272" y="0"/>
                </a:moveTo>
                <a:lnTo>
                  <a:pt x="128492" y="86868"/>
                </a:lnTo>
                <a:lnTo>
                  <a:pt x="0" y="330613"/>
                </a:lnTo>
                <a:lnTo>
                  <a:pt x="32099" y="341948"/>
                </a:lnTo>
                <a:lnTo>
                  <a:pt x="283464" y="35909"/>
                </a:lnTo>
                <a:lnTo>
                  <a:pt x="269272" y="0"/>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57" name="Google Shape;57;p6"/>
          <p:cNvSpPr/>
          <p:nvPr/>
        </p:nvSpPr>
        <p:spPr>
          <a:xfrm flipH="1">
            <a:off x="11443268" y="4192546"/>
            <a:ext cx="464881" cy="560793"/>
          </a:xfrm>
          <a:custGeom>
            <a:avLst/>
            <a:gdLst/>
            <a:ahLst/>
            <a:cxnLst/>
            <a:rect l="l" t="t" r="r" b="b"/>
            <a:pathLst>
              <a:path w="283464" h="341947" extrusionOk="0">
                <a:moveTo>
                  <a:pt x="269272" y="0"/>
                </a:moveTo>
                <a:lnTo>
                  <a:pt x="128492" y="86868"/>
                </a:lnTo>
                <a:lnTo>
                  <a:pt x="0" y="330613"/>
                </a:lnTo>
                <a:lnTo>
                  <a:pt x="32099" y="341948"/>
                </a:lnTo>
                <a:lnTo>
                  <a:pt x="283464" y="35909"/>
                </a:lnTo>
                <a:lnTo>
                  <a:pt x="269272" y="0"/>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58" name="Google Shape;58;p6"/>
          <p:cNvSpPr/>
          <p:nvPr/>
        </p:nvSpPr>
        <p:spPr>
          <a:xfrm flipH="1">
            <a:off x="11439030" y="3646724"/>
            <a:ext cx="402395" cy="597659"/>
          </a:xfrm>
          <a:custGeom>
            <a:avLst/>
            <a:gdLst/>
            <a:ahLst/>
            <a:cxnLst/>
            <a:rect l="l" t="t" r="r" b="b"/>
            <a:pathLst>
              <a:path w="245363" h="364426" extrusionOk="0">
                <a:moveTo>
                  <a:pt x="245364" y="362807"/>
                </a:moveTo>
                <a:lnTo>
                  <a:pt x="209360" y="201359"/>
                </a:lnTo>
                <a:lnTo>
                  <a:pt x="21241" y="0"/>
                </a:lnTo>
                <a:lnTo>
                  <a:pt x="0" y="26670"/>
                </a:lnTo>
                <a:lnTo>
                  <a:pt x="206788" y="364426"/>
                </a:lnTo>
                <a:lnTo>
                  <a:pt x="245364" y="36280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59" name="Google Shape;59;p6"/>
          <p:cNvSpPr/>
          <p:nvPr/>
        </p:nvSpPr>
        <p:spPr>
          <a:xfrm flipH="1">
            <a:off x="11439030" y="3646724"/>
            <a:ext cx="402395" cy="597659"/>
          </a:xfrm>
          <a:custGeom>
            <a:avLst/>
            <a:gdLst/>
            <a:ahLst/>
            <a:cxnLst/>
            <a:rect l="l" t="t" r="r" b="b"/>
            <a:pathLst>
              <a:path w="245363" h="364426" extrusionOk="0">
                <a:moveTo>
                  <a:pt x="245364" y="362807"/>
                </a:moveTo>
                <a:lnTo>
                  <a:pt x="209360" y="201359"/>
                </a:lnTo>
                <a:lnTo>
                  <a:pt x="21241" y="0"/>
                </a:lnTo>
                <a:lnTo>
                  <a:pt x="0" y="26670"/>
                </a:lnTo>
                <a:lnTo>
                  <a:pt x="206788" y="364426"/>
                </a:lnTo>
                <a:lnTo>
                  <a:pt x="245364" y="36280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60" name="Google Shape;60;p6"/>
          <p:cNvSpPr/>
          <p:nvPr/>
        </p:nvSpPr>
        <p:spPr>
          <a:xfrm flipH="1">
            <a:off x="10808924" y="4193638"/>
            <a:ext cx="695134" cy="167925"/>
          </a:xfrm>
          <a:custGeom>
            <a:avLst/>
            <a:gdLst/>
            <a:ahLst/>
            <a:cxnLst/>
            <a:rect l="l" t="t" r="r" b="b"/>
            <a:pathLst>
              <a:path w="423862" h="102393" extrusionOk="0">
                <a:moveTo>
                  <a:pt x="0" y="31337"/>
                </a:moveTo>
                <a:lnTo>
                  <a:pt x="149447" y="102394"/>
                </a:lnTo>
                <a:lnTo>
                  <a:pt x="423863" y="77914"/>
                </a:lnTo>
                <a:lnTo>
                  <a:pt x="415957" y="44767"/>
                </a:lnTo>
                <a:lnTo>
                  <a:pt x="22479" y="0"/>
                </a:lnTo>
                <a:lnTo>
                  <a:pt x="0" y="3133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61" name="Google Shape;61;p6"/>
          <p:cNvSpPr/>
          <p:nvPr/>
        </p:nvSpPr>
        <p:spPr>
          <a:xfrm flipH="1">
            <a:off x="10808924" y="4193638"/>
            <a:ext cx="695134" cy="167925"/>
          </a:xfrm>
          <a:custGeom>
            <a:avLst/>
            <a:gdLst/>
            <a:ahLst/>
            <a:cxnLst/>
            <a:rect l="l" t="t" r="r" b="b"/>
            <a:pathLst>
              <a:path w="423862" h="102393" extrusionOk="0">
                <a:moveTo>
                  <a:pt x="0" y="31337"/>
                </a:moveTo>
                <a:lnTo>
                  <a:pt x="149447" y="102394"/>
                </a:lnTo>
                <a:lnTo>
                  <a:pt x="423863" y="77914"/>
                </a:lnTo>
                <a:lnTo>
                  <a:pt x="415957" y="44767"/>
                </a:lnTo>
                <a:lnTo>
                  <a:pt x="22479" y="0"/>
                </a:lnTo>
                <a:lnTo>
                  <a:pt x="0" y="3133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62" name="Google Shape;62;p6"/>
          <p:cNvSpPr/>
          <p:nvPr/>
        </p:nvSpPr>
        <p:spPr>
          <a:xfrm flipH="1">
            <a:off x="10117271" y="3244768"/>
            <a:ext cx="447055" cy="3612337"/>
          </a:xfrm>
          <a:custGeom>
            <a:avLst/>
            <a:gdLst/>
            <a:ahLst/>
            <a:cxnLst/>
            <a:rect l="l" t="t" r="r" b="b"/>
            <a:pathLst>
              <a:path w="198691" h="1605483" extrusionOk="0">
                <a:moveTo>
                  <a:pt x="71819" y="15285"/>
                </a:moveTo>
                <a:lnTo>
                  <a:pt x="0" y="1605483"/>
                </a:lnTo>
                <a:lnTo>
                  <a:pt x="198692" y="1605483"/>
                </a:lnTo>
                <a:lnTo>
                  <a:pt x="109061" y="14808"/>
                </a:lnTo>
                <a:cubicBezTo>
                  <a:pt x="106714" y="4550"/>
                  <a:pt x="96498" y="-1860"/>
                  <a:pt x="86242" y="483"/>
                </a:cubicBezTo>
                <a:cubicBezTo>
                  <a:pt x="78944" y="2159"/>
                  <a:pt x="73302" y="7950"/>
                  <a:pt x="71819" y="15285"/>
                </a:cubicBez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63" name="Google Shape;63;p6"/>
          <p:cNvSpPr/>
          <p:nvPr/>
        </p:nvSpPr>
        <p:spPr>
          <a:xfrm flipH="1">
            <a:off x="10117271" y="3244768"/>
            <a:ext cx="447055" cy="3612337"/>
          </a:xfrm>
          <a:custGeom>
            <a:avLst/>
            <a:gdLst/>
            <a:ahLst/>
            <a:cxnLst/>
            <a:rect l="l" t="t" r="r" b="b"/>
            <a:pathLst>
              <a:path w="198691" h="1605483" extrusionOk="0">
                <a:moveTo>
                  <a:pt x="71819" y="15285"/>
                </a:moveTo>
                <a:lnTo>
                  <a:pt x="0" y="1605483"/>
                </a:lnTo>
                <a:lnTo>
                  <a:pt x="198692" y="1605483"/>
                </a:lnTo>
                <a:lnTo>
                  <a:pt x="109061" y="14808"/>
                </a:lnTo>
                <a:cubicBezTo>
                  <a:pt x="106714" y="4550"/>
                  <a:pt x="96498" y="-1860"/>
                  <a:pt x="86242" y="483"/>
                </a:cubicBezTo>
                <a:cubicBezTo>
                  <a:pt x="78944" y="2159"/>
                  <a:pt x="73302" y="7950"/>
                  <a:pt x="71819" y="15285"/>
                </a:cubicBez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64" name="Google Shape;64;p6"/>
          <p:cNvSpPr/>
          <p:nvPr/>
        </p:nvSpPr>
        <p:spPr>
          <a:xfrm flipH="1">
            <a:off x="10330676" y="3203083"/>
            <a:ext cx="637794" cy="769381"/>
          </a:xfrm>
          <a:custGeom>
            <a:avLst/>
            <a:gdLst/>
            <a:ahLst/>
            <a:cxnLst/>
            <a:rect l="l" t="t" r="r" b="b"/>
            <a:pathLst>
              <a:path w="283464" h="341947" extrusionOk="0">
                <a:moveTo>
                  <a:pt x="269272" y="0"/>
                </a:moveTo>
                <a:lnTo>
                  <a:pt x="128492" y="86868"/>
                </a:lnTo>
                <a:lnTo>
                  <a:pt x="0" y="330613"/>
                </a:lnTo>
                <a:lnTo>
                  <a:pt x="32099" y="341948"/>
                </a:lnTo>
                <a:lnTo>
                  <a:pt x="283464" y="35909"/>
                </a:lnTo>
                <a:lnTo>
                  <a:pt x="269272" y="0"/>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65" name="Google Shape;65;p6"/>
          <p:cNvSpPr/>
          <p:nvPr/>
        </p:nvSpPr>
        <p:spPr>
          <a:xfrm flipH="1">
            <a:off x="10330676" y="3203083"/>
            <a:ext cx="637794" cy="769381"/>
          </a:xfrm>
          <a:custGeom>
            <a:avLst/>
            <a:gdLst/>
            <a:ahLst/>
            <a:cxnLst/>
            <a:rect l="l" t="t" r="r" b="b"/>
            <a:pathLst>
              <a:path w="283464" h="341947" extrusionOk="0">
                <a:moveTo>
                  <a:pt x="269272" y="0"/>
                </a:moveTo>
                <a:lnTo>
                  <a:pt x="128492" y="86868"/>
                </a:lnTo>
                <a:lnTo>
                  <a:pt x="0" y="330613"/>
                </a:lnTo>
                <a:lnTo>
                  <a:pt x="32099" y="341948"/>
                </a:lnTo>
                <a:lnTo>
                  <a:pt x="283464" y="35909"/>
                </a:lnTo>
                <a:lnTo>
                  <a:pt x="269272" y="0"/>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66" name="Google Shape;66;p6"/>
          <p:cNvSpPr/>
          <p:nvPr/>
        </p:nvSpPr>
        <p:spPr>
          <a:xfrm flipH="1">
            <a:off x="10324903" y="2454574"/>
            <a:ext cx="552067" cy="819958"/>
          </a:xfrm>
          <a:custGeom>
            <a:avLst/>
            <a:gdLst/>
            <a:ahLst/>
            <a:cxnLst/>
            <a:rect l="l" t="t" r="r" b="b"/>
            <a:pathLst>
              <a:path w="245363" h="364426" extrusionOk="0">
                <a:moveTo>
                  <a:pt x="245364" y="362807"/>
                </a:moveTo>
                <a:lnTo>
                  <a:pt x="209360" y="201359"/>
                </a:lnTo>
                <a:lnTo>
                  <a:pt x="21241" y="0"/>
                </a:lnTo>
                <a:lnTo>
                  <a:pt x="0" y="26670"/>
                </a:lnTo>
                <a:lnTo>
                  <a:pt x="206788" y="364426"/>
                </a:lnTo>
                <a:lnTo>
                  <a:pt x="245364" y="36280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67" name="Google Shape;67;p6"/>
          <p:cNvSpPr/>
          <p:nvPr/>
        </p:nvSpPr>
        <p:spPr>
          <a:xfrm flipH="1">
            <a:off x="10324903" y="2454574"/>
            <a:ext cx="552067" cy="819958"/>
          </a:xfrm>
          <a:custGeom>
            <a:avLst/>
            <a:gdLst/>
            <a:ahLst/>
            <a:cxnLst/>
            <a:rect l="l" t="t" r="r" b="b"/>
            <a:pathLst>
              <a:path w="245363" h="364426" extrusionOk="0">
                <a:moveTo>
                  <a:pt x="245364" y="362807"/>
                </a:moveTo>
                <a:lnTo>
                  <a:pt x="209360" y="201359"/>
                </a:lnTo>
                <a:lnTo>
                  <a:pt x="21241" y="0"/>
                </a:lnTo>
                <a:lnTo>
                  <a:pt x="0" y="26670"/>
                </a:lnTo>
                <a:lnTo>
                  <a:pt x="206788" y="364426"/>
                </a:lnTo>
                <a:lnTo>
                  <a:pt x="245364" y="36280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68" name="Google Shape;68;p6"/>
          <p:cNvSpPr/>
          <p:nvPr/>
        </p:nvSpPr>
        <p:spPr>
          <a:xfrm flipH="1">
            <a:off x="9460636" y="3204581"/>
            <a:ext cx="953690" cy="230384"/>
          </a:xfrm>
          <a:custGeom>
            <a:avLst/>
            <a:gdLst/>
            <a:ahLst/>
            <a:cxnLst/>
            <a:rect l="l" t="t" r="r" b="b"/>
            <a:pathLst>
              <a:path w="423862" h="102393" extrusionOk="0">
                <a:moveTo>
                  <a:pt x="0" y="31337"/>
                </a:moveTo>
                <a:lnTo>
                  <a:pt x="149447" y="102394"/>
                </a:lnTo>
                <a:lnTo>
                  <a:pt x="423863" y="77914"/>
                </a:lnTo>
                <a:lnTo>
                  <a:pt x="415957" y="44767"/>
                </a:lnTo>
                <a:lnTo>
                  <a:pt x="22479" y="0"/>
                </a:lnTo>
                <a:lnTo>
                  <a:pt x="0" y="3133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69" name="Google Shape;69;p6"/>
          <p:cNvSpPr/>
          <p:nvPr/>
        </p:nvSpPr>
        <p:spPr>
          <a:xfrm flipH="1">
            <a:off x="9460636" y="3204581"/>
            <a:ext cx="953690" cy="230384"/>
          </a:xfrm>
          <a:custGeom>
            <a:avLst/>
            <a:gdLst/>
            <a:ahLst/>
            <a:cxnLst/>
            <a:rect l="l" t="t" r="r" b="b"/>
            <a:pathLst>
              <a:path w="423862" h="102393" extrusionOk="0">
                <a:moveTo>
                  <a:pt x="0" y="31337"/>
                </a:moveTo>
                <a:lnTo>
                  <a:pt x="149447" y="102394"/>
                </a:lnTo>
                <a:lnTo>
                  <a:pt x="423863" y="77914"/>
                </a:lnTo>
                <a:lnTo>
                  <a:pt x="415957" y="44767"/>
                </a:lnTo>
                <a:lnTo>
                  <a:pt x="22479" y="0"/>
                </a:lnTo>
                <a:lnTo>
                  <a:pt x="0" y="3133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7"/>
          <p:cNvSpPr txBox="1">
            <a:spLocks noGrp="1"/>
          </p:cNvSpPr>
          <p:nvPr>
            <p:ph type="title"/>
          </p:nvPr>
        </p:nvSpPr>
        <p:spPr>
          <a:xfrm>
            <a:off x="415604" y="593367"/>
            <a:ext cx="113610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8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72" name="Google Shape;72;p7"/>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8"/>
          <p:cNvSpPr txBox="1">
            <a:spLocks noGrp="1"/>
          </p:cNvSpPr>
          <p:nvPr>
            <p:ph type="title"/>
          </p:nvPr>
        </p:nvSpPr>
        <p:spPr>
          <a:xfrm>
            <a:off x="415601" y="740800"/>
            <a:ext cx="5475600" cy="1007700"/>
          </a:xfrm>
          <a:prstGeom prst="rect">
            <a:avLst/>
          </a:prstGeom>
        </p:spPr>
        <p:txBody>
          <a:bodyPr spcFirstLastPara="1" wrap="square" lIns="121900" tIns="121900" rIns="121900" bIns="121900" anchor="b"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76" name="Google Shape;76;p8"/>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
        <p:nvSpPr>
          <p:cNvPr id="77" name="Google Shape;77;p8"/>
          <p:cNvSpPr/>
          <p:nvPr/>
        </p:nvSpPr>
        <p:spPr>
          <a:xfrm>
            <a:off x="5957888" y="588169"/>
            <a:ext cx="5538900" cy="5538900"/>
          </a:xfrm>
          <a:prstGeom prst="ellipse">
            <a:avLst/>
          </a:prstGeom>
          <a:solidFill>
            <a:srgbClr val="E9EA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78" name="Google Shape;78;p8" descr="Dibujo animado de una persona&#10;&#10;Descripción generada automáticamente"/>
          <p:cNvPicPr preferRelativeResize="0"/>
          <p:nvPr/>
        </p:nvPicPr>
        <p:blipFill rotWithShape="1">
          <a:blip r:embed="rId2"/>
          <a:srcRect/>
          <a:stretch>
            <a:fillRect/>
          </a:stretch>
        </p:blipFill>
        <p:spPr>
          <a:xfrm>
            <a:off x="7357095" y="1366932"/>
            <a:ext cx="3092739" cy="3872086"/>
          </a:xfrm>
          <a:prstGeom prst="rect">
            <a:avLst/>
          </a:prstGeom>
          <a:noFill/>
          <a:ln>
            <a:noFill/>
          </a:ln>
        </p:spPr>
      </p:pic>
      <p:sp>
        <p:nvSpPr>
          <p:cNvPr id="79" name="Google Shape;79;p8"/>
          <p:cNvSpPr/>
          <p:nvPr/>
        </p:nvSpPr>
        <p:spPr>
          <a:xfrm>
            <a:off x="5525789" y="4709368"/>
            <a:ext cx="1682400" cy="1682400"/>
          </a:xfrm>
          <a:prstGeom prst="ellipse">
            <a:avLst/>
          </a:prstGeom>
          <a:solidFill>
            <a:srgbClr val="99C94B">
              <a:alpha val="858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0" name="Google Shape;80;p8"/>
          <p:cNvSpPr/>
          <p:nvPr/>
        </p:nvSpPr>
        <p:spPr>
          <a:xfrm>
            <a:off x="8695166" y="0"/>
            <a:ext cx="3494236" cy="2090211"/>
          </a:xfrm>
          <a:custGeom>
            <a:avLst/>
            <a:gdLst/>
            <a:ahLst/>
            <a:cxnLst/>
            <a:rect l="l" t="t" r="r" b="b"/>
            <a:pathLst>
              <a:path w="2607639" h="1559859" extrusionOk="0">
                <a:moveTo>
                  <a:pt x="0" y="0"/>
                </a:moveTo>
                <a:lnTo>
                  <a:pt x="2607639" y="0"/>
                </a:lnTo>
                <a:lnTo>
                  <a:pt x="2607639" y="1212631"/>
                </a:lnTo>
                <a:lnTo>
                  <a:pt x="2511600" y="1284447"/>
                </a:lnTo>
                <a:cubicBezTo>
                  <a:pt x="2254223" y="1458328"/>
                  <a:pt x="1943950" y="1559859"/>
                  <a:pt x="1609964" y="1559859"/>
                </a:cubicBezTo>
                <a:cubicBezTo>
                  <a:pt x="774998" y="1559859"/>
                  <a:pt x="88244" y="925290"/>
                  <a:pt x="5661" y="112112"/>
                </a:cubicBezTo>
                <a:close/>
              </a:path>
            </a:pathLst>
          </a:custGeom>
          <a:solidFill>
            <a:srgbClr val="FFFFFF">
              <a:alpha val="525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Agenda">
  <p:cSld name="ONE_COLUMN_TEXT_1">
    <p:bg>
      <p:bgPr>
        <a:solidFill>
          <a:srgbClr val="F3F3F3"/>
        </a:solidFill>
        <a:effectLst/>
      </p:bgPr>
    </p:bg>
    <p:spTree>
      <p:nvGrpSpPr>
        <p:cNvPr id="1" name="Shape 81"/>
        <p:cNvGrpSpPr/>
        <p:nvPr/>
      </p:nvGrpSpPr>
      <p:grpSpPr>
        <a:xfrm>
          <a:off x="0" y="0"/>
          <a:ext cx="0" cy="0"/>
          <a:chOff x="0" y="0"/>
          <a:chExt cx="0" cy="0"/>
        </a:xfrm>
      </p:grpSpPr>
      <p:sp>
        <p:nvSpPr>
          <p:cNvPr id="82" name="Google Shape;82;p9"/>
          <p:cNvSpPr/>
          <p:nvPr/>
        </p:nvSpPr>
        <p:spPr>
          <a:xfrm flipH="1">
            <a:off x="-2760" y="0"/>
            <a:ext cx="3605061" cy="2156505"/>
          </a:xfrm>
          <a:custGeom>
            <a:avLst/>
            <a:gdLst/>
            <a:ahLst/>
            <a:cxnLst/>
            <a:rect l="l" t="t" r="r" b="b"/>
            <a:pathLst>
              <a:path w="2607639" h="1559859" extrusionOk="0">
                <a:moveTo>
                  <a:pt x="0" y="0"/>
                </a:moveTo>
                <a:lnTo>
                  <a:pt x="2607639" y="0"/>
                </a:lnTo>
                <a:lnTo>
                  <a:pt x="2607639" y="1212631"/>
                </a:lnTo>
                <a:lnTo>
                  <a:pt x="2511600" y="1284447"/>
                </a:lnTo>
                <a:cubicBezTo>
                  <a:pt x="2254223" y="1458328"/>
                  <a:pt x="1943950" y="1559859"/>
                  <a:pt x="1609964" y="1559859"/>
                </a:cubicBezTo>
                <a:cubicBezTo>
                  <a:pt x="774998" y="1559859"/>
                  <a:pt x="88244" y="925290"/>
                  <a:pt x="5661" y="1121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3" name="Google Shape;83;p9"/>
          <p:cNvSpPr txBox="1">
            <a:spLocks noGrp="1"/>
          </p:cNvSpPr>
          <p:nvPr>
            <p:ph type="title"/>
          </p:nvPr>
        </p:nvSpPr>
        <p:spPr>
          <a:xfrm>
            <a:off x="5616028" y="740800"/>
            <a:ext cx="6120900" cy="10077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434343"/>
              </a:buClr>
              <a:buSzPts val="4800"/>
              <a:buNone/>
              <a:defRPr>
                <a:solidFill>
                  <a:srgbClr val="434343"/>
                </a:solidFill>
              </a:defRPr>
            </a:lvl1pPr>
            <a:lvl2pPr lvl="1" rtl="0">
              <a:spcBef>
                <a:spcPts val="0"/>
              </a:spcBef>
              <a:spcAft>
                <a:spcPts val="0"/>
              </a:spcAft>
              <a:buClr>
                <a:srgbClr val="434343"/>
              </a:buClr>
              <a:buSzPts val="3200"/>
              <a:buNone/>
              <a:defRPr sz="3200">
                <a:solidFill>
                  <a:srgbClr val="434343"/>
                </a:solidFill>
              </a:defRPr>
            </a:lvl2pPr>
            <a:lvl3pPr lvl="2" rtl="0">
              <a:spcBef>
                <a:spcPts val="0"/>
              </a:spcBef>
              <a:spcAft>
                <a:spcPts val="0"/>
              </a:spcAft>
              <a:buClr>
                <a:srgbClr val="434343"/>
              </a:buClr>
              <a:buSzPts val="3200"/>
              <a:buNone/>
              <a:defRPr sz="3200">
                <a:solidFill>
                  <a:srgbClr val="434343"/>
                </a:solidFill>
              </a:defRPr>
            </a:lvl3pPr>
            <a:lvl4pPr lvl="3" rtl="0">
              <a:spcBef>
                <a:spcPts val="0"/>
              </a:spcBef>
              <a:spcAft>
                <a:spcPts val="0"/>
              </a:spcAft>
              <a:buClr>
                <a:srgbClr val="434343"/>
              </a:buClr>
              <a:buSzPts val="3200"/>
              <a:buNone/>
              <a:defRPr sz="3200">
                <a:solidFill>
                  <a:srgbClr val="434343"/>
                </a:solidFill>
              </a:defRPr>
            </a:lvl4pPr>
            <a:lvl5pPr lvl="4" rtl="0">
              <a:spcBef>
                <a:spcPts val="0"/>
              </a:spcBef>
              <a:spcAft>
                <a:spcPts val="0"/>
              </a:spcAft>
              <a:buClr>
                <a:srgbClr val="434343"/>
              </a:buClr>
              <a:buSzPts val="3200"/>
              <a:buNone/>
              <a:defRPr sz="3200">
                <a:solidFill>
                  <a:srgbClr val="434343"/>
                </a:solidFill>
              </a:defRPr>
            </a:lvl5pPr>
            <a:lvl6pPr lvl="5" rtl="0">
              <a:spcBef>
                <a:spcPts val="0"/>
              </a:spcBef>
              <a:spcAft>
                <a:spcPts val="0"/>
              </a:spcAft>
              <a:buClr>
                <a:srgbClr val="434343"/>
              </a:buClr>
              <a:buSzPts val="3200"/>
              <a:buNone/>
              <a:defRPr sz="3200">
                <a:solidFill>
                  <a:srgbClr val="434343"/>
                </a:solidFill>
              </a:defRPr>
            </a:lvl6pPr>
            <a:lvl7pPr lvl="6" rtl="0">
              <a:spcBef>
                <a:spcPts val="0"/>
              </a:spcBef>
              <a:spcAft>
                <a:spcPts val="0"/>
              </a:spcAft>
              <a:buClr>
                <a:srgbClr val="434343"/>
              </a:buClr>
              <a:buSzPts val="3200"/>
              <a:buNone/>
              <a:defRPr sz="3200">
                <a:solidFill>
                  <a:srgbClr val="434343"/>
                </a:solidFill>
              </a:defRPr>
            </a:lvl7pPr>
            <a:lvl8pPr lvl="7" rtl="0">
              <a:spcBef>
                <a:spcPts val="0"/>
              </a:spcBef>
              <a:spcAft>
                <a:spcPts val="0"/>
              </a:spcAft>
              <a:buClr>
                <a:srgbClr val="434343"/>
              </a:buClr>
              <a:buSzPts val="3200"/>
              <a:buNone/>
              <a:defRPr sz="3200">
                <a:solidFill>
                  <a:srgbClr val="434343"/>
                </a:solidFill>
              </a:defRPr>
            </a:lvl8pPr>
            <a:lvl9pPr lvl="8" rtl="0">
              <a:spcBef>
                <a:spcPts val="0"/>
              </a:spcBef>
              <a:spcAft>
                <a:spcPts val="0"/>
              </a:spcAft>
              <a:buClr>
                <a:srgbClr val="434343"/>
              </a:buClr>
              <a:buSzPts val="3200"/>
              <a:buNone/>
              <a:defRPr sz="3200">
                <a:solidFill>
                  <a:srgbClr val="434343"/>
                </a:solidFill>
              </a:defRPr>
            </a:lvl9pPr>
          </a:lstStyle>
          <a:p>
            <a:endParaRPr/>
          </a:p>
        </p:txBody>
      </p:sp>
      <p:sp>
        <p:nvSpPr>
          <p:cNvPr id="84" name="Google Shape;84;p9"/>
          <p:cNvSpPr txBox="1">
            <a:spLocks noGrp="1"/>
          </p:cNvSpPr>
          <p:nvPr>
            <p:ph type="body" idx="1"/>
          </p:nvPr>
        </p:nvSpPr>
        <p:spPr>
          <a:xfrm>
            <a:off x="5616028" y="1852800"/>
            <a:ext cx="6120900" cy="42393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81000" rtl="0">
              <a:spcBef>
                <a:spcPts val="2100"/>
              </a:spcBef>
              <a:spcAft>
                <a:spcPts val="0"/>
              </a:spcAft>
              <a:buClr>
                <a:srgbClr val="434343"/>
              </a:buClr>
              <a:buSzPts val="2400"/>
              <a:buChar char="○"/>
              <a:defRPr>
                <a:solidFill>
                  <a:srgbClr val="434343"/>
                </a:solidFill>
              </a:defRPr>
            </a:lvl2pPr>
            <a:lvl3pPr marL="1371600" lvl="2" indent="-381000" rtl="0">
              <a:spcBef>
                <a:spcPts val="2100"/>
              </a:spcBef>
              <a:spcAft>
                <a:spcPts val="0"/>
              </a:spcAft>
              <a:buClr>
                <a:srgbClr val="434343"/>
              </a:buClr>
              <a:buSzPts val="2400"/>
              <a:buChar char="■"/>
              <a:defRPr>
                <a:solidFill>
                  <a:srgbClr val="434343"/>
                </a:solidFill>
              </a:defRPr>
            </a:lvl3pPr>
            <a:lvl4pPr marL="1828800" lvl="3" indent="-381000" rtl="0">
              <a:spcBef>
                <a:spcPts val="2100"/>
              </a:spcBef>
              <a:spcAft>
                <a:spcPts val="0"/>
              </a:spcAft>
              <a:buClr>
                <a:srgbClr val="434343"/>
              </a:buClr>
              <a:buSzPts val="2400"/>
              <a:buChar char="●"/>
              <a:defRPr>
                <a:solidFill>
                  <a:srgbClr val="434343"/>
                </a:solidFill>
              </a:defRPr>
            </a:lvl4pPr>
            <a:lvl5pPr marL="2286000" lvl="4" indent="-381000" rtl="0">
              <a:spcBef>
                <a:spcPts val="2100"/>
              </a:spcBef>
              <a:spcAft>
                <a:spcPts val="0"/>
              </a:spcAft>
              <a:buClr>
                <a:srgbClr val="434343"/>
              </a:buClr>
              <a:buSzPts val="2400"/>
              <a:buChar char="○"/>
              <a:defRPr>
                <a:solidFill>
                  <a:srgbClr val="434343"/>
                </a:solidFill>
              </a:defRPr>
            </a:lvl5pPr>
            <a:lvl6pPr marL="2743200" lvl="5" indent="-381000" rtl="0">
              <a:spcBef>
                <a:spcPts val="2100"/>
              </a:spcBef>
              <a:spcAft>
                <a:spcPts val="0"/>
              </a:spcAft>
              <a:buClr>
                <a:srgbClr val="434343"/>
              </a:buClr>
              <a:buSzPts val="2400"/>
              <a:buChar char="■"/>
              <a:defRPr>
                <a:solidFill>
                  <a:srgbClr val="434343"/>
                </a:solidFill>
              </a:defRPr>
            </a:lvl6pPr>
            <a:lvl7pPr marL="3200400" lvl="6" indent="-381000" rtl="0">
              <a:spcBef>
                <a:spcPts val="2100"/>
              </a:spcBef>
              <a:spcAft>
                <a:spcPts val="0"/>
              </a:spcAft>
              <a:buClr>
                <a:srgbClr val="434343"/>
              </a:buClr>
              <a:buSzPts val="2400"/>
              <a:buChar char="●"/>
              <a:defRPr>
                <a:solidFill>
                  <a:srgbClr val="434343"/>
                </a:solidFill>
              </a:defRPr>
            </a:lvl7pPr>
            <a:lvl8pPr marL="3657600" lvl="7" indent="-381000" rtl="0">
              <a:spcBef>
                <a:spcPts val="2100"/>
              </a:spcBef>
              <a:spcAft>
                <a:spcPts val="0"/>
              </a:spcAft>
              <a:buClr>
                <a:srgbClr val="434343"/>
              </a:buClr>
              <a:buSzPts val="2400"/>
              <a:buChar char="○"/>
              <a:defRPr>
                <a:solidFill>
                  <a:srgbClr val="434343"/>
                </a:solidFill>
              </a:defRPr>
            </a:lvl8pPr>
            <a:lvl9pPr marL="4114800" lvl="8" indent="-381000" rtl="0">
              <a:spcBef>
                <a:spcPts val="2100"/>
              </a:spcBef>
              <a:spcAft>
                <a:spcPts val="2100"/>
              </a:spcAft>
              <a:buClr>
                <a:srgbClr val="434343"/>
              </a:buClr>
              <a:buSzPts val="2400"/>
              <a:buChar char="■"/>
              <a:defRPr>
                <a:solidFill>
                  <a:srgbClr val="434343"/>
                </a:solidFill>
              </a:defRPr>
            </a:lvl9pPr>
          </a:lstStyle>
          <a:p>
            <a:endParaRPr/>
          </a:p>
        </p:txBody>
      </p:sp>
      <p:sp>
        <p:nvSpPr>
          <p:cNvPr id="85" name="Google Shape;85;p9"/>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pic>
        <p:nvPicPr>
          <p:cNvPr id="86" name="Google Shape;86;p9"/>
          <p:cNvPicPr preferRelativeResize="0"/>
          <p:nvPr/>
        </p:nvPicPr>
        <p:blipFill rotWithShape="1">
          <a:blip r:embed="rId2"/>
          <a:srcRect/>
          <a:stretch>
            <a:fillRect/>
          </a:stretch>
        </p:blipFill>
        <p:spPr>
          <a:xfrm>
            <a:off x="100986" y="1032281"/>
            <a:ext cx="4812775" cy="4037640"/>
          </a:xfrm>
          <a:prstGeom prst="rect">
            <a:avLst/>
          </a:prstGeom>
          <a:noFill/>
          <a:ln>
            <a:noFill/>
          </a:ln>
        </p:spPr>
      </p:pic>
      <p:sp>
        <p:nvSpPr>
          <p:cNvPr id="87" name="Google Shape;87;p9"/>
          <p:cNvSpPr/>
          <p:nvPr/>
        </p:nvSpPr>
        <p:spPr>
          <a:xfrm>
            <a:off x="412789" y="4601868"/>
            <a:ext cx="1682400" cy="1682400"/>
          </a:xfrm>
          <a:prstGeom prst="ellipse">
            <a:avLst/>
          </a:prstGeom>
          <a:solidFill>
            <a:srgbClr val="99C94B">
              <a:alpha val="858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8" name="Google Shape;88;p9"/>
          <p:cNvSpPr/>
          <p:nvPr/>
        </p:nvSpPr>
        <p:spPr>
          <a:xfrm>
            <a:off x="2738530" y="4601871"/>
            <a:ext cx="3119820" cy="2256117"/>
          </a:xfrm>
          <a:custGeom>
            <a:avLst/>
            <a:gdLst/>
            <a:ahLst/>
            <a:cxnLst/>
            <a:rect l="l" t="t" r="r" b="b"/>
            <a:pathLst>
              <a:path w="3119820" h="2256117" extrusionOk="0">
                <a:moveTo>
                  <a:pt x="1559910" y="0"/>
                </a:moveTo>
                <a:cubicBezTo>
                  <a:pt x="2421425" y="0"/>
                  <a:pt x="3119820" y="698395"/>
                  <a:pt x="3119820" y="1559910"/>
                </a:cubicBezTo>
                <a:cubicBezTo>
                  <a:pt x="3119820" y="1775289"/>
                  <a:pt x="3076170" y="1980473"/>
                  <a:pt x="2997235" y="2167098"/>
                </a:cubicBezTo>
                <a:lnTo>
                  <a:pt x="2954352" y="2256117"/>
                </a:lnTo>
                <a:lnTo>
                  <a:pt x="165469" y="2256117"/>
                </a:lnTo>
                <a:lnTo>
                  <a:pt x="122586" y="2167098"/>
                </a:lnTo>
                <a:cubicBezTo>
                  <a:pt x="43650" y="1980473"/>
                  <a:pt x="0" y="1775289"/>
                  <a:pt x="0" y="1559910"/>
                </a:cubicBezTo>
                <a:cubicBezTo>
                  <a:pt x="0" y="698395"/>
                  <a:pt x="698395" y="0"/>
                  <a:pt x="1559910" y="0"/>
                </a:cubicBezTo>
                <a:close/>
              </a:path>
            </a:pathLst>
          </a:custGeom>
          <a:solidFill>
            <a:srgbClr val="8AB744">
              <a:alpha val="7542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89" name="Google Shape;89;p9"/>
          <p:cNvSpPr txBox="1"/>
          <p:nvPr/>
        </p:nvSpPr>
        <p:spPr>
          <a:xfrm rot="5400000">
            <a:off x="-630575" y="6206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709437"/>
                </a:solidFill>
                <a:latin typeface="Barlow Condensed" panose="00000506000000000000"/>
                <a:ea typeface="Barlow Condensed" panose="00000506000000000000"/>
                <a:cs typeface="Barlow Condensed" panose="00000506000000000000"/>
                <a:sym typeface="Barlow Condensed" panose="00000506000000000000"/>
              </a:rPr>
              <a:t>SLIDESMANIA.COM</a:t>
            </a:r>
            <a:endParaRPr>
              <a:solidFill>
                <a:srgbClr val="709437"/>
              </a:solidFill>
              <a:latin typeface="Barlow Condensed" panose="00000506000000000000"/>
              <a:ea typeface="Barlow Condensed" panose="00000506000000000000"/>
              <a:cs typeface="Barlow Condensed" panose="00000506000000000000"/>
              <a:sym typeface="Barlow Condensed" panose="00000506000000000000"/>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F3F3F3"/>
        </a:solidFill>
        <a:effectLst/>
      </p:bgPr>
    </p:bg>
    <p:spTree>
      <p:nvGrpSpPr>
        <p:cNvPr id="1" name="Shape 90"/>
        <p:cNvGrpSpPr/>
        <p:nvPr/>
      </p:nvGrpSpPr>
      <p:grpSpPr>
        <a:xfrm>
          <a:off x="0" y="0"/>
          <a:ext cx="0" cy="0"/>
          <a:chOff x="0" y="0"/>
          <a:chExt cx="0" cy="0"/>
        </a:xfrm>
      </p:grpSpPr>
      <p:sp>
        <p:nvSpPr>
          <p:cNvPr id="91" name="Google Shape;91;p10"/>
          <p:cNvSpPr txBox="1">
            <a:spLocks noGrp="1"/>
          </p:cNvSpPr>
          <p:nvPr>
            <p:ph type="title"/>
          </p:nvPr>
        </p:nvSpPr>
        <p:spPr>
          <a:xfrm>
            <a:off x="7080550" y="857425"/>
            <a:ext cx="4539900" cy="5121000"/>
          </a:xfrm>
          <a:prstGeom prst="rect">
            <a:avLst/>
          </a:prstGeom>
        </p:spPr>
        <p:txBody>
          <a:bodyPr spcFirstLastPara="1" wrap="square" lIns="121900" tIns="121900" rIns="121900" bIns="121900" anchor="ctr" anchorCtr="0">
            <a:noAutofit/>
          </a:bodyPr>
          <a:lstStyle>
            <a:lvl1pPr lvl="0" algn="ctr">
              <a:spcBef>
                <a:spcPts val="0"/>
              </a:spcBef>
              <a:spcAft>
                <a:spcPts val="0"/>
              </a:spcAft>
              <a:buClr>
                <a:srgbClr val="434343"/>
              </a:buClr>
              <a:buSzPts val="6400"/>
              <a:buNone/>
              <a:defRPr sz="6400">
                <a:solidFill>
                  <a:srgbClr val="434343"/>
                </a:solidFill>
              </a:defRPr>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92" name="Google Shape;92;p10"/>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pic>
        <p:nvPicPr>
          <p:cNvPr id="93" name="Google Shape;93;p10"/>
          <p:cNvPicPr preferRelativeResize="0"/>
          <p:nvPr/>
        </p:nvPicPr>
        <p:blipFill rotWithShape="1">
          <a:blip r:embed="rId2"/>
          <a:srcRect/>
          <a:stretch>
            <a:fillRect/>
          </a:stretch>
        </p:blipFill>
        <p:spPr>
          <a:xfrm>
            <a:off x="325920" y="550119"/>
            <a:ext cx="6380252" cy="5667498"/>
          </a:xfrm>
          <a:prstGeom prst="rect">
            <a:avLst/>
          </a:prstGeom>
          <a:noFill/>
          <a:ln>
            <a:noFill/>
          </a:ln>
        </p:spPr>
      </p:pic>
      <p:sp>
        <p:nvSpPr>
          <p:cNvPr id="94" name="Google Shape;94;p10"/>
          <p:cNvSpPr/>
          <p:nvPr/>
        </p:nvSpPr>
        <p:spPr>
          <a:xfrm rot="10800000">
            <a:off x="10027771" y="-47788"/>
            <a:ext cx="2090279" cy="1511598"/>
          </a:xfrm>
          <a:custGeom>
            <a:avLst/>
            <a:gdLst/>
            <a:ahLst/>
            <a:cxnLst/>
            <a:rect l="l" t="t" r="r" b="b"/>
            <a:pathLst>
              <a:path w="3119820" h="2256117" extrusionOk="0">
                <a:moveTo>
                  <a:pt x="1559910" y="0"/>
                </a:moveTo>
                <a:cubicBezTo>
                  <a:pt x="2421425" y="0"/>
                  <a:pt x="3119820" y="698395"/>
                  <a:pt x="3119820" y="1559910"/>
                </a:cubicBezTo>
                <a:cubicBezTo>
                  <a:pt x="3119820" y="1775289"/>
                  <a:pt x="3076170" y="1980473"/>
                  <a:pt x="2997235" y="2167098"/>
                </a:cubicBezTo>
                <a:lnTo>
                  <a:pt x="2954352" y="2256117"/>
                </a:lnTo>
                <a:lnTo>
                  <a:pt x="165469" y="2256117"/>
                </a:lnTo>
                <a:lnTo>
                  <a:pt x="122586" y="2167098"/>
                </a:lnTo>
                <a:cubicBezTo>
                  <a:pt x="43650" y="1980473"/>
                  <a:pt x="0" y="1775289"/>
                  <a:pt x="0" y="1559910"/>
                </a:cubicBezTo>
                <a:cubicBezTo>
                  <a:pt x="0" y="698395"/>
                  <a:pt x="698395" y="0"/>
                  <a:pt x="1559910" y="0"/>
                </a:cubicBezTo>
                <a:close/>
              </a:path>
            </a:pathLst>
          </a:custGeom>
          <a:solidFill>
            <a:srgbClr val="70943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5" name="Google Shape;95;p10"/>
          <p:cNvSpPr/>
          <p:nvPr/>
        </p:nvSpPr>
        <p:spPr>
          <a:xfrm>
            <a:off x="9771600" y="808307"/>
            <a:ext cx="1434900" cy="1434900"/>
          </a:xfrm>
          <a:prstGeom prst="ellipse">
            <a:avLst/>
          </a:prstGeom>
          <a:solidFill>
            <a:srgbClr val="99C94B">
              <a:alpha val="782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96" name="Google Shape;96;p10"/>
          <p:cNvSpPr txBox="1"/>
          <p:nvPr/>
        </p:nvSpPr>
        <p:spPr>
          <a:xfrm rot="5400000">
            <a:off x="-630575" y="6206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709437"/>
                </a:solidFill>
                <a:latin typeface="Barlow Condensed" panose="00000506000000000000"/>
                <a:ea typeface="Barlow Condensed" panose="00000506000000000000"/>
                <a:cs typeface="Barlow Condensed" panose="00000506000000000000"/>
                <a:sym typeface="Barlow Condensed" panose="00000506000000000000"/>
              </a:rPr>
              <a:t>SLIDESMANIA.COM</a:t>
            </a:r>
            <a:endParaRPr>
              <a:solidFill>
                <a:srgbClr val="709437"/>
              </a:solidFill>
              <a:latin typeface="Barlow Condensed" panose="00000506000000000000"/>
              <a:ea typeface="Barlow Condensed" panose="00000506000000000000"/>
              <a:cs typeface="Barlow Condensed" panose="00000506000000000000"/>
              <a:sym typeface="Barlow Condensed" panose="00000506000000000000"/>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meline or process">
  <p:cSld name="BLANK_4">
    <p:bg>
      <p:bgPr>
        <a:solidFill>
          <a:srgbClr val="F3F3F3"/>
        </a:solidFill>
        <a:effectLst/>
      </p:bgPr>
    </p:bg>
    <p:spTree>
      <p:nvGrpSpPr>
        <p:cNvPr id="1" name="Shape 97"/>
        <p:cNvGrpSpPr/>
        <p:nvPr/>
      </p:nvGrpSpPr>
      <p:grpSpPr>
        <a:xfrm>
          <a:off x="0" y="0"/>
          <a:ext cx="0" cy="0"/>
          <a:chOff x="0" y="0"/>
          <a:chExt cx="0" cy="0"/>
        </a:xfrm>
      </p:grpSpPr>
      <p:sp>
        <p:nvSpPr>
          <p:cNvPr id="98" name="Google Shape;98;p11"/>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
        <p:nvSpPr>
          <p:cNvPr id="99" name="Google Shape;99;p11"/>
          <p:cNvSpPr txBox="1">
            <a:spLocks noGrp="1"/>
          </p:cNvSpPr>
          <p:nvPr>
            <p:ph type="title"/>
          </p:nvPr>
        </p:nvSpPr>
        <p:spPr>
          <a:xfrm>
            <a:off x="415604" y="593367"/>
            <a:ext cx="113610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434343"/>
              </a:buClr>
              <a:buSzPts val="4000"/>
              <a:buNone/>
              <a:defRPr sz="4000">
                <a:solidFill>
                  <a:srgbClr val="434343"/>
                </a:solidFill>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00" name="Google Shape;100;p11"/>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Clr>
                <a:srgbClr val="434343"/>
              </a:buClr>
              <a:buSzPts val="1900"/>
              <a:buChar char="●"/>
              <a:defRPr sz="1900">
                <a:solidFill>
                  <a:srgbClr val="434343"/>
                </a:solidFill>
              </a:defRPr>
            </a:lvl1pPr>
            <a:lvl2pPr marL="914400" lvl="1" indent="-381000" rtl="0">
              <a:spcBef>
                <a:spcPts val="2100"/>
              </a:spcBef>
              <a:spcAft>
                <a:spcPts val="0"/>
              </a:spcAft>
              <a:buClr>
                <a:srgbClr val="434343"/>
              </a:buClr>
              <a:buSzPts val="2400"/>
              <a:buChar char="○"/>
              <a:defRPr>
                <a:solidFill>
                  <a:srgbClr val="434343"/>
                </a:solidFill>
              </a:defRPr>
            </a:lvl2pPr>
            <a:lvl3pPr marL="1371600" lvl="2" indent="-381000" rtl="0">
              <a:spcBef>
                <a:spcPts val="2100"/>
              </a:spcBef>
              <a:spcAft>
                <a:spcPts val="0"/>
              </a:spcAft>
              <a:buClr>
                <a:srgbClr val="434343"/>
              </a:buClr>
              <a:buSzPts val="2400"/>
              <a:buChar char="■"/>
              <a:defRPr>
                <a:solidFill>
                  <a:srgbClr val="434343"/>
                </a:solidFill>
              </a:defRPr>
            </a:lvl3pPr>
            <a:lvl4pPr marL="1828800" lvl="3" indent="-381000" rtl="0">
              <a:spcBef>
                <a:spcPts val="2100"/>
              </a:spcBef>
              <a:spcAft>
                <a:spcPts val="0"/>
              </a:spcAft>
              <a:buClr>
                <a:srgbClr val="434343"/>
              </a:buClr>
              <a:buSzPts val="2400"/>
              <a:buChar char="●"/>
              <a:defRPr>
                <a:solidFill>
                  <a:srgbClr val="434343"/>
                </a:solidFill>
              </a:defRPr>
            </a:lvl4pPr>
            <a:lvl5pPr marL="2286000" lvl="4" indent="-381000" rtl="0">
              <a:spcBef>
                <a:spcPts val="2100"/>
              </a:spcBef>
              <a:spcAft>
                <a:spcPts val="0"/>
              </a:spcAft>
              <a:buClr>
                <a:srgbClr val="434343"/>
              </a:buClr>
              <a:buSzPts val="2400"/>
              <a:buChar char="○"/>
              <a:defRPr>
                <a:solidFill>
                  <a:srgbClr val="434343"/>
                </a:solidFill>
              </a:defRPr>
            </a:lvl5pPr>
            <a:lvl6pPr marL="2743200" lvl="5" indent="-381000" rtl="0">
              <a:spcBef>
                <a:spcPts val="2100"/>
              </a:spcBef>
              <a:spcAft>
                <a:spcPts val="0"/>
              </a:spcAft>
              <a:buClr>
                <a:srgbClr val="434343"/>
              </a:buClr>
              <a:buSzPts val="2400"/>
              <a:buChar char="■"/>
              <a:defRPr>
                <a:solidFill>
                  <a:srgbClr val="434343"/>
                </a:solidFill>
              </a:defRPr>
            </a:lvl6pPr>
            <a:lvl7pPr marL="3200400" lvl="6" indent="-381000" rtl="0">
              <a:spcBef>
                <a:spcPts val="2100"/>
              </a:spcBef>
              <a:spcAft>
                <a:spcPts val="0"/>
              </a:spcAft>
              <a:buClr>
                <a:srgbClr val="434343"/>
              </a:buClr>
              <a:buSzPts val="2400"/>
              <a:buChar char="●"/>
              <a:defRPr>
                <a:solidFill>
                  <a:srgbClr val="434343"/>
                </a:solidFill>
              </a:defRPr>
            </a:lvl7pPr>
            <a:lvl8pPr marL="3657600" lvl="7" indent="-381000" rtl="0">
              <a:spcBef>
                <a:spcPts val="2100"/>
              </a:spcBef>
              <a:spcAft>
                <a:spcPts val="0"/>
              </a:spcAft>
              <a:buClr>
                <a:srgbClr val="434343"/>
              </a:buClr>
              <a:buSzPts val="2400"/>
              <a:buChar char="○"/>
              <a:defRPr>
                <a:solidFill>
                  <a:srgbClr val="434343"/>
                </a:solidFill>
              </a:defRPr>
            </a:lvl8pPr>
            <a:lvl9pPr marL="4114800" lvl="8" indent="-381000" rtl="0">
              <a:spcBef>
                <a:spcPts val="2100"/>
              </a:spcBef>
              <a:spcAft>
                <a:spcPts val="2100"/>
              </a:spcAft>
              <a:buClr>
                <a:srgbClr val="434343"/>
              </a:buClr>
              <a:buSzPts val="2400"/>
              <a:buChar char="■"/>
              <a:defRPr>
                <a:solidFill>
                  <a:srgbClr val="434343"/>
                </a:solidFill>
              </a:defRPr>
            </a:lvl9pPr>
          </a:lstStyle>
          <a:p>
            <a:endParaRPr/>
          </a:p>
        </p:txBody>
      </p:sp>
      <p:sp>
        <p:nvSpPr>
          <p:cNvPr id="101" name="Google Shape;101;p11"/>
          <p:cNvSpPr txBox="1">
            <a:spLocks noGrp="1"/>
          </p:cNvSpPr>
          <p:nvPr>
            <p:ph type="subTitle" idx="2"/>
          </p:nvPr>
        </p:nvSpPr>
        <p:spPr>
          <a:xfrm>
            <a:off x="408738"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rgbClr val="709437"/>
                </a:solidFill>
              </a:defRPr>
            </a:lvl1pPr>
            <a:lvl2pPr lvl="1" algn="ctr" rtl="0">
              <a:spcBef>
                <a:spcPts val="2100"/>
              </a:spcBef>
              <a:spcAft>
                <a:spcPts val="0"/>
              </a:spcAft>
              <a:buNone/>
              <a:defRPr sz="3200" b="1">
                <a:solidFill>
                  <a:srgbClr val="709437"/>
                </a:solidFill>
              </a:defRPr>
            </a:lvl2pPr>
            <a:lvl3pPr lvl="2" algn="ctr" rtl="0">
              <a:spcBef>
                <a:spcPts val="2100"/>
              </a:spcBef>
              <a:spcAft>
                <a:spcPts val="0"/>
              </a:spcAft>
              <a:buNone/>
              <a:defRPr sz="3200" b="1">
                <a:solidFill>
                  <a:srgbClr val="709437"/>
                </a:solidFill>
              </a:defRPr>
            </a:lvl3pPr>
            <a:lvl4pPr lvl="3" algn="ctr" rtl="0">
              <a:spcBef>
                <a:spcPts val="2100"/>
              </a:spcBef>
              <a:spcAft>
                <a:spcPts val="0"/>
              </a:spcAft>
              <a:buNone/>
              <a:defRPr sz="3200" b="1">
                <a:solidFill>
                  <a:srgbClr val="709437"/>
                </a:solidFill>
              </a:defRPr>
            </a:lvl4pPr>
            <a:lvl5pPr lvl="4" algn="ctr" rtl="0">
              <a:spcBef>
                <a:spcPts val="2100"/>
              </a:spcBef>
              <a:spcAft>
                <a:spcPts val="0"/>
              </a:spcAft>
              <a:buNone/>
              <a:defRPr sz="3200" b="1">
                <a:solidFill>
                  <a:srgbClr val="709437"/>
                </a:solidFill>
              </a:defRPr>
            </a:lvl5pPr>
            <a:lvl6pPr lvl="5" algn="ctr" rtl="0">
              <a:spcBef>
                <a:spcPts val="2100"/>
              </a:spcBef>
              <a:spcAft>
                <a:spcPts val="0"/>
              </a:spcAft>
              <a:buNone/>
              <a:defRPr sz="3200" b="1">
                <a:solidFill>
                  <a:srgbClr val="709437"/>
                </a:solidFill>
              </a:defRPr>
            </a:lvl6pPr>
            <a:lvl7pPr lvl="6" algn="ctr" rtl="0">
              <a:spcBef>
                <a:spcPts val="2100"/>
              </a:spcBef>
              <a:spcAft>
                <a:spcPts val="0"/>
              </a:spcAft>
              <a:buNone/>
              <a:defRPr sz="3200" b="1">
                <a:solidFill>
                  <a:srgbClr val="709437"/>
                </a:solidFill>
              </a:defRPr>
            </a:lvl7pPr>
            <a:lvl8pPr lvl="7" algn="ctr" rtl="0">
              <a:spcBef>
                <a:spcPts val="2100"/>
              </a:spcBef>
              <a:spcAft>
                <a:spcPts val="0"/>
              </a:spcAft>
              <a:buNone/>
              <a:defRPr sz="3200" b="1">
                <a:solidFill>
                  <a:srgbClr val="709437"/>
                </a:solidFill>
              </a:defRPr>
            </a:lvl8pPr>
            <a:lvl9pPr lvl="8" algn="ctr" rtl="0">
              <a:spcBef>
                <a:spcPts val="2100"/>
              </a:spcBef>
              <a:spcAft>
                <a:spcPts val="2100"/>
              </a:spcAft>
              <a:buNone/>
              <a:defRPr sz="3200" b="1">
                <a:solidFill>
                  <a:srgbClr val="709437"/>
                </a:solidFill>
              </a:defRPr>
            </a:lvl9pPr>
          </a:lstStyle>
          <a:p>
            <a:endParaRPr/>
          </a:p>
        </p:txBody>
      </p:sp>
      <p:sp>
        <p:nvSpPr>
          <p:cNvPr id="102" name="Google Shape;102;p11"/>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Clr>
                <a:srgbClr val="434343"/>
              </a:buClr>
              <a:buSzPts val="1900"/>
              <a:buChar char="●"/>
              <a:defRPr sz="1900">
                <a:solidFill>
                  <a:srgbClr val="434343"/>
                </a:solidFill>
              </a:defRPr>
            </a:lvl1pPr>
            <a:lvl2pPr marL="914400" lvl="1" indent="-381000" rtl="0">
              <a:spcBef>
                <a:spcPts val="2100"/>
              </a:spcBef>
              <a:spcAft>
                <a:spcPts val="0"/>
              </a:spcAft>
              <a:buClr>
                <a:srgbClr val="434343"/>
              </a:buClr>
              <a:buSzPts val="2400"/>
              <a:buChar char="○"/>
              <a:defRPr>
                <a:solidFill>
                  <a:srgbClr val="434343"/>
                </a:solidFill>
              </a:defRPr>
            </a:lvl2pPr>
            <a:lvl3pPr marL="1371600" lvl="2" indent="-381000" rtl="0">
              <a:spcBef>
                <a:spcPts val="2100"/>
              </a:spcBef>
              <a:spcAft>
                <a:spcPts val="0"/>
              </a:spcAft>
              <a:buClr>
                <a:srgbClr val="434343"/>
              </a:buClr>
              <a:buSzPts val="2400"/>
              <a:buChar char="■"/>
              <a:defRPr>
                <a:solidFill>
                  <a:srgbClr val="434343"/>
                </a:solidFill>
              </a:defRPr>
            </a:lvl3pPr>
            <a:lvl4pPr marL="1828800" lvl="3" indent="-381000" rtl="0">
              <a:spcBef>
                <a:spcPts val="2100"/>
              </a:spcBef>
              <a:spcAft>
                <a:spcPts val="0"/>
              </a:spcAft>
              <a:buClr>
                <a:srgbClr val="434343"/>
              </a:buClr>
              <a:buSzPts val="2400"/>
              <a:buChar char="●"/>
              <a:defRPr>
                <a:solidFill>
                  <a:srgbClr val="434343"/>
                </a:solidFill>
              </a:defRPr>
            </a:lvl4pPr>
            <a:lvl5pPr marL="2286000" lvl="4" indent="-381000" rtl="0">
              <a:spcBef>
                <a:spcPts val="2100"/>
              </a:spcBef>
              <a:spcAft>
                <a:spcPts val="0"/>
              </a:spcAft>
              <a:buClr>
                <a:srgbClr val="434343"/>
              </a:buClr>
              <a:buSzPts val="2400"/>
              <a:buChar char="○"/>
              <a:defRPr>
                <a:solidFill>
                  <a:srgbClr val="434343"/>
                </a:solidFill>
              </a:defRPr>
            </a:lvl5pPr>
            <a:lvl6pPr marL="2743200" lvl="5" indent="-381000" rtl="0">
              <a:spcBef>
                <a:spcPts val="2100"/>
              </a:spcBef>
              <a:spcAft>
                <a:spcPts val="0"/>
              </a:spcAft>
              <a:buClr>
                <a:srgbClr val="434343"/>
              </a:buClr>
              <a:buSzPts val="2400"/>
              <a:buChar char="■"/>
              <a:defRPr>
                <a:solidFill>
                  <a:srgbClr val="434343"/>
                </a:solidFill>
              </a:defRPr>
            </a:lvl6pPr>
            <a:lvl7pPr marL="3200400" lvl="6" indent="-381000" rtl="0">
              <a:spcBef>
                <a:spcPts val="2100"/>
              </a:spcBef>
              <a:spcAft>
                <a:spcPts val="0"/>
              </a:spcAft>
              <a:buClr>
                <a:srgbClr val="434343"/>
              </a:buClr>
              <a:buSzPts val="2400"/>
              <a:buChar char="●"/>
              <a:defRPr>
                <a:solidFill>
                  <a:srgbClr val="434343"/>
                </a:solidFill>
              </a:defRPr>
            </a:lvl7pPr>
            <a:lvl8pPr marL="3657600" lvl="7" indent="-381000" rtl="0">
              <a:spcBef>
                <a:spcPts val="2100"/>
              </a:spcBef>
              <a:spcAft>
                <a:spcPts val="0"/>
              </a:spcAft>
              <a:buClr>
                <a:srgbClr val="434343"/>
              </a:buClr>
              <a:buSzPts val="2400"/>
              <a:buChar char="○"/>
              <a:defRPr>
                <a:solidFill>
                  <a:srgbClr val="434343"/>
                </a:solidFill>
              </a:defRPr>
            </a:lvl8pPr>
            <a:lvl9pPr marL="4114800" lvl="8" indent="-381000" rtl="0">
              <a:spcBef>
                <a:spcPts val="2100"/>
              </a:spcBef>
              <a:spcAft>
                <a:spcPts val="2100"/>
              </a:spcAft>
              <a:buClr>
                <a:srgbClr val="434343"/>
              </a:buClr>
              <a:buSzPts val="2400"/>
              <a:buChar char="■"/>
              <a:defRPr>
                <a:solidFill>
                  <a:srgbClr val="434343"/>
                </a:solidFill>
              </a:defRPr>
            </a:lvl9pPr>
          </a:lstStyle>
          <a:p>
            <a:endParaRPr/>
          </a:p>
        </p:txBody>
      </p:sp>
      <p:sp>
        <p:nvSpPr>
          <p:cNvPr id="103" name="Google Shape;103;p11"/>
          <p:cNvSpPr txBox="1">
            <a:spLocks noGrp="1"/>
          </p:cNvSpPr>
          <p:nvPr>
            <p:ph type="subTitle" idx="4"/>
          </p:nvPr>
        </p:nvSpPr>
        <p:spPr>
          <a:xfrm>
            <a:off x="2727301"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rgbClr val="709437"/>
                </a:solidFill>
              </a:defRPr>
            </a:lvl1pPr>
            <a:lvl2pPr lvl="1" algn="ctr" rtl="0">
              <a:spcBef>
                <a:spcPts val="2100"/>
              </a:spcBef>
              <a:spcAft>
                <a:spcPts val="0"/>
              </a:spcAft>
              <a:buNone/>
              <a:defRPr sz="3200" b="1">
                <a:solidFill>
                  <a:srgbClr val="709437"/>
                </a:solidFill>
              </a:defRPr>
            </a:lvl2pPr>
            <a:lvl3pPr lvl="2" algn="ctr" rtl="0">
              <a:spcBef>
                <a:spcPts val="2100"/>
              </a:spcBef>
              <a:spcAft>
                <a:spcPts val="0"/>
              </a:spcAft>
              <a:buNone/>
              <a:defRPr sz="3200" b="1">
                <a:solidFill>
                  <a:srgbClr val="709437"/>
                </a:solidFill>
              </a:defRPr>
            </a:lvl3pPr>
            <a:lvl4pPr lvl="3" algn="ctr" rtl="0">
              <a:spcBef>
                <a:spcPts val="2100"/>
              </a:spcBef>
              <a:spcAft>
                <a:spcPts val="0"/>
              </a:spcAft>
              <a:buNone/>
              <a:defRPr sz="3200" b="1">
                <a:solidFill>
                  <a:srgbClr val="709437"/>
                </a:solidFill>
              </a:defRPr>
            </a:lvl4pPr>
            <a:lvl5pPr lvl="4" algn="ctr" rtl="0">
              <a:spcBef>
                <a:spcPts val="2100"/>
              </a:spcBef>
              <a:spcAft>
                <a:spcPts val="0"/>
              </a:spcAft>
              <a:buNone/>
              <a:defRPr sz="3200" b="1">
                <a:solidFill>
                  <a:srgbClr val="709437"/>
                </a:solidFill>
              </a:defRPr>
            </a:lvl5pPr>
            <a:lvl6pPr lvl="5" algn="ctr" rtl="0">
              <a:spcBef>
                <a:spcPts val="2100"/>
              </a:spcBef>
              <a:spcAft>
                <a:spcPts val="0"/>
              </a:spcAft>
              <a:buNone/>
              <a:defRPr sz="3200" b="1">
                <a:solidFill>
                  <a:srgbClr val="709437"/>
                </a:solidFill>
              </a:defRPr>
            </a:lvl6pPr>
            <a:lvl7pPr lvl="6" algn="ctr" rtl="0">
              <a:spcBef>
                <a:spcPts val="2100"/>
              </a:spcBef>
              <a:spcAft>
                <a:spcPts val="0"/>
              </a:spcAft>
              <a:buNone/>
              <a:defRPr sz="3200" b="1">
                <a:solidFill>
                  <a:srgbClr val="709437"/>
                </a:solidFill>
              </a:defRPr>
            </a:lvl7pPr>
            <a:lvl8pPr lvl="7" algn="ctr" rtl="0">
              <a:spcBef>
                <a:spcPts val="2100"/>
              </a:spcBef>
              <a:spcAft>
                <a:spcPts val="0"/>
              </a:spcAft>
              <a:buNone/>
              <a:defRPr sz="3200" b="1">
                <a:solidFill>
                  <a:srgbClr val="709437"/>
                </a:solidFill>
              </a:defRPr>
            </a:lvl8pPr>
            <a:lvl9pPr lvl="8" algn="ctr" rtl="0">
              <a:spcBef>
                <a:spcPts val="2100"/>
              </a:spcBef>
              <a:spcAft>
                <a:spcPts val="2100"/>
              </a:spcAft>
              <a:buNone/>
              <a:defRPr sz="3200" b="1">
                <a:solidFill>
                  <a:srgbClr val="709437"/>
                </a:solidFill>
              </a:defRPr>
            </a:lvl9pPr>
          </a:lstStyle>
          <a:p>
            <a:endParaRPr/>
          </a:p>
        </p:txBody>
      </p:sp>
      <p:sp>
        <p:nvSpPr>
          <p:cNvPr id="104" name="Google Shape;104;p11"/>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Clr>
                <a:srgbClr val="434343"/>
              </a:buClr>
              <a:buSzPts val="1900"/>
              <a:buChar char="●"/>
              <a:defRPr sz="1900">
                <a:solidFill>
                  <a:srgbClr val="434343"/>
                </a:solidFill>
              </a:defRPr>
            </a:lvl1pPr>
            <a:lvl2pPr marL="914400" lvl="1" indent="-381000" rtl="0">
              <a:spcBef>
                <a:spcPts val="2100"/>
              </a:spcBef>
              <a:spcAft>
                <a:spcPts val="0"/>
              </a:spcAft>
              <a:buClr>
                <a:srgbClr val="434343"/>
              </a:buClr>
              <a:buSzPts val="2400"/>
              <a:buChar char="○"/>
              <a:defRPr>
                <a:solidFill>
                  <a:srgbClr val="434343"/>
                </a:solidFill>
              </a:defRPr>
            </a:lvl2pPr>
            <a:lvl3pPr marL="1371600" lvl="2" indent="-381000" rtl="0">
              <a:spcBef>
                <a:spcPts val="2100"/>
              </a:spcBef>
              <a:spcAft>
                <a:spcPts val="0"/>
              </a:spcAft>
              <a:buClr>
                <a:srgbClr val="434343"/>
              </a:buClr>
              <a:buSzPts val="2400"/>
              <a:buChar char="■"/>
              <a:defRPr>
                <a:solidFill>
                  <a:srgbClr val="434343"/>
                </a:solidFill>
              </a:defRPr>
            </a:lvl3pPr>
            <a:lvl4pPr marL="1828800" lvl="3" indent="-381000" rtl="0">
              <a:spcBef>
                <a:spcPts val="2100"/>
              </a:spcBef>
              <a:spcAft>
                <a:spcPts val="0"/>
              </a:spcAft>
              <a:buClr>
                <a:srgbClr val="434343"/>
              </a:buClr>
              <a:buSzPts val="2400"/>
              <a:buChar char="●"/>
              <a:defRPr>
                <a:solidFill>
                  <a:srgbClr val="434343"/>
                </a:solidFill>
              </a:defRPr>
            </a:lvl4pPr>
            <a:lvl5pPr marL="2286000" lvl="4" indent="-381000" rtl="0">
              <a:spcBef>
                <a:spcPts val="2100"/>
              </a:spcBef>
              <a:spcAft>
                <a:spcPts val="0"/>
              </a:spcAft>
              <a:buClr>
                <a:srgbClr val="434343"/>
              </a:buClr>
              <a:buSzPts val="2400"/>
              <a:buChar char="○"/>
              <a:defRPr>
                <a:solidFill>
                  <a:srgbClr val="434343"/>
                </a:solidFill>
              </a:defRPr>
            </a:lvl5pPr>
            <a:lvl6pPr marL="2743200" lvl="5" indent="-381000" rtl="0">
              <a:spcBef>
                <a:spcPts val="2100"/>
              </a:spcBef>
              <a:spcAft>
                <a:spcPts val="0"/>
              </a:spcAft>
              <a:buClr>
                <a:srgbClr val="434343"/>
              </a:buClr>
              <a:buSzPts val="2400"/>
              <a:buChar char="■"/>
              <a:defRPr>
                <a:solidFill>
                  <a:srgbClr val="434343"/>
                </a:solidFill>
              </a:defRPr>
            </a:lvl6pPr>
            <a:lvl7pPr marL="3200400" lvl="6" indent="-381000" rtl="0">
              <a:spcBef>
                <a:spcPts val="2100"/>
              </a:spcBef>
              <a:spcAft>
                <a:spcPts val="0"/>
              </a:spcAft>
              <a:buClr>
                <a:srgbClr val="434343"/>
              </a:buClr>
              <a:buSzPts val="2400"/>
              <a:buChar char="●"/>
              <a:defRPr>
                <a:solidFill>
                  <a:srgbClr val="434343"/>
                </a:solidFill>
              </a:defRPr>
            </a:lvl7pPr>
            <a:lvl8pPr marL="3657600" lvl="7" indent="-381000" rtl="0">
              <a:spcBef>
                <a:spcPts val="2100"/>
              </a:spcBef>
              <a:spcAft>
                <a:spcPts val="0"/>
              </a:spcAft>
              <a:buClr>
                <a:srgbClr val="434343"/>
              </a:buClr>
              <a:buSzPts val="2400"/>
              <a:buChar char="○"/>
              <a:defRPr>
                <a:solidFill>
                  <a:srgbClr val="434343"/>
                </a:solidFill>
              </a:defRPr>
            </a:lvl8pPr>
            <a:lvl9pPr marL="4114800" lvl="8" indent="-381000" rtl="0">
              <a:spcBef>
                <a:spcPts val="2100"/>
              </a:spcBef>
              <a:spcAft>
                <a:spcPts val="2100"/>
              </a:spcAft>
              <a:buClr>
                <a:srgbClr val="434343"/>
              </a:buClr>
              <a:buSzPts val="2400"/>
              <a:buChar char="■"/>
              <a:defRPr>
                <a:solidFill>
                  <a:srgbClr val="434343"/>
                </a:solidFill>
              </a:defRPr>
            </a:lvl9pPr>
          </a:lstStyle>
          <a:p>
            <a:endParaRPr/>
          </a:p>
        </p:txBody>
      </p:sp>
      <p:sp>
        <p:nvSpPr>
          <p:cNvPr id="105" name="Google Shape;105;p11"/>
          <p:cNvSpPr txBox="1">
            <a:spLocks noGrp="1"/>
          </p:cNvSpPr>
          <p:nvPr>
            <p:ph type="subTitle" idx="6"/>
          </p:nvPr>
        </p:nvSpPr>
        <p:spPr>
          <a:xfrm>
            <a:off x="5045864"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rgbClr val="709437"/>
                </a:solidFill>
              </a:defRPr>
            </a:lvl1pPr>
            <a:lvl2pPr lvl="1" algn="ctr" rtl="0">
              <a:spcBef>
                <a:spcPts val="2100"/>
              </a:spcBef>
              <a:spcAft>
                <a:spcPts val="0"/>
              </a:spcAft>
              <a:buNone/>
              <a:defRPr sz="3200" b="1">
                <a:solidFill>
                  <a:srgbClr val="709437"/>
                </a:solidFill>
              </a:defRPr>
            </a:lvl2pPr>
            <a:lvl3pPr lvl="2" algn="ctr" rtl="0">
              <a:spcBef>
                <a:spcPts val="2100"/>
              </a:spcBef>
              <a:spcAft>
                <a:spcPts val="0"/>
              </a:spcAft>
              <a:buNone/>
              <a:defRPr sz="3200" b="1">
                <a:solidFill>
                  <a:srgbClr val="709437"/>
                </a:solidFill>
              </a:defRPr>
            </a:lvl3pPr>
            <a:lvl4pPr lvl="3" algn="ctr" rtl="0">
              <a:spcBef>
                <a:spcPts val="2100"/>
              </a:spcBef>
              <a:spcAft>
                <a:spcPts val="0"/>
              </a:spcAft>
              <a:buNone/>
              <a:defRPr sz="3200" b="1">
                <a:solidFill>
                  <a:srgbClr val="709437"/>
                </a:solidFill>
              </a:defRPr>
            </a:lvl4pPr>
            <a:lvl5pPr lvl="4" algn="ctr" rtl="0">
              <a:spcBef>
                <a:spcPts val="2100"/>
              </a:spcBef>
              <a:spcAft>
                <a:spcPts val="0"/>
              </a:spcAft>
              <a:buNone/>
              <a:defRPr sz="3200" b="1">
                <a:solidFill>
                  <a:srgbClr val="709437"/>
                </a:solidFill>
              </a:defRPr>
            </a:lvl5pPr>
            <a:lvl6pPr lvl="5" algn="ctr" rtl="0">
              <a:spcBef>
                <a:spcPts val="2100"/>
              </a:spcBef>
              <a:spcAft>
                <a:spcPts val="0"/>
              </a:spcAft>
              <a:buNone/>
              <a:defRPr sz="3200" b="1">
                <a:solidFill>
                  <a:srgbClr val="709437"/>
                </a:solidFill>
              </a:defRPr>
            </a:lvl6pPr>
            <a:lvl7pPr lvl="6" algn="ctr" rtl="0">
              <a:spcBef>
                <a:spcPts val="2100"/>
              </a:spcBef>
              <a:spcAft>
                <a:spcPts val="0"/>
              </a:spcAft>
              <a:buNone/>
              <a:defRPr sz="3200" b="1">
                <a:solidFill>
                  <a:srgbClr val="709437"/>
                </a:solidFill>
              </a:defRPr>
            </a:lvl7pPr>
            <a:lvl8pPr lvl="7" algn="ctr" rtl="0">
              <a:spcBef>
                <a:spcPts val="2100"/>
              </a:spcBef>
              <a:spcAft>
                <a:spcPts val="0"/>
              </a:spcAft>
              <a:buNone/>
              <a:defRPr sz="3200" b="1">
                <a:solidFill>
                  <a:srgbClr val="709437"/>
                </a:solidFill>
              </a:defRPr>
            </a:lvl8pPr>
            <a:lvl9pPr lvl="8" algn="ctr" rtl="0">
              <a:spcBef>
                <a:spcPts val="2100"/>
              </a:spcBef>
              <a:spcAft>
                <a:spcPts val="2100"/>
              </a:spcAft>
              <a:buNone/>
              <a:defRPr sz="3200" b="1">
                <a:solidFill>
                  <a:srgbClr val="709437"/>
                </a:solidFill>
              </a:defRPr>
            </a:lvl9pPr>
          </a:lstStyle>
          <a:p>
            <a:endParaRPr/>
          </a:p>
        </p:txBody>
      </p:sp>
      <p:sp>
        <p:nvSpPr>
          <p:cNvPr id="106" name="Google Shape;106;p11"/>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Clr>
                <a:srgbClr val="434343"/>
              </a:buClr>
              <a:buSzPts val="1900"/>
              <a:buChar char="●"/>
              <a:defRPr sz="1900">
                <a:solidFill>
                  <a:srgbClr val="434343"/>
                </a:solidFill>
              </a:defRPr>
            </a:lvl1pPr>
            <a:lvl2pPr marL="914400" lvl="1" indent="-381000" rtl="0">
              <a:spcBef>
                <a:spcPts val="2100"/>
              </a:spcBef>
              <a:spcAft>
                <a:spcPts val="0"/>
              </a:spcAft>
              <a:buClr>
                <a:srgbClr val="434343"/>
              </a:buClr>
              <a:buSzPts val="2400"/>
              <a:buChar char="○"/>
              <a:defRPr>
                <a:solidFill>
                  <a:srgbClr val="434343"/>
                </a:solidFill>
              </a:defRPr>
            </a:lvl2pPr>
            <a:lvl3pPr marL="1371600" lvl="2" indent="-381000" rtl="0">
              <a:spcBef>
                <a:spcPts val="2100"/>
              </a:spcBef>
              <a:spcAft>
                <a:spcPts val="0"/>
              </a:spcAft>
              <a:buClr>
                <a:srgbClr val="434343"/>
              </a:buClr>
              <a:buSzPts val="2400"/>
              <a:buChar char="■"/>
              <a:defRPr>
                <a:solidFill>
                  <a:srgbClr val="434343"/>
                </a:solidFill>
              </a:defRPr>
            </a:lvl3pPr>
            <a:lvl4pPr marL="1828800" lvl="3" indent="-381000" rtl="0">
              <a:spcBef>
                <a:spcPts val="2100"/>
              </a:spcBef>
              <a:spcAft>
                <a:spcPts val="0"/>
              </a:spcAft>
              <a:buClr>
                <a:srgbClr val="434343"/>
              </a:buClr>
              <a:buSzPts val="2400"/>
              <a:buChar char="●"/>
              <a:defRPr>
                <a:solidFill>
                  <a:srgbClr val="434343"/>
                </a:solidFill>
              </a:defRPr>
            </a:lvl4pPr>
            <a:lvl5pPr marL="2286000" lvl="4" indent="-381000" rtl="0">
              <a:spcBef>
                <a:spcPts val="2100"/>
              </a:spcBef>
              <a:spcAft>
                <a:spcPts val="0"/>
              </a:spcAft>
              <a:buClr>
                <a:srgbClr val="434343"/>
              </a:buClr>
              <a:buSzPts val="2400"/>
              <a:buChar char="○"/>
              <a:defRPr>
                <a:solidFill>
                  <a:srgbClr val="434343"/>
                </a:solidFill>
              </a:defRPr>
            </a:lvl5pPr>
            <a:lvl6pPr marL="2743200" lvl="5" indent="-381000" rtl="0">
              <a:spcBef>
                <a:spcPts val="2100"/>
              </a:spcBef>
              <a:spcAft>
                <a:spcPts val="0"/>
              </a:spcAft>
              <a:buClr>
                <a:srgbClr val="434343"/>
              </a:buClr>
              <a:buSzPts val="2400"/>
              <a:buChar char="■"/>
              <a:defRPr>
                <a:solidFill>
                  <a:srgbClr val="434343"/>
                </a:solidFill>
              </a:defRPr>
            </a:lvl6pPr>
            <a:lvl7pPr marL="3200400" lvl="6" indent="-381000" rtl="0">
              <a:spcBef>
                <a:spcPts val="2100"/>
              </a:spcBef>
              <a:spcAft>
                <a:spcPts val="0"/>
              </a:spcAft>
              <a:buClr>
                <a:srgbClr val="434343"/>
              </a:buClr>
              <a:buSzPts val="2400"/>
              <a:buChar char="●"/>
              <a:defRPr>
                <a:solidFill>
                  <a:srgbClr val="434343"/>
                </a:solidFill>
              </a:defRPr>
            </a:lvl7pPr>
            <a:lvl8pPr marL="3657600" lvl="7" indent="-381000" rtl="0">
              <a:spcBef>
                <a:spcPts val="2100"/>
              </a:spcBef>
              <a:spcAft>
                <a:spcPts val="0"/>
              </a:spcAft>
              <a:buClr>
                <a:srgbClr val="434343"/>
              </a:buClr>
              <a:buSzPts val="2400"/>
              <a:buChar char="○"/>
              <a:defRPr>
                <a:solidFill>
                  <a:srgbClr val="434343"/>
                </a:solidFill>
              </a:defRPr>
            </a:lvl8pPr>
            <a:lvl9pPr marL="4114800" lvl="8" indent="-381000" rtl="0">
              <a:spcBef>
                <a:spcPts val="2100"/>
              </a:spcBef>
              <a:spcAft>
                <a:spcPts val="2100"/>
              </a:spcAft>
              <a:buClr>
                <a:srgbClr val="434343"/>
              </a:buClr>
              <a:buSzPts val="2400"/>
              <a:buChar char="■"/>
              <a:defRPr>
                <a:solidFill>
                  <a:srgbClr val="434343"/>
                </a:solidFill>
              </a:defRPr>
            </a:lvl9pPr>
          </a:lstStyle>
          <a:p>
            <a:endParaRPr/>
          </a:p>
        </p:txBody>
      </p:sp>
      <p:sp>
        <p:nvSpPr>
          <p:cNvPr id="107" name="Google Shape;107;p11"/>
          <p:cNvSpPr txBox="1">
            <a:spLocks noGrp="1"/>
          </p:cNvSpPr>
          <p:nvPr>
            <p:ph type="subTitle" idx="8"/>
          </p:nvPr>
        </p:nvSpPr>
        <p:spPr>
          <a:xfrm>
            <a:off x="7364428"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rgbClr val="709437"/>
                </a:solidFill>
              </a:defRPr>
            </a:lvl1pPr>
            <a:lvl2pPr lvl="1" algn="ctr" rtl="0">
              <a:spcBef>
                <a:spcPts val="2100"/>
              </a:spcBef>
              <a:spcAft>
                <a:spcPts val="0"/>
              </a:spcAft>
              <a:buNone/>
              <a:defRPr sz="3200" b="1">
                <a:solidFill>
                  <a:srgbClr val="709437"/>
                </a:solidFill>
              </a:defRPr>
            </a:lvl2pPr>
            <a:lvl3pPr lvl="2" algn="ctr" rtl="0">
              <a:spcBef>
                <a:spcPts val="2100"/>
              </a:spcBef>
              <a:spcAft>
                <a:spcPts val="0"/>
              </a:spcAft>
              <a:buNone/>
              <a:defRPr sz="3200" b="1">
                <a:solidFill>
                  <a:srgbClr val="709437"/>
                </a:solidFill>
              </a:defRPr>
            </a:lvl3pPr>
            <a:lvl4pPr lvl="3" algn="ctr" rtl="0">
              <a:spcBef>
                <a:spcPts val="2100"/>
              </a:spcBef>
              <a:spcAft>
                <a:spcPts val="0"/>
              </a:spcAft>
              <a:buNone/>
              <a:defRPr sz="3200" b="1">
                <a:solidFill>
                  <a:srgbClr val="709437"/>
                </a:solidFill>
              </a:defRPr>
            </a:lvl4pPr>
            <a:lvl5pPr lvl="4" algn="ctr" rtl="0">
              <a:spcBef>
                <a:spcPts val="2100"/>
              </a:spcBef>
              <a:spcAft>
                <a:spcPts val="0"/>
              </a:spcAft>
              <a:buNone/>
              <a:defRPr sz="3200" b="1">
                <a:solidFill>
                  <a:srgbClr val="709437"/>
                </a:solidFill>
              </a:defRPr>
            </a:lvl5pPr>
            <a:lvl6pPr lvl="5" algn="ctr" rtl="0">
              <a:spcBef>
                <a:spcPts val="2100"/>
              </a:spcBef>
              <a:spcAft>
                <a:spcPts val="0"/>
              </a:spcAft>
              <a:buNone/>
              <a:defRPr sz="3200" b="1">
                <a:solidFill>
                  <a:srgbClr val="709437"/>
                </a:solidFill>
              </a:defRPr>
            </a:lvl6pPr>
            <a:lvl7pPr lvl="6" algn="ctr" rtl="0">
              <a:spcBef>
                <a:spcPts val="2100"/>
              </a:spcBef>
              <a:spcAft>
                <a:spcPts val="0"/>
              </a:spcAft>
              <a:buNone/>
              <a:defRPr sz="3200" b="1">
                <a:solidFill>
                  <a:srgbClr val="709437"/>
                </a:solidFill>
              </a:defRPr>
            </a:lvl7pPr>
            <a:lvl8pPr lvl="7" algn="ctr" rtl="0">
              <a:spcBef>
                <a:spcPts val="2100"/>
              </a:spcBef>
              <a:spcAft>
                <a:spcPts val="0"/>
              </a:spcAft>
              <a:buNone/>
              <a:defRPr sz="3200" b="1">
                <a:solidFill>
                  <a:srgbClr val="709437"/>
                </a:solidFill>
              </a:defRPr>
            </a:lvl8pPr>
            <a:lvl9pPr lvl="8" algn="ctr" rtl="0">
              <a:spcBef>
                <a:spcPts val="2100"/>
              </a:spcBef>
              <a:spcAft>
                <a:spcPts val="2100"/>
              </a:spcAft>
              <a:buNone/>
              <a:defRPr sz="3200" b="1">
                <a:solidFill>
                  <a:srgbClr val="709437"/>
                </a:solidFill>
              </a:defRPr>
            </a:lvl9pPr>
          </a:lstStyle>
          <a:p>
            <a:endParaRPr/>
          </a:p>
        </p:txBody>
      </p:sp>
      <p:sp>
        <p:nvSpPr>
          <p:cNvPr id="108" name="Google Shape;108;p11"/>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Clr>
                <a:srgbClr val="434343"/>
              </a:buClr>
              <a:buSzPts val="1900"/>
              <a:buChar char="●"/>
              <a:defRPr sz="1900">
                <a:solidFill>
                  <a:srgbClr val="434343"/>
                </a:solidFill>
              </a:defRPr>
            </a:lvl1pPr>
            <a:lvl2pPr marL="914400" lvl="1" indent="-381000" rtl="0">
              <a:spcBef>
                <a:spcPts val="2100"/>
              </a:spcBef>
              <a:spcAft>
                <a:spcPts val="0"/>
              </a:spcAft>
              <a:buClr>
                <a:srgbClr val="434343"/>
              </a:buClr>
              <a:buSzPts val="2400"/>
              <a:buChar char="○"/>
              <a:defRPr>
                <a:solidFill>
                  <a:srgbClr val="434343"/>
                </a:solidFill>
              </a:defRPr>
            </a:lvl2pPr>
            <a:lvl3pPr marL="1371600" lvl="2" indent="-381000" rtl="0">
              <a:spcBef>
                <a:spcPts val="2100"/>
              </a:spcBef>
              <a:spcAft>
                <a:spcPts val="0"/>
              </a:spcAft>
              <a:buClr>
                <a:srgbClr val="434343"/>
              </a:buClr>
              <a:buSzPts val="2400"/>
              <a:buChar char="■"/>
              <a:defRPr>
                <a:solidFill>
                  <a:srgbClr val="434343"/>
                </a:solidFill>
              </a:defRPr>
            </a:lvl3pPr>
            <a:lvl4pPr marL="1828800" lvl="3" indent="-381000" rtl="0">
              <a:spcBef>
                <a:spcPts val="2100"/>
              </a:spcBef>
              <a:spcAft>
                <a:spcPts val="0"/>
              </a:spcAft>
              <a:buClr>
                <a:srgbClr val="434343"/>
              </a:buClr>
              <a:buSzPts val="2400"/>
              <a:buChar char="●"/>
              <a:defRPr>
                <a:solidFill>
                  <a:srgbClr val="434343"/>
                </a:solidFill>
              </a:defRPr>
            </a:lvl4pPr>
            <a:lvl5pPr marL="2286000" lvl="4" indent="-381000" rtl="0">
              <a:spcBef>
                <a:spcPts val="2100"/>
              </a:spcBef>
              <a:spcAft>
                <a:spcPts val="0"/>
              </a:spcAft>
              <a:buClr>
                <a:srgbClr val="434343"/>
              </a:buClr>
              <a:buSzPts val="2400"/>
              <a:buChar char="○"/>
              <a:defRPr>
                <a:solidFill>
                  <a:srgbClr val="434343"/>
                </a:solidFill>
              </a:defRPr>
            </a:lvl5pPr>
            <a:lvl6pPr marL="2743200" lvl="5" indent="-381000" rtl="0">
              <a:spcBef>
                <a:spcPts val="2100"/>
              </a:spcBef>
              <a:spcAft>
                <a:spcPts val="0"/>
              </a:spcAft>
              <a:buClr>
                <a:srgbClr val="434343"/>
              </a:buClr>
              <a:buSzPts val="2400"/>
              <a:buChar char="■"/>
              <a:defRPr>
                <a:solidFill>
                  <a:srgbClr val="434343"/>
                </a:solidFill>
              </a:defRPr>
            </a:lvl6pPr>
            <a:lvl7pPr marL="3200400" lvl="6" indent="-381000" rtl="0">
              <a:spcBef>
                <a:spcPts val="2100"/>
              </a:spcBef>
              <a:spcAft>
                <a:spcPts val="0"/>
              </a:spcAft>
              <a:buClr>
                <a:srgbClr val="434343"/>
              </a:buClr>
              <a:buSzPts val="2400"/>
              <a:buChar char="●"/>
              <a:defRPr>
                <a:solidFill>
                  <a:srgbClr val="434343"/>
                </a:solidFill>
              </a:defRPr>
            </a:lvl7pPr>
            <a:lvl8pPr marL="3657600" lvl="7" indent="-381000" rtl="0">
              <a:spcBef>
                <a:spcPts val="2100"/>
              </a:spcBef>
              <a:spcAft>
                <a:spcPts val="0"/>
              </a:spcAft>
              <a:buClr>
                <a:srgbClr val="434343"/>
              </a:buClr>
              <a:buSzPts val="2400"/>
              <a:buChar char="○"/>
              <a:defRPr>
                <a:solidFill>
                  <a:srgbClr val="434343"/>
                </a:solidFill>
              </a:defRPr>
            </a:lvl8pPr>
            <a:lvl9pPr marL="4114800" lvl="8" indent="-381000" rtl="0">
              <a:spcBef>
                <a:spcPts val="2100"/>
              </a:spcBef>
              <a:spcAft>
                <a:spcPts val="2100"/>
              </a:spcAft>
              <a:buClr>
                <a:srgbClr val="434343"/>
              </a:buClr>
              <a:buSzPts val="2400"/>
              <a:buChar char="■"/>
              <a:defRPr>
                <a:solidFill>
                  <a:srgbClr val="434343"/>
                </a:solidFill>
              </a:defRPr>
            </a:lvl9pPr>
          </a:lstStyle>
          <a:p>
            <a:endParaRPr/>
          </a:p>
        </p:txBody>
      </p:sp>
      <p:sp>
        <p:nvSpPr>
          <p:cNvPr id="109" name="Google Shape;109;p11"/>
          <p:cNvSpPr txBox="1">
            <a:spLocks noGrp="1"/>
          </p:cNvSpPr>
          <p:nvPr>
            <p:ph type="subTitle" idx="13"/>
          </p:nvPr>
        </p:nvSpPr>
        <p:spPr>
          <a:xfrm>
            <a:off x="9682991" y="23853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rgbClr val="709437"/>
                </a:solidFill>
              </a:defRPr>
            </a:lvl1pPr>
            <a:lvl2pPr lvl="1" algn="ctr" rtl="0">
              <a:spcBef>
                <a:spcPts val="2100"/>
              </a:spcBef>
              <a:spcAft>
                <a:spcPts val="0"/>
              </a:spcAft>
              <a:buNone/>
              <a:defRPr sz="3200" b="1">
                <a:solidFill>
                  <a:srgbClr val="709437"/>
                </a:solidFill>
              </a:defRPr>
            </a:lvl2pPr>
            <a:lvl3pPr lvl="2" algn="ctr" rtl="0">
              <a:spcBef>
                <a:spcPts val="2100"/>
              </a:spcBef>
              <a:spcAft>
                <a:spcPts val="0"/>
              </a:spcAft>
              <a:buNone/>
              <a:defRPr sz="3200" b="1">
                <a:solidFill>
                  <a:srgbClr val="709437"/>
                </a:solidFill>
              </a:defRPr>
            </a:lvl3pPr>
            <a:lvl4pPr lvl="3" algn="ctr" rtl="0">
              <a:spcBef>
                <a:spcPts val="2100"/>
              </a:spcBef>
              <a:spcAft>
                <a:spcPts val="0"/>
              </a:spcAft>
              <a:buNone/>
              <a:defRPr sz="3200" b="1">
                <a:solidFill>
                  <a:srgbClr val="709437"/>
                </a:solidFill>
              </a:defRPr>
            </a:lvl4pPr>
            <a:lvl5pPr lvl="4" algn="ctr" rtl="0">
              <a:spcBef>
                <a:spcPts val="2100"/>
              </a:spcBef>
              <a:spcAft>
                <a:spcPts val="0"/>
              </a:spcAft>
              <a:buNone/>
              <a:defRPr sz="3200" b="1">
                <a:solidFill>
                  <a:srgbClr val="709437"/>
                </a:solidFill>
              </a:defRPr>
            </a:lvl5pPr>
            <a:lvl6pPr lvl="5" algn="ctr" rtl="0">
              <a:spcBef>
                <a:spcPts val="2100"/>
              </a:spcBef>
              <a:spcAft>
                <a:spcPts val="0"/>
              </a:spcAft>
              <a:buNone/>
              <a:defRPr sz="3200" b="1">
                <a:solidFill>
                  <a:srgbClr val="709437"/>
                </a:solidFill>
              </a:defRPr>
            </a:lvl6pPr>
            <a:lvl7pPr lvl="6" algn="ctr" rtl="0">
              <a:spcBef>
                <a:spcPts val="2100"/>
              </a:spcBef>
              <a:spcAft>
                <a:spcPts val="0"/>
              </a:spcAft>
              <a:buNone/>
              <a:defRPr sz="3200" b="1">
                <a:solidFill>
                  <a:srgbClr val="709437"/>
                </a:solidFill>
              </a:defRPr>
            </a:lvl7pPr>
            <a:lvl8pPr lvl="7" algn="ctr" rtl="0">
              <a:spcBef>
                <a:spcPts val="2100"/>
              </a:spcBef>
              <a:spcAft>
                <a:spcPts val="0"/>
              </a:spcAft>
              <a:buNone/>
              <a:defRPr sz="3200" b="1">
                <a:solidFill>
                  <a:srgbClr val="709437"/>
                </a:solidFill>
              </a:defRPr>
            </a:lvl8pPr>
            <a:lvl9pPr lvl="8" algn="ctr" rtl="0">
              <a:spcBef>
                <a:spcPts val="2100"/>
              </a:spcBef>
              <a:spcAft>
                <a:spcPts val="2100"/>
              </a:spcAft>
              <a:buNone/>
              <a:defRPr sz="3200" b="1">
                <a:solidFill>
                  <a:srgbClr val="709437"/>
                </a:solidFill>
              </a:defRPr>
            </a:lvl9pPr>
          </a:lstStyle>
          <a:p>
            <a:endParaRPr/>
          </a:p>
        </p:txBody>
      </p:sp>
      <p:sp>
        <p:nvSpPr>
          <p:cNvPr id="110" name="Google Shape;110;p11"/>
          <p:cNvSpPr txBox="1"/>
          <p:nvPr/>
        </p:nvSpPr>
        <p:spPr>
          <a:xfrm rot="5400000">
            <a:off x="-630575" y="6206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709437"/>
                </a:solidFill>
                <a:latin typeface="Barlow Condensed" panose="00000506000000000000"/>
                <a:ea typeface="Barlow Condensed" panose="00000506000000000000"/>
                <a:cs typeface="Barlow Condensed" panose="00000506000000000000"/>
                <a:sym typeface="Barlow Condensed" panose="00000506000000000000"/>
              </a:rPr>
              <a:t>SLIDESMANIA.COM</a:t>
            </a:r>
            <a:endParaRPr>
              <a:solidFill>
                <a:srgbClr val="709437"/>
              </a:solidFill>
              <a:latin typeface="Barlow Condensed" panose="00000506000000000000"/>
              <a:ea typeface="Barlow Condensed" panose="00000506000000000000"/>
              <a:cs typeface="Barlow Condensed" panose="00000506000000000000"/>
              <a:sym typeface="Barlow Condensed" panose="00000506000000000000"/>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Title">
  <p:cSld name="BLANK_3">
    <p:spTree>
      <p:nvGrpSpPr>
        <p:cNvPr id="1" name="Shape 111"/>
        <p:cNvGrpSpPr/>
        <p:nvPr/>
      </p:nvGrpSpPr>
      <p:grpSpPr>
        <a:xfrm>
          <a:off x="0" y="0"/>
          <a:ext cx="0" cy="0"/>
          <a:chOff x="0" y="0"/>
          <a:chExt cx="0" cy="0"/>
        </a:xfrm>
      </p:grpSpPr>
      <p:sp>
        <p:nvSpPr>
          <p:cNvPr id="112" name="Google Shape;112;p12"/>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
        <p:nvSpPr>
          <p:cNvPr id="113" name="Google Shape;113;p12"/>
          <p:cNvSpPr txBox="1">
            <a:spLocks noGrp="1"/>
          </p:cNvSpPr>
          <p:nvPr>
            <p:ph type="title"/>
          </p:nvPr>
        </p:nvSpPr>
        <p:spPr>
          <a:xfrm>
            <a:off x="4059976" y="1123500"/>
            <a:ext cx="77166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114" name="Google Shape;114;p12"/>
          <p:cNvSpPr/>
          <p:nvPr/>
        </p:nvSpPr>
        <p:spPr>
          <a:xfrm>
            <a:off x="633663" y="2916549"/>
            <a:ext cx="487786" cy="3941461"/>
          </a:xfrm>
          <a:custGeom>
            <a:avLst/>
            <a:gdLst/>
            <a:ahLst/>
            <a:cxnLst/>
            <a:rect l="l" t="t" r="r" b="b"/>
            <a:pathLst>
              <a:path w="198691" h="1605483" extrusionOk="0">
                <a:moveTo>
                  <a:pt x="71819" y="15285"/>
                </a:moveTo>
                <a:lnTo>
                  <a:pt x="0" y="1605483"/>
                </a:lnTo>
                <a:lnTo>
                  <a:pt x="198692" y="1605483"/>
                </a:lnTo>
                <a:lnTo>
                  <a:pt x="109061" y="14808"/>
                </a:lnTo>
                <a:cubicBezTo>
                  <a:pt x="106714" y="4550"/>
                  <a:pt x="96498" y="-1860"/>
                  <a:pt x="86242" y="483"/>
                </a:cubicBezTo>
                <a:cubicBezTo>
                  <a:pt x="78944" y="2159"/>
                  <a:pt x="73302" y="7950"/>
                  <a:pt x="71819" y="15285"/>
                </a:cubicBez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15" name="Google Shape;115;p12"/>
          <p:cNvSpPr/>
          <p:nvPr/>
        </p:nvSpPr>
        <p:spPr>
          <a:xfrm>
            <a:off x="633663" y="2916549"/>
            <a:ext cx="487786" cy="3941461"/>
          </a:xfrm>
          <a:custGeom>
            <a:avLst/>
            <a:gdLst/>
            <a:ahLst/>
            <a:cxnLst/>
            <a:rect l="l" t="t" r="r" b="b"/>
            <a:pathLst>
              <a:path w="198691" h="1605483" extrusionOk="0">
                <a:moveTo>
                  <a:pt x="71819" y="15285"/>
                </a:moveTo>
                <a:lnTo>
                  <a:pt x="0" y="1605483"/>
                </a:lnTo>
                <a:lnTo>
                  <a:pt x="198692" y="1605483"/>
                </a:lnTo>
                <a:lnTo>
                  <a:pt x="109061" y="14808"/>
                </a:lnTo>
                <a:cubicBezTo>
                  <a:pt x="106714" y="4550"/>
                  <a:pt x="96498" y="-1860"/>
                  <a:pt x="86242" y="483"/>
                </a:cubicBezTo>
                <a:cubicBezTo>
                  <a:pt x="78944" y="2159"/>
                  <a:pt x="73302" y="7950"/>
                  <a:pt x="71819" y="15285"/>
                </a:cubicBez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16" name="Google Shape;116;p12"/>
          <p:cNvSpPr/>
          <p:nvPr/>
        </p:nvSpPr>
        <p:spPr>
          <a:xfrm>
            <a:off x="192692" y="2871066"/>
            <a:ext cx="695904" cy="839480"/>
          </a:xfrm>
          <a:custGeom>
            <a:avLst/>
            <a:gdLst/>
            <a:ahLst/>
            <a:cxnLst/>
            <a:rect l="l" t="t" r="r" b="b"/>
            <a:pathLst>
              <a:path w="283464" h="341947" extrusionOk="0">
                <a:moveTo>
                  <a:pt x="269272" y="0"/>
                </a:moveTo>
                <a:lnTo>
                  <a:pt x="128492" y="86868"/>
                </a:lnTo>
                <a:lnTo>
                  <a:pt x="0" y="330613"/>
                </a:lnTo>
                <a:lnTo>
                  <a:pt x="32099" y="341948"/>
                </a:lnTo>
                <a:lnTo>
                  <a:pt x="283464" y="35909"/>
                </a:lnTo>
                <a:lnTo>
                  <a:pt x="269272" y="0"/>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17" name="Google Shape;117;p12"/>
          <p:cNvSpPr/>
          <p:nvPr/>
        </p:nvSpPr>
        <p:spPr>
          <a:xfrm>
            <a:off x="192692" y="2871066"/>
            <a:ext cx="695904" cy="839480"/>
          </a:xfrm>
          <a:custGeom>
            <a:avLst/>
            <a:gdLst/>
            <a:ahLst/>
            <a:cxnLst/>
            <a:rect l="l" t="t" r="r" b="b"/>
            <a:pathLst>
              <a:path w="283464" h="341947" extrusionOk="0">
                <a:moveTo>
                  <a:pt x="269272" y="0"/>
                </a:moveTo>
                <a:lnTo>
                  <a:pt x="128492" y="86868"/>
                </a:lnTo>
                <a:lnTo>
                  <a:pt x="0" y="330613"/>
                </a:lnTo>
                <a:lnTo>
                  <a:pt x="32099" y="341948"/>
                </a:lnTo>
                <a:lnTo>
                  <a:pt x="283464" y="35909"/>
                </a:lnTo>
                <a:lnTo>
                  <a:pt x="269272" y="0"/>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18" name="Google Shape;118;p12"/>
          <p:cNvSpPr/>
          <p:nvPr/>
        </p:nvSpPr>
        <p:spPr>
          <a:xfrm>
            <a:off x="292530" y="2054354"/>
            <a:ext cx="602366" cy="894666"/>
          </a:xfrm>
          <a:custGeom>
            <a:avLst/>
            <a:gdLst/>
            <a:ahLst/>
            <a:cxnLst/>
            <a:rect l="l" t="t" r="r" b="b"/>
            <a:pathLst>
              <a:path w="245363" h="364426" extrusionOk="0">
                <a:moveTo>
                  <a:pt x="245364" y="362807"/>
                </a:moveTo>
                <a:lnTo>
                  <a:pt x="209360" y="201359"/>
                </a:lnTo>
                <a:lnTo>
                  <a:pt x="21241" y="0"/>
                </a:lnTo>
                <a:lnTo>
                  <a:pt x="0" y="26670"/>
                </a:lnTo>
                <a:lnTo>
                  <a:pt x="206788" y="364426"/>
                </a:lnTo>
                <a:lnTo>
                  <a:pt x="245364" y="36280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19" name="Google Shape;119;p12"/>
          <p:cNvSpPr/>
          <p:nvPr/>
        </p:nvSpPr>
        <p:spPr>
          <a:xfrm>
            <a:off x="292530" y="2054354"/>
            <a:ext cx="602366" cy="894666"/>
          </a:xfrm>
          <a:custGeom>
            <a:avLst/>
            <a:gdLst/>
            <a:ahLst/>
            <a:cxnLst/>
            <a:rect l="l" t="t" r="r" b="b"/>
            <a:pathLst>
              <a:path w="245363" h="364426" extrusionOk="0">
                <a:moveTo>
                  <a:pt x="245364" y="362807"/>
                </a:moveTo>
                <a:lnTo>
                  <a:pt x="209360" y="201359"/>
                </a:lnTo>
                <a:lnTo>
                  <a:pt x="21241" y="0"/>
                </a:lnTo>
                <a:lnTo>
                  <a:pt x="0" y="26670"/>
                </a:lnTo>
                <a:lnTo>
                  <a:pt x="206788" y="364426"/>
                </a:lnTo>
                <a:lnTo>
                  <a:pt x="245364" y="36280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20" name="Google Shape;120;p12"/>
          <p:cNvSpPr/>
          <p:nvPr/>
        </p:nvSpPr>
        <p:spPr>
          <a:xfrm>
            <a:off x="797331" y="2872701"/>
            <a:ext cx="1040581" cy="251375"/>
          </a:xfrm>
          <a:custGeom>
            <a:avLst/>
            <a:gdLst/>
            <a:ahLst/>
            <a:cxnLst/>
            <a:rect l="l" t="t" r="r" b="b"/>
            <a:pathLst>
              <a:path w="423862" h="102393" extrusionOk="0">
                <a:moveTo>
                  <a:pt x="0" y="31337"/>
                </a:moveTo>
                <a:lnTo>
                  <a:pt x="149447" y="102394"/>
                </a:lnTo>
                <a:lnTo>
                  <a:pt x="423863" y="77914"/>
                </a:lnTo>
                <a:lnTo>
                  <a:pt x="415957" y="44767"/>
                </a:lnTo>
                <a:lnTo>
                  <a:pt x="22479" y="0"/>
                </a:lnTo>
                <a:lnTo>
                  <a:pt x="0" y="3133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21" name="Google Shape;121;p12"/>
          <p:cNvSpPr/>
          <p:nvPr/>
        </p:nvSpPr>
        <p:spPr>
          <a:xfrm>
            <a:off x="797331" y="2872701"/>
            <a:ext cx="1040581" cy="251375"/>
          </a:xfrm>
          <a:custGeom>
            <a:avLst/>
            <a:gdLst/>
            <a:ahLst/>
            <a:cxnLst/>
            <a:rect l="l" t="t" r="r" b="b"/>
            <a:pathLst>
              <a:path w="423862" h="102393" extrusionOk="0">
                <a:moveTo>
                  <a:pt x="0" y="31337"/>
                </a:moveTo>
                <a:lnTo>
                  <a:pt x="149447" y="102394"/>
                </a:lnTo>
                <a:lnTo>
                  <a:pt x="423863" y="77914"/>
                </a:lnTo>
                <a:lnTo>
                  <a:pt x="415957" y="44767"/>
                </a:lnTo>
                <a:lnTo>
                  <a:pt x="22479" y="0"/>
                </a:lnTo>
                <a:lnTo>
                  <a:pt x="0" y="3133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22" name="Google Shape;122;p12"/>
          <p:cNvSpPr/>
          <p:nvPr/>
        </p:nvSpPr>
        <p:spPr>
          <a:xfrm>
            <a:off x="2203447" y="1452909"/>
            <a:ext cx="669092" cy="5406464"/>
          </a:xfrm>
          <a:custGeom>
            <a:avLst/>
            <a:gdLst/>
            <a:ahLst/>
            <a:cxnLst/>
            <a:rect l="l" t="t" r="r" b="b"/>
            <a:pathLst>
              <a:path w="198691" h="1605483" extrusionOk="0">
                <a:moveTo>
                  <a:pt x="71819" y="15285"/>
                </a:moveTo>
                <a:lnTo>
                  <a:pt x="0" y="1605483"/>
                </a:lnTo>
                <a:lnTo>
                  <a:pt x="198692" y="1605483"/>
                </a:lnTo>
                <a:lnTo>
                  <a:pt x="109061" y="14808"/>
                </a:lnTo>
                <a:cubicBezTo>
                  <a:pt x="106714" y="4550"/>
                  <a:pt x="96498" y="-1860"/>
                  <a:pt x="86242" y="483"/>
                </a:cubicBezTo>
                <a:cubicBezTo>
                  <a:pt x="78944" y="2159"/>
                  <a:pt x="73302" y="7950"/>
                  <a:pt x="71819" y="15285"/>
                </a:cubicBez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23" name="Google Shape;123;p12"/>
          <p:cNvSpPr/>
          <p:nvPr/>
        </p:nvSpPr>
        <p:spPr>
          <a:xfrm>
            <a:off x="2203447" y="1452909"/>
            <a:ext cx="669092" cy="5406464"/>
          </a:xfrm>
          <a:custGeom>
            <a:avLst/>
            <a:gdLst/>
            <a:ahLst/>
            <a:cxnLst/>
            <a:rect l="l" t="t" r="r" b="b"/>
            <a:pathLst>
              <a:path w="198691" h="1605483" extrusionOk="0">
                <a:moveTo>
                  <a:pt x="71819" y="15285"/>
                </a:moveTo>
                <a:lnTo>
                  <a:pt x="0" y="1605483"/>
                </a:lnTo>
                <a:lnTo>
                  <a:pt x="198692" y="1605483"/>
                </a:lnTo>
                <a:lnTo>
                  <a:pt x="109061" y="14808"/>
                </a:lnTo>
                <a:cubicBezTo>
                  <a:pt x="106714" y="4550"/>
                  <a:pt x="96498" y="-1860"/>
                  <a:pt x="86242" y="483"/>
                </a:cubicBezTo>
                <a:cubicBezTo>
                  <a:pt x="78944" y="2159"/>
                  <a:pt x="73302" y="7950"/>
                  <a:pt x="71819" y="15285"/>
                </a:cubicBez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24" name="Google Shape;124;p12"/>
          <p:cNvSpPr/>
          <p:nvPr/>
        </p:nvSpPr>
        <p:spPr>
          <a:xfrm>
            <a:off x="1598728" y="1390536"/>
            <a:ext cx="954565" cy="1151507"/>
          </a:xfrm>
          <a:custGeom>
            <a:avLst/>
            <a:gdLst/>
            <a:ahLst/>
            <a:cxnLst/>
            <a:rect l="l" t="t" r="r" b="b"/>
            <a:pathLst>
              <a:path w="283464" h="341947" extrusionOk="0">
                <a:moveTo>
                  <a:pt x="269272" y="0"/>
                </a:moveTo>
                <a:lnTo>
                  <a:pt x="128492" y="86868"/>
                </a:lnTo>
                <a:lnTo>
                  <a:pt x="0" y="330613"/>
                </a:lnTo>
                <a:lnTo>
                  <a:pt x="32099" y="341948"/>
                </a:lnTo>
                <a:lnTo>
                  <a:pt x="283464" y="35909"/>
                </a:lnTo>
                <a:lnTo>
                  <a:pt x="269272" y="0"/>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25" name="Google Shape;125;p12"/>
          <p:cNvSpPr/>
          <p:nvPr/>
        </p:nvSpPr>
        <p:spPr>
          <a:xfrm>
            <a:off x="1598728" y="1390536"/>
            <a:ext cx="954565" cy="1151507"/>
          </a:xfrm>
          <a:custGeom>
            <a:avLst/>
            <a:gdLst/>
            <a:ahLst/>
            <a:cxnLst/>
            <a:rect l="l" t="t" r="r" b="b"/>
            <a:pathLst>
              <a:path w="283464" h="341947" extrusionOk="0">
                <a:moveTo>
                  <a:pt x="269272" y="0"/>
                </a:moveTo>
                <a:lnTo>
                  <a:pt x="128492" y="86868"/>
                </a:lnTo>
                <a:lnTo>
                  <a:pt x="0" y="330613"/>
                </a:lnTo>
                <a:lnTo>
                  <a:pt x="32099" y="341948"/>
                </a:lnTo>
                <a:lnTo>
                  <a:pt x="283464" y="35909"/>
                </a:lnTo>
                <a:lnTo>
                  <a:pt x="269272" y="0"/>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26" name="Google Shape;126;p12"/>
          <p:cNvSpPr/>
          <p:nvPr/>
        </p:nvSpPr>
        <p:spPr>
          <a:xfrm>
            <a:off x="1735639" y="270546"/>
            <a:ext cx="826260" cy="1227205"/>
          </a:xfrm>
          <a:custGeom>
            <a:avLst/>
            <a:gdLst/>
            <a:ahLst/>
            <a:cxnLst/>
            <a:rect l="l" t="t" r="r" b="b"/>
            <a:pathLst>
              <a:path w="245363" h="364426" extrusionOk="0">
                <a:moveTo>
                  <a:pt x="245364" y="362807"/>
                </a:moveTo>
                <a:lnTo>
                  <a:pt x="209360" y="201359"/>
                </a:lnTo>
                <a:lnTo>
                  <a:pt x="21241" y="0"/>
                </a:lnTo>
                <a:lnTo>
                  <a:pt x="0" y="26670"/>
                </a:lnTo>
                <a:lnTo>
                  <a:pt x="206788" y="364426"/>
                </a:lnTo>
                <a:lnTo>
                  <a:pt x="245364" y="36280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27" name="Google Shape;127;p12"/>
          <p:cNvSpPr/>
          <p:nvPr/>
        </p:nvSpPr>
        <p:spPr>
          <a:xfrm>
            <a:off x="1735639" y="270546"/>
            <a:ext cx="826260" cy="1227205"/>
          </a:xfrm>
          <a:custGeom>
            <a:avLst/>
            <a:gdLst/>
            <a:ahLst/>
            <a:cxnLst/>
            <a:rect l="l" t="t" r="r" b="b"/>
            <a:pathLst>
              <a:path w="245363" h="364426" extrusionOk="0">
                <a:moveTo>
                  <a:pt x="245364" y="362807"/>
                </a:moveTo>
                <a:lnTo>
                  <a:pt x="209360" y="201359"/>
                </a:lnTo>
                <a:lnTo>
                  <a:pt x="21241" y="0"/>
                </a:lnTo>
                <a:lnTo>
                  <a:pt x="0" y="26670"/>
                </a:lnTo>
                <a:lnTo>
                  <a:pt x="206788" y="364426"/>
                </a:lnTo>
                <a:lnTo>
                  <a:pt x="245364" y="36280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28" name="Google Shape;128;p12"/>
          <p:cNvSpPr/>
          <p:nvPr/>
        </p:nvSpPr>
        <p:spPr>
          <a:xfrm>
            <a:off x="2427891" y="1392778"/>
            <a:ext cx="1427355" cy="344808"/>
          </a:xfrm>
          <a:custGeom>
            <a:avLst/>
            <a:gdLst/>
            <a:ahLst/>
            <a:cxnLst/>
            <a:rect l="l" t="t" r="r" b="b"/>
            <a:pathLst>
              <a:path w="423862" h="102393" extrusionOk="0">
                <a:moveTo>
                  <a:pt x="0" y="31337"/>
                </a:moveTo>
                <a:lnTo>
                  <a:pt x="149447" y="102394"/>
                </a:lnTo>
                <a:lnTo>
                  <a:pt x="423863" y="77914"/>
                </a:lnTo>
                <a:lnTo>
                  <a:pt x="415957" y="44767"/>
                </a:lnTo>
                <a:lnTo>
                  <a:pt x="22479" y="0"/>
                </a:lnTo>
                <a:lnTo>
                  <a:pt x="0" y="3133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
        <p:nvSpPr>
          <p:cNvPr id="129" name="Google Shape;129;p12"/>
          <p:cNvSpPr/>
          <p:nvPr/>
        </p:nvSpPr>
        <p:spPr>
          <a:xfrm>
            <a:off x="2427891" y="1392778"/>
            <a:ext cx="1427355" cy="344808"/>
          </a:xfrm>
          <a:custGeom>
            <a:avLst/>
            <a:gdLst/>
            <a:ahLst/>
            <a:cxnLst/>
            <a:rect l="l" t="t" r="r" b="b"/>
            <a:pathLst>
              <a:path w="423862" h="102393" extrusionOk="0">
                <a:moveTo>
                  <a:pt x="0" y="31337"/>
                </a:moveTo>
                <a:lnTo>
                  <a:pt x="149447" y="102394"/>
                </a:lnTo>
                <a:lnTo>
                  <a:pt x="423863" y="77914"/>
                </a:lnTo>
                <a:lnTo>
                  <a:pt x="415957" y="44767"/>
                </a:lnTo>
                <a:lnTo>
                  <a:pt x="22479" y="0"/>
                </a:lnTo>
                <a:lnTo>
                  <a:pt x="0" y="31337"/>
                </a:lnTo>
                <a:close/>
              </a:path>
            </a:pathLst>
          </a:custGeom>
          <a:solidFill>
            <a:srgbClr val="E8F4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E8F4D4"/>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Subtitle">
  <p:cSld name="BLANK_2">
    <p:spTree>
      <p:nvGrpSpPr>
        <p:cNvPr id="1" name="Shape 130"/>
        <p:cNvGrpSpPr/>
        <p:nvPr/>
      </p:nvGrpSpPr>
      <p:grpSpPr>
        <a:xfrm>
          <a:off x="0" y="0"/>
          <a:ext cx="0" cy="0"/>
          <a:chOff x="0" y="0"/>
          <a:chExt cx="0" cy="0"/>
        </a:xfrm>
      </p:grpSpPr>
      <p:sp>
        <p:nvSpPr>
          <p:cNvPr id="131" name="Google Shape;131;p13"/>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
        <p:nvSpPr>
          <p:cNvPr id="132" name="Google Shape;132;p13"/>
          <p:cNvSpPr txBox="1">
            <a:spLocks noGrp="1"/>
          </p:cNvSpPr>
          <p:nvPr>
            <p:ph type="title"/>
          </p:nvPr>
        </p:nvSpPr>
        <p:spPr>
          <a:xfrm>
            <a:off x="354004" y="1644233"/>
            <a:ext cx="5393700" cy="1976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33" name="Google Shape;133;p13"/>
          <p:cNvSpPr txBox="1">
            <a:spLocks noGrp="1"/>
          </p:cNvSpPr>
          <p:nvPr>
            <p:ph type="subTitle" idx="1"/>
          </p:nvPr>
        </p:nvSpPr>
        <p:spPr>
          <a:xfrm>
            <a:off x="354004" y="3737433"/>
            <a:ext cx="53937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lidesMania">
  <p:cSld name="BLANK_1">
    <p:spTree>
      <p:nvGrpSpPr>
        <p:cNvPr id="1" name="Shape 134"/>
        <p:cNvGrpSpPr/>
        <p:nvPr/>
      </p:nvGrpSpPr>
      <p:grpSpPr>
        <a:xfrm>
          <a:off x="0" y="0"/>
          <a:ext cx="0" cy="0"/>
          <a:chOff x="0" y="0"/>
          <a:chExt cx="0" cy="0"/>
        </a:xfrm>
      </p:grpSpPr>
      <p:sp>
        <p:nvSpPr>
          <p:cNvPr id="135" name="Google Shape;135;p14"/>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grpSp>
        <p:nvGrpSpPr>
          <p:cNvPr id="136" name="Google Shape;136;p14"/>
          <p:cNvGrpSpPr/>
          <p:nvPr/>
        </p:nvGrpSpPr>
        <p:grpSpPr>
          <a:xfrm>
            <a:off x="0" y="0"/>
            <a:ext cx="12192000" cy="6858000"/>
            <a:chOff x="0" y="0"/>
            <a:chExt cx="12192000" cy="6858000"/>
          </a:xfrm>
        </p:grpSpPr>
        <p:sp>
          <p:nvSpPr>
            <p:cNvPr id="137" name="Google Shape;137;p14"/>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 name="Google Shape;138;p14">
              <a:hlinkClick r:id="rId2"/>
            </p:cNvPr>
            <p:cNvPicPr preferRelativeResize="0"/>
            <p:nvPr/>
          </p:nvPicPr>
          <p:blipFill rotWithShape="1">
            <a:blip r:embed="rId3"/>
            <a:srcRect/>
            <a:stretch>
              <a:fillRect/>
            </a:stretch>
          </p:blipFill>
          <p:spPr>
            <a:xfrm>
              <a:off x="465600" y="331100"/>
              <a:ext cx="5101466" cy="2201299"/>
            </a:xfrm>
            <a:prstGeom prst="rect">
              <a:avLst/>
            </a:prstGeom>
            <a:noFill/>
            <a:ln>
              <a:noFill/>
            </a:ln>
          </p:spPr>
        </p:pic>
        <p:sp>
          <p:nvSpPr>
            <p:cNvPr id="139" name="Google Shape;139;p14"/>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600" b="1">
                  <a:solidFill>
                    <a:srgbClr val="3F3F3F"/>
                  </a:solidFill>
                  <a:latin typeface="Poppins" panose="00000500000000000000"/>
                  <a:ea typeface="Poppins" panose="00000500000000000000"/>
                  <a:cs typeface="Poppins" panose="00000500000000000000"/>
                  <a:sym typeface="Poppins" panose="00000500000000000000"/>
                </a:rPr>
                <a:t>Free </a:t>
              </a:r>
              <a:r>
                <a:rPr lang="en-GB" sz="3600">
                  <a:solidFill>
                    <a:srgbClr val="3F3F3F"/>
                  </a:solidFill>
                  <a:latin typeface="Poppins" panose="00000500000000000000"/>
                  <a:ea typeface="Poppins" panose="00000500000000000000"/>
                  <a:cs typeface="Poppins" panose="00000500000000000000"/>
                  <a:sym typeface="Poppins" panose="00000500000000000000"/>
                </a:rPr>
                <a:t>themes and templates for </a:t>
              </a:r>
              <a:r>
                <a:rPr lang="en-GB" sz="3600" b="1">
                  <a:solidFill>
                    <a:srgbClr val="3F3F3F"/>
                  </a:solidFill>
                  <a:latin typeface="Poppins" panose="00000500000000000000"/>
                  <a:ea typeface="Poppins" panose="00000500000000000000"/>
                  <a:cs typeface="Poppins" panose="00000500000000000000"/>
                  <a:sym typeface="Poppins" panose="00000500000000000000"/>
                </a:rPr>
                <a:t>Google Slides</a:t>
              </a:r>
              <a:r>
                <a:rPr lang="en-GB" sz="3600">
                  <a:solidFill>
                    <a:srgbClr val="3F3F3F"/>
                  </a:solidFill>
                  <a:latin typeface="Poppins" panose="00000500000000000000"/>
                  <a:ea typeface="Poppins" panose="00000500000000000000"/>
                  <a:cs typeface="Poppins" panose="00000500000000000000"/>
                  <a:sym typeface="Poppins" panose="00000500000000000000"/>
                </a:rPr>
                <a:t> or </a:t>
              </a:r>
              <a:r>
                <a:rPr lang="en-GB" sz="3600" b="1">
                  <a:solidFill>
                    <a:srgbClr val="3F3F3F"/>
                  </a:solidFill>
                  <a:latin typeface="Poppins" panose="00000500000000000000"/>
                  <a:ea typeface="Poppins" panose="00000500000000000000"/>
                  <a:cs typeface="Poppins" panose="00000500000000000000"/>
                  <a:sym typeface="Poppins" panose="00000500000000000000"/>
                </a:rPr>
                <a:t>PowerPoint</a:t>
              </a:r>
              <a:endParaRPr sz="3600" b="1">
                <a:solidFill>
                  <a:srgbClr val="3F3F3F"/>
                </a:solidFill>
                <a:latin typeface="Poppins" panose="00000500000000000000"/>
                <a:ea typeface="Poppins" panose="00000500000000000000"/>
                <a:cs typeface="Poppins" panose="00000500000000000000"/>
                <a:sym typeface="Poppins" panose="00000500000000000000"/>
              </a:endParaRPr>
            </a:p>
            <a:p>
              <a:pPr marL="0" marR="0" lvl="0" indent="0" algn="l" rtl="0">
                <a:spcBef>
                  <a:spcPts val="0"/>
                </a:spcBef>
                <a:spcAft>
                  <a:spcPts val="0"/>
                </a:spcAft>
                <a:buNone/>
              </a:pPr>
              <a:endParaRPr sz="3600" b="1">
                <a:solidFill>
                  <a:srgbClr val="3F3F3F"/>
                </a:solidFill>
                <a:latin typeface="Poppins" panose="00000500000000000000"/>
                <a:ea typeface="Poppins" panose="00000500000000000000"/>
                <a:cs typeface="Poppins" panose="00000500000000000000"/>
                <a:sym typeface="Poppins" panose="00000500000000000000"/>
              </a:endParaRPr>
            </a:p>
            <a:p>
              <a:pPr marL="0" marR="0" lvl="0" indent="0" algn="l" rtl="0">
                <a:spcBef>
                  <a:spcPts val="0"/>
                </a:spcBef>
                <a:spcAft>
                  <a:spcPts val="0"/>
                </a:spcAft>
                <a:buNone/>
              </a:pPr>
              <a:endParaRPr sz="3600" b="1">
                <a:solidFill>
                  <a:srgbClr val="3F3F3F"/>
                </a:solidFill>
                <a:latin typeface="Poppins" panose="00000500000000000000"/>
                <a:ea typeface="Poppins" panose="00000500000000000000"/>
                <a:cs typeface="Poppins" panose="00000500000000000000"/>
                <a:sym typeface="Poppins" panose="00000500000000000000"/>
              </a:endParaRPr>
            </a:p>
            <a:p>
              <a:pPr marL="0" marR="0" lvl="0" indent="0" algn="l" rtl="0">
                <a:spcBef>
                  <a:spcPts val="0"/>
                </a:spcBef>
                <a:spcAft>
                  <a:spcPts val="0"/>
                </a:spcAft>
                <a:buNone/>
              </a:pPr>
              <a:r>
                <a:rPr lang="en-GB" sz="3000" b="1">
                  <a:solidFill>
                    <a:srgbClr val="FFCB25"/>
                  </a:solidFill>
                  <a:latin typeface="Poppins" panose="00000500000000000000"/>
                  <a:ea typeface="Poppins" panose="00000500000000000000"/>
                  <a:cs typeface="Poppins" panose="00000500000000000000"/>
                  <a:sym typeface="Poppins" panose="00000500000000000000"/>
                </a:rPr>
                <a:t>NOT to be sold as is or modified!</a:t>
              </a:r>
              <a:endParaRPr sz="3000" b="1">
                <a:solidFill>
                  <a:srgbClr val="FFCB25"/>
                </a:solidFill>
                <a:latin typeface="Poppins" panose="00000500000000000000"/>
                <a:ea typeface="Poppins" panose="00000500000000000000"/>
                <a:cs typeface="Poppins" panose="00000500000000000000"/>
                <a:sym typeface="Poppins" panose="00000500000000000000"/>
              </a:endParaRPr>
            </a:p>
            <a:p>
              <a:pPr marL="0" lvl="0" indent="0" algn="l" rtl="0">
                <a:spcBef>
                  <a:spcPts val="0"/>
                </a:spcBef>
                <a:spcAft>
                  <a:spcPts val="0"/>
                </a:spcAft>
                <a:buNone/>
              </a:pPr>
              <a:r>
                <a:rPr lang="en-GB" sz="2700">
                  <a:solidFill>
                    <a:srgbClr val="3F3F3F"/>
                  </a:solidFill>
                  <a:latin typeface="Poppins" panose="00000500000000000000"/>
                  <a:ea typeface="Poppins" panose="00000500000000000000"/>
                  <a:cs typeface="Poppins" panose="00000500000000000000"/>
                  <a:sym typeface="Poppins" panose="00000500000000000000"/>
                </a:rPr>
                <a:t>Read </a:t>
              </a:r>
              <a:r>
                <a:rPr lang="en-GB" sz="2700" u="sng">
                  <a:solidFill>
                    <a:srgbClr val="3F3F3F"/>
                  </a:solidFill>
                  <a:latin typeface="Poppins" panose="00000500000000000000"/>
                  <a:ea typeface="Poppins" panose="00000500000000000000"/>
                  <a:cs typeface="Poppins" panose="00000500000000000000"/>
                  <a:sym typeface="Poppins" panose="00000500000000000000"/>
                  <a:hlinkClick r:id="rId4"/>
                </a:rPr>
                <a:t>FAQ</a:t>
              </a:r>
              <a:r>
                <a:rPr lang="en-GB" sz="4400" b="1">
                  <a:solidFill>
                    <a:srgbClr val="FFCB25"/>
                  </a:solidFill>
                  <a:latin typeface="Poppins" panose="00000500000000000000"/>
                  <a:ea typeface="Poppins" panose="00000500000000000000"/>
                  <a:cs typeface="Poppins" panose="00000500000000000000"/>
                  <a:sym typeface="Poppins" panose="00000500000000000000"/>
                </a:rPr>
                <a:t> </a:t>
              </a:r>
              <a:r>
                <a:rPr lang="en-GB" sz="2700">
                  <a:solidFill>
                    <a:srgbClr val="3F3F3F"/>
                  </a:solidFill>
                  <a:latin typeface="Poppins" panose="00000500000000000000"/>
                  <a:ea typeface="Poppins" panose="00000500000000000000"/>
                  <a:cs typeface="Poppins" panose="00000500000000000000"/>
                  <a:sym typeface="Poppins" panose="00000500000000000000"/>
                </a:rPr>
                <a:t>on slidesmania.com</a:t>
              </a:r>
              <a:endParaRPr sz="2700">
                <a:solidFill>
                  <a:srgbClr val="3F3F3F"/>
                </a:solidFill>
                <a:latin typeface="Poppins" panose="00000500000000000000"/>
                <a:ea typeface="Poppins" panose="00000500000000000000"/>
                <a:cs typeface="Poppins" panose="00000500000000000000"/>
                <a:sym typeface="Poppins" panose="00000500000000000000"/>
              </a:endParaRPr>
            </a:p>
          </p:txBody>
        </p:sp>
        <p:cxnSp>
          <p:nvCxnSpPr>
            <p:cNvPr id="140" name="Google Shape;140;p14"/>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141" name="Google Shape;141;p14">
              <a:hlinkClick r:id="rId5"/>
            </p:cNvPr>
            <p:cNvPicPr preferRelativeResize="0"/>
            <p:nvPr/>
          </p:nvPicPr>
          <p:blipFill>
            <a:blip r:embed="rId6"/>
            <a:stretch>
              <a:fillRect/>
            </a:stretch>
          </p:blipFill>
          <p:spPr>
            <a:xfrm>
              <a:off x="8982558" y="5912306"/>
              <a:ext cx="713232" cy="637863"/>
            </a:xfrm>
            <a:prstGeom prst="rect">
              <a:avLst/>
            </a:prstGeom>
            <a:noFill/>
            <a:ln>
              <a:noFill/>
            </a:ln>
          </p:spPr>
        </p:pic>
        <p:pic>
          <p:nvPicPr>
            <p:cNvPr id="142" name="Google Shape;142;p14">
              <a:hlinkClick r:id="rId7"/>
            </p:cNvPr>
            <p:cNvPicPr preferRelativeResize="0"/>
            <p:nvPr/>
          </p:nvPicPr>
          <p:blipFill>
            <a:blip r:embed="rId8"/>
            <a:stretch>
              <a:fillRect/>
            </a:stretch>
          </p:blipFill>
          <p:spPr>
            <a:xfrm>
              <a:off x="9764428" y="5916798"/>
              <a:ext cx="708660" cy="628879"/>
            </a:xfrm>
            <a:prstGeom prst="rect">
              <a:avLst/>
            </a:prstGeom>
            <a:noFill/>
            <a:ln>
              <a:noFill/>
            </a:ln>
          </p:spPr>
        </p:pic>
        <p:pic>
          <p:nvPicPr>
            <p:cNvPr id="143" name="Google Shape;143;p14">
              <a:hlinkClick r:id="rId9"/>
            </p:cNvPr>
            <p:cNvPicPr preferRelativeResize="0"/>
            <p:nvPr/>
          </p:nvPicPr>
          <p:blipFill>
            <a:blip r:embed="rId10"/>
            <a:stretch>
              <a:fillRect/>
            </a:stretch>
          </p:blipFill>
          <p:spPr>
            <a:xfrm>
              <a:off x="10541715" y="5905569"/>
              <a:ext cx="612648" cy="624387"/>
            </a:xfrm>
            <a:prstGeom prst="rect">
              <a:avLst/>
            </a:prstGeom>
            <a:noFill/>
            <a:ln>
              <a:noFill/>
            </a:ln>
          </p:spPr>
        </p:pic>
        <p:pic>
          <p:nvPicPr>
            <p:cNvPr id="144" name="Google Shape;144;p14">
              <a:hlinkClick r:id="rId11"/>
            </p:cNvPr>
            <p:cNvPicPr preferRelativeResize="0"/>
            <p:nvPr/>
          </p:nvPicPr>
          <p:blipFill>
            <a:blip r:embed="rId12"/>
            <a:stretch>
              <a:fillRect/>
            </a:stretch>
          </p:blipFill>
          <p:spPr>
            <a:xfrm>
              <a:off x="11219049" y="5916799"/>
              <a:ext cx="699516" cy="601927"/>
            </a:xfrm>
            <a:prstGeom prst="rect">
              <a:avLst/>
            </a:prstGeom>
            <a:noFill/>
            <a:ln>
              <a:noFill/>
            </a:ln>
          </p:spPr>
        </p:pic>
        <p:sp>
          <p:nvSpPr>
            <p:cNvPr id="145" name="Google Shape;145;p14"/>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2400" b="1">
                  <a:solidFill>
                    <a:srgbClr val="252525"/>
                  </a:solidFill>
                  <a:latin typeface="Homemade Apple" panose="02000000000000000000"/>
                  <a:ea typeface="Homemade Apple" panose="02000000000000000000"/>
                  <a:cs typeface="Homemade Apple" panose="02000000000000000000"/>
                  <a:sym typeface="Homemade Apple" panose="02000000000000000000"/>
                </a:rPr>
                <a:t>Sharing is caring!</a:t>
              </a:r>
              <a:endParaRPr sz="2400" b="1">
                <a:solidFill>
                  <a:srgbClr val="252525"/>
                </a:solidFill>
                <a:latin typeface="Homemade Apple" panose="02000000000000000000"/>
                <a:ea typeface="Homemade Apple" panose="02000000000000000000"/>
                <a:cs typeface="Homemade Apple" panose="02000000000000000000"/>
                <a:sym typeface="Homemade Apple" panose="02000000000000000000"/>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2 columns">
  <p:cSld name="CUSTOM_3">
    <p:spTree>
      <p:nvGrpSpPr>
        <p:cNvPr id="1" name="Shape 1175"/>
        <p:cNvGrpSpPr/>
        <p:nvPr/>
      </p:nvGrpSpPr>
      <p:grpSpPr>
        <a:xfrm>
          <a:off x="0" y="0"/>
          <a:ext cx="0" cy="0"/>
          <a:chOff x="0" y="0"/>
          <a:chExt cx="0" cy="0"/>
        </a:xfrm>
      </p:grpSpPr>
      <p:sp>
        <p:nvSpPr>
          <p:cNvPr id="1176" name="Google Shape;1176;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1177" name="Google Shape;1177;p9"/>
          <p:cNvSpPr txBox="1">
            <a:spLocks noGrp="1"/>
          </p:cNvSpPr>
          <p:nvPr>
            <p:ph type="title"/>
          </p:nvPr>
        </p:nvSpPr>
        <p:spPr>
          <a:xfrm>
            <a:off x="587350" y="593375"/>
            <a:ext cx="110172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78" name="Google Shape;1178;p9"/>
          <p:cNvSpPr txBox="1">
            <a:spLocks noGrp="1"/>
          </p:cNvSpPr>
          <p:nvPr>
            <p:ph type="body" idx="1"/>
          </p:nvPr>
        </p:nvSpPr>
        <p:spPr>
          <a:xfrm>
            <a:off x="587350" y="1750975"/>
            <a:ext cx="5248500" cy="45552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1179" name="Google Shape;1179;p9"/>
          <p:cNvSpPr txBox="1">
            <a:spLocks noGrp="1"/>
          </p:cNvSpPr>
          <p:nvPr>
            <p:ph type="body" idx="2"/>
          </p:nvPr>
        </p:nvSpPr>
        <p:spPr>
          <a:xfrm>
            <a:off x="6356150" y="1750975"/>
            <a:ext cx="5248500" cy="45552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grpSp>
        <p:nvGrpSpPr>
          <p:cNvPr id="1180" name="Google Shape;1180;p9"/>
          <p:cNvGrpSpPr/>
          <p:nvPr/>
        </p:nvGrpSpPr>
        <p:grpSpPr>
          <a:xfrm flipH="1">
            <a:off x="9161993" y="-298758"/>
            <a:ext cx="3119195" cy="2458763"/>
            <a:chOff x="-123583" y="-266861"/>
            <a:chExt cx="3119195" cy="2458763"/>
          </a:xfrm>
        </p:grpSpPr>
        <p:grpSp>
          <p:nvGrpSpPr>
            <p:cNvPr id="1181" name="Google Shape;1181;p9"/>
            <p:cNvGrpSpPr/>
            <p:nvPr/>
          </p:nvGrpSpPr>
          <p:grpSpPr>
            <a:xfrm rot="-9323156">
              <a:off x="460497" y="383965"/>
              <a:ext cx="601097" cy="1379391"/>
              <a:chOff x="4564559" y="2755331"/>
              <a:chExt cx="751379" cy="1724255"/>
            </a:xfrm>
          </p:grpSpPr>
          <p:sp>
            <p:nvSpPr>
              <p:cNvPr id="1182" name="Google Shape;1182;p9"/>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3" name="Google Shape;1183;p9"/>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84" name="Google Shape;1184;p9"/>
            <p:cNvGrpSpPr/>
            <p:nvPr/>
          </p:nvGrpSpPr>
          <p:grpSpPr>
            <a:xfrm flipH="1">
              <a:off x="1173480" y="18297"/>
              <a:ext cx="1691639" cy="910589"/>
              <a:chOff x="3090862" y="1323975"/>
              <a:chExt cx="1691639" cy="910589"/>
            </a:xfrm>
          </p:grpSpPr>
          <p:grpSp>
            <p:nvGrpSpPr>
              <p:cNvPr id="1185" name="Google Shape;1185;p9"/>
              <p:cNvGrpSpPr/>
              <p:nvPr/>
            </p:nvGrpSpPr>
            <p:grpSpPr>
              <a:xfrm>
                <a:off x="3090862" y="1323975"/>
                <a:ext cx="1691639" cy="815106"/>
                <a:chOff x="3090862" y="1323975"/>
                <a:chExt cx="1691639" cy="815106"/>
              </a:xfrm>
            </p:grpSpPr>
            <p:sp>
              <p:nvSpPr>
                <p:cNvPr id="1186" name="Google Shape;1186;p9"/>
                <p:cNvSpPr/>
                <p:nvPr/>
              </p:nvSpPr>
              <p:spPr>
                <a:xfrm>
                  <a:off x="3091814" y="1323975"/>
                  <a:ext cx="1690687" cy="815106"/>
                </a:xfrm>
                <a:custGeom>
                  <a:avLst/>
                  <a:gdLst/>
                  <a:ahLst/>
                  <a:cxnLst/>
                  <a:rect l="l" t="t" r="r" b="b"/>
                  <a:pathLst>
                    <a:path w="1690687" h="815106" extrusionOk="0">
                      <a:moveTo>
                        <a:pt x="1686878" y="46673"/>
                      </a:moveTo>
                      <a:cubicBezTo>
                        <a:pt x="1623060" y="24765"/>
                        <a:pt x="1545908" y="21907"/>
                        <a:pt x="1486853" y="44768"/>
                      </a:cubicBezTo>
                      <a:cubicBezTo>
                        <a:pt x="1313498" y="109538"/>
                        <a:pt x="1243013" y="316230"/>
                        <a:pt x="1175385" y="470535"/>
                      </a:cubicBezTo>
                      <a:cubicBezTo>
                        <a:pt x="1164908" y="493395"/>
                        <a:pt x="1154430" y="517208"/>
                        <a:pt x="1142048" y="540068"/>
                      </a:cubicBezTo>
                      <a:cubicBezTo>
                        <a:pt x="1095375" y="629603"/>
                        <a:pt x="1033463" y="711518"/>
                        <a:pt x="942975" y="752475"/>
                      </a:cubicBezTo>
                      <a:cubicBezTo>
                        <a:pt x="816293" y="808672"/>
                        <a:pt x="649605" y="764858"/>
                        <a:pt x="554355" y="667703"/>
                      </a:cubicBezTo>
                      <a:cubicBezTo>
                        <a:pt x="455295" y="567690"/>
                        <a:pt x="455295" y="421958"/>
                        <a:pt x="392430" y="304800"/>
                      </a:cubicBezTo>
                      <a:cubicBezTo>
                        <a:pt x="325755" y="184785"/>
                        <a:pt x="235268" y="90488"/>
                        <a:pt x="108585" y="35243"/>
                      </a:cubicBezTo>
                      <a:cubicBezTo>
                        <a:pt x="78105" y="21907"/>
                        <a:pt x="42863" y="9525"/>
                        <a:pt x="5715" y="0"/>
                      </a:cubicBezTo>
                      <a:lnTo>
                        <a:pt x="0" y="42863"/>
                      </a:lnTo>
                      <a:cubicBezTo>
                        <a:pt x="47625" y="59055"/>
                        <a:pt x="93345" y="81915"/>
                        <a:pt x="140970" y="107632"/>
                      </a:cubicBezTo>
                      <a:cubicBezTo>
                        <a:pt x="291465" y="187643"/>
                        <a:pt x="371475" y="320040"/>
                        <a:pt x="405765" y="484823"/>
                      </a:cubicBezTo>
                      <a:cubicBezTo>
                        <a:pt x="410528" y="508635"/>
                        <a:pt x="414338" y="533400"/>
                        <a:pt x="422910" y="557213"/>
                      </a:cubicBezTo>
                      <a:cubicBezTo>
                        <a:pt x="483870" y="737235"/>
                        <a:pt x="684848" y="832485"/>
                        <a:pt x="865823" y="812483"/>
                      </a:cubicBezTo>
                      <a:cubicBezTo>
                        <a:pt x="1097280" y="786765"/>
                        <a:pt x="1159193" y="543878"/>
                        <a:pt x="1246823" y="365760"/>
                      </a:cubicBezTo>
                      <a:cubicBezTo>
                        <a:pt x="1285875" y="285750"/>
                        <a:pt x="1333500" y="207645"/>
                        <a:pt x="1401128" y="150495"/>
                      </a:cubicBezTo>
                      <a:cubicBezTo>
                        <a:pt x="1478280" y="84773"/>
                        <a:pt x="1595438" y="55245"/>
                        <a:pt x="1690688" y="89535"/>
                      </a:cubicBezTo>
                      <a:cubicBezTo>
                        <a:pt x="1690688" y="75248"/>
                        <a:pt x="1688783" y="60960"/>
                        <a:pt x="1686878" y="46673"/>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7" name="Google Shape;1187;p9"/>
                <p:cNvSpPr/>
                <p:nvPr/>
              </p:nvSpPr>
              <p:spPr>
                <a:xfrm>
                  <a:off x="3090862" y="1344930"/>
                  <a:ext cx="1690940" cy="794151"/>
                </a:xfrm>
                <a:custGeom>
                  <a:avLst/>
                  <a:gdLst/>
                  <a:ahLst/>
                  <a:cxnLst/>
                  <a:rect l="l" t="t" r="r" b="b"/>
                  <a:pathLst>
                    <a:path w="1690940" h="794151" extrusionOk="0">
                      <a:moveTo>
                        <a:pt x="1687830" y="25718"/>
                      </a:moveTo>
                      <a:cubicBezTo>
                        <a:pt x="1624013" y="3810"/>
                        <a:pt x="1546860" y="952"/>
                        <a:pt x="1487805" y="23813"/>
                      </a:cubicBezTo>
                      <a:cubicBezTo>
                        <a:pt x="1443990" y="40005"/>
                        <a:pt x="1406843" y="65722"/>
                        <a:pt x="1375410" y="96202"/>
                      </a:cubicBezTo>
                      <a:cubicBezTo>
                        <a:pt x="1384935" y="120015"/>
                        <a:pt x="1348740" y="163830"/>
                        <a:pt x="1337310" y="180975"/>
                      </a:cubicBezTo>
                      <a:cubicBezTo>
                        <a:pt x="1302068" y="232410"/>
                        <a:pt x="1270635" y="287655"/>
                        <a:pt x="1238250" y="340995"/>
                      </a:cubicBezTo>
                      <a:cubicBezTo>
                        <a:pt x="1206818" y="394335"/>
                        <a:pt x="1187768" y="453390"/>
                        <a:pt x="1160145" y="508635"/>
                      </a:cubicBezTo>
                      <a:cubicBezTo>
                        <a:pt x="1119188" y="588645"/>
                        <a:pt x="1075373" y="688658"/>
                        <a:pt x="992505" y="733425"/>
                      </a:cubicBezTo>
                      <a:cubicBezTo>
                        <a:pt x="983933" y="738187"/>
                        <a:pt x="974408" y="741998"/>
                        <a:pt x="965835" y="745808"/>
                      </a:cubicBezTo>
                      <a:cubicBezTo>
                        <a:pt x="964883" y="745808"/>
                        <a:pt x="964883" y="746760"/>
                        <a:pt x="963930" y="746760"/>
                      </a:cubicBezTo>
                      <a:cubicBezTo>
                        <a:pt x="889635" y="782003"/>
                        <a:pt x="806768" y="781050"/>
                        <a:pt x="727710" y="764858"/>
                      </a:cubicBezTo>
                      <a:cubicBezTo>
                        <a:pt x="673418" y="754380"/>
                        <a:pt x="613410" y="736283"/>
                        <a:pt x="573405" y="696278"/>
                      </a:cubicBezTo>
                      <a:cubicBezTo>
                        <a:pt x="538163" y="678180"/>
                        <a:pt x="509588" y="656273"/>
                        <a:pt x="487680" y="618173"/>
                      </a:cubicBezTo>
                      <a:cubicBezTo>
                        <a:pt x="463867" y="576262"/>
                        <a:pt x="449580" y="529590"/>
                        <a:pt x="439103" y="483870"/>
                      </a:cubicBezTo>
                      <a:cubicBezTo>
                        <a:pt x="414338" y="375285"/>
                        <a:pt x="384810" y="260985"/>
                        <a:pt x="298133" y="184785"/>
                      </a:cubicBezTo>
                      <a:cubicBezTo>
                        <a:pt x="251460" y="150495"/>
                        <a:pt x="204788" y="118110"/>
                        <a:pt x="160020" y="80963"/>
                      </a:cubicBezTo>
                      <a:cubicBezTo>
                        <a:pt x="116205" y="44768"/>
                        <a:pt x="60007" y="18097"/>
                        <a:pt x="2857" y="0"/>
                      </a:cubicBezTo>
                      <a:lnTo>
                        <a:pt x="0" y="21907"/>
                      </a:lnTo>
                      <a:cubicBezTo>
                        <a:pt x="47625" y="38100"/>
                        <a:pt x="93345" y="60960"/>
                        <a:pt x="140970" y="86677"/>
                      </a:cubicBezTo>
                      <a:cubicBezTo>
                        <a:pt x="291465" y="166688"/>
                        <a:pt x="371475" y="299085"/>
                        <a:pt x="405765" y="463868"/>
                      </a:cubicBezTo>
                      <a:cubicBezTo>
                        <a:pt x="410528" y="487680"/>
                        <a:pt x="414338" y="512445"/>
                        <a:pt x="422910" y="536258"/>
                      </a:cubicBezTo>
                      <a:cubicBezTo>
                        <a:pt x="483870" y="716280"/>
                        <a:pt x="684848" y="811530"/>
                        <a:pt x="865823" y="791528"/>
                      </a:cubicBezTo>
                      <a:cubicBezTo>
                        <a:pt x="1097280" y="765810"/>
                        <a:pt x="1159193" y="522922"/>
                        <a:pt x="1246823" y="344805"/>
                      </a:cubicBezTo>
                      <a:cubicBezTo>
                        <a:pt x="1285875" y="264795"/>
                        <a:pt x="1333500" y="186690"/>
                        <a:pt x="1401128" y="129540"/>
                      </a:cubicBezTo>
                      <a:cubicBezTo>
                        <a:pt x="1478280" y="63818"/>
                        <a:pt x="1595438" y="34290"/>
                        <a:pt x="1690688" y="68580"/>
                      </a:cubicBezTo>
                      <a:cubicBezTo>
                        <a:pt x="1691640" y="54293"/>
                        <a:pt x="1689735" y="40005"/>
                        <a:pt x="1687830" y="2571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88" name="Google Shape;1188;p9"/>
              <p:cNvGrpSpPr/>
              <p:nvPr/>
            </p:nvGrpSpPr>
            <p:grpSpPr>
              <a:xfrm>
                <a:off x="3313728" y="1500187"/>
                <a:ext cx="1048721" cy="734377"/>
                <a:chOff x="3313728" y="1500187"/>
                <a:chExt cx="1048721" cy="734377"/>
              </a:xfrm>
            </p:grpSpPr>
            <p:grpSp>
              <p:nvGrpSpPr>
                <p:cNvPr id="1189" name="Google Shape;1189;p9"/>
                <p:cNvGrpSpPr/>
                <p:nvPr/>
              </p:nvGrpSpPr>
              <p:grpSpPr>
                <a:xfrm>
                  <a:off x="3693795" y="2111544"/>
                  <a:ext cx="113365" cy="83968"/>
                  <a:chOff x="3693795" y="2111544"/>
                  <a:chExt cx="113365" cy="83968"/>
                </a:xfrm>
              </p:grpSpPr>
              <p:sp>
                <p:nvSpPr>
                  <p:cNvPr id="1190" name="Google Shape;1190;p9"/>
                  <p:cNvSpPr/>
                  <p:nvPr/>
                </p:nvSpPr>
                <p:spPr>
                  <a:xfrm>
                    <a:off x="3707129" y="2111544"/>
                    <a:ext cx="100012" cy="69680"/>
                  </a:xfrm>
                  <a:custGeom>
                    <a:avLst/>
                    <a:gdLst/>
                    <a:ahLst/>
                    <a:cxnLst/>
                    <a:rect l="l" t="t" r="r" b="b"/>
                    <a:pathLst>
                      <a:path w="100012" h="69680" extrusionOk="0">
                        <a:moveTo>
                          <a:pt x="0" y="69680"/>
                        </a:moveTo>
                        <a:cubicBezTo>
                          <a:pt x="26670" y="37295"/>
                          <a:pt x="45720" y="-23665"/>
                          <a:pt x="97155" y="9673"/>
                        </a:cubicBezTo>
                        <a:lnTo>
                          <a:pt x="100013" y="13483"/>
                        </a:lnTo>
                        <a:cubicBezTo>
                          <a:pt x="60008" y="10625"/>
                          <a:pt x="30480" y="48725"/>
                          <a:pt x="0" y="6968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1" name="Google Shape;1191;p9"/>
                  <p:cNvSpPr/>
                  <p:nvPr/>
                </p:nvSpPr>
                <p:spPr>
                  <a:xfrm>
                    <a:off x="3693795" y="2121217"/>
                    <a:ext cx="113365" cy="74295"/>
                  </a:xfrm>
                  <a:custGeom>
                    <a:avLst/>
                    <a:gdLst/>
                    <a:ahLst/>
                    <a:cxnLst/>
                    <a:rect l="l" t="t" r="r" b="b"/>
                    <a:pathLst>
                      <a:path w="113365" h="74295" extrusionOk="0">
                        <a:moveTo>
                          <a:pt x="76200" y="47625"/>
                        </a:moveTo>
                        <a:cubicBezTo>
                          <a:pt x="48577" y="52388"/>
                          <a:pt x="24765" y="61913"/>
                          <a:pt x="0" y="74295"/>
                        </a:cubicBezTo>
                        <a:cubicBezTo>
                          <a:pt x="14288" y="59055"/>
                          <a:pt x="30480" y="43815"/>
                          <a:pt x="45720" y="29528"/>
                        </a:cubicBezTo>
                        <a:cubicBezTo>
                          <a:pt x="55245" y="21908"/>
                          <a:pt x="65722" y="14288"/>
                          <a:pt x="77152" y="8573"/>
                        </a:cubicBezTo>
                        <a:cubicBezTo>
                          <a:pt x="84772" y="4763"/>
                          <a:pt x="98107" y="0"/>
                          <a:pt x="104775" y="0"/>
                        </a:cubicBezTo>
                        <a:cubicBezTo>
                          <a:pt x="116205" y="5715"/>
                          <a:pt x="115252" y="20955"/>
                          <a:pt x="107632" y="32385"/>
                        </a:cubicBezTo>
                        <a:cubicBezTo>
                          <a:pt x="101917" y="42863"/>
                          <a:pt x="87630" y="45720"/>
                          <a:pt x="76200" y="4762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92" name="Google Shape;1192;p9"/>
                <p:cNvGrpSpPr/>
                <p:nvPr/>
              </p:nvGrpSpPr>
              <p:grpSpPr>
                <a:xfrm>
                  <a:off x="3796397" y="2114790"/>
                  <a:ext cx="64048" cy="119774"/>
                  <a:chOff x="3796397" y="2114790"/>
                  <a:chExt cx="64048" cy="119774"/>
                </a:xfrm>
              </p:grpSpPr>
              <p:sp>
                <p:nvSpPr>
                  <p:cNvPr id="1193" name="Google Shape;1193;p9"/>
                  <p:cNvSpPr/>
                  <p:nvPr/>
                </p:nvSpPr>
                <p:spPr>
                  <a:xfrm>
                    <a:off x="3818191" y="2115502"/>
                    <a:ext cx="42254" cy="119062"/>
                  </a:xfrm>
                  <a:custGeom>
                    <a:avLst/>
                    <a:gdLst/>
                    <a:ahLst/>
                    <a:cxnLst/>
                    <a:rect l="l" t="t" r="r" b="b"/>
                    <a:pathLst>
                      <a:path w="42254" h="119062" extrusionOk="0">
                        <a:moveTo>
                          <a:pt x="21336" y="0"/>
                        </a:moveTo>
                        <a:cubicBezTo>
                          <a:pt x="40386" y="6668"/>
                          <a:pt x="48006" y="38100"/>
                          <a:pt x="37528" y="57150"/>
                        </a:cubicBezTo>
                        <a:cubicBezTo>
                          <a:pt x="31813" y="68580"/>
                          <a:pt x="11811" y="86677"/>
                          <a:pt x="7048" y="119063"/>
                        </a:cubicBezTo>
                        <a:cubicBezTo>
                          <a:pt x="4191" y="95250"/>
                          <a:pt x="-1524" y="87630"/>
                          <a:pt x="381" y="64770"/>
                        </a:cubicBezTo>
                        <a:cubicBezTo>
                          <a:pt x="1333" y="44768"/>
                          <a:pt x="20383" y="17145"/>
                          <a:pt x="21336" y="0"/>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4" name="Google Shape;1194;p9"/>
                  <p:cNvSpPr/>
                  <p:nvPr/>
                </p:nvSpPr>
                <p:spPr>
                  <a:xfrm>
                    <a:off x="3796397" y="2114790"/>
                    <a:ext cx="46627" cy="119774"/>
                  </a:xfrm>
                  <a:custGeom>
                    <a:avLst/>
                    <a:gdLst/>
                    <a:ahLst/>
                    <a:cxnLst/>
                    <a:rect l="l" t="t" r="r" b="b"/>
                    <a:pathLst>
                      <a:path w="46627" h="119774" extrusionOk="0">
                        <a:moveTo>
                          <a:pt x="267" y="35002"/>
                        </a:moveTo>
                        <a:cubicBezTo>
                          <a:pt x="2172" y="15952"/>
                          <a:pt x="23127" y="-4051"/>
                          <a:pt x="43130" y="712"/>
                        </a:cubicBezTo>
                        <a:cubicBezTo>
                          <a:pt x="51702" y="18809"/>
                          <a:pt x="42177" y="41669"/>
                          <a:pt x="39320" y="48337"/>
                        </a:cubicBezTo>
                        <a:cubicBezTo>
                          <a:pt x="32652" y="70244"/>
                          <a:pt x="25985" y="91199"/>
                          <a:pt x="28842" y="119774"/>
                        </a:cubicBezTo>
                        <a:cubicBezTo>
                          <a:pt x="26937" y="111202"/>
                          <a:pt x="20270" y="106439"/>
                          <a:pt x="16460" y="98819"/>
                        </a:cubicBezTo>
                        <a:cubicBezTo>
                          <a:pt x="6935" y="80722"/>
                          <a:pt x="-1638" y="55004"/>
                          <a:pt x="267" y="35002"/>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195" name="Google Shape;1195;p9"/>
                <p:cNvSpPr/>
                <p:nvPr/>
              </p:nvSpPr>
              <p:spPr>
                <a:xfrm>
                  <a:off x="3974284" y="2114251"/>
                  <a:ext cx="54922" cy="120313"/>
                </a:xfrm>
                <a:custGeom>
                  <a:avLst/>
                  <a:gdLst/>
                  <a:ahLst/>
                  <a:cxnLst/>
                  <a:rect l="l" t="t" r="r" b="b"/>
                  <a:pathLst>
                    <a:path w="54922" h="120313" extrusionOk="0">
                      <a:moveTo>
                        <a:pt x="51933" y="6014"/>
                      </a:moveTo>
                      <a:cubicBezTo>
                        <a:pt x="56696" y="13634"/>
                        <a:pt x="54791" y="26969"/>
                        <a:pt x="52886" y="35541"/>
                      </a:cubicBezTo>
                      <a:cubicBezTo>
                        <a:pt x="50981" y="46019"/>
                        <a:pt x="46218" y="56496"/>
                        <a:pt x="40503" y="66021"/>
                      </a:cubicBezTo>
                      <a:cubicBezTo>
                        <a:pt x="34788" y="75546"/>
                        <a:pt x="28121" y="84119"/>
                        <a:pt x="22406" y="92691"/>
                      </a:cubicBezTo>
                      <a:cubicBezTo>
                        <a:pt x="19548" y="97454"/>
                        <a:pt x="16691" y="101264"/>
                        <a:pt x="13833" y="106026"/>
                      </a:cubicBezTo>
                      <a:cubicBezTo>
                        <a:pt x="12881" y="107931"/>
                        <a:pt x="6213" y="118409"/>
                        <a:pt x="7166" y="120314"/>
                      </a:cubicBezTo>
                      <a:cubicBezTo>
                        <a:pt x="-4264" y="102216"/>
                        <a:pt x="498" y="72689"/>
                        <a:pt x="4308" y="52686"/>
                      </a:cubicBezTo>
                      <a:cubicBezTo>
                        <a:pt x="7166" y="38399"/>
                        <a:pt x="11928" y="23159"/>
                        <a:pt x="21453" y="11729"/>
                      </a:cubicBezTo>
                      <a:cubicBezTo>
                        <a:pt x="25263" y="6966"/>
                        <a:pt x="30026" y="3156"/>
                        <a:pt x="34788" y="1251"/>
                      </a:cubicBezTo>
                      <a:cubicBezTo>
                        <a:pt x="40503" y="-654"/>
                        <a:pt x="45266" y="-654"/>
                        <a:pt x="49076" y="3156"/>
                      </a:cubicBezTo>
                      <a:cubicBezTo>
                        <a:pt x="50981" y="4109"/>
                        <a:pt x="50981" y="5061"/>
                        <a:pt x="51933" y="6014"/>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6" name="Google Shape;1196;p9"/>
                <p:cNvSpPr/>
                <p:nvPr/>
              </p:nvSpPr>
              <p:spPr>
                <a:xfrm>
                  <a:off x="4015740" y="1985962"/>
                  <a:ext cx="113109" cy="52534"/>
                </a:xfrm>
                <a:custGeom>
                  <a:avLst/>
                  <a:gdLst/>
                  <a:ahLst/>
                  <a:cxnLst/>
                  <a:rect l="l" t="t" r="r" b="b"/>
                  <a:pathLst>
                    <a:path w="113109" h="52534" extrusionOk="0">
                      <a:moveTo>
                        <a:pt x="30480" y="2858"/>
                      </a:moveTo>
                      <a:cubicBezTo>
                        <a:pt x="38100" y="952"/>
                        <a:pt x="46672" y="0"/>
                        <a:pt x="54292" y="0"/>
                      </a:cubicBezTo>
                      <a:cubicBezTo>
                        <a:pt x="68580" y="0"/>
                        <a:pt x="79057" y="8573"/>
                        <a:pt x="89535" y="17145"/>
                      </a:cubicBezTo>
                      <a:cubicBezTo>
                        <a:pt x="98107" y="24765"/>
                        <a:pt x="108585" y="34290"/>
                        <a:pt x="112395" y="45720"/>
                      </a:cubicBezTo>
                      <a:cubicBezTo>
                        <a:pt x="113347" y="47625"/>
                        <a:pt x="113347" y="50483"/>
                        <a:pt x="112395" y="51435"/>
                      </a:cubicBezTo>
                      <a:cubicBezTo>
                        <a:pt x="110490" y="53340"/>
                        <a:pt x="108585" y="52388"/>
                        <a:pt x="106680" y="51435"/>
                      </a:cubicBezTo>
                      <a:cubicBezTo>
                        <a:pt x="94297" y="45720"/>
                        <a:pt x="82867" y="44767"/>
                        <a:pt x="69532" y="43815"/>
                      </a:cubicBezTo>
                      <a:cubicBezTo>
                        <a:pt x="63817" y="42863"/>
                        <a:pt x="58102" y="40958"/>
                        <a:pt x="52388" y="38100"/>
                      </a:cubicBezTo>
                      <a:cubicBezTo>
                        <a:pt x="38100" y="31433"/>
                        <a:pt x="22860" y="18098"/>
                        <a:pt x="6667" y="20002"/>
                      </a:cubicBezTo>
                      <a:cubicBezTo>
                        <a:pt x="4763" y="20002"/>
                        <a:pt x="1905" y="20955"/>
                        <a:pt x="0" y="19050"/>
                      </a:cubicBezTo>
                      <a:cubicBezTo>
                        <a:pt x="3810" y="15240"/>
                        <a:pt x="8572" y="11430"/>
                        <a:pt x="13335" y="9525"/>
                      </a:cubicBezTo>
                      <a:cubicBezTo>
                        <a:pt x="18097" y="6667"/>
                        <a:pt x="24765" y="4763"/>
                        <a:pt x="30480" y="285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7" name="Google Shape;1197;p9"/>
                <p:cNvSpPr/>
                <p:nvPr/>
              </p:nvSpPr>
              <p:spPr>
                <a:xfrm>
                  <a:off x="3472814" y="1946910"/>
                  <a:ext cx="113109" cy="52534"/>
                </a:xfrm>
                <a:custGeom>
                  <a:avLst/>
                  <a:gdLst/>
                  <a:ahLst/>
                  <a:cxnLst/>
                  <a:rect l="l" t="t" r="r" b="b"/>
                  <a:pathLst>
                    <a:path w="113109" h="52534" extrusionOk="0">
                      <a:moveTo>
                        <a:pt x="30480" y="2857"/>
                      </a:moveTo>
                      <a:cubicBezTo>
                        <a:pt x="38100" y="952"/>
                        <a:pt x="46673" y="0"/>
                        <a:pt x="54293" y="0"/>
                      </a:cubicBezTo>
                      <a:cubicBezTo>
                        <a:pt x="68580" y="0"/>
                        <a:pt x="79058" y="8573"/>
                        <a:pt x="89535" y="17145"/>
                      </a:cubicBezTo>
                      <a:cubicBezTo>
                        <a:pt x="98108" y="24765"/>
                        <a:pt x="108585" y="34290"/>
                        <a:pt x="112395" y="45720"/>
                      </a:cubicBezTo>
                      <a:cubicBezTo>
                        <a:pt x="113348" y="47625"/>
                        <a:pt x="113348" y="50482"/>
                        <a:pt x="112395" y="51435"/>
                      </a:cubicBezTo>
                      <a:cubicBezTo>
                        <a:pt x="110490" y="53340"/>
                        <a:pt x="108585" y="52388"/>
                        <a:pt x="106680" y="51435"/>
                      </a:cubicBezTo>
                      <a:cubicBezTo>
                        <a:pt x="94298" y="45720"/>
                        <a:pt x="82868" y="44767"/>
                        <a:pt x="69533" y="43815"/>
                      </a:cubicBezTo>
                      <a:cubicBezTo>
                        <a:pt x="63818" y="42863"/>
                        <a:pt x="58102" y="40957"/>
                        <a:pt x="52388" y="38100"/>
                      </a:cubicBezTo>
                      <a:cubicBezTo>
                        <a:pt x="38100" y="31432"/>
                        <a:pt x="22860" y="18098"/>
                        <a:pt x="6668" y="20002"/>
                      </a:cubicBezTo>
                      <a:cubicBezTo>
                        <a:pt x="4763" y="20002"/>
                        <a:pt x="1905" y="20955"/>
                        <a:pt x="0" y="19050"/>
                      </a:cubicBezTo>
                      <a:cubicBezTo>
                        <a:pt x="3810" y="15240"/>
                        <a:pt x="8573" y="11430"/>
                        <a:pt x="13335" y="9525"/>
                      </a:cubicBezTo>
                      <a:cubicBezTo>
                        <a:pt x="17145" y="6667"/>
                        <a:pt x="23813" y="4763"/>
                        <a:pt x="30480" y="285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198" name="Google Shape;1198;p9"/>
                <p:cNvGrpSpPr/>
                <p:nvPr/>
              </p:nvGrpSpPr>
              <p:grpSpPr>
                <a:xfrm>
                  <a:off x="4305609" y="1683067"/>
                  <a:ext cx="56840" cy="156210"/>
                  <a:chOff x="4305609" y="1683067"/>
                  <a:chExt cx="56840" cy="156210"/>
                </a:xfrm>
              </p:grpSpPr>
              <p:sp>
                <p:nvSpPr>
                  <p:cNvPr id="1199" name="Google Shape;1199;p9"/>
                  <p:cNvSpPr/>
                  <p:nvPr/>
                </p:nvSpPr>
                <p:spPr>
                  <a:xfrm>
                    <a:off x="4305609" y="1683067"/>
                    <a:ext cx="31247" cy="156210"/>
                  </a:xfrm>
                  <a:custGeom>
                    <a:avLst/>
                    <a:gdLst/>
                    <a:ahLst/>
                    <a:cxnLst/>
                    <a:rect l="l" t="t" r="r" b="b"/>
                    <a:pathLst>
                      <a:path w="31247" h="156210" extrusionOk="0">
                        <a:moveTo>
                          <a:pt x="29218" y="149543"/>
                        </a:moveTo>
                        <a:lnTo>
                          <a:pt x="29218" y="156210"/>
                        </a:lnTo>
                        <a:cubicBezTo>
                          <a:pt x="9216" y="114300"/>
                          <a:pt x="-26027" y="36195"/>
                          <a:pt x="31123" y="0"/>
                        </a:cubicBezTo>
                        <a:cubicBezTo>
                          <a:pt x="32076" y="23813"/>
                          <a:pt x="27313" y="47625"/>
                          <a:pt x="25408" y="71438"/>
                        </a:cubicBezTo>
                        <a:cubicBezTo>
                          <a:pt x="24456" y="97155"/>
                          <a:pt x="30171" y="123825"/>
                          <a:pt x="29218" y="149543"/>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0" name="Google Shape;1200;p9"/>
                  <p:cNvSpPr/>
                  <p:nvPr/>
                </p:nvSpPr>
                <p:spPr>
                  <a:xfrm>
                    <a:off x="4329958" y="1683067"/>
                    <a:ext cx="32491" cy="156210"/>
                  </a:xfrm>
                  <a:custGeom>
                    <a:avLst/>
                    <a:gdLst/>
                    <a:ahLst/>
                    <a:cxnLst/>
                    <a:rect l="l" t="t" r="r" b="b"/>
                    <a:pathLst>
                      <a:path w="32491" h="156210" extrusionOk="0">
                        <a:moveTo>
                          <a:pt x="5822" y="156210"/>
                        </a:moveTo>
                        <a:cubicBezTo>
                          <a:pt x="4869" y="131445"/>
                          <a:pt x="-846" y="101918"/>
                          <a:pt x="107" y="76200"/>
                        </a:cubicBezTo>
                        <a:cubicBezTo>
                          <a:pt x="1059" y="53340"/>
                          <a:pt x="8679" y="18098"/>
                          <a:pt x="8679" y="0"/>
                        </a:cubicBezTo>
                        <a:cubicBezTo>
                          <a:pt x="27729" y="19050"/>
                          <a:pt x="35349" y="46673"/>
                          <a:pt x="31539" y="72390"/>
                        </a:cubicBezTo>
                        <a:cubicBezTo>
                          <a:pt x="25824" y="98108"/>
                          <a:pt x="6774" y="137160"/>
                          <a:pt x="5822" y="15621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01" name="Google Shape;1201;p9"/>
                <p:cNvGrpSpPr/>
                <p:nvPr/>
              </p:nvGrpSpPr>
              <p:grpSpPr>
                <a:xfrm>
                  <a:off x="3313728" y="1500187"/>
                  <a:ext cx="60965" cy="159067"/>
                  <a:chOff x="3313728" y="1500187"/>
                  <a:chExt cx="60965" cy="159067"/>
                </a:xfrm>
              </p:grpSpPr>
              <p:sp>
                <p:nvSpPr>
                  <p:cNvPr id="1202" name="Google Shape;1202;p9"/>
                  <p:cNvSpPr/>
                  <p:nvPr/>
                </p:nvSpPr>
                <p:spPr>
                  <a:xfrm>
                    <a:off x="3313728" y="1500187"/>
                    <a:ext cx="43498" cy="159067"/>
                  </a:xfrm>
                  <a:custGeom>
                    <a:avLst/>
                    <a:gdLst/>
                    <a:ahLst/>
                    <a:cxnLst/>
                    <a:rect l="l" t="t" r="r" b="b"/>
                    <a:pathLst>
                      <a:path w="43498" h="159067" extrusionOk="0">
                        <a:moveTo>
                          <a:pt x="37167" y="0"/>
                        </a:moveTo>
                        <a:cubicBezTo>
                          <a:pt x="38119" y="952"/>
                          <a:pt x="41929" y="7620"/>
                          <a:pt x="42882" y="11430"/>
                        </a:cubicBezTo>
                        <a:cubicBezTo>
                          <a:pt x="44787" y="23813"/>
                          <a:pt x="41929" y="34290"/>
                          <a:pt x="39072" y="46673"/>
                        </a:cubicBezTo>
                        <a:cubicBezTo>
                          <a:pt x="36214" y="60008"/>
                          <a:pt x="36214" y="74295"/>
                          <a:pt x="33357" y="87630"/>
                        </a:cubicBezTo>
                        <a:cubicBezTo>
                          <a:pt x="30499" y="100013"/>
                          <a:pt x="26689" y="110490"/>
                          <a:pt x="25737" y="123825"/>
                        </a:cubicBezTo>
                        <a:cubicBezTo>
                          <a:pt x="24784" y="134302"/>
                          <a:pt x="28594" y="147638"/>
                          <a:pt x="28594" y="159067"/>
                        </a:cubicBezTo>
                        <a:cubicBezTo>
                          <a:pt x="16212" y="150495"/>
                          <a:pt x="10497" y="133350"/>
                          <a:pt x="7639" y="122873"/>
                        </a:cubicBezTo>
                        <a:cubicBezTo>
                          <a:pt x="1924" y="102870"/>
                          <a:pt x="-1886" y="79058"/>
                          <a:pt x="972" y="58102"/>
                        </a:cubicBezTo>
                        <a:cubicBezTo>
                          <a:pt x="2877" y="31433"/>
                          <a:pt x="16212" y="13335"/>
                          <a:pt x="37167"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3" name="Google Shape;1203;p9"/>
                  <p:cNvSpPr/>
                  <p:nvPr/>
                </p:nvSpPr>
                <p:spPr>
                  <a:xfrm>
                    <a:off x="3337223" y="1500187"/>
                    <a:ext cx="37470" cy="158114"/>
                  </a:xfrm>
                  <a:custGeom>
                    <a:avLst/>
                    <a:gdLst/>
                    <a:ahLst/>
                    <a:cxnLst/>
                    <a:rect l="l" t="t" r="r" b="b"/>
                    <a:pathLst>
                      <a:path w="37470" h="158114" extrusionOk="0">
                        <a:moveTo>
                          <a:pt x="13671" y="0"/>
                        </a:moveTo>
                        <a:cubicBezTo>
                          <a:pt x="35579" y="19050"/>
                          <a:pt x="44151" y="55245"/>
                          <a:pt x="31769" y="80010"/>
                        </a:cubicBezTo>
                        <a:cubicBezTo>
                          <a:pt x="19386" y="105727"/>
                          <a:pt x="336" y="126683"/>
                          <a:pt x="5099" y="158115"/>
                        </a:cubicBezTo>
                        <a:cubicBezTo>
                          <a:pt x="-3474" y="136208"/>
                          <a:pt x="336" y="104775"/>
                          <a:pt x="5099" y="78105"/>
                        </a:cubicBezTo>
                        <a:cubicBezTo>
                          <a:pt x="8909" y="55245"/>
                          <a:pt x="20339" y="23813"/>
                          <a:pt x="13671"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04" name="Google Shape;1204;p9"/>
                <p:cNvGrpSpPr/>
                <p:nvPr/>
              </p:nvGrpSpPr>
              <p:grpSpPr>
                <a:xfrm>
                  <a:off x="3539617" y="1768792"/>
                  <a:ext cx="75120" cy="108290"/>
                  <a:chOff x="3539617" y="1768792"/>
                  <a:chExt cx="75120" cy="108290"/>
                </a:xfrm>
              </p:grpSpPr>
              <p:sp>
                <p:nvSpPr>
                  <p:cNvPr id="1205" name="Google Shape;1205;p9"/>
                  <p:cNvSpPr/>
                  <p:nvPr/>
                </p:nvSpPr>
                <p:spPr>
                  <a:xfrm>
                    <a:off x="3560445" y="1768792"/>
                    <a:ext cx="54292" cy="108290"/>
                  </a:xfrm>
                  <a:custGeom>
                    <a:avLst/>
                    <a:gdLst/>
                    <a:ahLst/>
                    <a:cxnLst/>
                    <a:rect l="l" t="t" r="r" b="b"/>
                    <a:pathLst>
                      <a:path w="54292" h="108290" extrusionOk="0">
                        <a:moveTo>
                          <a:pt x="0" y="107633"/>
                        </a:moveTo>
                        <a:cubicBezTo>
                          <a:pt x="20002" y="112395"/>
                          <a:pt x="43815" y="90488"/>
                          <a:pt x="45720" y="68580"/>
                        </a:cubicBezTo>
                        <a:cubicBezTo>
                          <a:pt x="46672" y="56198"/>
                          <a:pt x="40957" y="30480"/>
                          <a:pt x="54292" y="0"/>
                        </a:cubicBezTo>
                        <a:cubicBezTo>
                          <a:pt x="39052" y="19050"/>
                          <a:pt x="29527" y="20955"/>
                          <a:pt x="18097" y="40958"/>
                        </a:cubicBezTo>
                        <a:cubicBezTo>
                          <a:pt x="7620" y="59055"/>
                          <a:pt x="8572" y="92393"/>
                          <a:pt x="0" y="107633"/>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6" name="Google Shape;1206;p9"/>
                  <p:cNvSpPr/>
                  <p:nvPr/>
                </p:nvSpPr>
                <p:spPr>
                  <a:xfrm>
                    <a:off x="3539617" y="1768792"/>
                    <a:ext cx="75120" cy="107632"/>
                  </a:xfrm>
                  <a:custGeom>
                    <a:avLst/>
                    <a:gdLst/>
                    <a:ahLst/>
                    <a:cxnLst/>
                    <a:rect l="l" t="t" r="r" b="b"/>
                    <a:pathLst>
                      <a:path w="75120" h="107632" extrusionOk="0">
                        <a:moveTo>
                          <a:pt x="3683" y="55245"/>
                        </a:moveTo>
                        <a:cubicBezTo>
                          <a:pt x="-4890" y="72390"/>
                          <a:pt x="1778" y="100013"/>
                          <a:pt x="20828" y="107633"/>
                        </a:cubicBezTo>
                        <a:cubicBezTo>
                          <a:pt x="37973" y="97155"/>
                          <a:pt x="41783" y="72390"/>
                          <a:pt x="44640" y="65723"/>
                        </a:cubicBezTo>
                        <a:cubicBezTo>
                          <a:pt x="51308" y="43815"/>
                          <a:pt x="57023" y="22860"/>
                          <a:pt x="75120" y="0"/>
                        </a:cubicBezTo>
                        <a:cubicBezTo>
                          <a:pt x="68453" y="5715"/>
                          <a:pt x="60833" y="6668"/>
                          <a:pt x="53213" y="10478"/>
                        </a:cubicBezTo>
                        <a:cubicBezTo>
                          <a:pt x="34163" y="20003"/>
                          <a:pt x="13208" y="37148"/>
                          <a:pt x="3683" y="5524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07" name="Google Shape;1207;p9"/>
                <p:cNvGrpSpPr/>
                <p:nvPr/>
              </p:nvGrpSpPr>
              <p:grpSpPr>
                <a:xfrm>
                  <a:off x="4160139" y="1976295"/>
                  <a:ext cx="43189" cy="138254"/>
                  <a:chOff x="4160139" y="1976295"/>
                  <a:chExt cx="43189" cy="138254"/>
                </a:xfrm>
              </p:grpSpPr>
              <p:sp>
                <p:nvSpPr>
                  <p:cNvPr id="1208" name="Google Shape;1208;p9"/>
                  <p:cNvSpPr/>
                  <p:nvPr/>
                </p:nvSpPr>
                <p:spPr>
                  <a:xfrm>
                    <a:off x="4160139" y="1976295"/>
                    <a:ext cx="43189" cy="137302"/>
                  </a:xfrm>
                  <a:custGeom>
                    <a:avLst/>
                    <a:gdLst/>
                    <a:ahLst/>
                    <a:cxnLst/>
                    <a:rect l="l" t="t" r="r" b="b"/>
                    <a:pathLst>
                      <a:path w="43189" h="137302" extrusionOk="0">
                        <a:moveTo>
                          <a:pt x="5144" y="26812"/>
                        </a:moveTo>
                        <a:cubicBezTo>
                          <a:pt x="8001" y="20145"/>
                          <a:pt x="19431" y="-9383"/>
                          <a:pt x="28956" y="3000"/>
                        </a:cubicBezTo>
                        <a:lnTo>
                          <a:pt x="29908" y="3952"/>
                        </a:lnTo>
                        <a:cubicBezTo>
                          <a:pt x="45148" y="23002"/>
                          <a:pt x="45148" y="48720"/>
                          <a:pt x="40386" y="70627"/>
                        </a:cubicBezTo>
                        <a:cubicBezTo>
                          <a:pt x="37528" y="82057"/>
                          <a:pt x="34671" y="93487"/>
                          <a:pt x="34671" y="104917"/>
                        </a:cubicBezTo>
                        <a:cubicBezTo>
                          <a:pt x="34671" y="116347"/>
                          <a:pt x="38481" y="125872"/>
                          <a:pt x="40386" y="137302"/>
                        </a:cubicBezTo>
                        <a:cubicBezTo>
                          <a:pt x="19431" y="120157"/>
                          <a:pt x="7048" y="94440"/>
                          <a:pt x="2286" y="68722"/>
                        </a:cubicBezTo>
                        <a:cubicBezTo>
                          <a:pt x="-1524" y="53482"/>
                          <a:pt x="-572" y="42052"/>
                          <a:pt x="5144" y="26812"/>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9" name="Google Shape;1209;p9"/>
                  <p:cNvSpPr/>
                  <p:nvPr/>
                </p:nvSpPr>
                <p:spPr>
                  <a:xfrm>
                    <a:off x="4160139" y="1976295"/>
                    <a:ext cx="40385" cy="138254"/>
                  </a:xfrm>
                  <a:custGeom>
                    <a:avLst/>
                    <a:gdLst/>
                    <a:ahLst/>
                    <a:cxnLst/>
                    <a:rect l="l" t="t" r="r" b="b"/>
                    <a:pathLst>
                      <a:path w="40385" h="138254" extrusionOk="0">
                        <a:moveTo>
                          <a:pt x="5144" y="26812"/>
                        </a:moveTo>
                        <a:cubicBezTo>
                          <a:pt x="8001" y="20145"/>
                          <a:pt x="19431" y="-9383"/>
                          <a:pt x="28956" y="3000"/>
                        </a:cubicBezTo>
                        <a:lnTo>
                          <a:pt x="29908" y="3952"/>
                        </a:lnTo>
                        <a:cubicBezTo>
                          <a:pt x="29908" y="3952"/>
                          <a:pt x="29908" y="4905"/>
                          <a:pt x="30861" y="4905"/>
                        </a:cubicBezTo>
                        <a:cubicBezTo>
                          <a:pt x="30861" y="4905"/>
                          <a:pt x="30861" y="5857"/>
                          <a:pt x="30861" y="5857"/>
                        </a:cubicBezTo>
                        <a:cubicBezTo>
                          <a:pt x="29908" y="17287"/>
                          <a:pt x="29908" y="27765"/>
                          <a:pt x="29908" y="39195"/>
                        </a:cubicBezTo>
                        <a:cubicBezTo>
                          <a:pt x="23241" y="72532"/>
                          <a:pt x="19431" y="109680"/>
                          <a:pt x="40386" y="137302"/>
                        </a:cubicBezTo>
                        <a:cubicBezTo>
                          <a:pt x="40386" y="137302"/>
                          <a:pt x="40386" y="138255"/>
                          <a:pt x="40386" y="138255"/>
                        </a:cubicBezTo>
                        <a:cubicBezTo>
                          <a:pt x="19431" y="121110"/>
                          <a:pt x="7048" y="95392"/>
                          <a:pt x="2286" y="69675"/>
                        </a:cubicBezTo>
                        <a:cubicBezTo>
                          <a:pt x="-1524" y="53482"/>
                          <a:pt x="-572" y="42052"/>
                          <a:pt x="5144" y="268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1210" name="Google Shape;1210;p9"/>
            <p:cNvGrpSpPr/>
            <p:nvPr/>
          </p:nvGrpSpPr>
          <p:grpSpPr>
            <a:xfrm flipH="1">
              <a:off x="49529" y="-35043"/>
              <a:ext cx="1151583" cy="2226945"/>
              <a:chOff x="4754869" y="1270635"/>
              <a:chExt cx="1151583" cy="2226945"/>
            </a:xfrm>
          </p:grpSpPr>
          <p:grpSp>
            <p:nvGrpSpPr>
              <p:cNvPr id="1211" name="Google Shape;1211;p9"/>
              <p:cNvGrpSpPr/>
              <p:nvPr/>
            </p:nvGrpSpPr>
            <p:grpSpPr>
              <a:xfrm>
                <a:off x="4754869" y="1270635"/>
                <a:ext cx="1081838" cy="2163664"/>
                <a:chOff x="4754869" y="1270635"/>
                <a:chExt cx="1081838" cy="2163664"/>
              </a:xfrm>
            </p:grpSpPr>
            <p:sp>
              <p:nvSpPr>
                <p:cNvPr id="1212" name="Google Shape;1212;p9"/>
                <p:cNvSpPr/>
                <p:nvPr/>
              </p:nvSpPr>
              <p:spPr>
                <a:xfrm>
                  <a:off x="4754869" y="1270635"/>
                  <a:ext cx="1081288" cy="2163664"/>
                </a:xfrm>
                <a:custGeom>
                  <a:avLst/>
                  <a:gdLst/>
                  <a:ahLst/>
                  <a:cxnLst/>
                  <a:rect l="l" t="t" r="r" b="b"/>
                  <a:pathLst>
                    <a:path w="1081288" h="2163664" extrusionOk="0">
                      <a:moveTo>
                        <a:pt x="321003" y="2024062"/>
                      </a:moveTo>
                      <a:cubicBezTo>
                        <a:pt x="162888" y="1883093"/>
                        <a:pt x="135265" y="1627823"/>
                        <a:pt x="118120" y="1430655"/>
                      </a:cubicBezTo>
                      <a:cubicBezTo>
                        <a:pt x="96213" y="1184910"/>
                        <a:pt x="81925" y="942023"/>
                        <a:pt x="71448" y="696278"/>
                      </a:cubicBezTo>
                      <a:cubicBezTo>
                        <a:pt x="62875" y="487680"/>
                        <a:pt x="49540" y="276225"/>
                        <a:pt x="38110" y="66675"/>
                      </a:cubicBezTo>
                      <a:cubicBezTo>
                        <a:pt x="37158" y="42863"/>
                        <a:pt x="35253" y="18097"/>
                        <a:pt x="20965" y="0"/>
                      </a:cubicBezTo>
                      <a:cubicBezTo>
                        <a:pt x="-11420" y="79057"/>
                        <a:pt x="2868" y="162877"/>
                        <a:pt x="4773" y="246698"/>
                      </a:cubicBezTo>
                      <a:cubicBezTo>
                        <a:pt x="7630" y="344805"/>
                        <a:pt x="10488" y="443865"/>
                        <a:pt x="14298" y="541973"/>
                      </a:cubicBezTo>
                      <a:cubicBezTo>
                        <a:pt x="17155" y="623888"/>
                        <a:pt x="30490" y="701040"/>
                        <a:pt x="31443" y="782955"/>
                      </a:cubicBezTo>
                      <a:cubicBezTo>
                        <a:pt x="35253" y="1147762"/>
                        <a:pt x="65733" y="1524000"/>
                        <a:pt x="162888" y="1875473"/>
                      </a:cubicBezTo>
                      <a:cubicBezTo>
                        <a:pt x="190510" y="1974533"/>
                        <a:pt x="252423" y="2051685"/>
                        <a:pt x="343863" y="2103120"/>
                      </a:cubicBezTo>
                      <a:cubicBezTo>
                        <a:pt x="439113" y="2156460"/>
                        <a:pt x="553413" y="2175510"/>
                        <a:pt x="661045" y="2156460"/>
                      </a:cubicBezTo>
                      <a:cubicBezTo>
                        <a:pt x="928698" y="2108835"/>
                        <a:pt x="998230" y="1762125"/>
                        <a:pt x="1023948" y="1537335"/>
                      </a:cubicBezTo>
                      <a:cubicBezTo>
                        <a:pt x="1035378" y="1441133"/>
                        <a:pt x="1041093" y="1345883"/>
                        <a:pt x="1044903" y="1250633"/>
                      </a:cubicBezTo>
                      <a:cubicBezTo>
                        <a:pt x="1050618" y="1082040"/>
                        <a:pt x="1048713" y="914400"/>
                        <a:pt x="1053475" y="743903"/>
                      </a:cubicBezTo>
                      <a:cubicBezTo>
                        <a:pt x="1058238" y="562928"/>
                        <a:pt x="1066810" y="382905"/>
                        <a:pt x="1078240" y="201930"/>
                      </a:cubicBezTo>
                      <a:cubicBezTo>
                        <a:pt x="1082050" y="145733"/>
                        <a:pt x="1085860" y="86677"/>
                        <a:pt x="1065858" y="34290"/>
                      </a:cubicBezTo>
                      <a:cubicBezTo>
                        <a:pt x="1042998" y="83820"/>
                        <a:pt x="1040140" y="140017"/>
                        <a:pt x="1037283" y="195263"/>
                      </a:cubicBezTo>
                      <a:cubicBezTo>
                        <a:pt x="1023948" y="487680"/>
                        <a:pt x="1009660" y="780098"/>
                        <a:pt x="1002993" y="1073468"/>
                      </a:cubicBezTo>
                      <a:cubicBezTo>
                        <a:pt x="999183" y="1263015"/>
                        <a:pt x="998230" y="1458278"/>
                        <a:pt x="969655" y="1648778"/>
                      </a:cubicBezTo>
                      <a:cubicBezTo>
                        <a:pt x="943938" y="1817370"/>
                        <a:pt x="901075" y="2000250"/>
                        <a:pt x="736293" y="2087880"/>
                      </a:cubicBezTo>
                      <a:cubicBezTo>
                        <a:pt x="607705" y="2154555"/>
                        <a:pt x="428635" y="2119313"/>
                        <a:pt x="321003" y="2024062"/>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3" name="Google Shape;1213;p9"/>
                <p:cNvSpPr/>
                <p:nvPr/>
              </p:nvSpPr>
              <p:spPr>
                <a:xfrm>
                  <a:off x="4756059" y="1271587"/>
                  <a:ext cx="1080648" cy="2160806"/>
                </a:xfrm>
                <a:custGeom>
                  <a:avLst/>
                  <a:gdLst/>
                  <a:ahLst/>
                  <a:cxnLst/>
                  <a:rect l="l" t="t" r="r" b="b"/>
                  <a:pathLst>
                    <a:path w="1080648" h="2160806" extrusionOk="0">
                      <a:moveTo>
                        <a:pt x="1073240" y="58102"/>
                      </a:moveTo>
                      <a:cubicBezTo>
                        <a:pt x="1073240" y="64770"/>
                        <a:pt x="1073240" y="71438"/>
                        <a:pt x="1073240" y="78105"/>
                      </a:cubicBezTo>
                      <a:cubicBezTo>
                        <a:pt x="1073240" y="120968"/>
                        <a:pt x="1068478" y="161925"/>
                        <a:pt x="1061810" y="203835"/>
                      </a:cubicBezTo>
                      <a:cubicBezTo>
                        <a:pt x="1052285" y="273367"/>
                        <a:pt x="1039903" y="842963"/>
                        <a:pt x="1037997" y="936308"/>
                      </a:cubicBezTo>
                      <a:cubicBezTo>
                        <a:pt x="1036093" y="1029653"/>
                        <a:pt x="1032283" y="1122998"/>
                        <a:pt x="1025615" y="1216343"/>
                      </a:cubicBezTo>
                      <a:cubicBezTo>
                        <a:pt x="1023710" y="1368743"/>
                        <a:pt x="1015138" y="1519238"/>
                        <a:pt x="984658" y="1669733"/>
                      </a:cubicBezTo>
                      <a:cubicBezTo>
                        <a:pt x="959893" y="1793558"/>
                        <a:pt x="927508" y="1919288"/>
                        <a:pt x="846545" y="2019300"/>
                      </a:cubicBezTo>
                      <a:cubicBezTo>
                        <a:pt x="751295" y="2136458"/>
                        <a:pt x="586513" y="2172653"/>
                        <a:pt x="446495" y="2120265"/>
                      </a:cubicBezTo>
                      <a:cubicBezTo>
                        <a:pt x="290285" y="2062163"/>
                        <a:pt x="178843" y="1931670"/>
                        <a:pt x="144553" y="1769745"/>
                      </a:cubicBezTo>
                      <a:cubicBezTo>
                        <a:pt x="129312" y="1697355"/>
                        <a:pt x="124550" y="1628775"/>
                        <a:pt x="113120" y="1559243"/>
                      </a:cubicBezTo>
                      <a:cubicBezTo>
                        <a:pt x="102643" y="1501140"/>
                        <a:pt x="90260" y="1442085"/>
                        <a:pt x="93118" y="1383030"/>
                      </a:cubicBezTo>
                      <a:cubicBezTo>
                        <a:pt x="68353" y="1119188"/>
                        <a:pt x="12155" y="117157"/>
                        <a:pt x="19775" y="0"/>
                      </a:cubicBezTo>
                      <a:cubicBezTo>
                        <a:pt x="-10705" y="78105"/>
                        <a:pt x="2630" y="160973"/>
                        <a:pt x="4535" y="243840"/>
                      </a:cubicBezTo>
                      <a:cubicBezTo>
                        <a:pt x="7393" y="341948"/>
                        <a:pt x="10250" y="441008"/>
                        <a:pt x="14060" y="539115"/>
                      </a:cubicBezTo>
                      <a:cubicBezTo>
                        <a:pt x="16918" y="621030"/>
                        <a:pt x="30253" y="698183"/>
                        <a:pt x="31205" y="780098"/>
                      </a:cubicBezTo>
                      <a:cubicBezTo>
                        <a:pt x="35015" y="1144905"/>
                        <a:pt x="65495" y="1521143"/>
                        <a:pt x="162650" y="1872615"/>
                      </a:cubicBezTo>
                      <a:cubicBezTo>
                        <a:pt x="190273" y="1971675"/>
                        <a:pt x="252185" y="2048828"/>
                        <a:pt x="343625" y="2100263"/>
                      </a:cubicBezTo>
                      <a:cubicBezTo>
                        <a:pt x="438875" y="2153603"/>
                        <a:pt x="553175" y="2172653"/>
                        <a:pt x="660808" y="2153603"/>
                      </a:cubicBezTo>
                      <a:cubicBezTo>
                        <a:pt x="928460" y="2105978"/>
                        <a:pt x="997993" y="1759268"/>
                        <a:pt x="1023710" y="1534478"/>
                      </a:cubicBezTo>
                      <a:cubicBezTo>
                        <a:pt x="1035140" y="1438275"/>
                        <a:pt x="1040855" y="1343025"/>
                        <a:pt x="1044665" y="1247775"/>
                      </a:cubicBezTo>
                      <a:cubicBezTo>
                        <a:pt x="1050380" y="1079183"/>
                        <a:pt x="1048475" y="911543"/>
                        <a:pt x="1053238" y="741045"/>
                      </a:cubicBezTo>
                      <a:cubicBezTo>
                        <a:pt x="1058000" y="560070"/>
                        <a:pt x="1066573" y="380048"/>
                        <a:pt x="1078003" y="199073"/>
                      </a:cubicBezTo>
                      <a:cubicBezTo>
                        <a:pt x="1080860" y="152400"/>
                        <a:pt x="1083718" y="103823"/>
                        <a:pt x="1073240" y="5810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14" name="Google Shape;1214;p9"/>
              <p:cNvGrpSpPr/>
              <p:nvPr/>
            </p:nvGrpSpPr>
            <p:grpSpPr>
              <a:xfrm>
                <a:off x="5374005" y="3328817"/>
                <a:ext cx="140969" cy="61196"/>
                <a:chOff x="5374005" y="3328817"/>
                <a:chExt cx="140969" cy="61196"/>
              </a:xfrm>
            </p:grpSpPr>
            <p:sp>
              <p:nvSpPr>
                <p:cNvPr id="1215" name="Google Shape;1215;p9"/>
                <p:cNvSpPr/>
                <p:nvPr/>
              </p:nvSpPr>
              <p:spPr>
                <a:xfrm>
                  <a:off x="5395912" y="3328817"/>
                  <a:ext cx="119062" cy="42080"/>
                </a:xfrm>
                <a:custGeom>
                  <a:avLst/>
                  <a:gdLst/>
                  <a:ahLst/>
                  <a:cxnLst/>
                  <a:rect l="l" t="t" r="r" b="b"/>
                  <a:pathLst>
                    <a:path w="119062" h="42080" extrusionOk="0">
                      <a:moveTo>
                        <a:pt x="0" y="14458"/>
                      </a:moveTo>
                      <a:cubicBezTo>
                        <a:pt x="43815" y="8743"/>
                        <a:pt x="101918" y="-25547"/>
                        <a:pt x="119063" y="37318"/>
                      </a:cubicBezTo>
                      <a:lnTo>
                        <a:pt x="118110" y="42080"/>
                      </a:lnTo>
                      <a:cubicBezTo>
                        <a:pt x="88582" y="11600"/>
                        <a:pt x="38100" y="19220"/>
                        <a:pt x="0" y="1445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6" name="Google Shape;1216;p9"/>
                <p:cNvSpPr/>
                <p:nvPr/>
              </p:nvSpPr>
              <p:spPr>
                <a:xfrm>
                  <a:off x="5374005" y="3342322"/>
                  <a:ext cx="135403" cy="47691"/>
                </a:xfrm>
                <a:custGeom>
                  <a:avLst/>
                  <a:gdLst/>
                  <a:ahLst/>
                  <a:cxnLst/>
                  <a:rect l="l" t="t" r="r" b="b"/>
                  <a:pathLst>
                    <a:path w="135403" h="47691" extrusionOk="0">
                      <a:moveTo>
                        <a:pt x="79057" y="36195"/>
                      </a:moveTo>
                      <a:cubicBezTo>
                        <a:pt x="54292" y="20003"/>
                        <a:pt x="28575" y="10478"/>
                        <a:pt x="0" y="1905"/>
                      </a:cubicBezTo>
                      <a:cubicBezTo>
                        <a:pt x="21907" y="0"/>
                        <a:pt x="44767" y="0"/>
                        <a:pt x="67627" y="0"/>
                      </a:cubicBezTo>
                      <a:cubicBezTo>
                        <a:pt x="80963" y="0"/>
                        <a:pt x="94297" y="2858"/>
                        <a:pt x="106680" y="5715"/>
                      </a:cubicBezTo>
                      <a:cubicBezTo>
                        <a:pt x="116205" y="8572"/>
                        <a:pt x="129540" y="14288"/>
                        <a:pt x="134302" y="19050"/>
                      </a:cubicBezTo>
                      <a:cubicBezTo>
                        <a:pt x="139065" y="32385"/>
                        <a:pt x="127635" y="42863"/>
                        <a:pt x="114300" y="46672"/>
                      </a:cubicBezTo>
                      <a:cubicBezTo>
                        <a:pt x="102870" y="50483"/>
                        <a:pt x="89535" y="42863"/>
                        <a:pt x="79057" y="3619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17" name="Google Shape;1217;p9"/>
              <p:cNvGrpSpPr/>
              <p:nvPr/>
            </p:nvGrpSpPr>
            <p:grpSpPr>
              <a:xfrm>
                <a:off x="5145577" y="3382666"/>
                <a:ext cx="77932" cy="114914"/>
                <a:chOff x="5145577" y="3382666"/>
                <a:chExt cx="77932" cy="114914"/>
              </a:xfrm>
            </p:grpSpPr>
            <p:sp>
              <p:nvSpPr>
                <p:cNvPr id="1218" name="Google Shape;1218;p9"/>
                <p:cNvSpPr/>
                <p:nvPr/>
              </p:nvSpPr>
              <p:spPr>
                <a:xfrm>
                  <a:off x="5168265" y="3382666"/>
                  <a:ext cx="55244" cy="114913"/>
                </a:xfrm>
                <a:custGeom>
                  <a:avLst/>
                  <a:gdLst/>
                  <a:ahLst/>
                  <a:cxnLst/>
                  <a:rect l="l" t="t" r="r" b="b"/>
                  <a:pathLst>
                    <a:path w="55244" h="114913" extrusionOk="0">
                      <a:moveTo>
                        <a:pt x="0" y="614"/>
                      </a:moveTo>
                      <a:cubicBezTo>
                        <a:pt x="20955" y="-4149"/>
                        <a:pt x="45720" y="19664"/>
                        <a:pt x="47625" y="42524"/>
                      </a:cubicBezTo>
                      <a:cubicBezTo>
                        <a:pt x="48578" y="55858"/>
                        <a:pt x="41910" y="83481"/>
                        <a:pt x="55245" y="114914"/>
                      </a:cubicBezTo>
                      <a:cubicBezTo>
                        <a:pt x="39052" y="94911"/>
                        <a:pt x="29527" y="92053"/>
                        <a:pt x="18097" y="70146"/>
                      </a:cubicBezTo>
                      <a:cubicBezTo>
                        <a:pt x="7620" y="52049"/>
                        <a:pt x="8572" y="16806"/>
                        <a:pt x="0" y="614"/>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9" name="Google Shape;1219;p9"/>
                <p:cNvSpPr/>
                <p:nvPr/>
              </p:nvSpPr>
              <p:spPr>
                <a:xfrm>
                  <a:off x="5145577" y="3383280"/>
                  <a:ext cx="77932" cy="114300"/>
                </a:xfrm>
                <a:custGeom>
                  <a:avLst/>
                  <a:gdLst/>
                  <a:ahLst/>
                  <a:cxnLst/>
                  <a:rect l="l" t="t" r="r" b="b"/>
                  <a:pathLst>
                    <a:path w="77932" h="114300" extrusionOk="0">
                      <a:moveTo>
                        <a:pt x="3638" y="55245"/>
                      </a:moveTo>
                      <a:cubicBezTo>
                        <a:pt x="-4935" y="37147"/>
                        <a:pt x="1733" y="7620"/>
                        <a:pt x="22688" y="0"/>
                      </a:cubicBezTo>
                      <a:cubicBezTo>
                        <a:pt x="40786" y="11430"/>
                        <a:pt x="44595" y="37147"/>
                        <a:pt x="46501" y="44767"/>
                      </a:cubicBezTo>
                      <a:cubicBezTo>
                        <a:pt x="52215" y="67627"/>
                        <a:pt x="58883" y="90488"/>
                        <a:pt x="77933" y="114300"/>
                      </a:cubicBezTo>
                      <a:cubicBezTo>
                        <a:pt x="71266" y="107632"/>
                        <a:pt x="62693" y="106680"/>
                        <a:pt x="55073" y="102870"/>
                      </a:cubicBezTo>
                      <a:cubicBezTo>
                        <a:pt x="36023" y="92392"/>
                        <a:pt x="13163" y="74295"/>
                        <a:pt x="3638" y="55245"/>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220" name="Google Shape;1220;p9"/>
              <p:cNvSpPr/>
              <p:nvPr/>
            </p:nvSpPr>
            <p:spPr>
              <a:xfrm>
                <a:off x="5652657" y="3208789"/>
                <a:ext cx="48055" cy="129722"/>
              </a:xfrm>
              <a:custGeom>
                <a:avLst/>
                <a:gdLst/>
                <a:ahLst/>
                <a:cxnLst/>
                <a:rect l="l" t="t" r="r" b="b"/>
                <a:pathLst>
                  <a:path w="48055" h="129722" extrusionOk="0">
                    <a:moveTo>
                      <a:pt x="24243" y="2088"/>
                    </a:moveTo>
                    <a:cubicBezTo>
                      <a:pt x="32815" y="6850"/>
                      <a:pt x="38530" y="19232"/>
                      <a:pt x="41388" y="27805"/>
                    </a:cubicBezTo>
                    <a:cubicBezTo>
                      <a:pt x="45198" y="39235"/>
                      <a:pt x="47103" y="50665"/>
                      <a:pt x="47103" y="62095"/>
                    </a:cubicBezTo>
                    <a:cubicBezTo>
                      <a:pt x="47103" y="73525"/>
                      <a:pt x="46150" y="84955"/>
                      <a:pt x="46150" y="96385"/>
                    </a:cubicBezTo>
                    <a:cubicBezTo>
                      <a:pt x="46150" y="102100"/>
                      <a:pt x="46150" y="107815"/>
                      <a:pt x="46150" y="113530"/>
                    </a:cubicBezTo>
                    <a:cubicBezTo>
                      <a:pt x="46150" y="115435"/>
                      <a:pt x="46150" y="128770"/>
                      <a:pt x="48055" y="129723"/>
                    </a:cubicBezTo>
                    <a:cubicBezTo>
                      <a:pt x="27100" y="120198"/>
                      <a:pt x="14718" y="90670"/>
                      <a:pt x="8050" y="70668"/>
                    </a:cubicBezTo>
                    <a:cubicBezTo>
                      <a:pt x="3288" y="56380"/>
                      <a:pt x="-1475" y="40188"/>
                      <a:pt x="430" y="23995"/>
                    </a:cubicBezTo>
                    <a:cubicBezTo>
                      <a:pt x="1383" y="18280"/>
                      <a:pt x="3288" y="11613"/>
                      <a:pt x="7098" y="6850"/>
                    </a:cubicBezTo>
                    <a:cubicBezTo>
                      <a:pt x="10908" y="2088"/>
                      <a:pt x="14718" y="-770"/>
                      <a:pt x="21385" y="182"/>
                    </a:cubicBezTo>
                    <a:cubicBezTo>
                      <a:pt x="22338" y="1135"/>
                      <a:pt x="23290" y="2088"/>
                      <a:pt x="24243" y="208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1" name="Google Shape;1221;p9"/>
              <p:cNvSpPr/>
              <p:nvPr/>
            </p:nvSpPr>
            <p:spPr>
              <a:xfrm>
                <a:off x="5692140" y="2530687"/>
                <a:ext cx="82168" cy="99164"/>
              </a:xfrm>
              <a:custGeom>
                <a:avLst/>
                <a:gdLst/>
                <a:ahLst/>
                <a:cxnLst/>
                <a:rect l="l" t="t" r="r" b="b"/>
                <a:pathLst>
                  <a:path w="82168" h="99164" extrusionOk="0">
                    <a:moveTo>
                      <a:pt x="953" y="62017"/>
                    </a:moveTo>
                    <a:cubicBezTo>
                      <a:pt x="1905" y="53445"/>
                      <a:pt x="4763" y="44872"/>
                      <a:pt x="7620" y="38205"/>
                    </a:cubicBezTo>
                    <a:cubicBezTo>
                      <a:pt x="13335" y="24870"/>
                      <a:pt x="25717" y="17250"/>
                      <a:pt x="39053" y="10582"/>
                    </a:cubicBezTo>
                    <a:cubicBezTo>
                      <a:pt x="50482" y="4867"/>
                      <a:pt x="62865" y="-848"/>
                      <a:pt x="76200" y="105"/>
                    </a:cubicBezTo>
                    <a:cubicBezTo>
                      <a:pt x="78105" y="105"/>
                      <a:pt x="80963" y="1057"/>
                      <a:pt x="81915" y="2962"/>
                    </a:cubicBezTo>
                    <a:cubicBezTo>
                      <a:pt x="82867" y="4867"/>
                      <a:pt x="80963" y="7725"/>
                      <a:pt x="79057" y="8677"/>
                    </a:cubicBezTo>
                    <a:cubicBezTo>
                      <a:pt x="68580" y="18202"/>
                      <a:pt x="62865" y="29632"/>
                      <a:pt x="56197" y="42015"/>
                    </a:cubicBezTo>
                    <a:cubicBezTo>
                      <a:pt x="53340" y="47730"/>
                      <a:pt x="48578" y="52492"/>
                      <a:pt x="43815" y="56302"/>
                    </a:cubicBezTo>
                    <a:cubicBezTo>
                      <a:pt x="31432" y="67732"/>
                      <a:pt x="12382" y="77257"/>
                      <a:pt x="7620" y="93450"/>
                    </a:cubicBezTo>
                    <a:cubicBezTo>
                      <a:pt x="6667" y="95355"/>
                      <a:pt x="6667" y="98212"/>
                      <a:pt x="3810" y="99165"/>
                    </a:cubicBezTo>
                    <a:cubicBezTo>
                      <a:pt x="1905" y="94402"/>
                      <a:pt x="0" y="87735"/>
                      <a:pt x="0" y="82020"/>
                    </a:cubicBezTo>
                    <a:cubicBezTo>
                      <a:pt x="0" y="76305"/>
                      <a:pt x="0" y="69637"/>
                      <a:pt x="953" y="6201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2" name="Google Shape;1222;p9"/>
              <p:cNvSpPr/>
              <p:nvPr/>
            </p:nvSpPr>
            <p:spPr>
              <a:xfrm>
                <a:off x="4839652" y="3184126"/>
                <a:ext cx="123019" cy="50710"/>
              </a:xfrm>
              <a:custGeom>
                <a:avLst/>
                <a:gdLst/>
                <a:ahLst/>
                <a:cxnLst/>
                <a:rect l="l" t="t" r="r" b="b"/>
                <a:pathLst>
                  <a:path w="123019" h="50710" extrusionOk="0">
                    <a:moveTo>
                      <a:pt x="33338" y="4843"/>
                    </a:moveTo>
                    <a:cubicBezTo>
                      <a:pt x="41910" y="1986"/>
                      <a:pt x="49530" y="1033"/>
                      <a:pt x="58102" y="81"/>
                    </a:cubicBezTo>
                    <a:cubicBezTo>
                      <a:pt x="72390" y="-872"/>
                      <a:pt x="84772" y="6748"/>
                      <a:pt x="96202" y="15321"/>
                    </a:cubicBezTo>
                    <a:cubicBezTo>
                      <a:pt x="105727" y="22941"/>
                      <a:pt x="117157" y="31513"/>
                      <a:pt x="121920" y="43896"/>
                    </a:cubicBezTo>
                    <a:cubicBezTo>
                      <a:pt x="122872" y="45801"/>
                      <a:pt x="123825" y="48658"/>
                      <a:pt x="121920" y="49611"/>
                    </a:cubicBezTo>
                    <a:cubicBezTo>
                      <a:pt x="120015" y="51516"/>
                      <a:pt x="117157" y="50563"/>
                      <a:pt x="115252" y="49611"/>
                    </a:cubicBezTo>
                    <a:cubicBezTo>
                      <a:pt x="101917" y="43896"/>
                      <a:pt x="89535" y="44848"/>
                      <a:pt x="75247" y="43896"/>
                    </a:cubicBezTo>
                    <a:cubicBezTo>
                      <a:pt x="68580" y="43896"/>
                      <a:pt x="62865" y="41991"/>
                      <a:pt x="56197" y="39133"/>
                    </a:cubicBezTo>
                    <a:cubicBezTo>
                      <a:pt x="40005" y="33418"/>
                      <a:pt x="23813" y="20083"/>
                      <a:pt x="6667" y="22941"/>
                    </a:cubicBezTo>
                    <a:cubicBezTo>
                      <a:pt x="3810" y="22941"/>
                      <a:pt x="1905" y="23893"/>
                      <a:pt x="0" y="22941"/>
                    </a:cubicBezTo>
                    <a:cubicBezTo>
                      <a:pt x="3810" y="19131"/>
                      <a:pt x="8572" y="14368"/>
                      <a:pt x="13335" y="12463"/>
                    </a:cubicBezTo>
                    <a:cubicBezTo>
                      <a:pt x="20002" y="9606"/>
                      <a:pt x="26670" y="6748"/>
                      <a:pt x="33338" y="4843"/>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223" name="Google Shape;1223;p9"/>
              <p:cNvGrpSpPr/>
              <p:nvPr/>
            </p:nvGrpSpPr>
            <p:grpSpPr>
              <a:xfrm>
                <a:off x="5783335" y="2166533"/>
                <a:ext cx="123117" cy="119466"/>
                <a:chOff x="5783335" y="2166533"/>
                <a:chExt cx="123117" cy="119466"/>
              </a:xfrm>
            </p:grpSpPr>
            <p:sp>
              <p:nvSpPr>
                <p:cNvPr id="1224" name="Google Shape;1224;p9"/>
                <p:cNvSpPr/>
                <p:nvPr/>
              </p:nvSpPr>
              <p:spPr>
                <a:xfrm>
                  <a:off x="5783335" y="2166937"/>
                  <a:ext cx="123117" cy="119062"/>
                </a:xfrm>
                <a:custGeom>
                  <a:avLst/>
                  <a:gdLst/>
                  <a:ahLst/>
                  <a:cxnLst/>
                  <a:rect l="l" t="t" r="r" b="b"/>
                  <a:pathLst>
                    <a:path w="123117" h="119062" extrusionOk="0">
                      <a:moveTo>
                        <a:pt x="117402" y="114300"/>
                      </a:moveTo>
                      <a:lnTo>
                        <a:pt x="123117" y="119063"/>
                      </a:lnTo>
                      <a:cubicBezTo>
                        <a:pt x="75492" y="105728"/>
                        <a:pt x="-11185" y="80010"/>
                        <a:pt x="1197" y="0"/>
                      </a:cubicBezTo>
                      <a:cubicBezTo>
                        <a:pt x="20247" y="17145"/>
                        <a:pt x="36440" y="40005"/>
                        <a:pt x="53584" y="59055"/>
                      </a:cubicBezTo>
                      <a:cubicBezTo>
                        <a:pt x="72634" y="80010"/>
                        <a:pt x="98352" y="94297"/>
                        <a:pt x="117402" y="11430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5" name="Google Shape;1225;p9"/>
                <p:cNvSpPr/>
                <p:nvPr/>
              </p:nvSpPr>
              <p:spPr>
                <a:xfrm>
                  <a:off x="5784532" y="2166533"/>
                  <a:ext cx="121920" cy="119466"/>
                </a:xfrm>
                <a:custGeom>
                  <a:avLst/>
                  <a:gdLst/>
                  <a:ahLst/>
                  <a:cxnLst/>
                  <a:rect l="l" t="t" r="r" b="b"/>
                  <a:pathLst>
                    <a:path w="121920" h="119466" extrusionOk="0">
                      <a:moveTo>
                        <a:pt x="121920" y="119467"/>
                      </a:moveTo>
                      <a:cubicBezTo>
                        <a:pt x="101918" y="101369"/>
                        <a:pt x="74295" y="85177"/>
                        <a:pt x="54293" y="65174"/>
                      </a:cubicBezTo>
                      <a:cubicBezTo>
                        <a:pt x="37148" y="47077"/>
                        <a:pt x="14288" y="13739"/>
                        <a:pt x="0" y="404"/>
                      </a:cubicBezTo>
                      <a:cubicBezTo>
                        <a:pt x="29528" y="-2453"/>
                        <a:pt x="56198" y="9929"/>
                        <a:pt x="73343" y="34694"/>
                      </a:cubicBezTo>
                      <a:cubicBezTo>
                        <a:pt x="91440" y="57554"/>
                        <a:pt x="108585" y="104227"/>
                        <a:pt x="121920" y="11946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26" name="Google Shape;1226;p9"/>
              <p:cNvGrpSpPr/>
              <p:nvPr/>
            </p:nvGrpSpPr>
            <p:grpSpPr>
              <a:xfrm>
                <a:off x="4806724" y="2220277"/>
                <a:ext cx="106270" cy="134302"/>
                <a:chOff x="4806724" y="2220277"/>
                <a:chExt cx="106270" cy="134302"/>
              </a:xfrm>
            </p:grpSpPr>
            <p:sp>
              <p:nvSpPr>
                <p:cNvPr id="1227" name="Google Shape;1227;p9"/>
                <p:cNvSpPr/>
                <p:nvPr/>
              </p:nvSpPr>
              <p:spPr>
                <a:xfrm>
                  <a:off x="4806724" y="2220277"/>
                  <a:ext cx="105318" cy="133416"/>
                </a:xfrm>
                <a:custGeom>
                  <a:avLst/>
                  <a:gdLst/>
                  <a:ahLst/>
                  <a:cxnLst/>
                  <a:rect l="l" t="t" r="r" b="b"/>
                  <a:pathLst>
                    <a:path w="105318" h="133416" extrusionOk="0">
                      <a:moveTo>
                        <a:pt x="4353" y="0"/>
                      </a:moveTo>
                      <a:cubicBezTo>
                        <a:pt x="5306" y="0"/>
                        <a:pt x="13878" y="2857"/>
                        <a:pt x="16736" y="4763"/>
                      </a:cubicBezTo>
                      <a:cubicBezTo>
                        <a:pt x="27213" y="14288"/>
                        <a:pt x="31976" y="24765"/>
                        <a:pt x="37691" y="36195"/>
                      </a:cubicBezTo>
                      <a:cubicBezTo>
                        <a:pt x="45311" y="48577"/>
                        <a:pt x="54836" y="60007"/>
                        <a:pt x="60551" y="73342"/>
                      </a:cubicBezTo>
                      <a:cubicBezTo>
                        <a:pt x="66266" y="85725"/>
                        <a:pt x="71028" y="97155"/>
                        <a:pt x="78648" y="107632"/>
                      </a:cubicBezTo>
                      <a:cubicBezTo>
                        <a:pt x="85316" y="117157"/>
                        <a:pt x="97698" y="124777"/>
                        <a:pt x="105318" y="133350"/>
                      </a:cubicBezTo>
                      <a:cubicBezTo>
                        <a:pt x="89126" y="134302"/>
                        <a:pt x="72933" y="124777"/>
                        <a:pt x="63408" y="118110"/>
                      </a:cubicBezTo>
                      <a:cubicBezTo>
                        <a:pt x="45311" y="105727"/>
                        <a:pt x="26261" y="89535"/>
                        <a:pt x="13878" y="70485"/>
                      </a:cubicBezTo>
                      <a:cubicBezTo>
                        <a:pt x="-1362" y="48577"/>
                        <a:pt x="-3267" y="24765"/>
                        <a:pt x="4353"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8" name="Google Shape;1228;p9"/>
                <p:cNvSpPr/>
                <p:nvPr/>
              </p:nvSpPr>
              <p:spPr>
                <a:xfrm>
                  <a:off x="4811077" y="2220277"/>
                  <a:ext cx="101917" cy="134302"/>
                </a:xfrm>
                <a:custGeom>
                  <a:avLst/>
                  <a:gdLst/>
                  <a:ahLst/>
                  <a:cxnLst/>
                  <a:rect l="l" t="t" r="r" b="b"/>
                  <a:pathLst>
                    <a:path w="101917" h="134302" extrusionOk="0">
                      <a:moveTo>
                        <a:pt x="0" y="0"/>
                      </a:moveTo>
                      <a:cubicBezTo>
                        <a:pt x="30480" y="0"/>
                        <a:pt x="61913" y="23813"/>
                        <a:pt x="69532" y="52388"/>
                      </a:cubicBezTo>
                      <a:cubicBezTo>
                        <a:pt x="77152" y="81915"/>
                        <a:pt x="75247" y="111442"/>
                        <a:pt x="101917" y="134302"/>
                      </a:cubicBezTo>
                      <a:cubicBezTo>
                        <a:pt x="80010" y="122872"/>
                        <a:pt x="61913" y="94297"/>
                        <a:pt x="46672" y="69532"/>
                      </a:cubicBezTo>
                      <a:cubicBezTo>
                        <a:pt x="34290" y="47625"/>
                        <a:pt x="21907" y="14288"/>
                        <a:pt x="0"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29" name="Google Shape;1229;p9"/>
              <p:cNvGrpSpPr/>
              <p:nvPr/>
            </p:nvGrpSpPr>
            <p:grpSpPr>
              <a:xfrm>
                <a:off x="4876902" y="2799397"/>
                <a:ext cx="74192" cy="117548"/>
                <a:chOff x="4876902" y="2799397"/>
                <a:chExt cx="74192" cy="117548"/>
              </a:xfrm>
            </p:grpSpPr>
            <p:sp>
              <p:nvSpPr>
                <p:cNvPr id="1230" name="Google Shape;1230;p9"/>
                <p:cNvSpPr/>
                <p:nvPr/>
              </p:nvSpPr>
              <p:spPr>
                <a:xfrm>
                  <a:off x="4901565" y="2799397"/>
                  <a:ext cx="49529" cy="117548"/>
                </a:xfrm>
                <a:custGeom>
                  <a:avLst/>
                  <a:gdLst/>
                  <a:ahLst/>
                  <a:cxnLst/>
                  <a:rect l="l" t="t" r="r" b="b"/>
                  <a:pathLst>
                    <a:path w="49529" h="117548" extrusionOk="0">
                      <a:moveTo>
                        <a:pt x="0" y="117158"/>
                      </a:moveTo>
                      <a:cubicBezTo>
                        <a:pt x="21907" y="120968"/>
                        <a:pt x="44767" y="96203"/>
                        <a:pt x="45720" y="73343"/>
                      </a:cubicBezTo>
                      <a:cubicBezTo>
                        <a:pt x="45720" y="60008"/>
                        <a:pt x="38100" y="33338"/>
                        <a:pt x="49530" y="0"/>
                      </a:cubicBezTo>
                      <a:cubicBezTo>
                        <a:pt x="34290" y="20955"/>
                        <a:pt x="24765" y="24765"/>
                        <a:pt x="14288" y="45720"/>
                      </a:cubicBezTo>
                      <a:cubicBezTo>
                        <a:pt x="4763" y="65723"/>
                        <a:pt x="7620" y="100013"/>
                        <a:pt x="0" y="117158"/>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1" name="Google Shape;1231;p9"/>
                <p:cNvSpPr/>
                <p:nvPr/>
              </p:nvSpPr>
              <p:spPr>
                <a:xfrm>
                  <a:off x="4876902" y="2799397"/>
                  <a:ext cx="73239" cy="117157"/>
                </a:xfrm>
                <a:custGeom>
                  <a:avLst/>
                  <a:gdLst/>
                  <a:ahLst/>
                  <a:cxnLst/>
                  <a:rect l="l" t="t" r="r" b="b"/>
                  <a:pathLst>
                    <a:path w="73239" h="117157" extrusionOk="0">
                      <a:moveTo>
                        <a:pt x="2755" y="62865"/>
                      </a:moveTo>
                      <a:cubicBezTo>
                        <a:pt x="-4865" y="80963"/>
                        <a:pt x="3707" y="110490"/>
                        <a:pt x="23710" y="117158"/>
                      </a:cubicBezTo>
                      <a:cubicBezTo>
                        <a:pt x="40855" y="104775"/>
                        <a:pt x="43712" y="79058"/>
                        <a:pt x="45617" y="71438"/>
                      </a:cubicBezTo>
                      <a:cubicBezTo>
                        <a:pt x="50380" y="47625"/>
                        <a:pt x="56095" y="24765"/>
                        <a:pt x="73240" y="0"/>
                      </a:cubicBezTo>
                      <a:cubicBezTo>
                        <a:pt x="67525" y="6668"/>
                        <a:pt x="58000" y="8573"/>
                        <a:pt x="50380" y="13335"/>
                      </a:cubicBezTo>
                      <a:cubicBezTo>
                        <a:pt x="33235" y="23813"/>
                        <a:pt x="12280" y="42863"/>
                        <a:pt x="2755" y="6286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32" name="Google Shape;1232;p9"/>
              <p:cNvGrpSpPr/>
              <p:nvPr/>
            </p:nvGrpSpPr>
            <p:grpSpPr>
              <a:xfrm>
                <a:off x="5757738" y="2764643"/>
                <a:ext cx="100136" cy="112858"/>
                <a:chOff x="5757738" y="2764643"/>
                <a:chExt cx="100136" cy="112858"/>
              </a:xfrm>
            </p:grpSpPr>
            <p:sp>
              <p:nvSpPr>
                <p:cNvPr id="1233" name="Google Shape;1233;p9"/>
                <p:cNvSpPr/>
                <p:nvPr/>
              </p:nvSpPr>
              <p:spPr>
                <a:xfrm>
                  <a:off x="5757738" y="2764643"/>
                  <a:ext cx="100136" cy="112858"/>
                </a:xfrm>
                <a:custGeom>
                  <a:avLst/>
                  <a:gdLst/>
                  <a:ahLst/>
                  <a:cxnLst/>
                  <a:rect l="l" t="t" r="r" b="b"/>
                  <a:pathLst>
                    <a:path w="100136" h="112858" extrusionOk="0">
                      <a:moveTo>
                        <a:pt x="2981" y="35706"/>
                      </a:moveTo>
                      <a:cubicBezTo>
                        <a:pt x="1076" y="29039"/>
                        <a:pt x="-5591" y="-4299"/>
                        <a:pt x="10601" y="464"/>
                      </a:cubicBezTo>
                      <a:lnTo>
                        <a:pt x="12506" y="464"/>
                      </a:lnTo>
                      <a:cubicBezTo>
                        <a:pt x="37271" y="8084"/>
                        <a:pt x="51559" y="30944"/>
                        <a:pt x="61084" y="53804"/>
                      </a:cubicBezTo>
                      <a:cubicBezTo>
                        <a:pt x="65846" y="66186"/>
                        <a:pt x="69656" y="77616"/>
                        <a:pt x="76324" y="88094"/>
                      </a:cubicBezTo>
                      <a:cubicBezTo>
                        <a:pt x="82991" y="98571"/>
                        <a:pt x="92516" y="104286"/>
                        <a:pt x="100136" y="112859"/>
                      </a:cubicBezTo>
                      <a:cubicBezTo>
                        <a:pt x="71561" y="110001"/>
                        <a:pt x="45844" y="94761"/>
                        <a:pt x="26794" y="74759"/>
                      </a:cubicBezTo>
                      <a:cubicBezTo>
                        <a:pt x="13459" y="63329"/>
                        <a:pt x="6791" y="51899"/>
                        <a:pt x="2981" y="35706"/>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4" name="Google Shape;1234;p9"/>
                <p:cNvSpPr/>
                <p:nvPr/>
              </p:nvSpPr>
              <p:spPr>
                <a:xfrm>
                  <a:off x="5757738" y="2764643"/>
                  <a:ext cx="100136" cy="111906"/>
                </a:xfrm>
                <a:custGeom>
                  <a:avLst/>
                  <a:gdLst/>
                  <a:ahLst/>
                  <a:cxnLst/>
                  <a:rect l="l" t="t" r="r" b="b"/>
                  <a:pathLst>
                    <a:path w="100136" h="111906" extrusionOk="0">
                      <a:moveTo>
                        <a:pt x="2981" y="35706"/>
                      </a:moveTo>
                      <a:cubicBezTo>
                        <a:pt x="1076" y="29039"/>
                        <a:pt x="-5591" y="-4299"/>
                        <a:pt x="10601" y="464"/>
                      </a:cubicBezTo>
                      <a:lnTo>
                        <a:pt x="12506" y="464"/>
                      </a:lnTo>
                      <a:cubicBezTo>
                        <a:pt x="12506" y="464"/>
                        <a:pt x="13459" y="464"/>
                        <a:pt x="13459" y="464"/>
                      </a:cubicBezTo>
                      <a:cubicBezTo>
                        <a:pt x="13459" y="464"/>
                        <a:pt x="13459" y="1416"/>
                        <a:pt x="13459" y="1416"/>
                      </a:cubicBezTo>
                      <a:cubicBezTo>
                        <a:pt x="19174" y="11894"/>
                        <a:pt x="25841" y="21419"/>
                        <a:pt x="32509" y="30944"/>
                      </a:cubicBezTo>
                      <a:cubicBezTo>
                        <a:pt x="46796" y="64281"/>
                        <a:pt x="63941" y="99524"/>
                        <a:pt x="99184" y="110954"/>
                      </a:cubicBezTo>
                      <a:cubicBezTo>
                        <a:pt x="99184" y="110954"/>
                        <a:pt x="99184" y="110954"/>
                        <a:pt x="100136" y="111906"/>
                      </a:cubicBezTo>
                      <a:cubicBezTo>
                        <a:pt x="71561" y="109049"/>
                        <a:pt x="45844" y="93809"/>
                        <a:pt x="26794" y="73806"/>
                      </a:cubicBezTo>
                      <a:cubicBezTo>
                        <a:pt x="13459" y="63329"/>
                        <a:pt x="6791" y="51899"/>
                        <a:pt x="2981" y="35706"/>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1235" name="Google Shape;1235;p9"/>
            <p:cNvGrpSpPr/>
            <p:nvPr/>
          </p:nvGrpSpPr>
          <p:grpSpPr>
            <a:xfrm flipH="1">
              <a:off x="2740581" y="-52189"/>
              <a:ext cx="255031" cy="2229112"/>
              <a:chOff x="2960369" y="1253489"/>
              <a:chExt cx="255031" cy="2229112"/>
            </a:xfrm>
          </p:grpSpPr>
          <p:grpSp>
            <p:nvGrpSpPr>
              <p:cNvPr id="1236" name="Google Shape;1236;p9"/>
              <p:cNvGrpSpPr/>
              <p:nvPr/>
            </p:nvGrpSpPr>
            <p:grpSpPr>
              <a:xfrm>
                <a:off x="3010486" y="1253489"/>
                <a:ext cx="186103" cy="2229112"/>
                <a:chOff x="3010486" y="1253489"/>
                <a:chExt cx="186103" cy="2229112"/>
              </a:xfrm>
            </p:grpSpPr>
            <p:sp>
              <p:nvSpPr>
                <p:cNvPr id="1237" name="Google Shape;1237;p9"/>
                <p:cNvSpPr/>
                <p:nvPr/>
              </p:nvSpPr>
              <p:spPr>
                <a:xfrm>
                  <a:off x="3010486" y="1253489"/>
                  <a:ext cx="186103" cy="2229112"/>
                </a:xfrm>
                <a:custGeom>
                  <a:avLst/>
                  <a:gdLst/>
                  <a:ahLst/>
                  <a:cxnLst/>
                  <a:rect l="l" t="t" r="r" b="b"/>
                  <a:pathLst>
                    <a:path w="186103" h="2229112" extrusionOk="0">
                      <a:moveTo>
                        <a:pt x="186103" y="30480"/>
                      </a:moveTo>
                      <a:cubicBezTo>
                        <a:pt x="167053" y="20003"/>
                        <a:pt x="148956" y="10478"/>
                        <a:pt x="129906" y="0"/>
                      </a:cubicBezTo>
                      <a:cubicBezTo>
                        <a:pt x="59421" y="83820"/>
                        <a:pt x="13701" y="188595"/>
                        <a:pt x="4176" y="299085"/>
                      </a:cubicBezTo>
                      <a:cubicBezTo>
                        <a:pt x="-10112" y="461010"/>
                        <a:pt x="13701" y="620078"/>
                        <a:pt x="53706" y="776288"/>
                      </a:cubicBezTo>
                      <a:cubicBezTo>
                        <a:pt x="80376" y="882015"/>
                        <a:pt x="116571" y="983932"/>
                        <a:pt x="128001" y="1093470"/>
                      </a:cubicBezTo>
                      <a:cubicBezTo>
                        <a:pt x="139431" y="1207770"/>
                        <a:pt x="129906" y="1324928"/>
                        <a:pt x="97521" y="1435418"/>
                      </a:cubicBezTo>
                      <a:cubicBezTo>
                        <a:pt x="80376" y="1495425"/>
                        <a:pt x="56563" y="1553528"/>
                        <a:pt x="44181" y="1614488"/>
                      </a:cubicBezTo>
                      <a:cubicBezTo>
                        <a:pt x="27988" y="1694498"/>
                        <a:pt x="30846" y="1778318"/>
                        <a:pt x="52753" y="1856423"/>
                      </a:cubicBezTo>
                      <a:cubicBezTo>
                        <a:pt x="80376" y="1954530"/>
                        <a:pt x="162291" y="2064068"/>
                        <a:pt x="117523" y="2167890"/>
                      </a:cubicBezTo>
                      <a:cubicBezTo>
                        <a:pt x="112761" y="2179320"/>
                        <a:pt x="106093" y="2190750"/>
                        <a:pt x="95616" y="2197418"/>
                      </a:cubicBezTo>
                      <a:cubicBezTo>
                        <a:pt x="80376" y="2205990"/>
                        <a:pt x="59421" y="2200275"/>
                        <a:pt x="48943" y="2186940"/>
                      </a:cubicBezTo>
                      <a:cubicBezTo>
                        <a:pt x="38466" y="2172653"/>
                        <a:pt x="37513" y="2152650"/>
                        <a:pt x="46086" y="2137410"/>
                      </a:cubicBezTo>
                      <a:cubicBezTo>
                        <a:pt x="27988" y="2147888"/>
                        <a:pt x="20368" y="2172653"/>
                        <a:pt x="27036" y="2192655"/>
                      </a:cubicBezTo>
                      <a:cubicBezTo>
                        <a:pt x="33703" y="2212658"/>
                        <a:pt x="53706" y="2226945"/>
                        <a:pt x="74661" y="2228850"/>
                      </a:cubicBezTo>
                      <a:cubicBezTo>
                        <a:pt x="95616" y="2230755"/>
                        <a:pt x="116571" y="2222183"/>
                        <a:pt x="131811" y="2206943"/>
                      </a:cubicBezTo>
                      <a:cubicBezTo>
                        <a:pt x="139431" y="2198370"/>
                        <a:pt x="146098" y="2188845"/>
                        <a:pt x="151813" y="2179320"/>
                      </a:cubicBezTo>
                      <a:cubicBezTo>
                        <a:pt x="168006" y="2152650"/>
                        <a:pt x="168958" y="2138363"/>
                        <a:pt x="168958" y="2108835"/>
                      </a:cubicBezTo>
                      <a:cubicBezTo>
                        <a:pt x="168958" y="2077403"/>
                        <a:pt x="164196" y="2046923"/>
                        <a:pt x="152766" y="2017395"/>
                      </a:cubicBezTo>
                      <a:cubicBezTo>
                        <a:pt x="140383" y="1983105"/>
                        <a:pt x="121333" y="1951673"/>
                        <a:pt x="107046" y="1918335"/>
                      </a:cubicBezTo>
                      <a:cubicBezTo>
                        <a:pt x="49896" y="1788795"/>
                        <a:pt x="68946" y="1641158"/>
                        <a:pt x="107046" y="1508760"/>
                      </a:cubicBezTo>
                      <a:cubicBezTo>
                        <a:pt x="134668" y="1412558"/>
                        <a:pt x="172768" y="1317308"/>
                        <a:pt x="179436" y="1216343"/>
                      </a:cubicBezTo>
                      <a:cubicBezTo>
                        <a:pt x="190866" y="1043940"/>
                        <a:pt x="151813" y="872490"/>
                        <a:pt x="92758" y="712470"/>
                      </a:cubicBezTo>
                      <a:cubicBezTo>
                        <a:pt x="12748" y="498158"/>
                        <a:pt x="40371" y="211455"/>
                        <a:pt x="186103" y="30480"/>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8" name="Google Shape;1238;p9"/>
                <p:cNvSpPr/>
                <p:nvPr/>
              </p:nvSpPr>
              <p:spPr>
                <a:xfrm>
                  <a:off x="3026239" y="1265872"/>
                  <a:ext cx="170350" cy="2214825"/>
                </a:xfrm>
                <a:custGeom>
                  <a:avLst/>
                  <a:gdLst/>
                  <a:ahLst/>
                  <a:cxnLst/>
                  <a:rect l="l" t="t" r="r" b="b"/>
                  <a:pathLst>
                    <a:path w="170350" h="2214825" extrusionOk="0">
                      <a:moveTo>
                        <a:pt x="170351" y="18097"/>
                      </a:moveTo>
                      <a:cubicBezTo>
                        <a:pt x="158921" y="12382"/>
                        <a:pt x="148443" y="6667"/>
                        <a:pt x="137013" y="0"/>
                      </a:cubicBezTo>
                      <a:cubicBezTo>
                        <a:pt x="105581" y="41910"/>
                        <a:pt x="73196" y="80010"/>
                        <a:pt x="53193" y="130492"/>
                      </a:cubicBezTo>
                      <a:cubicBezTo>
                        <a:pt x="44621" y="151447"/>
                        <a:pt x="36048" y="173355"/>
                        <a:pt x="27476" y="194310"/>
                      </a:cubicBezTo>
                      <a:cubicBezTo>
                        <a:pt x="4616" y="250507"/>
                        <a:pt x="8426" y="320992"/>
                        <a:pt x="2711" y="381000"/>
                      </a:cubicBezTo>
                      <a:cubicBezTo>
                        <a:pt x="-13482" y="537210"/>
                        <a:pt x="46526" y="696278"/>
                        <a:pt x="85578" y="844868"/>
                      </a:cubicBezTo>
                      <a:cubicBezTo>
                        <a:pt x="105581" y="920115"/>
                        <a:pt x="126536" y="996315"/>
                        <a:pt x="136061" y="1073468"/>
                      </a:cubicBezTo>
                      <a:cubicBezTo>
                        <a:pt x="139871" y="1109662"/>
                        <a:pt x="149396" y="1186815"/>
                        <a:pt x="114153" y="1215390"/>
                      </a:cubicBezTo>
                      <a:cubicBezTo>
                        <a:pt x="112248" y="1252537"/>
                        <a:pt x="108438" y="1289685"/>
                        <a:pt x="101771" y="1326833"/>
                      </a:cubicBezTo>
                      <a:cubicBezTo>
                        <a:pt x="123678" y="1366837"/>
                        <a:pt x="68433" y="1505903"/>
                        <a:pt x="61766" y="1528762"/>
                      </a:cubicBezTo>
                      <a:cubicBezTo>
                        <a:pt x="33191" y="1626870"/>
                        <a:pt x="20808" y="1735455"/>
                        <a:pt x="49383" y="1835468"/>
                      </a:cubicBezTo>
                      <a:cubicBezTo>
                        <a:pt x="62718" y="1884998"/>
                        <a:pt x="88436" y="1929765"/>
                        <a:pt x="107486" y="1977390"/>
                      </a:cubicBezTo>
                      <a:cubicBezTo>
                        <a:pt x="142728" y="2027873"/>
                        <a:pt x="144633" y="2114550"/>
                        <a:pt x="120821" y="2161222"/>
                      </a:cubicBezTo>
                      <a:cubicBezTo>
                        <a:pt x="89388" y="2225040"/>
                        <a:pt x="6521" y="2205038"/>
                        <a:pt x="10331" y="2144078"/>
                      </a:cubicBezTo>
                      <a:cubicBezTo>
                        <a:pt x="5568" y="2154555"/>
                        <a:pt x="4616" y="2167890"/>
                        <a:pt x="8426" y="2178368"/>
                      </a:cubicBezTo>
                      <a:cubicBezTo>
                        <a:pt x="15093" y="2198370"/>
                        <a:pt x="35096" y="2212658"/>
                        <a:pt x="56051" y="2214563"/>
                      </a:cubicBezTo>
                      <a:cubicBezTo>
                        <a:pt x="77006" y="2216468"/>
                        <a:pt x="97961" y="2207895"/>
                        <a:pt x="113201" y="2192655"/>
                      </a:cubicBezTo>
                      <a:cubicBezTo>
                        <a:pt x="120821" y="2184083"/>
                        <a:pt x="127488" y="2174558"/>
                        <a:pt x="133203" y="2165033"/>
                      </a:cubicBezTo>
                      <a:cubicBezTo>
                        <a:pt x="149396" y="2138363"/>
                        <a:pt x="150348" y="2124075"/>
                        <a:pt x="150348" y="2094547"/>
                      </a:cubicBezTo>
                      <a:cubicBezTo>
                        <a:pt x="150348" y="2063115"/>
                        <a:pt x="145586" y="2032635"/>
                        <a:pt x="134156" y="2003108"/>
                      </a:cubicBezTo>
                      <a:cubicBezTo>
                        <a:pt x="121773" y="1968818"/>
                        <a:pt x="102723" y="1937385"/>
                        <a:pt x="88436" y="1904048"/>
                      </a:cubicBezTo>
                      <a:cubicBezTo>
                        <a:pt x="31286" y="1774508"/>
                        <a:pt x="50336" y="1626870"/>
                        <a:pt x="88436" y="1494473"/>
                      </a:cubicBezTo>
                      <a:cubicBezTo>
                        <a:pt x="116058" y="1398270"/>
                        <a:pt x="154158" y="1303020"/>
                        <a:pt x="160826" y="1202055"/>
                      </a:cubicBezTo>
                      <a:cubicBezTo>
                        <a:pt x="172256" y="1029653"/>
                        <a:pt x="133203" y="858203"/>
                        <a:pt x="74148" y="698182"/>
                      </a:cubicBezTo>
                      <a:cubicBezTo>
                        <a:pt x="-3004" y="485775"/>
                        <a:pt x="24618" y="199072"/>
                        <a:pt x="170351" y="1809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39" name="Google Shape;1239;p9"/>
              <p:cNvGrpSpPr/>
              <p:nvPr/>
            </p:nvGrpSpPr>
            <p:grpSpPr>
              <a:xfrm>
                <a:off x="2960369" y="1423035"/>
                <a:ext cx="255031" cy="1787842"/>
                <a:chOff x="2960369" y="1423035"/>
                <a:chExt cx="255031" cy="1787842"/>
              </a:xfrm>
            </p:grpSpPr>
            <p:sp>
              <p:nvSpPr>
                <p:cNvPr id="1240" name="Google Shape;1240;p9"/>
                <p:cNvSpPr/>
                <p:nvPr/>
              </p:nvSpPr>
              <p:spPr>
                <a:xfrm>
                  <a:off x="3146244" y="2201941"/>
                  <a:ext cx="69156" cy="125015"/>
                </a:xfrm>
                <a:custGeom>
                  <a:avLst/>
                  <a:gdLst/>
                  <a:ahLst/>
                  <a:cxnLst/>
                  <a:rect l="l" t="t" r="r" b="b"/>
                  <a:pathLst>
                    <a:path w="69156" h="125015" extrusionOk="0">
                      <a:moveTo>
                        <a:pt x="68443" y="86916"/>
                      </a:moveTo>
                      <a:cubicBezTo>
                        <a:pt x="69395" y="77391"/>
                        <a:pt x="69395" y="67866"/>
                        <a:pt x="68443" y="59293"/>
                      </a:cubicBezTo>
                      <a:cubicBezTo>
                        <a:pt x="66538" y="43101"/>
                        <a:pt x="55108" y="31671"/>
                        <a:pt x="43678" y="22146"/>
                      </a:cubicBezTo>
                      <a:cubicBezTo>
                        <a:pt x="33200" y="13573"/>
                        <a:pt x="21770" y="3096"/>
                        <a:pt x="7483" y="238"/>
                      </a:cubicBezTo>
                      <a:cubicBezTo>
                        <a:pt x="5578" y="238"/>
                        <a:pt x="2720" y="-714"/>
                        <a:pt x="815" y="1191"/>
                      </a:cubicBezTo>
                      <a:cubicBezTo>
                        <a:pt x="-1090" y="3096"/>
                        <a:pt x="815" y="5953"/>
                        <a:pt x="1768" y="7858"/>
                      </a:cubicBezTo>
                      <a:cubicBezTo>
                        <a:pt x="10340" y="21193"/>
                        <a:pt x="13198" y="34528"/>
                        <a:pt x="17008" y="48816"/>
                      </a:cubicBezTo>
                      <a:cubicBezTo>
                        <a:pt x="18913" y="55483"/>
                        <a:pt x="21770" y="62151"/>
                        <a:pt x="25580" y="67866"/>
                      </a:cubicBezTo>
                      <a:cubicBezTo>
                        <a:pt x="35105" y="83106"/>
                        <a:pt x="52250" y="98346"/>
                        <a:pt x="53203" y="117396"/>
                      </a:cubicBezTo>
                      <a:cubicBezTo>
                        <a:pt x="53203" y="120253"/>
                        <a:pt x="53203" y="123111"/>
                        <a:pt x="55108" y="125016"/>
                      </a:cubicBezTo>
                      <a:cubicBezTo>
                        <a:pt x="58918" y="120253"/>
                        <a:pt x="61775" y="113586"/>
                        <a:pt x="63680" y="107871"/>
                      </a:cubicBezTo>
                      <a:cubicBezTo>
                        <a:pt x="65585" y="102156"/>
                        <a:pt x="67490" y="94536"/>
                        <a:pt x="68443" y="86916"/>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1" name="Google Shape;1241;p9"/>
                <p:cNvSpPr/>
                <p:nvPr/>
              </p:nvSpPr>
              <p:spPr>
                <a:xfrm>
                  <a:off x="2974262" y="1423035"/>
                  <a:ext cx="82562" cy="115252"/>
                </a:xfrm>
                <a:custGeom>
                  <a:avLst/>
                  <a:gdLst/>
                  <a:ahLst/>
                  <a:cxnLst/>
                  <a:rect l="l" t="t" r="r" b="b"/>
                  <a:pathLst>
                    <a:path w="82562" h="115252" extrusionOk="0">
                      <a:moveTo>
                        <a:pt x="395" y="74295"/>
                      </a:moveTo>
                      <a:cubicBezTo>
                        <a:pt x="1347" y="64770"/>
                        <a:pt x="2300" y="56197"/>
                        <a:pt x="5157" y="47625"/>
                      </a:cubicBezTo>
                      <a:cubicBezTo>
                        <a:pt x="9920" y="32385"/>
                        <a:pt x="23255" y="22860"/>
                        <a:pt x="36590" y="15240"/>
                      </a:cubicBezTo>
                      <a:cubicBezTo>
                        <a:pt x="48020" y="8572"/>
                        <a:pt x="61355" y="0"/>
                        <a:pt x="75642" y="0"/>
                      </a:cubicBezTo>
                      <a:cubicBezTo>
                        <a:pt x="77547" y="0"/>
                        <a:pt x="80405" y="0"/>
                        <a:pt x="82310" y="1905"/>
                      </a:cubicBezTo>
                      <a:cubicBezTo>
                        <a:pt x="83262" y="3810"/>
                        <a:pt x="81357" y="6667"/>
                        <a:pt x="79452" y="8572"/>
                      </a:cubicBezTo>
                      <a:cubicBezTo>
                        <a:pt x="68975" y="20002"/>
                        <a:pt x="64212" y="32385"/>
                        <a:pt x="57545" y="46672"/>
                      </a:cubicBezTo>
                      <a:cubicBezTo>
                        <a:pt x="54687" y="53340"/>
                        <a:pt x="49925" y="58102"/>
                        <a:pt x="46115" y="63817"/>
                      </a:cubicBezTo>
                      <a:cubicBezTo>
                        <a:pt x="33732" y="77152"/>
                        <a:pt x="13730" y="89535"/>
                        <a:pt x="9920" y="108585"/>
                      </a:cubicBezTo>
                      <a:cubicBezTo>
                        <a:pt x="8967" y="111442"/>
                        <a:pt x="8967" y="114300"/>
                        <a:pt x="7062" y="115252"/>
                      </a:cubicBezTo>
                      <a:cubicBezTo>
                        <a:pt x="4205" y="109538"/>
                        <a:pt x="2300" y="102870"/>
                        <a:pt x="1347" y="97155"/>
                      </a:cubicBezTo>
                      <a:cubicBezTo>
                        <a:pt x="395" y="90488"/>
                        <a:pt x="-558" y="81915"/>
                        <a:pt x="395" y="74295"/>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242" name="Google Shape;1242;p9"/>
                <p:cNvGrpSpPr/>
                <p:nvPr/>
              </p:nvGrpSpPr>
              <p:grpSpPr>
                <a:xfrm>
                  <a:off x="2960369" y="2706722"/>
                  <a:ext cx="147637" cy="109820"/>
                  <a:chOff x="2960369" y="2706722"/>
                  <a:chExt cx="147637" cy="109820"/>
                </a:xfrm>
              </p:grpSpPr>
              <p:sp>
                <p:nvSpPr>
                  <p:cNvPr id="1243" name="Google Shape;1243;p9"/>
                  <p:cNvSpPr/>
                  <p:nvPr/>
                </p:nvSpPr>
                <p:spPr>
                  <a:xfrm>
                    <a:off x="2960369" y="2706722"/>
                    <a:ext cx="146685" cy="109819"/>
                  </a:xfrm>
                  <a:custGeom>
                    <a:avLst/>
                    <a:gdLst/>
                    <a:ahLst/>
                    <a:cxnLst/>
                    <a:rect l="l" t="t" r="r" b="b"/>
                    <a:pathLst>
                      <a:path w="146685" h="109819" extrusionOk="0">
                        <a:moveTo>
                          <a:pt x="5715" y="105057"/>
                        </a:moveTo>
                        <a:lnTo>
                          <a:pt x="0" y="109820"/>
                        </a:lnTo>
                        <a:cubicBezTo>
                          <a:pt x="25718" y="63147"/>
                          <a:pt x="73343" y="-23530"/>
                          <a:pt x="146685" y="5997"/>
                        </a:cubicBezTo>
                        <a:cubicBezTo>
                          <a:pt x="124778" y="23142"/>
                          <a:pt x="99060" y="34572"/>
                          <a:pt x="76200" y="48860"/>
                        </a:cubicBezTo>
                        <a:cubicBezTo>
                          <a:pt x="50483" y="65052"/>
                          <a:pt x="30480" y="87912"/>
                          <a:pt x="5715" y="105057"/>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4" name="Google Shape;1244;p9"/>
                  <p:cNvSpPr/>
                  <p:nvPr/>
                </p:nvSpPr>
                <p:spPr>
                  <a:xfrm>
                    <a:off x="2960369" y="2712720"/>
                    <a:ext cx="147637" cy="103822"/>
                  </a:xfrm>
                  <a:custGeom>
                    <a:avLst/>
                    <a:gdLst/>
                    <a:ahLst/>
                    <a:cxnLst/>
                    <a:rect l="l" t="t" r="r" b="b"/>
                    <a:pathLst>
                      <a:path w="147637" h="103822" extrusionOk="0">
                        <a:moveTo>
                          <a:pt x="0" y="103822"/>
                        </a:moveTo>
                        <a:cubicBezTo>
                          <a:pt x="22860" y="85725"/>
                          <a:pt x="45720" y="60960"/>
                          <a:pt x="70485" y="43815"/>
                        </a:cubicBezTo>
                        <a:cubicBezTo>
                          <a:pt x="92393" y="29527"/>
                          <a:pt x="130493" y="12383"/>
                          <a:pt x="147638" y="0"/>
                        </a:cubicBezTo>
                        <a:cubicBezTo>
                          <a:pt x="142875" y="31433"/>
                          <a:pt x="122873" y="57150"/>
                          <a:pt x="95250" y="70485"/>
                        </a:cubicBezTo>
                        <a:cubicBezTo>
                          <a:pt x="67628" y="82867"/>
                          <a:pt x="19050" y="92392"/>
                          <a:pt x="0" y="10382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45" name="Google Shape;1245;p9"/>
                <p:cNvGrpSpPr/>
                <p:nvPr/>
              </p:nvGrpSpPr>
              <p:grpSpPr>
                <a:xfrm>
                  <a:off x="2979528" y="1912620"/>
                  <a:ext cx="78744" cy="177164"/>
                  <a:chOff x="2979528" y="1912620"/>
                  <a:chExt cx="78744" cy="177164"/>
                </a:xfrm>
              </p:grpSpPr>
              <p:sp>
                <p:nvSpPr>
                  <p:cNvPr id="1246" name="Google Shape;1246;p9"/>
                  <p:cNvSpPr/>
                  <p:nvPr/>
                </p:nvSpPr>
                <p:spPr>
                  <a:xfrm>
                    <a:off x="2979528" y="1912620"/>
                    <a:ext cx="66566" cy="176212"/>
                  </a:xfrm>
                  <a:custGeom>
                    <a:avLst/>
                    <a:gdLst/>
                    <a:ahLst/>
                    <a:cxnLst/>
                    <a:rect l="l" t="t" r="r" b="b"/>
                    <a:pathLst>
                      <a:path w="66566" h="176212" extrusionOk="0">
                        <a:moveTo>
                          <a:pt x="62757" y="0"/>
                        </a:moveTo>
                        <a:cubicBezTo>
                          <a:pt x="63709" y="952"/>
                          <a:pt x="66567" y="9525"/>
                          <a:pt x="66567" y="13335"/>
                        </a:cubicBezTo>
                        <a:cubicBezTo>
                          <a:pt x="65614" y="28575"/>
                          <a:pt x="59899" y="39052"/>
                          <a:pt x="54184" y="52388"/>
                        </a:cubicBezTo>
                        <a:cubicBezTo>
                          <a:pt x="48469" y="67627"/>
                          <a:pt x="45612" y="82867"/>
                          <a:pt x="37992" y="97155"/>
                        </a:cubicBezTo>
                        <a:cubicBezTo>
                          <a:pt x="31324" y="110490"/>
                          <a:pt x="24657" y="121920"/>
                          <a:pt x="21799" y="136207"/>
                        </a:cubicBezTo>
                        <a:cubicBezTo>
                          <a:pt x="18942" y="148590"/>
                          <a:pt x="19894" y="163830"/>
                          <a:pt x="17037" y="176213"/>
                        </a:cubicBezTo>
                        <a:cubicBezTo>
                          <a:pt x="5607" y="163830"/>
                          <a:pt x="1797" y="142875"/>
                          <a:pt x="844" y="130492"/>
                        </a:cubicBezTo>
                        <a:cubicBezTo>
                          <a:pt x="-1061" y="106680"/>
                          <a:pt x="-108" y="79057"/>
                          <a:pt x="7512" y="56197"/>
                        </a:cubicBezTo>
                        <a:cubicBezTo>
                          <a:pt x="17037" y="28575"/>
                          <a:pt x="37039" y="10477"/>
                          <a:pt x="62757"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7" name="Google Shape;1247;p9"/>
                  <p:cNvSpPr/>
                  <p:nvPr/>
                </p:nvSpPr>
                <p:spPr>
                  <a:xfrm>
                    <a:off x="2995514" y="1912620"/>
                    <a:ext cx="62758" cy="177164"/>
                  </a:xfrm>
                  <a:custGeom>
                    <a:avLst/>
                    <a:gdLst/>
                    <a:ahLst/>
                    <a:cxnLst/>
                    <a:rect l="l" t="t" r="r" b="b"/>
                    <a:pathLst>
                      <a:path w="62758" h="177164" extrusionOk="0">
                        <a:moveTo>
                          <a:pt x="46770" y="0"/>
                        </a:moveTo>
                        <a:cubicBezTo>
                          <a:pt x="66773" y="25717"/>
                          <a:pt x="68678" y="69532"/>
                          <a:pt x="48675" y="95250"/>
                        </a:cubicBezTo>
                        <a:cubicBezTo>
                          <a:pt x="28673" y="121920"/>
                          <a:pt x="2003" y="140017"/>
                          <a:pt x="1050" y="177165"/>
                        </a:cubicBezTo>
                        <a:cubicBezTo>
                          <a:pt x="-3712" y="150495"/>
                          <a:pt x="8670" y="116205"/>
                          <a:pt x="19148" y="86677"/>
                        </a:cubicBezTo>
                        <a:cubicBezTo>
                          <a:pt x="28673" y="61913"/>
                          <a:pt x="48675" y="28575"/>
                          <a:pt x="46770"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48" name="Google Shape;1248;p9"/>
                <p:cNvGrpSpPr/>
                <p:nvPr/>
              </p:nvGrpSpPr>
              <p:grpSpPr>
                <a:xfrm>
                  <a:off x="3022559" y="3051672"/>
                  <a:ext cx="51871" cy="159205"/>
                  <a:chOff x="3022559" y="3051672"/>
                  <a:chExt cx="51871" cy="159205"/>
                </a:xfrm>
              </p:grpSpPr>
              <p:sp>
                <p:nvSpPr>
                  <p:cNvPr id="1249" name="Google Shape;1249;p9"/>
                  <p:cNvSpPr/>
                  <p:nvPr/>
                </p:nvSpPr>
                <p:spPr>
                  <a:xfrm>
                    <a:off x="3022559" y="3051672"/>
                    <a:ext cx="51871" cy="159205"/>
                  </a:xfrm>
                  <a:custGeom>
                    <a:avLst/>
                    <a:gdLst/>
                    <a:ahLst/>
                    <a:cxnLst/>
                    <a:rect l="l" t="t" r="r" b="b"/>
                    <a:pathLst>
                      <a:path w="51871" h="159205" extrusionOk="0">
                        <a:moveTo>
                          <a:pt x="9248" y="28712"/>
                        </a:moveTo>
                        <a:cubicBezTo>
                          <a:pt x="13058" y="22045"/>
                          <a:pt x="29250" y="-11293"/>
                          <a:pt x="39728" y="3948"/>
                        </a:cubicBezTo>
                        <a:lnTo>
                          <a:pt x="40680" y="4900"/>
                        </a:lnTo>
                        <a:cubicBezTo>
                          <a:pt x="56873" y="28712"/>
                          <a:pt x="53063" y="58240"/>
                          <a:pt x="44490" y="83005"/>
                        </a:cubicBezTo>
                        <a:cubicBezTo>
                          <a:pt x="40680" y="96340"/>
                          <a:pt x="35918" y="108723"/>
                          <a:pt x="34013" y="122057"/>
                        </a:cubicBezTo>
                        <a:cubicBezTo>
                          <a:pt x="32108" y="135393"/>
                          <a:pt x="35918" y="146823"/>
                          <a:pt x="36870" y="159205"/>
                        </a:cubicBezTo>
                        <a:cubicBezTo>
                          <a:pt x="14963" y="137298"/>
                          <a:pt x="3533" y="106818"/>
                          <a:pt x="675" y="77290"/>
                        </a:cubicBezTo>
                        <a:cubicBezTo>
                          <a:pt x="-1230" y="59193"/>
                          <a:pt x="675" y="44905"/>
                          <a:pt x="9248" y="2871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0" name="Google Shape;1250;p9"/>
                  <p:cNvSpPr/>
                  <p:nvPr/>
                </p:nvSpPr>
                <p:spPr>
                  <a:xfrm>
                    <a:off x="3022559" y="3051672"/>
                    <a:ext cx="41632" cy="159205"/>
                  </a:xfrm>
                  <a:custGeom>
                    <a:avLst/>
                    <a:gdLst/>
                    <a:ahLst/>
                    <a:cxnLst/>
                    <a:rect l="l" t="t" r="r" b="b"/>
                    <a:pathLst>
                      <a:path w="41632" h="159205" extrusionOk="0">
                        <a:moveTo>
                          <a:pt x="9248" y="28712"/>
                        </a:moveTo>
                        <a:cubicBezTo>
                          <a:pt x="13058" y="22045"/>
                          <a:pt x="29250" y="-11293"/>
                          <a:pt x="39728" y="3948"/>
                        </a:cubicBezTo>
                        <a:lnTo>
                          <a:pt x="40680" y="4900"/>
                        </a:lnTo>
                        <a:cubicBezTo>
                          <a:pt x="40680" y="4900"/>
                          <a:pt x="40680" y="5852"/>
                          <a:pt x="41633" y="5852"/>
                        </a:cubicBezTo>
                        <a:cubicBezTo>
                          <a:pt x="41633" y="5852"/>
                          <a:pt x="40680" y="6805"/>
                          <a:pt x="40680" y="6805"/>
                        </a:cubicBezTo>
                        <a:cubicBezTo>
                          <a:pt x="38775" y="19187"/>
                          <a:pt x="36870" y="32523"/>
                          <a:pt x="35918" y="44905"/>
                        </a:cubicBezTo>
                        <a:cubicBezTo>
                          <a:pt x="24488" y="83005"/>
                          <a:pt x="15915" y="123962"/>
                          <a:pt x="36870" y="158252"/>
                        </a:cubicBezTo>
                        <a:cubicBezTo>
                          <a:pt x="36870" y="158252"/>
                          <a:pt x="36870" y="159205"/>
                          <a:pt x="36870" y="159205"/>
                        </a:cubicBezTo>
                        <a:cubicBezTo>
                          <a:pt x="14963" y="137298"/>
                          <a:pt x="3533" y="106818"/>
                          <a:pt x="675" y="77290"/>
                        </a:cubicBezTo>
                        <a:cubicBezTo>
                          <a:pt x="-1230" y="59193"/>
                          <a:pt x="675" y="44905"/>
                          <a:pt x="9248" y="287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1251" name="Google Shape;1251;p9"/>
            <p:cNvGrpSpPr/>
            <p:nvPr/>
          </p:nvGrpSpPr>
          <p:grpSpPr>
            <a:xfrm rot="8658896" flipH="1">
              <a:off x="844010" y="64310"/>
              <a:ext cx="725994" cy="1575601"/>
              <a:chOff x="5685287" y="2863915"/>
              <a:chExt cx="907616" cy="1969770"/>
            </a:xfrm>
          </p:grpSpPr>
          <p:sp>
            <p:nvSpPr>
              <p:cNvPr id="1252" name="Google Shape;1252;p9"/>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3" name="Google Shape;1253;p9"/>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4" name="Google Shape;1254;p9"/>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55" name="Google Shape;1255;p9"/>
            <p:cNvGrpSpPr/>
            <p:nvPr/>
          </p:nvGrpSpPr>
          <p:grpSpPr>
            <a:xfrm rot="-10175364">
              <a:off x="844171" y="-39858"/>
              <a:ext cx="605031" cy="1387040"/>
              <a:chOff x="6209083" y="1899986"/>
              <a:chExt cx="1085697" cy="2488974"/>
            </a:xfrm>
          </p:grpSpPr>
          <p:sp>
            <p:nvSpPr>
              <p:cNvPr id="1256" name="Google Shape;1256;p9"/>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7" name="Google Shape;1257;p9"/>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258" name="Google Shape;1258;p9"/>
            <p:cNvSpPr/>
            <p:nvPr/>
          </p:nvSpPr>
          <p:spPr>
            <a:xfrm rot="-8617848">
              <a:off x="526181" y="-22132"/>
              <a:ext cx="888873" cy="1271724"/>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259" name="Google Shape;1259;p9"/>
            <p:cNvGrpSpPr/>
            <p:nvPr/>
          </p:nvGrpSpPr>
          <p:grpSpPr>
            <a:xfrm rot="-7974174">
              <a:off x="267359" y="-193641"/>
              <a:ext cx="821066" cy="1425244"/>
              <a:chOff x="7981884" y="2154029"/>
              <a:chExt cx="1026344" cy="1781575"/>
            </a:xfrm>
          </p:grpSpPr>
          <p:sp>
            <p:nvSpPr>
              <p:cNvPr id="1260" name="Google Shape;1260;p9"/>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1" name="Google Shape;1261;p9"/>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62" name="Google Shape;1262;p9"/>
            <p:cNvGrpSpPr/>
            <p:nvPr/>
          </p:nvGrpSpPr>
          <p:grpSpPr>
            <a:xfrm rot="10357414">
              <a:off x="1231785" y="-29890"/>
              <a:ext cx="431258" cy="947377"/>
              <a:chOff x="7793199" y="3142045"/>
              <a:chExt cx="539126" cy="1184339"/>
            </a:xfrm>
          </p:grpSpPr>
          <p:sp>
            <p:nvSpPr>
              <p:cNvPr id="1263" name="Google Shape;1263;p9"/>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4" name="Google Shape;1264;p9"/>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2022/2/21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2022/2/21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2022/2/21</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2022/2/21</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2022/2/21</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2022/2/21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2022/2/21</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2022/2/21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2022/2/21</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3 columns">
  <p:cSld name="CUSTOM_9">
    <p:spTree>
      <p:nvGrpSpPr>
        <p:cNvPr id="1" name="Shape 1265"/>
        <p:cNvGrpSpPr/>
        <p:nvPr/>
      </p:nvGrpSpPr>
      <p:grpSpPr>
        <a:xfrm>
          <a:off x="0" y="0"/>
          <a:ext cx="0" cy="0"/>
          <a:chOff x="0" y="0"/>
          <a:chExt cx="0" cy="0"/>
        </a:xfrm>
      </p:grpSpPr>
      <p:sp>
        <p:nvSpPr>
          <p:cNvPr id="1266" name="Google Shape;1266;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1267" name="Google Shape;1267;p1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sp>
        <p:nvSpPr>
          <p:cNvPr id="1268" name="Google Shape;1268;p10"/>
          <p:cNvSpPr txBox="1">
            <a:spLocks noGrp="1"/>
          </p:cNvSpPr>
          <p:nvPr>
            <p:ph type="body" idx="1"/>
          </p:nvPr>
        </p:nvSpPr>
        <p:spPr>
          <a:xfrm>
            <a:off x="415600" y="1890000"/>
            <a:ext cx="3635100" cy="45552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1269" name="Google Shape;1269;p10"/>
          <p:cNvSpPr txBox="1">
            <a:spLocks noGrp="1"/>
          </p:cNvSpPr>
          <p:nvPr>
            <p:ph type="body" idx="2"/>
          </p:nvPr>
        </p:nvSpPr>
        <p:spPr>
          <a:xfrm>
            <a:off x="4278394" y="1890000"/>
            <a:ext cx="3635100" cy="45552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1270" name="Google Shape;1270;p10"/>
          <p:cNvSpPr txBox="1">
            <a:spLocks noGrp="1"/>
          </p:cNvSpPr>
          <p:nvPr>
            <p:ph type="body" idx="3"/>
          </p:nvPr>
        </p:nvSpPr>
        <p:spPr>
          <a:xfrm>
            <a:off x="8141188" y="1890000"/>
            <a:ext cx="3635100" cy="45552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grpSp>
        <p:nvGrpSpPr>
          <p:cNvPr id="1271" name="Google Shape;1271;p10"/>
          <p:cNvGrpSpPr/>
          <p:nvPr/>
        </p:nvGrpSpPr>
        <p:grpSpPr>
          <a:xfrm>
            <a:off x="1" y="-248496"/>
            <a:ext cx="2168464" cy="1709332"/>
            <a:chOff x="-123583" y="-266861"/>
            <a:chExt cx="3119195" cy="2458763"/>
          </a:xfrm>
        </p:grpSpPr>
        <p:grpSp>
          <p:nvGrpSpPr>
            <p:cNvPr id="1272" name="Google Shape;1272;p10"/>
            <p:cNvGrpSpPr/>
            <p:nvPr/>
          </p:nvGrpSpPr>
          <p:grpSpPr>
            <a:xfrm rot="-9323156">
              <a:off x="460497" y="383965"/>
              <a:ext cx="601097" cy="1379391"/>
              <a:chOff x="4564559" y="2755331"/>
              <a:chExt cx="751379" cy="1724255"/>
            </a:xfrm>
          </p:grpSpPr>
          <p:sp>
            <p:nvSpPr>
              <p:cNvPr id="1273" name="Google Shape;1273;p10"/>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4" name="Google Shape;1274;p10"/>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75" name="Google Shape;1275;p10"/>
            <p:cNvGrpSpPr/>
            <p:nvPr/>
          </p:nvGrpSpPr>
          <p:grpSpPr>
            <a:xfrm flipH="1">
              <a:off x="1173480" y="18297"/>
              <a:ext cx="1691639" cy="910589"/>
              <a:chOff x="3090862" y="1323975"/>
              <a:chExt cx="1691639" cy="910589"/>
            </a:xfrm>
          </p:grpSpPr>
          <p:grpSp>
            <p:nvGrpSpPr>
              <p:cNvPr id="1276" name="Google Shape;1276;p10"/>
              <p:cNvGrpSpPr/>
              <p:nvPr/>
            </p:nvGrpSpPr>
            <p:grpSpPr>
              <a:xfrm>
                <a:off x="3090862" y="1323975"/>
                <a:ext cx="1691639" cy="815106"/>
                <a:chOff x="3090862" y="1323975"/>
                <a:chExt cx="1691639" cy="815106"/>
              </a:xfrm>
            </p:grpSpPr>
            <p:sp>
              <p:nvSpPr>
                <p:cNvPr id="1277" name="Google Shape;1277;p10"/>
                <p:cNvSpPr/>
                <p:nvPr/>
              </p:nvSpPr>
              <p:spPr>
                <a:xfrm>
                  <a:off x="3091814" y="1323975"/>
                  <a:ext cx="1690687" cy="815106"/>
                </a:xfrm>
                <a:custGeom>
                  <a:avLst/>
                  <a:gdLst/>
                  <a:ahLst/>
                  <a:cxnLst/>
                  <a:rect l="l" t="t" r="r" b="b"/>
                  <a:pathLst>
                    <a:path w="1690687" h="815106" extrusionOk="0">
                      <a:moveTo>
                        <a:pt x="1686878" y="46673"/>
                      </a:moveTo>
                      <a:cubicBezTo>
                        <a:pt x="1623060" y="24765"/>
                        <a:pt x="1545908" y="21907"/>
                        <a:pt x="1486853" y="44768"/>
                      </a:cubicBezTo>
                      <a:cubicBezTo>
                        <a:pt x="1313498" y="109538"/>
                        <a:pt x="1243013" y="316230"/>
                        <a:pt x="1175385" y="470535"/>
                      </a:cubicBezTo>
                      <a:cubicBezTo>
                        <a:pt x="1164908" y="493395"/>
                        <a:pt x="1154430" y="517208"/>
                        <a:pt x="1142048" y="540068"/>
                      </a:cubicBezTo>
                      <a:cubicBezTo>
                        <a:pt x="1095375" y="629603"/>
                        <a:pt x="1033463" y="711518"/>
                        <a:pt x="942975" y="752475"/>
                      </a:cubicBezTo>
                      <a:cubicBezTo>
                        <a:pt x="816293" y="808672"/>
                        <a:pt x="649605" y="764858"/>
                        <a:pt x="554355" y="667703"/>
                      </a:cubicBezTo>
                      <a:cubicBezTo>
                        <a:pt x="455295" y="567690"/>
                        <a:pt x="455295" y="421958"/>
                        <a:pt x="392430" y="304800"/>
                      </a:cubicBezTo>
                      <a:cubicBezTo>
                        <a:pt x="325755" y="184785"/>
                        <a:pt x="235268" y="90488"/>
                        <a:pt x="108585" y="35243"/>
                      </a:cubicBezTo>
                      <a:cubicBezTo>
                        <a:pt x="78105" y="21907"/>
                        <a:pt x="42863" y="9525"/>
                        <a:pt x="5715" y="0"/>
                      </a:cubicBezTo>
                      <a:lnTo>
                        <a:pt x="0" y="42863"/>
                      </a:lnTo>
                      <a:cubicBezTo>
                        <a:pt x="47625" y="59055"/>
                        <a:pt x="93345" y="81915"/>
                        <a:pt x="140970" y="107632"/>
                      </a:cubicBezTo>
                      <a:cubicBezTo>
                        <a:pt x="291465" y="187643"/>
                        <a:pt x="371475" y="320040"/>
                        <a:pt x="405765" y="484823"/>
                      </a:cubicBezTo>
                      <a:cubicBezTo>
                        <a:pt x="410528" y="508635"/>
                        <a:pt x="414338" y="533400"/>
                        <a:pt x="422910" y="557213"/>
                      </a:cubicBezTo>
                      <a:cubicBezTo>
                        <a:pt x="483870" y="737235"/>
                        <a:pt x="684848" y="832485"/>
                        <a:pt x="865823" y="812483"/>
                      </a:cubicBezTo>
                      <a:cubicBezTo>
                        <a:pt x="1097280" y="786765"/>
                        <a:pt x="1159193" y="543878"/>
                        <a:pt x="1246823" y="365760"/>
                      </a:cubicBezTo>
                      <a:cubicBezTo>
                        <a:pt x="1285875" y="285750"/>
                        <a:pt x="1333500" y="207645"/>
                        <a:pt x="1401128" y="150495"/>
                      </a:cubicBezTo>
                      <a:cubicBezTo>
                        <a:pt x="1478280" y="84773"/>
                        <a:pt x="1595438" y="55245"/>
                        <a:pt x="1690688" y="89535"/>
                      </a:cubicBezTo>
                      <a:cubicBezTo>
                        <a:pt x="1690688" y="75248"/>
                        <a:pt x="1688783" y="60960"/>
                        <a:pt x="1686878" y="46673"/>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8" name="Google Shape;1278;p10"/>
                <p:cNvSpPr/>
                <p:nvPr/>
              </p:nvSpPr>
              <p:spPr>
                <a:xfrm>
                  <a:off x="3090862" y="1344930"/>
                  <a:ext cx="1690940" cy="794151"/>
                </a:xfrm>
                <a:custGeom>
                  <a:avLst/>
                  <a:gdLst/>
                  <a:ahLst/>
                  <a:cxnLst/>
                  <a:rect l="l" t="t" r="r" b="b"/>
                  <a:pathLst>
                    <a:path w="1690940" h="794151" extrusionOk="0">
                      <a:moveTo>
                        <a:pt x="1687830" y="25718"/>
                      </a:moveTo>
                      <a:cubicBezTo>
                        <a:pt x="1624013" y="3810"/>
                        <a:pt x="1546860" y="952"/>
                        <a:pt x="1487805" y="23813"/>
                      </a:cubicBezTo>
                      <a:cubicBezTo>
                        <a:pt x="1443990" y="40005"/>
                        <a:pt x="1406843" y="65722"/>
                        <a:pt x="1375410" y="96202"/>
                      </a:cubicBezTo>
                      <a:cubicBezTo>
                        <a:pt x="1384935" y="120015"/>
                        <a:pt x="1348740" y="163830"/>
                        <a:pt x="1337310" y="180975"/>
                      </a:cubicBezTo>
                      <a:cubicBezTo>
                        <a:pt x="1302068" y="232410"/>
                        <a:pt x="1270635" y="287655"/>
                        <a:pt x="1238250" y="340995"/>
                      </a:cubicBezTo>
                      <a:cubicBezTo>
                        <a:pt x="1206818" y="394335"/>
                        <a:pt x="1187768" y="453390"/>
                        <a:pt x="1160145" y="508635"/>
                      </a:cubicBezTo>
                      <a:cubicBezTo>
                        <a:pt x="1119188" y="588645"/>
                        <a:pt x="1075373" y="688658"/>
                        <a:pt x="992505" y="733425"/>
                      </a:cubicBezTo>
                      <a:cubicBezTo>
                        <a:pt x="983933" y="738187"/>
                        <a:pt x="974408" y="741998"/>
                        <a:pt x="965835" y="745808"/>
                      </a:cubicBezTo>
                      <a:cubicBezTo>
                        <a:pt x="964883" y="745808"/>
                        <a:pt x="964883" y="746760"/>
                        <a:pt x="963930" y="746760"/>
                      </a:cubicBezTo>
                      <a:cubicBezTo>
                        <a:pt x="889635" y="782003"/>
                        <a:pt x="806768" y="781050"/>
                        <a:pt x="727710" y="764858"/>
                      </a:cubicBezTo>
                      <a:cubicBezTo>
                        <a:pt x="673418" y="754380"/>
                        <a:pt x="613410" y="736283"/>
                        <a:pt x="573405" y="696278"/>
                      </a:cubicBezTo>
                      <a:cubicBezTo>
                        <a:pt x="538163" y="678180"/>
                        <a:pt x="509588" y="656273"/>
                        <a:pt x="487680" y="618173"/>
                      </a:cubicBezTo>
                      <a:cubicBezTo>
                        <a:pt x="463867" y="576262"/>
                        <a:pt x="449580" y="529590"/>
                        <a:pt x="439103" y="483870"/>
                      </a:cubicBezTo>
                      <a:cubicBezTo>
                        <a:pt x="414338" y="375285"/>
                        <a:pt x="384810" y="260985"/>
                        <a:pt x="298133" y="184785"/>
                      </a:cubicBezTo>
                      <a:cubicBezTo>
                        <a:pt x="251460" y="150495"/>
                        <a:pt x="204788" y="118110"/>
                        <a:pt x="160020" y="80963"/>
                      </a:cubicBezTo>
                      <a:cubicBezTo>
                        <a:pt x="116205" y="44768"/>
                        <a:pt x="60007" y="18097"/>
                        <a:pt x="2857" y="0"/>
                      </a:cubicBezTo>
                      <a:lnTo>
                        <a:pt x="0" y="21907"/>
                      </a:lnTo>
                      <a:cubicBezTo>
                        <a:pt x="47625" y="38100"/>
                        <a:pt x="93345" y="60960"/>
                        <a:pt x="140970" y="86677"/>
                      </a:cubicBezTo>
                      <a:cubicBezTo>
                        <a:pt x="291465" y="166688"/>
                        <a:pt x="371475" y="299085"/>
                        <a:pt x="405765" y="463868"/>
                      </a:cubicBezTo>
                      <a:cubicBezTo>
                        <a:pt x="410528" y="487680"/>
                        <a:pt x="414338" y="512445"/>
                        <a:pt x="422910" y="536258"/>
                      </a:cubicBezTo>
                      <a:cubicBezTo>
                        <a:pt x="483870" y="716280"/>
                        <a:pt x="684848" y="811530"/>
                        <a:pt x="865823" y="791528"/>
                      </a:cubicBezTo>
                      <a:cubicBezTo>
                        <a:pt x="1097280" y="765810"/>
                        <a:pt x="1159193" y="522922"/>
                        <a:pt x="1246823" y="344805"/>
                      </a:cubicBezTo>
                      <a:cubicBezTo>
                        <a:pt x="1285875" y="264795"/>
                        <a:pt x="1333500" y="186690"/>
                        <a:pt x="1401128" y="129540"/>
                      </a:cubicBezTo>
                      <a:cubicBezTo>
                        <a:pt x="1478280" y="63818"/>
                        <a:pt x="1595438" y="34290"/>
                        <a:pt x="1690688" y="68580"/>
                      </a:cubicBezTo>
                      <a:cubicBezTo>
                        <a:pt x="1691640" y="54293"/>
                        <a:pt x="1689735" y="40005"/>
                        <a:pt x="1687830" y="2571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79" name="Google Shape;1279;p10"/>
              <p:cNvGrpSpPr/>
              <p:nvPr/>
            </p:nvGrpSpPr>
            <p:grpSpPr>
              <a:xfrm>
                <a:off x="3313728" y="1500187"/>
                <a:ext cx="1048721" cy="734377"/>
                <a:chOff x="3313728" y="1500187"/>
                <a:chExt cx="1048721" cy="734377"/>
              </a:xfrm>
            </p:grpSpPr>
            <p:grpSp>
              <p:nvGrpSpPr>
                <p:cNvPr id="1280" name="Google Shape;1280;p10"/>
                <p:cNvGrpSpPr/>
                <p:nvPr/>
              </p:nvGrpSpPr>
              <p:grpSpPr>
                <a:xfrm>
                  <a:off x="3693795" y="2111544"/>
                  <a:ext cx="113365" cy="83968"/>
                  <a:chOff x="3693795" y="2111544"/>
                  <a:chExt cx="113365" cy="83968"/>
                </a:xfrm>
              </p:grpSpPr>
              <p:sp>
                <p:nvSpPr>
                  <p:cNvPr id="1281" name="Google Shape;1281;p10"/>
                  <p:cNvSpPr/>
                  <p:nvPr/>
                </p:nvSpPr>
                <p:spPr>
                  <a:xfrm>
                    <a:off x="3707129" y="2111544"/>
                    <a:ext cx="100012" cy="69680"/>
                  </a:xfrm>
                  <a:custGeom>
                    <a:avLst/>
                    <a:gdLst/>
                    <a:ahLst/>
                    <a:cxnLst/>
                    <a:rect l="l" t="t" r="r" b="b"/>
                    <a:pathLst>
                      <a:path w="100012" h="69680" extrusionOk="0">
                        <a:moveTo>
                          <a:pt x="0" y="69680"/>
                        </a:moveTo>
                        <a:cubicBezTo>
                          <a:pt x="26670" y="37295"/>
                          <a:pt x="45720" y="-23665"/>
                          <a:pt x="97155" y="9673"/>
                        </a:cubicBezTo>
                        <a:lnTo>
                          <a:pt x="100013" y="13483"/>
                        </a:lnTo>
                        <a:cubicBezTo>
                          <a:pt x="60008" y="10625"/>
                          <a:pt x="30480" y="48725"/>
                          <a:pt x="0" y="6968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2" name="Google Shape;1282;p10"/>
                  <p:cNvSpPr/>
                  <p:nvPr/>
                </p:nvSpPr>
                <p:spPr>
                  <a:xfrm>
                    <a:off x="3693795" y="2121217"/>
                    <a:ext cx="113365" cy="74295"/>
                  </a:xfrm>
                  <a:custGeom>
                    <a:avLst/>
                    <a:gdLst/>
                    <a:ahLst/>
                    <a:cxnLst/>
                    <a:rect l="l" t="t" r="r" b="b"/>
                    <a:pathLst>
                      <a:path w="113365" h="74295" extrusionOk="0">
                        <a:moveTo>
                          <a:pt x="76200" y="47625"/>
                        </a:moveTo>
                        <a:cubicBezTo>
                          <a:pt x="48577" y="52388"/>
                          <a:pt x="24765" y="61913"/>
                          <a:pt x="0" y="74295"/>
                        </a:cubicBezTo>
                        <a:cubicBezTo>
                          <a:pt x="14288" y="59055"/>
                          <a:pt x="30480" y="43815"/>
                          <a:pt x="45720" y="29528"/>
                        </a:cubicBezTo>
                        <a:cubicBezTo>
                          <a:pt x="55245" y="21908"/>
                          <a:pt x="65722" y="14288"/>
                          <a:pt x="77152" y="8573"/>
                        </a:cubicBezTo>
                        <a:cubicBezTo>
                          <a:pt x="84772" y="4763"/>
                          <a:pt x="98107" y="0"/>
                          <a:pt x="104775" y="0"/>
                        </a:cubicBezTo>
                        <a:cubicBezTo>
                          <a:pt x="116205" y="5715"/>
                          <a:pt x="115252" y="20955"/>
                          <a:pt x="107632" y="32385"/>
                        </a:cubicBezTo>
                        <a:cubicBezTo>
                          <a:pt x="101917" y="42863"/>
                          <a:pt x="87630" y="45720"/>
                          <a:pt x="76200" y="4762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83" name="Google Shape;1283;p10"/>
                <p:cNvGrpSpPr/>
                <p:nvPr/>
              </p:nvGrpSpPr>
              <p:grpSpPr>
                <a:xfrm>
                  <a:off x="3796397" y="2114790"/>
                  <a:ext cx="64048" cy="119774"/>
                  <a:chOff x="3796397" y="2114790"/>
                  <a:chExt cx="64048" cy="119774"/>
                </a:xfrm>
              </p:grpSpPr>
              <p:sp>
                <p:nvSpPr>
                  <p:cNvPr id="1284" name="Google Shape;1284;p10"/>
                  <p:cNvSpPr/>
                  <p:nvPr/>
                </p:nvSpPr>
                <p:spPr>
                  <a:xfrm>
                    <a:off x="3818191" y="2115502"/>
                    <a:ext cx="42254" cy="119062"/>
                  </a:xfrm>
                  <a:custGeom>
                    <a:avLst/>
                    <a:gdLst/>
                    <a:ahLst/>
                    <a:cxnLst/>
                    <a:rect l="l" t="t" r="r" b="b"/>
                    <a:pathLst>
                      <a:path w="42254" h="119062" extrusionOk="0">
                        <a:moveTo>
                          <a:pt x="21336" y="0"/>
                        </a:moveTo>
                        <a:cubicBezTo>
                          <a:pt x="40386" y="6668"/>
                          <a:pt x="48006" y="38100"/>
                          <a:pt x="37528" y="57150"/>
                        </a:cubicBezTo>
                        <a:cubicBezTo>
                          <a:pt x="31813" y="68580"/>
                          <a:pt x="11811" y="86677"/>
                          <a:pt x="7048" y="119063"/>
                        </a:cubicBezTo>
                        <a:cubicBezTo>
                          <a:pt x="4191" y="95250"/>
                          <a:pt x="-1524" y="87630"/>
                          <a:pt x="381" y="64770"/>
                        </a:cubicBezTo>
                        <a:cubicBezTo>
                          <a:pt x="1333" y="44768"/>
                          <a:pt x="20383" y="17145"/>
                          <a:pt x="21336" y="0"/>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5" name="Google Shape;1285;p10"/>
                  <p:cNvSpPr/>
                  <p:nvPr/>
                </p:nvSpPr>
                <p:spPr>
                  <a:xfrm>
                    <a:off x="3796397" y="2114790"/>
                    <a:ext cx="46627" cy="119774"/>
                  </a:xfrm>
                  <a:custGeom>
                    <a:avLst/>
                    <a:gdLst/>
                    <a:ahLst/>
                    <a:cxnLst/>
                    <a:rect l="l" t="t" r="r" b="b"/>
                    <a:pathLst>
                      <a:path w="46627" h="119774" extrusionOk="0">
                        <a:moveTo>
                          <a:pt x="267" y="35002"/>
                        </a:moveTo>
                        <a:cubicBezTo>
                          <a:pt x="2172" y="15952"/>
                          <a:pt x="23127" y="-4051"/>
                          <a:pt x="43130" y="712"/>
                        </a:cubicBezTo>
                        <a:cubicBezTo>
                          <a:pt x="51702" y="18809"/>
                          <a:pt x="42177" y="41669"/>
                          <a:pt x="39320" y="48337"/>
                        </a:cubicBezTo>
                        <a:cubicBezTo>
                          <a:pt x="32652" y="70244"/>
                          <a:pt x="25985" y="91199"/>
                          <a:pt x="28842" y="119774"/>
                        </a:cubicBezTo>
                        <a:cubicBezTo>
                          <a:pt x="26937" y="111202"/>
                          <a:pt x="20270" y="106439"/>
                          <a:pt x="16460" y="98819"/>
                        </a:cubicBezTo>
                        <a:cubicBezTo>
                          <a:pt x="6935" y="80722"/>
                          <a:pt x="-1638" y="55004"/>
                          <a:pt x="267" y="35002"/>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286" name="Google Shape;1286;p10"/>
                <p:cNvSpPr/>
                <p:nvPr/>
              </p:nvSpPr>
              <p:spPr>
                <a:xfrm>
                  <a:off x="3974284" y="2114251"/>
                  <a:ext cx="54922" cy="120313"/>
                </a:xfrm>
                <a:custGeom>
                  <a:avLst/>
                  <a:gdLst/>
                  <a:ahLst/>
                  <a:cxnLst/>
                  <a:rect l="l" t="t" r="r" b="b"/>
                  <a:pathLst>
                    <a:path w="54922" h="120313" extrusionOk="0">
                      <a:moveTo>
                        <a:pt x="51933" y="6014"/>
                      </a:moveTo>
                      <a:cubicBezTo>
                        <a:pt x="56696" y="13634"/>
                        <a:pt x="54791" y="26969"/>
                        <a:pt x="52886" y="35541"/>
                      </a:cubicBezTo>
                      <a:cubicBezTo>
                        <a:pt x="50981" y="46019"/>
                        <a:pt x="46218" y="56496"/>
                        <a:pt x="40503" y="66021"/>
                      </a:cubicBezTo>
                      <a:cubicBezTo>
                        <a:pt x="34788" y="75546"/>
                        <a:pt x="28121" y="84119"/>
                        <a:pt x="22406" y="92691"/>
                      </a:cubicBezTo>
                      <a:cubicBezTo>
                        <a:pt x="19548" y="97454"/>
                        <a:pt x="16691" y="101264"/>
                        <a:pt x="13833" y="106026"/>
                      </a:cubicBezTo>
                      <a:cubicBezTo>
                        <a:pt x="12881" y="107931"/>
                        <a:pt x="6213" y="118409"/>
                        <a:pt x="7166" y="120314"/>
                      </a:cubicBezTo>
                      <a:cubicBezTo>
                        <a:pt x="-4264" y="102216"/>
                        <a:pt x="498" y="72689"/>
                        <a:pt x="4308" y="52686"/>
                      </a:cubicBezTo>
                      <a:cubicBezTo>
                        <a:pt x="7166" y="38399"/>
                        <a:pt x="11928" y="23159"/>
                        <a:pt x="21453" y="11729"/>
                      </a:cubicBezTo>
                      <a:cubicBezTo>
                        <a:pt x="25263" y="6966"/>
                        <a:pt x="30026" y="3156"/>
                        <a:pt x="34788" y="1251"/>
                      </a:cubicBezTo>
                      <a:cubicBezTo>
                        <a:pt x="40503" y="-654"/>
                        <a:pt x="45266" y="-654"/>
                        <a:pt x="49076" y="3156"/>
                      </a:cubicBezTo>
                      <a:cubicBezTo>
                        <a:pt x="50981" y="4109"/>
                        <a:pt x="50981" y="5061"/>
                        <a:pt x="51933" y="6014"/>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7" name="Google Shape;1287;p10"/>
                <p:cNvSpPr/>
                <p:nvPr/>
              </p:nvSpPr>
              <p:spPr>
                <a:xfrm>
                  <a:off x="4015740" y="1985962"/>
                  <a:ext cx="113109" cy="52534"/>
                </a:xfrm>
                <a:custGeom>
                  <a:avLst/>
                  <a:gdLst/>
                  <a:ahLst/>
                  <a:cxnLst/>
                  <a:rect l="l" t="t" r="r" b="b"/>
                  <a:pathLst>
                    <a:path w="113109" h="52534" extrusionOk="0">
                      <a:moveTo>
                        <a:pt x="30480" y="2858"/>
                      </a:moveTo>
                      <a:cubicBezTo>
                        <a:pt x="38100" y="952"/>
                        <a:pt x="46672" y="0"/>
                        <a:pt x="54292" y="0"/>
                      </a:cubicBezTo>
                      <a:cubicBezTo>
                        <a:pt x="68580" y="0"/>
                        <a:pt x="79057" y="8573"/>
                        <a:pt x="89535" y="17145"/>
                      </a:cubicBezTo>
                      <a:cubicBezTo>
                        <a:pt x="98107" y="24765"/>
                        <a:pt x="108585" y="34290"/>
                        <a:pt x="112395" y="45720"/>
                      </a:cubicBezTo>
                      <a:cubicBezTo>
                        <a:pt x="113347" y="47625"/>
                        <a:pt x="113347" y="50483"/>
                        <a:pt x="112395" y="51435"/>
                      </a:cubicBezTo>
                      <a:cubicBezTo>
                        <a:pt x="110490" y="53340"/>
                        <a:pt x="108585" y="52388"/>
                        <a:pt x="106680" y="51435"/>
                      </a:cubicBezTo>
                      <a:cubicBezTo>
                        <a:pt x="94297" y="45720"/>
                        <a:pt x="82867" y="44767"/>
                        <a:pt x="69532" y="43815"/>
                      </a:cubicBezTo>
                      <a:cubicBezTo>
                        <a:pt x="63817" y="42863"/>
                        <a:pt x="58102" y="40958"/>
                        <a:pt x="52388" y="38100"/>
                      </a:cubicBezTo>
                      <a:cubicBezTo>
                        <a:pt x="38100" y="31433"/>
                        <a:pt x="22860" y="18098"/>
                        <a:pt x="6667" y="20002"/>
                      </a:cubicBezTo>
                      <a:cubicBezTo>
                        <a:pt x="4763" y="20002"/>
                        <a:pt x="1905" y="20955"/>
                        <a:pt x="0" y="19050"/>
                      </a:cubicBezTo>
                      <a:cubicBezTo>
                        <a:pt x="3810" y="15240"/>
                        <a:pt x="8572" y="11430"/>
                        <a:pt x="13335" y="9525"/>
                      </a:cubicBezTo>
                      <a:cubicBezTo>
                        <a:pt x="18097" y="6667"/>
                        <a:pt x="24765" y="4763"/>
                        <a:pt x="30480" y="285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8" name="Google Shape;1288;p10"/>
                <p:cNvSpPr/>
                <p:nvPr/>
              </p:nvSpPr>
              <p:spPr>
                <a:xfrm>
                  <a:off x="3472814" y="1946910"/>
                  <a:ext cx="113109" cy="52534"/>
                </a:xfrm>
                <a:custGeom>
                  <a:avLst/>
                  <a:gdLst/>
                  <a:ahLst/>
                  <a:cxnLst/>
                  <a:rect l="l" t="t" r="r" b="b"/>
                  <a:pathLst>
                    <a:path w="113109" h="52534" extrusionOk="0">
                      <a:moveTo>
                        <a:pt x="30480" y="2857"/>
                      </a:moveTo>
                      <a:cubicBezTo>
                        <a:pt x="38100" y="952"/>
                        <a:pt x="46673" y="0"/>
                        <a:pt x="54293" y="0"/>
                      </a:cubicBezTo>
                      <a:cubicBezTo>
                        <a:pt x="68580" y="0"/>
                        <a:pt x="79058" y="8573"/>
                        <a:pt x="89535" y="17145"/>
                      </a:cubicBezTo>
                      <a:cubicBezTo>
                        <a:pt x="98108" y="24765"/>
                        <a:pt x="108585" y="34290"/>
                        <a:pt x="112395" y="45720"/>
                      </a:cubicBezTo>
                      <a:cubicBezTo>
                        <a:pt x="113348" y="47625"/>
                        <a:pt x="113348" y="50482"/>
                        <a:pt x="112395" y="51435"/>
                      </a:cubicBezTo>
                      <a:cubicBezTo>
                        <a:pt x="110490" y="53340"/>
                        <a:pt x="108585" y="52388"/>
                        <a:pt x="106680" y="51435"/>
                      </a:cubicBezTo>
                      <a:cubicBezTo>
                        <a:pt x="94298" y="45720"/>
                        <a:pt x="82868" y="44767"/>
                        <a:pt x="69533" y="43815"/>
                      </a:cubicBezTo>
                      <a:cubicBezTo>
                        <a:pt x="63818" y="42863"/>
                        <a:pt x="58102" y="40957"/>
                        <a:pt x="52388" y="38100"/>
                      </a:cubicBezTo>
                      <a:cubicBezTo>
                        <a:pt x="38100" y="31432"/>
                        <a:pt x="22860" y="18098"/>
                        <a:pt x="6668" y="20002"/>
                      </a:cubicBezTo>
                      <a:cubicBezTo>
                        <a:pt x="4763" y="20002"/>
                        <a:pt x="1905" y="20955"/>
                        <a:pt x="0" y="19050"/>
                      </a:cubicBezTo>
                      <a:cubicBezTo>
                        <a:pt x="3810" y="15240"/>
                        <a:pt x="8573" y="11430"/>
                        <a:pt x="13335" y="9525"/>
                      </a:cubicBezTo>
                      <a:cubicBezTo>
                        <a:pt x="17145" y="6667"/>
                        <a:pt x="23813" y="4763"/>
                        <a:pt x="30480" y="285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289" name="Google Shape;1289;p10"/>
                <p:cNvGrpSpPr/>
                <p:nvPr/>
              </p:nvGrpSpPr>
              <p:grpSpPr>
                <a:xfrm>
                  <a:off x="4305609" y="1683067"/>
                  <a:ext cx="56840" cy="156210"/>
                  <a:chOff x="4305609" y="1683067"/>
                  <a:chExt cx="56840" cy="156210"/>
                </a:xfrm>
              </p:grpSpPr>
              <p:sp>
                <p:nvSpPr>
                  <p:cNvPr id="1290" name="Google Shape;1290;p10"/>
                  <p:cNvSpPr/>
                  <p:nvPr/>
                </p:nvSpPr>
                <p:spPr>
                  <a:xfrm>
                    <a:off x="4305609" y="1683067"/>
                    <a:ext cx="31247" cy="156210"/>
                  </a:xfrm>
                  <a:custGeom>
                    <a:avLst/>
                    <a:gdLst/>
                    <a:ahLst/>
                    <a:cxnLst/>
                    <a:rect l="l" t="t" r="r" b="b"/>
                    <a:pathLst>
                      <a:path w="31247" h="156210" extrusionOk="0">
                        <a:moveTo>
                          <a:pt x="29218" y="149543"/>
                        </a:moveTo>
                        <a:lnTo>
                          <a:pt x="29218" y="156210"/>
                        </a:lnTo>
                        <a:cubicBezTo>
                          <a:pt x="9216" y="114300"/>
                          <a:pt x="-26027" y="36195"/>
                          <a:pt x="31123" y="0"/>
                        </a:cubicBezTo>
                        <a:cubicBezTo>
                          <a:pt x="32076" y="23813"/>
                          <a:pt x="27313" y="47625"/>
                          <a:pt x="25408" y="71438"/>
                        </a:cubicBezTo>
                        <a:cubicBezTo>
                          <a:pt x="24456" y="97155"/>
                          <a:pt x="30171" y="123825"/>
                          <a:pt x="29218" y="149543"/>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1" name="Google Shape;1291;p10"/>
                  <p:cNvSpPr/>
                  <p:nvPr/>
                </p:nvSpPr>
                <p:spPr>
                  <a:xfrm>
                    <a:off x="4329958" y="1683067"/>
                    <a:ext cx="32491" cy="156210"/>
                  </a:xfrm>
                  <a:custGeom>
                    <a:avLst/>
                    <a:gdLst/>
                    <a:ahLst/>
                    <a:cxnLst/>
                    <a:rect l="l" t="t" r="r" b="b"/>
                    <a:pathLst>
                      <a:path w="32491" h="156210" extrusionOk="0">
                        <a:moveTo>
                          <a:pt x="5822" y="156210"/>
                        </a:moveTo>
                        <a:cubicBezTo>
                          <a:pt x="4869" y="131445"/>
                          <a:pt x="-846" y="101918"/>
                          <a:pt x="107" y="76200"/>
                        </a:cubicBezTo>
                        <a:cubicBezTo>
                          <a:pt x="1059" y="53340"/>
                          <a:pt x="8679" y="18098"/>
                          <a:pt x="8679" y="0"/>
                        </a:cubicBezTo>
                        <a:cubicBezTo>
                          <a:pt x="27729" y="19050"/>
                          <a:pt x="35349" y="46673"/>
                          <a:pt x="31539" y="72390"/>
                        </a:cubicBezTo>
                        <a:cubicBezTo>
                          <a:pt x="25824" y="98108"/>
                          <a:pt x="6774" y="137160"/>
                          <a:pt x="5822" y="15621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92" name="Google Shape;1292;p10"/>
                <p:cNvGrpSpPr/>
                <p:nvPr/>
              </p:nvGrpSpPr>
              <p:grpSpPr>
                <a:xfrm>
                  <a:off x="3313728" y="1500187"/>
                  <a:ext cx="60965" cy="159067"/>
                  <a:chOff x="3313728" y="1500187"/>
                  <a:chExt cx="60965" cy="159067"/>
                </a:xfrm>
              </p:grpSpPr>
              <p:sp>
                <p:nvSpPr>
                  <p:cNvPr id="1293" name="Google Shape;1293;p10"/>
                  <p:cNvSpPr/>
                  <p:nvPr/>
                </p:nvSpPr>
                <p:spPr>
                  <a:xfrm>
                    <a:off x="3313728" y="1500187"/>
                    <a:ext cx="43498" cy="159067"/>
                  </a:xfrm>
                  <a:custGeom>
                    <a:avLst/>
                    <a:gdLst/>
                    <a:ahLst/>
                    <a:cxnLst/>
                    <a:rect l="l" t="t" r="r" b="b"/>
                    <a:pathLst>
                      <a:path w="43498" h="159067" extrusionOk="0">
                        <a:moveTo>
                          <a:pt x="37167" y="0"/>
                        </a:moveTo>
                        <a:cubicBezTo>
                          <a:pt x="38119" y="952"/>
                          <a:pt x="41929" y="7620"/>
                          <a:pt x="42882" y="11430"/>
                        </a:cubicBezTo>
                        <a:cubicBezTo>
                          <a:pt x="44787" y="23813"/>
                          <a:pt x="41929" y="34290"/>
                          <a:pt x="39072" y="46673"/>
                        </a:cubicBezTo>
                        <a:cubicBezTo>
                          <a:pt x="36214" y="60008"/>
                          <a:pt x="36214" y="74295"/>
                          <a:pt x="33357" y="87630"/>
                        </a:cubicBezTo>
                        <a:cubicBezTo>
                          <a:pt x="30499" y="100013"/>
                          <a:pt x="26689" y="110490"/>
                          <a:pt x="25737" y="123825"/>
                        </a:cubicBezTo>
                        <a:cubicBezTo>
                          <a:pt x="24784" y="134302"/>
                          <a:pt x="28594" y="147638"/>
                          <a:pt x="28594" y="159067"/>
                        </a:cubicBezTo>
                        <a:cubicBezTo>
                          <a:pt x="16212" y="150495"/>
                          <a:pt x="10497" y="133350"/>
                          <a:pt x="7639" y="122873"/>
                        </a:cubicBezTo>
                        <a:cubicBezTo>
                          <a:pt x="1924" y="102870"/>
                          <a:pt x="-1886" y="79058"/>
                          <a:pt x="972" y="58102"/>
                        </a:cubicBezTo>
                        <a:cubicBezTo>
                          <a:pt x="2877" y="31433"/>
                          <a:pt x="16212" y="13335"/>
                          <a:pt x="37167"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4" name="Google Shape;1294;p10"/>
                  <p:cNvSpPr/>
                  <p:nvPr/>
                </p:nvSpPr>
                <p:spPr>
                  <a:xfrm>
                    <a:off x="3337223" y="1500187"/>
                    <a:ext cx="37470" cy="158114"/>
                  </a:xfrm>
                  <a:custGeom>
                    <a:avLst/>
                    <a:gdLst/>
                    <a:ahLst/>
                    <a:cxnLst/>
                    <a:rect l="l" t="t" r="r" b="b"/>
                    <a:pathLst>
                      <a:path w="37470" h="158114" extrusionOk="0">
                        <a:moveTo>
                          <a:pt x="13671" y="0"/>
                        </a:moveTo>
                        <a:cubicBezTo>
                          <a:pt x="35579" y="19050"/>
                          <a:pt x="44151" y="55245"/>
                          <a:pt x="31769" y="80010"/>
                        </a:cubicBezTo>
                        <a:cubicBezTo>
                          <a:pt x="19386" y="105727"/>
                          <a:pt x="336" y="126683"/>
                          <a:pt x="5099" y="158115"/>
                        </a:cubicBezTo>
                        <a:cubicBezTo>
                          <a:pt x="-3474" y="136208"/>
                          <a:pt x="336" y="104775"/>
                          <a:pt x="5099" y="78105"/>
                        </a:cubicBezTo>
                        <a:cubicBezTo>
                          <a:pt x="8909" y="55245"/>
                          <a:pt x="20339" y="23813"/>
                          <a:pt x="13671"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95" name="Google Shape;1295;p10"/>
                <p:cNvGrpSpPr/>
                <p:nvPr/>
              </p:nvGrpSpPr>
              <p:grpSpPr>
                <a:xfrm>
                  <a:off x="3539617" y="1768792"/>
                  <a:ext cx="75120" cy="108290"/>
                  <a:chOff x="3539617" y="1768792"/>
                  <a:chExt cx="75120" cy="108290"/>
                </a:xfrm>
              </p:grpSpPr>
              <p:sp>
                <p:nvSpPr>
                  <p:cNvPr id="1296" name="Google Shape;1296;p10"/>
                  <p:cNvSpPr/>
                  <p:nvPr/>
                </p:nvSpPr>
                <p:spPr>
                  <a:xfrm>
                    <a:off x="3560445" y="1768792"/>
                    <a:ext cx="54292" cy="108290"/>
                  </a:xfrm>
                  <a:custGeom>
                    <a:avLst/>
                    <a:gdLst/>
                    <a:ahLst/>
                    <a:cxnLst/>
                    <a:rect l="l" t="t" r="r" b="b"/>
                    <a:pathLst>
                      <a:path w="54292" h="108290" extrusionOk="0">
                        <a:moveTo>
                          <a:pt x="0" y="107633"/>
                        </a:moveTo>
                        <a:cubicBezTo>
                          <a:pt x="20002" y="112395"/>
                          <a:pt x="43815" y="90488"/>
                          <a:pt x="45720" y="68580"/>
                        </a:cubicBezTo>
                        <a:cubicBezTo>
                          <a:pt x="46672" y="56198"/>
                          <a:pt x="40957" y="30480"/>
                          <a:pt x="54292" y="0"/>
                        </a:cubicBezTo>
                        <a:cubicBezTo>
                          <a:pt x="39052" y="19050"/>
                          <a:pt x="29527" y="20955"/>
                          <a:pt x="18097" y="40958"/>
                        </a:cubicBezTo>
                        <a:cubicBezTo>
                          <a:pt x="7620" y="59055"/>
                          <a:pt x="8572" y="92393"/>
                          <a:pt x="0" y="107633"/>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7" name="Google Shape;1297;p10"/>
                  <p:cNvSpPr/>
                  <p:nvPr/>
                </p:nvSpPr>
                <p:spPr>
                  <a:xfrm>
                    <a:off x="3539617" y="1768792"/>
                    <a:ext cx="75120" cy="107632"/>
                  </a:xfrm>
                  <a:custGeom>
                    <a:avLst/>
                    <a:gdLst/>
                    <a:ahLst/>
                    <a:cxnLst/>
                    <a:rect l="l" t="t" r="r" b="b"/>
                    <a:pathLst>
                      <a:path w="75120" h="107632" extrusionOk="0">
                        <a:moveTo>
                          <a:pt x="3683" y="55245"/>
                        </a:moveTo>
                        <a:cubicBezTo>
                          <a:pt x="-4890" y="72390"/>
                          <a:pt x="1778" y="100013"/>
                          <a:pt x="20828" y="107633"/>
                        </a:cubicBezTo>
                        <a:cubicBezTo>
                          <a:pt x="37973" y="97155"/>
                          <a:pt x="41783" y="72390"/>
                          <a:pt x="44640" y="65723"/>
                        </a:cubicBezTo>
                        <a:cubicBezTo>
                          <a:pt x="51308" y="43815"/>
                          <a:pt x="57023" y="22860"/>
                          <a:pt x="75120" y="0"/>
                        </a:cubicBezTo>
                        <a:cubicBezTo>
                          <a:pt x="68453" y="5715"/>
                          <a:pt x="60833" y="6668"/>
                          <a:pt x="53213" y="10478"/>
                        </a:cubicBezTo>
                        <a:cubicBezTo>
                          <a:pt x="34163" y="20003"/>
                          <a:pt x="13208" y="37148"/>
                          <a:pt x="3683" y="5524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98" name="Google Shape;1298;p10"/>
                <p:cNvGrpSpPr/>
                <p:nvPr/>
              </p:nvGrpSpPr>
              <p:grpSpPr>
                <a:xfrm>
                  <a:off x="4160139" y="1976295"/>
                  <a:ext cx="43189" cy="138254"/>
                  <a:chOff x="4160139" y="1976295"/>
                  <a:chExt cx="43189" cy="138254"/>
                </a:xfrm>
              </p:grpSpPr>
              <p:sp>
                <p:nvSpPr>
                  <p:cNvPr id="1299" name="Google Shape;1299;p10"/>
                  <p:cNvSpPr/>
                  <p:nvPr/>
                </p:nvSpPr>
                <p:spPr>
                  <a:xfrm>
                    <a:off x="4160139" y="1976295"/>
                    <a:ext cx="43189" cy="137302"/>
                  </a:xfrm>
                  <a:custGeom>
                    <a:avLst/>
                    <a:gdLst/>
                    <a:ahLst/>
                    <a:cxnLst/>
                    <a:rect l="l" t="t" r="r" b="b"/>
                    <a:pathLst>
                      <a:path w="43189" h="137302" extrusionOk="0">
                        <a:moveTo>
                          <a:pt x="5144" y="26812"/>
                        </a:moveTo>
                        <a:cubicBezTo>
                          <a:pt x="8001" y="20145"/>
                          <a:pt x="19431" y="-9383"/>
                          <a:pt x="28956" y="3000"/>
                        </a:cubicBezTo>
                        <a:lnTo>
                          <a:pt x="29908" y="3952"/>
                        </a:lnTo>
                        <a:cubicBezTo>
                          <a:pt x="45148" y="23002"/>
                          <a:pt x="45148" y="48720"/>
                          <a:pt x="40386" y="70627"/>
                        </a:cubicBezTo>
                        <a:cubicBezTo>
                          <a:pt x="37528" y="82057"/>
                          <a:pt x="34671" y="93487"/>
                          <a:pt x="34671" y="104917"/>
                        </a:cubicBezTo>
                        <a:cubicBezTo>
                          <a:pt x="34671" y="116347"/>
                          <a:pt x="38481" y="125872"/>
                          <a:pt x="40386" y="137302"/>
                        </a:cubicBezTo>
                        <a:cubicBezTo>
                          <a:pt x="19431" y="120157"/>
                          <a:pt x="7048" y="94440"/>
                          <a:pt x="2286" y="68722"/>
                        </a:cubicBezTo>
                        <a:cubicBezTo>
                          <a:pt x="-1524" y="53482"/>
                          <a:pt x="-572" y="42052"/>
                          <a:pt x="5144" y="26812"/>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0" name="Google Shape;1300;p10"/>
                  <p:cNvSpPr/>
                  <p:nvPr/>
                </p:nvSpPr>
                <p:spPr>
                  <a:xfrm>
                    <a:off x="4160139" y="1976295"/>
                    <a:ext cx="40385" cy="138254"/>
                  </a:xfrm>
                  <a:custGeom>
                    <a:avLst/>
                    <a:gdLst/>
                    <a:ahLst/>
                    <a:cxnLst/>
                    <a:rect l="l" t="t" r="r" b="b"/>
                    <a:pathLst>
                      <a:path w="40385" h="138254" extrusionOk="0">
                        <a:moveTo>
                          <a:pt x="5144" y="26812"/>
                        </a:moveTo>
                        <a:cubicBezTo>
                          <a:pt x="8001" y="20145"/>
                          <a:pt x="19431" y="-9383"/>
                          <a:pt x="28956" y="3000"/>
                        </a:cubicBezTo>
                        <a:lnTo>
                          <a:pt x="29908" y="3952"/>
                        </a:lnTo>
                        <a:cubicBezTo>
                          <a:pt x="29908" y="3952"/>
                          <a:pt x="29908" y="4905"/>
                          <a:pt x="30861" y="4905"/>
                        </a:cubicBezTo>
                        <a:cubicBezTo>
                          <a:pt x="30861" y="4905"/>
                          <a:pt x="30861" y="5857"/>
                          <a:pt x="30861" y="5857"/>
                        </a:cubicBezTo>
                        <a:cubicBezTo>
                          <a:pt x="29908" y="17287"/>
                          <a:pt x="29908" y="27765"/>
                          <a:pt x="29908" y="39195"/>
                        </a:cubicBezTo>
                        <a:cubicBezTo>
                          <a:pt x="23241" y="72532"/>
                          <a:pt x="19431" y="109680"/>
                          <a:pt x="40386" y="137302"/>
                        </a:cubicBezTo>
                        <a:cubicBezTo>
                          <a:pt x="40386" y="137302"/>
                          <a:pt x="40386" y="138255"/>
                          <a:pt x="40386" y="138255"/>
                        </a:cubicBezTo>
                        <a:cubicBezTo>
                          <a:pt x="19431" y="121110"/>
                          <a:pt x="7048" y="95392"/>
                          <a:pt x="2286" y="69675"/>
                        </a:cubicBezTo>
                        <a:cubicBezTo>
                          <a:pt x="-1524" y="53482"/>
                          <a:pt x="-572" y="42052"/>
                          <a:pt x="5144" y="268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1301" name="Google Shape;1301;p10"/>
            <p:cNvGrpSpPr/>
            <p:nvPr/>
          </p:nvGrpSpPr>
          <p:grpSpPr>
            <a:xfrm flipH="1">
              <a:off x="49529" y="-35043"/>
              <a:ext cx="1151583" cy="2226945"/>
              <a:chOff x="4754869" y="1270635"/>
              <a:chExt cx="1151583" cy="2226945"/>
            </a:xfrm>
          </p:grpSpPr>
          <p:grpSp>
            <p:nvGrpSpPr>
              <p:cNvPr id="1302" name="Google Shape;1302;p10"/>
              <p:cNvGrpSpPr/>
              <p:nvPr/>
            </p:nvGrpSpPr>
            <p:grpSpPr>
              <a:xfrm>
                <a:off x="4754869" y="1270635"/>
                <a:ext cx="1081838" cy="2163664"/>
                <a:chOff x="4754869" y="1270635"/>
                <a:chExt cx="1081838" cy="2163664"/>
              </a:xfrm>
            </p:grpSpPr>
            <p:sp>
              <p:nvSpPr>
                <p:cNvPr id="1303" name="Google Shape;1303;p10"/>
                <p:cNvSpPr/>
                <p:nvPr/>
              </p:nvSpPr>
              <p:spPr>
                <a:xfrm>
                  <a:off x="4754869" y="1270635"/>
                  <a:ext cx="1081288" cy="2163664"/>
                </a:xfrm>
                <a:custGeom>
                  <a:avLst/>
                  <a:gdLst/>
                  <a:ahLst/>
                  <a:cxnLst/>
                  <a:rect l="l" t="t" r="r" b="b"/>
                  <a:pathLst>
                    <a:path w="1081288" h="2163664" extrusionOk="0">
                      <a:moveTo>
                        <a:pt x="321003" y="2024062"/>
                      </a:moveTo>
                      <a:cubicBezTo>
                        <a:pt x="162888" y="1883093"/>
                        <a:pt x="135265" y="1627823"/>
                        <a:pt x="118120" y="1430655"/>
                      </a:cubicBezTo>
                      <a:cubicBezTo>
                        <a:pt x="96213" y="1184910"/>
                        <a:pt x="81925" y="942023"/>
                        <a:pt x="71448" y="696278"/>
                      </a:cubicBezTo>
                      <a:cubicBezTo>
                        <a:pt x="62875" y="487680"/>
                        <a:pt x="49540" y="276225"/>
                        <a:pt x="38110" y="66675"/>
                      </a:cubicBezTo>
                      <a:cubicBezTo>
                        <a:pt x="37158" y="42863"/>
                        <a:pt x="35253" y="18097"/>
                        <a:pt x="20965" y="0"/>
                      </a:cubicBezTo>
                      <a:cubicBezTo>
                        <a:pt x="-11420" y="79057"/>
                        <a:pt x="2868" y="162877"/>
                        <a:pt x="4773" y="246698"/>
                      </a:cubicBezTo>
                      <a:cubicBezTo>
                        <a:pt x="7630" y="344805"/>
                        <a:pt x="10488" y="443865"/>
                        <a:pt x="14298" y="541973"/>
                      </a:cubicBezTo>
                      <a:cubicBezTo>
                        <a:pt x="17155" y="623888"/>
                        <a:pt x="30490" y="701040"/>
                        <a:pt x="31443" y="782955"/>
                      </a:cubicBezTo>
                      <a:cubicBezTo>
                        <a:pt x="35253" y="1147762"/>
                        <a:pt x="65733" y="1524000"/>
                        <a:pt x="162888" y="1875473"/>
                      </a:cubicBezTo>
                      <a:cubicBezTo>
                        <a:pt x="190510" y="1974533"/>
                        <a:pt x="252423" y="2051685"/>
                        <a:pt x="343863" y="2103120"/>
                      </a:cubicBezTo>
                      <a:cubicBezTo>
                        <a:pt x="439113" y="2156460"/>
                        <a:pt x="553413" y="2175510"/>
                        <a:pt x="661045" y="2156460"/>
                      </a:cubicBezTo>
                      <a:cubicBezTo>
                        <a:pt x="928698" y="2108835"/>
                        <a:pt x="998230" y="1762125"/>
                        <a:pt x="1023948" y="1537335"/>
                      </a:cubicBezTo>
                      <a:cubicBezTo>
                        <a:pt x="1035378" y="1441133"/>
                        <a:pt x="1041093" y="1345883"/>
                        <a:pt x="1044903" y="1250633"/>
                      </a:cubicBezTo>
                      <a:cubicBezTo>
                        <a:pt x="1050618" y="1082040"/>
                        <a:pt x="1048713" y="914400"/>
                        <a:pt x="1053475" y="743903"/>
                      </a:cubicBezTo>
                      <a:cubicBezTo>
                        <a:pt x="1058238" y="562928"/>
                        <a:pt x="1066810" y="382905"/>
                        <a:pt x="1078240" y="201930"/>
                      </a:cubicBezTo>
                      <a:cubicBezTo>
                        <a:pt x="1082050" y="145733"/>
                        <a:pt x="1085860" y="86677"/>
                        <a:pt x="1065858" y="34290"/>
                      </a:cubicBezTo>
                      <a:cubicBezTo>
                        <a:pt x="1042998" y="83820"/>
                        <a:pt x="1040140" y="140017"/>
                        <a:pt x="1037283" y="195263"/>
                      </a:cubicBezTo>
                      <a:cubicBezTo>
                        <a:pt x="1023948" y="487680"/>
                        <a:pt x="1009660" y="780098"/>
                        <a:pt x="1002993" y="1073468"/>
                      </a:cubicBezTo>
                      <a:cubicBezTo>
                        <a:pt x="999183" y="1263015"/>
                        <a:pt x="998230" y="1458278"/>
                        <a:pt x="969655" y="1648778"/>
                      </a:cubicBezTo>
                      <a:cubicBezTo>
                        <a:pt x="943938" y="1817370"/>
                        <a:pt x="901075" y="2000250"/>
                        <a:pt x="736293" y="2087880"/>
                      </a:cubicBezTo>
                      <a:cubicBezTo>
                        <a:pt x="607705" y="2154555"/>
                        <a:pt x="428635" y="2119313"/>
                        <a:pt x="321003" y="2024062"/>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4" name="Google Shape;1304;p10"/>
                <p:cNvSpPr/>
                <p:nvPr/>
              </p:nvSpPr>
              <p:spPr>
                <a:xfrm>
                  <a:off x="4756059" y="1271587"/>
                  <a:ext cx="1080648" cy="2160806"/>
                </a:xfrm>
                <a:custGeom>
                  <a:avLst/>
                  <a:gdLst/>
                  <a:ahLst/>
                  <a:cxnLst/>
                  <a:rect l="l" t="t" r="r" b="b"/>
                  <a:pathLst>
                    <a:path w="1080648" h="2160806" extrusionOk="0">
                      <a:moveTo>
                        <a:pt x="1073240" y="58102"/>
                      </a:moveTo>
                      <a:cubicBezTo>
                        <a:pt x="1073240" y="64770"/>
                        <a:pt x="1073240" y="71438"/>
                        <a:pt x="1073240" y="78105"/>
                      </a:cubicBezTo>
                      <a:cubicBezTo>
                        <a:pt x="1073240" y="120968"/>
                        <a:pt x="1068478" y="161925"/>
                        <a:pt x="1061810" y="203835"/>
                      </a:cubicBezTo>
                      <a:cubicBezTo>
                        <a:pt x="1052285" y="273367"/>
                        <a:pt x="1039903" y="842963"/>
                        <a:pt x="1037997" y="936308"/>
                      </a:cubicBezTo>
                      <a:cubicBezTo>
                        <a:pt x="1036093" y="1029653"/>
                        <a:pt x="1032283" y="1122998"/>
                        <a:pt x="1025615" y="1216343"/>
                      </a:cubicBezTo>
                      <a:cubicBezTo>
                        <a:pt x="1023710" y="1368743"/>
                        <a:pt x="1015138" y="1519238"/>
                        <a:pt x="984658" y="1669733"/>
                      </a:cubicBezTo>
                      <a:cubicBezTo>
                        <a:pt x="959893" y="1793558"/>
                        <a:pt x="927508" y="1919288"/>
                        <a:pt x="846545" y="2019300"/>
                      </a:cubicBezTo>
                      <a:cubicBezTo>
                        <a:pt x="751295" y="2136458"/>
                        <a:pt x="586513" y="2172653"/>
                        <a:pt x="446495" y="2120265"/>
                      </a:cubicBezTo>
                      <a:cubicBezTo>
                        <a:pt x="290285" y="2062163"/>
                        <a:pt x="178843" y="1931670"/>
                        <a:pt x="144553" y="1769745"/>
                      </a:cubicBezTo>
                      <a:cubicBezTo>
                        <a:pt x="129312" y="1697355"/>
                        <a:pt x="124550" y="1628775"/>
                        <a:pt x="113120" y="1559243"/>
                      </a:cubicBezTo>
                      <a:cubicBezTo>
                        <a:pt x="102643" y="1501140"/>
                        <a:pt x="90260" y="1442085"/>
                        <a:pt x="93118" y="1383030"/>
                      </a:cubicBezTo>
                      <a:cubicBezTo>
                        <a:pt x="68353" y="1119188"/>
                        <a:pt x="12155" y="117157"/>
                        <a:pt x="19775" y="0"/>
                      </a:cubicBezTo>
                      <a:cubicBezTo>
                        <a:pt x="-10705" y="78105"/>
                        <a:pt x="2630" y="160973"/>
                        <a:pt x="4535" y="243840"/>
                      </a:cubicBezTo>
                      <a:cubicBezTo>
                        <a:pt x="7393" y="341948"/>
                        <a:pt x="10250" y="441008"/>
                        <a:pt x="14060" y="539115"/>
                      </a:cubicBezTo>
                      <a:cubicBezTo>
                        <a:pt x="16918" y="621030"/>
                        <a:pt x="30253" y="698183"/>
                        <a:pt x="31205" y="780098"/>
                      </a:cubicBezTo>
                      <a:cubicBezTo>
                        <a:pt x="35015" y="1144905"/>
                        <a:pt x="65495" y="1521143"/>
                        <a:pt x="162650" y="1872615"/>
                      </a:cubicBezTo>
                      <a:cubicBezTo>
                        <a:pt x="190273" y="1971675"/>
                        <a:pt x="252185" y="2048828"/>
                        <a:pt x="343625" y="2100263"/>
                      </a:cubicBezTo>
                      <a:cubicBezTo>
                        <a:pt x="438875" y="2153603"/>
                        <a:pt x="553175" y="2172653"/>
                        <a:pt x="660808" y="2153603"/>
                      </a:cubicBezTo>
                      <a:cubicBezTo>
                        <a:pt x="928460" y="2105978"/>
                        <a:pt x="997993" y="1759268"/>
                        <a:pt x="1023710" y="1534478"/>
                      </a:cubicBezTo>
                      <a:cubicBezTo>
                        <a:pt x="1035140" y="1438275"/>
                        <a:pt x="1040855" y="1343025"/>
                        <a:pt x="1044665" y="1247775"/>
                      </a:cubicBezTo>
                      <a:cubicBezTo>
                        <a:pt x="1050380" y="1079183"/>
                        <a:pt x="1048475" y="911543"/>
                        <a:pt x="1053238" y="741045"/>
                      </a:cubicBezTo>
                      <a:cubicBezTo>
                        <a:pt x="1058000" y="560070"/>
                        <a:pt x="1066573" y="380048"/>
                        <a:pt x="1078003" y="199073"/>
                      </a:cubicBezTo>
                      <a:cubicBezTo>
                        <a:pt x="1080860" y="152400"/>
                        <a:pt x="1083718" y="103823"/>
                        <a:pt x="1073240" y="5810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05" name="Google Shape;1305;p10"/>
              <p:cNvGrpSpPr/>
              <p:nvPr/>
            </p:nvGrpSpPr>
            <p:grpSpPr>
              <a:xfrm>
                <a:off x="5374005" y="3328817"/>
                <a:ext cx="140969" cy="61196"/>
                <a:chOff x="5374005" y="3328817"/>
                <a:chExt cx="140969" cy="61196"/>
              </a:xfrm>
            </p:grpSpPr>
            <p:sp>
              <p:nvSpPr>
                <p:cNvPr id="1306" name="Google Shape;1306;p10"/>
                <p:cNvSpPr/>
                <p:nvPr/>
              </p:nvSpPr>
              <p:spPr>
                <a:xfrm>
                  <a:off x="5395912" y="3328817"/>
                  <a:ext cx="119062" cy="42080"/>
                </a:xfrm>
                <a:custGeom>
                  <a:avLst/>
                  <a:gdLst/>
                  <a:ahLst/>
                  <a:cxnLst/>
                  <a:rect l="l" t="t" r="r" b="b"/>
                  <a:pathLst>
                    <a:path w="119062" h="42080" extrusionOk="0">
                      <a:moveTo>
                        <a:pt x="0" y="14458"/>
                      </a:moveTo>
                      <a:cubicBezTo>
                        <a:pt x="43815" y="8743"/>
                        <a:pt x="101918" y="-25547"/>
                        <a:pt x="119063" y="37318"/>
                      </a:cubicBezTo>
                      <a:lnTo>
                        <a:pt x="118110" y="42080"/>
                      </a:lnTo>
                      <a:cubicBezTo>
                        <a:pt x="88582" y="11600"/>
                        <a:pt x="38100" y="19220"/>
                        <a:pt x="0" y="1445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7" name="Google Shape;1307;p10"/>
                <p:cNvSpPr/>
                <p:nvPr/>
              </p:nvSpPr>
              <p:spPr>
                <a:xfrm>
                  <a:off x="5374005" y="3342322"/>
                  <a:ext cx="135403" cy="47691"/>
                </a:xfrm>
                <a:custGeom>
                  <a:avLst/>
                  <a:gdLst/>
                  <a:ahLst/>
                  <a:cxnLst/>
                  <a:rect l="l" t="t" r="r" b="b"/>
                  <a:pathLst>
                    <a:path w="135403" h="47691" extrusionOk="0">
                      <a:moveTo>
                        <a:pt x="79057" y="36195"/>
                      </a:moveTo>
                      <a:cubicBezTo>
                        <a:pt x="54292" y="20003"/>
                        <a:pt x="28575" y="10478"/>
                        <a:pt x="0" y="1905"/>
                      </a:cubicBezTo>
                      <a:cubicBezTo>
                        <a:pt x="21907" y="0"/>
                        <a:pt x="44767" y="0"/>
                        <a:pt x="67627" y="0"/>
                      </a:cubicBezTo>
                      <a:cubicBezTo>
                        <a:pt x="80963" y="0"/>
                        <a:pt x="94297" y="2858"/>
                        <a:pt x="106680" y="5715"/>
                      </a:cubicBezTo>
                      <a:cubicBezTo>
                        <a:pt x="116205" y="8572"/>
                        <a:pt x="129540" y="14288"/>
                        <a:pt x="134302" y="19050"/>
                      </a:cubicBezTo>
                      <a:cubicBezTo>
                        <a:pt x="139065" y="32385"/>
                        <a:pt x="127635" y="42863"/>
                        <a:pt x="114300" y="46672"/>
                      </a:cubicBezTo>
                      <a:cubicBezTo>
                        <a:pt x="102870" y="50483"/>
                        <a:pt x="89535" y="42863"/>
                        <a:pt x="79057" y="3619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08" name="Google Shape;1308;p10"/>
              <p:cNvGrpSpPr/>
              <p:nvPr/>
            </p:nvGrpSpPr>
            <p:grpSpPr>
              <a:xfrm>
                <a:off x="5145577" y="3382666"/>
                <a:ext cx="77932" cy="114914"/>
                <a:chOff x="5145577" y="3382666"/>
                <a:chExt cx="77932" cy="114914"/>
              </a:xfrm>
            </p:grpSpPr>
            <p:sp>
              <p:nvSpPr>
                <p:cNvPr id="1309" name="Google Shape;1309;p10"/>
                <p:cNvSpPr/>
                <p:nvPr/>
              </p:nvSpPr>
              <p:spPr>
                <a:xfrm>
                  <a:off x="5168265" y="3382666"/>
                  <a:ext cx="55244" cy="114913"/>
                </a:xfrm>
                <a:custGeom>
                  <a:avLst/>
                  <a:gdLst/>
                  <a:ahLst/>
                  <a:cxnLst/>
                  <a:rect l="l" t="t" r="r" b="b"/>
                  <a:pathLst>
                    <a:path w="55244" h="114913" extrusionOk="0">
                      <a:moveTo>
                        <a:pt x="0" y="614"/>
                      </a:moveTo>
                      <a:cubicBezTo>
                        <a:pt x="20955" y="-4149"/>
                        <a:pt x="45720" y="19664"/>
                        <a:pt x="47625" y="42524"/>
                      </a:cubicBezTo>
                      <a:cubicBezTo>
                        <a:pt x="48578" y="55858"/>
                        <a:pt x="41910" y="83481"/>
                        <a:pt x="55245" y="114914"/>
                      </a:cubicBezTo>
                      <a:cubicBezTo>
                        <a:pt x="39052" y="94911"/>
                        <a:pt x="29527" y="92053"/>
                        <a:pt x="18097" y="70146"/>
                      </a:cubicBezTo>
                      <a:cubicBezTo>
                        <a:pt x="7620" y="52049"/>
                        <a:pt x="8572" y="16806"/>
                        <a:pt x="0" y="614"/>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0" name="Google Shape;1310;p10"/>
                <p:cNvSpPr/>
                <p:nvPr/>
              </p:nvSpPr>
              <p:spPr>
                <a:xfrm>
                  <a:off x="5145577" y="3383280"/>
                  <a:ext cx="77932" cy="114300"/>
                </a:xfrm>
                <a:custGeom>
                  <a:avLst/>
                  <a:gdLst/>
                  <a:ahLst/>
                  <a:cxnLst/>
                  <a:rect l="l" t="t" r="r" b="b"/>
                  <a:pathLst>
                    <a:path w="77932" h="114300" extrusionOk="0">
                      <a:moveTo>
                        <a:pt x="3638" y="55245"/>
                      </a:moveTo>
                      <a:cubicBezTo>
                        <a:pt x="-4935" y="37147"/>
                        <a:pt x="1733" y="7620"/>
                        <a:pt x="22688" y="0"/>
                      </a:cubicBezTo>
                      <a:cubicBezTo>
                        <a:pt x="40786" y="11430"/>
                        <a:pt x="44595" y="37147"/>
                        <a:pt x="46501" y="44767"/>
                      </a:cubicBezTo>
                      <a:cubicBezTo>
                        <a:pt x="52215" y="67627"/>
                        <a:pt x="58883" y="90488"/>
                        <a:pt x="77933" y="114300"/>
                      </a:cubicBezTo>
                      <a:cubicBezTo>
                        <a:pt x="71266" y="107632"/>
                        <a:pt x="62693" y="106680"/>
                        <a:pt x="55073" y="102870"/>
                      </a:cubicBezTo>
                      <a:cubicBezTo>
                        <a:pt x="36023" y="92392"/>
                        <a:pt x="13163" y="74295"/>
                        <a:pt x="3638" y="55245"/>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311" name="Google Shape;1311;p10"/>
              <p:cNvSpPr/>
              <p:nvPr/>
            </p:nvSpPr>
            <p:spPr>
              <a:xfrm>
                <a:off x="5652657" y="3208789"/>
                <a:ext cx="48055" cy="129722"/>
              </a:xfrm>
              <a:custGeom>
                <a:avLst/>
                <a:gdLst/>
                <a:ahLst/>
                <a:cxnLst/>
                <a:rect l="l" t="t" r="r" b="b"/>
                <a:pathLst>
                  <a:path w="48055" h="129722" extrusionOk="0">
                    <a:moveTo>
                      <a:pt x="24243" y="2088"/>
                    </a:moveTo>
                    <a:cubicBezTo>
                      <a:pt x="32815" y="6850"/>
                      <a:pt x="38530" y="19232"/>
                      <a:pt x="41388" y="27805"/>
                    </a:cubicBezTo>
                    <a:cubicBezTo>
                      <a:pt x="45198" y="39235"/>
                      <a:pt x="47103" y="50665"/>
                      <a:pt x="47103" y="62095"/>
                    </a:cubicBezTo>
                    <a:cubicBezTo>
                      <a:pt x="47103" y="73525"/>
                      <a:pt x="46150" y="84955"/>
                      <a:pt x="46150" y="96385"/>
                    </a:cubicBezTo>
                    <a:cubicBezTo>
                      <a:pt x="46150" y="102100"/>
                      <a:pt x="46150" y="107815"/>
                      <a:pt x="46150" y="113530"/>
                    </a:cubicBezTo>
                    <a:cubicBezTo>
                      <a:pt x="46150" y="115435"/>
                      <a:pt x="46150" y="128770"/>
                      <a:pt x="48055" y="129723"/>
                    </a:cubicBezTo>
                    <a:cubicBezTo>
                      <a:pt x="27100" y="120198"/>
                      <a:pt x="14718" y="90670"/>
                      <a:pt x="8050" y="70668"/>
                    </a:cubicBezTo>
                    <a:cubicBezTo>
                      <a:pt x="3288" y="56380"/>
                      <a:pt x="-1475" y="40188"/>
                      <a:pt x="430" y="23995"/>
                    </a:cubicBezTo>
                    <a:cubicBezTo>
                      <a:pt x="1383" y="18280"/>
                      <a:pt x="3288" y="11613"/>
                      <a:pt x="7098" y="6850"/>
                    </a:cubicBezTo>
                    <a:cubicBezTo>
                      <a:pt x="10908" y="2088"/>
                      <a:pt x="14718" y="-770"/>
                      <a:pt x="21385" y="182"/>
                    </a:cubicBezTo>
                    <a:cubicBezTo>
                      <a:pt x="22338" y="1135"/>
                      <a:pt x="23290" y="2088"/>
                      <a:pt x="24243" y="208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2" name="Google Shape;1312;p10"/>
              <p:cNvSpPr/>
              <p:nvPr/>
            </p:nvSpPr>
            <p:spPr>
              <a:xfrm>
                <a:off x="5692140" y="2530687"/>
                <a:ext cx="82168" cy="99164"/>
              </a:xfrm>
              <a:custGeom>
                <a:avLst/>
                <a:gdLst/>
                <a:ahLst/>
                <a:cxnLst/>
                <a:rect l="l" t="t" r="r" b="b"/>
                <a:pathLst>
                  <a:path w="82168" h="99164" extrusionOk="0">
                    <a:moveTo>
                      <a:pt x="953" y="62017"/>
                    </a:moveTo>
                    <a:cubicBezTo>
                      <a:pt x="1905" y="53445"/>
                      <a:pt x="4763" y="44872"/>
                      <a:pt x="7620" y="38205"/>
                    </a:cubicBezTo>
                    <a:cubicBezTo>
                      <a:pt x="13335" y="24870"/>
                      <a:pt x="25717" y="17250"/>
                      <a:pt x="39053" y="10582"/>
                    </a:cubicBezTo>
                    <a:cubicBezTo>
                      <a:pt x="50482" y="4867"/>
                      <a:pt x="62865" y="-848"/>
                      <a:pt x="76200" y="105"/>
                    </a:cubicBezTo>
                    <a:cubicBezTo>
                      <a:pt x="78105" y="105"/>
                      <a:pt x="80963" y="1057"/>
                      <a:pt x="81915" y="2962"/>
                    </a:cubicBezTo>
                    <a:cubicBezTo>
                      <a:pt x="82867" y="4867"/>
                      <a:pt x="80963" y="7725"/>
                      <a:pt x="79057" y="8677"/>
                    </a:cubicBezTo>
                    <a:cubicBezTo>
                      <a:pt x="68580" y="18202"/>
                      <a:pt x="62865" y="29632"/>
                      <a:pt x="56197" y="42015"/>
                    </a:cubicBezTo>
                    <a:cubicBezTo>
                      <a:pt x="53340" y="47730"/>
                      <a:pt x="48578" y="52492"/>
                      <a:pt x="43815" y="56302"/>
                    </a:cubicBezTo>
                    <a:cubicBezTo>
                      <a:pt x="31432" y="67732"/>
                      <a:pt x="12382" y="77257"/>
                      <a:pt x="7620" y="93450"/>
                    </a:cubicBezTo>
                    <a:cubicBezTo>
                      <a:pt x="6667" y="95355"/>
                      <a:pt x="6667" y="98212"/>
                      <a:pt x="3810" y="99165"/>
                    </a:cubicBezTo>
                    <a:cubicBezTo>
                      <a:pt x="1905" y="94402"/>
                      <a:pt x="0" y="87735"/>
                      <a:pt x="0" y="82020"/>
                    </a:cubicBezTo>
                    <a:cubicBezTo>
                      <a:pt x="0" y="76305"/>
                      <a:pt x="0" y="69637"/>
                      <a:pt x="953" y="6201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3" name="Google Shape;1313;p10"/>
              <p:cNvSpPr/>
              <p:nvPr/>
            </p:nvSpPr>
            <p:spPr>
              <a:xfrm>
                <a:off x="4839652" y="3184126"/>
                <a:ext cx="123019" cy="50710"/>
              </a:xfrm>
              <a:custGeom>
                <a:avLst/>
                <a:gdLst/>
                <a:ahLst/>
                <a:cxnLst/>
                <a:rect l="l" t="t" r="r" b="b"/>
                <a:pathLst>
                  <a:path w="123019" h="50710" extrusionOk="0">
                    <a:moveTo>
                      <a:pt x="33338" y="4843"/>
                    </a:moveTo>
                    <a:cubicBezTo>
                      <a:pt x="41910" y="1986"/>
                      <a:pt x="49530" y="1033"/>
                      <a:pt x="58102" y="81"/>
                    </a:cubicBezTo>
                    <a:cubicBezTo>
                      <a:pt x="72390" y="-872"/>
                      <a:pt x="84772" y="6748"/>
                      <a:pt x="96202" y="15321"/>
                    </a:cubicBezTo>
                    <a:cubicBezTo>
                      <a:pt x="105727" y="22941"/>
                      <a:pt x="117157" y="31513"/>
                      <a:pt x="121920" y="43896"/>
                    </a:cubicBezTo>
                    <a:cubicBezTo>
                      <a:pt x="122872" y="45801"/>
                      <a:pt x="123825" y="48658"/>
                      <a:pt x="121920" y="49611"/>
                    </a:cubicBezTo>
                    <a:cubicBezTo>
                      <a:pt x="120015" y="51516"/>
                      <a:pt x="117157" y="50563"/>
                      <a:pt x="115252" y="49611"/>
                    </a:cubicBezTo>
                    <a:cubicBezTo>
                      <a:pt x="101917" y="43896"/>
                      <a:pt x="89535" y="44848"/>
                      <a:pt x="75247" y="43896"/>
                    </a:cubicBezTo>
                    <a:cubicBezTo>
                      <a:pt x="68580" y="43896"/>
                      <a:pt x="62865" y="41991"/>
                      <a:pt x="56197" y="39133"/>
                    </a:cubicBezTo>
                    <a:cubicBezTo>
                      <a:pt x="40005" y="33418"/>
                      <a:pt x="23813" y="20083"/>
                      <a:pt x="6667" y="22941"/>
                    </a:cubicBezTo>
                    <a:cubicBezTo>
                      <a:pt x="3810" y="22941"/>
                      <a:pt x="1905" y="23893"/>
                      <a:pt x="0" y="22941"/>
                    </a:cubicBezTo>
                    <a:cubicBezTo>
                      <a:pt x="3810" y="19131"/>
                      <a:pt x="8572" y="14368"/>
                      <a:pt x="13335" y="12463"/>
                    </a:cubicBezTo>
                    <a:cubicBezTo>
                      <a:pt x="20002" y="9606"/>
                      <a:pt x="26670" y="6748"/>
                      <a:pt x="33338" y="4843"/>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314" name="Google Shape;1314;p10"/>
              <p:cNvGrpSpPr/>
              <p:nvPr/>
            </p:nvGrpSpPr>
            <p:grpSpPr>
              <a:xfrm>
                <a:off x="5783335" y="2166533"/>
                <a:ext cx="123117" cy="119466"/>
                <a:chOff x="5783335" y="2166533"/>
                <a:chExt cx="123117" cy="119466"/>
              </a:xfrm>
            </p:grpSpPr>
            <p:sp>
              <p:nvSpPr>
                <p:cNvPr id="1315" name="Google Shape;1315;p10"/>
                <p:cNvSpPr/>
                <p:nvPr/>
              </p:nvSpPr>
              <p:spPr>
                <a:xfrm>
                  <a:off x="5783335" y="2166937"/>
                  <a:ext cx="123117" cy="119062"/>
                </a:xfrm>
                <a:custGeom>
                  <a:avLst/>
                  <a:gdLst/>
                  <a:ahLst/>
                  <a:cxnLst/>
                  <a:rect l="l" t="t" r="r" b="b"/>
                  <a:pathLst>
                    <a:path w="123117" h="119062" extrusionOk="0">
                      <a:moveTo>
                        <a:pt x="117402" y="114300"/>
                      </a:moveTo>
                      <a:lnTo>
                        <a:pt x="123117" y="119063"/>
                      </a:lnTo>
                      <a:cubicBezTo>
                        <a:pt x="75492" y="105728"/>
                        <a:pt x="-11185" y="80010"/>
                        <a:pt x="1197" y="0"/>
                      </a:cubicBezTo>
                      <a:cubicBezTo>
                        <a:pt x="20247" y="17145"/>
                        <a:pt x="36440" y="40005"/>
                        <a:pt x="53584" y="59055"/>
                      </a:cubicBezTo>
                      <a:cubicBezTo>
                        <a:pt x="72634" y="80010"/>
                        <a:pt x="98352" y="94297"/>
                        <a:pt x="117402" y="11430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6" name="Google Shape;1316;p10"/>
                <p:cNvSpPr/>
                <p:nvPr/>
              </p:nvSpPr>
              <p:spPr>
                <a:xfrm>
                  <a:off x="5784532" y="2166533"/>
                  <a:ext cx="121920" cy="119466"/>
                </a:xfrm>
                <a:custGeom>
                  <a:avLst/>
                  <a:gdLst/>
                  <a:ahLst/>
                  <a:cxnLst/>
                  <a:rect l="l" t="t" r="r" b="b"/>
                  <a:pathLst>
                    <a:path w="121920" h="119466" extrusionOk="0">
                      <a:moveTo>
                        <a:pt x="121920" y="119467"/>
                      </a:moveTo>
                      <a:cubicBezTo>
                        <a:pt x="101918" y="101369"/>
                        <a:pt x="74295" y="85177"/>
                        <a:pt x="54293" y="65174"/>
                      </a:cubicBezTo>
                      <a:cubicBezTo>
                        <a:pt x="37148" y="47077"/>
                        <a:pt x="14288" y="13739"/>
                        <a:pt x="0" y="404"/>
                      </a:cubicBezTo>
                      <a:cubicBezTo>
                        <a:pt x="29528" y="-2453"/>
                        <a:pt x="56198" y="9929"/>
                        <a:pt x="73343" y="34694"/>
                      </a:cubicBezTo>
                      <a:cubicBezTo>
                        <a:pt x="91440" y="57554"/>
                        <a:pt x="108585" y="104227"/>
                        <a:pt x="121920" y="11946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17" name="Google Shape;1317;p10"/>
              <p:cNvGrpSpPr/>
              <p:nvPr/>
            </p:nvGrpSpPr>
            <p:grpSpPr>
              <a:xfrm>
                <a:off x="4806724" y="2220277"/>
                <a:ext cx="106270" cy="134302"/>
                <a:chOff x="4806724" y="2220277"/>
                <a:chExt cx="106270" cy="134302"/>
              </a:xfrm>
            </p:grpSpPr>
            <p:sp>
              <p:nvSpPr>
                <p:cNvPr id="1318" name="Google Shape;1318;p10"/>
                <p:cNvSpPr/>
                <p:nvPr/>
              </p:nvSpPr>
              <p:spPr>
                <a:xfrm>
                  <a:off x="4806724" y="2220277"/>
                  <a:ext cx="105318" cy="133416"/>
                </a:xfrm>
                <a:custGeom>
                  <a:avLst/>
                  <a:gdLst/>
                  <a:ahLst/>
                  <a:cxnLst/>
                  <a:rect l="l" t="t" r="r" b="b"/>
                  <a:pathLst>
                    <a:path w="105318" h="133416" extrusionOk="0">
                      <a:moveTo>
                        <a:pt x="4353" y="0"/>
                      </a:moveTo>
                      <a:cubicBezTo>
                        <a:pt x="5306" y="0"/>
                        <a:pt x="13878" y="2857"/>
                        <a:pt x="16736" y="4763"/>
                      </a:cubicBezTo>
                      <a:cubicBezTo>
                        <a:pt x="27213" y="14288"/>
                        <a:pt x="31976" y="24765"/>
                        <a:pt x="37691" y="36195"/>
                      </a:cubicBezTo>
                      <a:cubicBezTo>
                        <a:pt x="45311" y="48577"/>
                        <a:pt x="54836" y="60007"/>
                        <a:pt x="60551" y="73342"/>
                      </a:cubicBezTo>
                      <a:cubicBezTo>
                        <a:pt x="66266" y="85725"/>
                        <a:pt x="71028" y="97155"/>
                        <a:pt x="78648" y="107632"/>
                      </a:cubicBezTo>
                      <a:cubicBezTo>
                        <a:pt x="85316" y="117157"/>
                        <a:pt x="97698" y="124777"/>
                        <a:pt x="105318" y="133350"/>
                      </a:cubicBezTo>
                      <a:cubicBezTo>
                        <a:pt x="89126" y="134302"/>
                        <a:pt x="72933" y="124777"/>
                        <a:pt x="63408" y="118110"/>
                      </a:cubicBezTo>
                      <a:cubicBezTo>
                        <a:pt x="45311" y="105727"/>
                        <a:pt x="26261" y="89535"/>
                        <a:pt x="13878" y="70485"/>
                      </a:cubicBezTo>
                      <a:cubicBezTo>
                        <a:pt x="-1362" y="48577"/>
                        <a:pt x="-3267" y="24765"/>
                        <a:pt x="4353"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9" name="Google Shape;1319;p10"/>
                <p:cNvSpPr/>
                <p:nvPr/>
              </p:nvSpPr>
              <p:spPr>
                <a:xfrm>
                  <a:off x="4811077" y="2220277"/>
                  <a:ext cx="101917" cy="134302"/>
                </a:xfrm>
                <a:custGeom>
                  <a:avLst/>
                  <a:gdLst/>
                  <a:ahLst/>
                  <a:cxnLst/>
                  <a:rect l="l" t="t" r="r" b="b"/>
                  <a:pathLst>
                    <a:path w="101917" h="134302" extrusionOk="0">
                      <a:moveTo>
                        <a:pt x="0" y="0"/>
                      </a:moveTo>
                      <a:cubicBezTo>
                        <a:pt x="30480" y="0"/>
                        <a:pt x="61913" y="23813"/>
                        <a:pt x="69532" y="52388"/>
                      </a:cubicBezTo>
                      <a:cubicBezTo>
                        <a:pt x="77152" y="81915"/>
                        <a:pt x="75247" y="111442"/>
                        <a:pt x="101917" y="134302"/>
                      </a:cubicBezTo>
                      <a:cubicBezTo>
                        <a:pt x="80010" y="122872"/>
                        <a:pt x="61913" y="94297"/>
                        <a:pt x="46672" y="69532"/>
                      </a:cubicBezTo>
                      <a:cubicBezTo>
                        <a:pt x="34290" y="47625"/>
                        <a:pt x="21907" y="14288"/>
                        <a:pt x="0"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20" name="Google Shape;1320;p10"/>
              <p:cNvGrpSpPr/>
              <p:nvPr/>
            </p:nvGrpSpPr>
            <p:grpSpPr>
              <a:xfrm>
                <a:off x="4876902" y="2799397"/>
                <a:ext cx="74192" cy="117548"/>
                <a:chOff x="4876902" y="2799397"/>
                <a:chExt cx="74192" cy="117548"/>
              </a:xfrm>
            </p:grpSpPr>
            <p:sp>
              <p:nvSpPr>
                <p:cNvPr id="1321" name="Google Shape;1321;p10"/>
                <p:cNvSpPr/>
                <p:nvPr/>
              </p:nvSpPr>
              <p:spPr>
                <a:xfrm>
                  <a:off x="4901565" y="2799397"/>
                  <a:ext cx="49529" cy="117548"/>
                </a:xfrm>
                <a:custGeom>
                  <a:avLst/>
                  <a:gdLst/>
                  <a:ahLst/>
                  <a:cxnLst/>
                  <a:rect l="l" t="t" r="r" b="b"/>
                  <a:pathLst>
                    <a:path w="49529" h="117548" extrusionOk="0">
                      <a:moveTo>
                        <a:pt x="0" y="117158"/>
                      </a:moveTo>
                      <a:cubicBezTo>
                        <a:pt x="21907" y="120968"/>
                        <a:pt x="44767" y="96203"/>
                        <a:pt x="45720" y="73343"/>
                      </a:cubicBezTo>
                      <a:cubicBezTo>
                        <a:pt x="45720" y="60008"/>
                        <a:pt x="38100" y="33338"/>
                        <a:pt x="49530" y="0"/>
                      </a:cubicBezTo>
                      <a:cubicBezTo>
                        <a:pt x="34290" y="20955"/>
                        <a:pt x="24765" y="24765"/>
                        <a:pt x="14288" y="45720"/>
                      </a:cubicBezTo>
                      <a:cubicBezTo>
                        <a:pt x="4763" y="65723"/>
                        <a:pt x="7620" y="100013"/>
                        <a:pt x="0" y="117158"/>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2" name="Google Shape;1322;p10"/>
                <p:cNvSpPr/>
                <p:nvPr/>
              </p:nvSpPr>
              <p:spPr>
                <a:xfrm>
                  <a:off x="4876902" y="2799397"/>
                  <a:ext cx="73239" cy="117157"/>
                </a:xfrm>
                <a:custGeom>
                  <a:avLst/>
                  <a:gdLst/>
                  <a:ahLst/>
                  <a:cxnLst/>
                  <a:rect l="l" t="t" r="r" b="b"/>
                  <a:pathLst>
                    <a:path w="73239" h="117157" extrusionOk="0">
                      <a:moveTo>
                        <a:pt x="2755" y="62865"/>
                      </a:moveTo>
                      <a:cubicBezTo>
                        <a:pt x="-4865" y="80963"/>
                        <a:pt x="3707" y="110490"/>
                        <a:pt x="23710" y="117158"/>
                      </a:cubicBezTo>
                      <a:cubicBezTo>
                        <a:pt x="40855" y="104775"/>
                        <a:pt x="43712" y="79058"/>
                        <a:pt x="45617" y="71438"/>
                      </a:cubicBezTo>
                      <a:cubicBezTo>
                        <a:pt x="50380" y="47625"/>
                        <a:pt x="56095" y="24765"/>
                        <a:pt x="73240" y="0"/>
                      </a:cubicBezTo>
                      <a:cubicBezTo>
                        <a:pt x="67525" y="6668"/>
                        <a:pt x="58000" y="8573"/>
                        <a:pt x="50380" y="13335"/>
                      </a:cubicBezTo>
                      <a:cubicBezTo>
                        <a:pt x="33235" y="23813"/>
                        <a:pt x="12280" y="42863"/>
                        <a:pt x="2755" y="6286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23" name="Google Shape;1323;p10"/>
              <p:cNvGrpSpPr/>
              <p:nvPr/>
            </p:nvGrpSpPr>
            <p:grpSpPr>
              <a:xfrm>
                <a:off x="5757738" y="2764643"/>
                <a:ext cx="100136" cy="112858"/>
                <a:chOff x="5757738" y="2764643"/>
                <a:chExt cx="100136" cy="112858"/>
              </a:xfrm>
            </p:grpSpPr>
            <p:sp>
              <p:nvSpPr>
                <p:cNvPr id="1324" name="Google Shape;1324;p10"/>
                <p:cNvSpPr/>
                <p:nvPr/>
              </p:nvSpPr>
              <p:spPr>
                <a:xfrm>
                  <a:off x="5757738" y="2764643"/>
                  <a:ext cx="100136" cy="112858"/>
                </a:xfrm>
                <a:custGeom>
                  <a:avLst/>
                  <a:gdLst/>
                  <a:ahLst/>
                  <a:cxnLst/>
                  <a:rect l="l" t="t" r="r" b="b"/>
                  <a:pathLst>
                    <a:path w="100136" h="112858" extrusionOk="0">
                      <a:moveTo>
                        <a:pt x="2981" y="35706"/>
                      </a:moveTo>
                      <a:cubicBezTo>
                        <a:pt x="1076" y="29039"/>
                        <a:pt x="-5591" y="-4299"/>
                        <a:pt x="10601" y="464"/>
                      </a:cubicBezTo>
                      <a:lnTo>
                        <a:pt x="12506" y="464"/>
                      </a:lnTo>
                      <a:cubicBezTo>
                        <a:pt x="37271" y="8084"/>
                        <a:pt x="51559" y="30944"/>
                        <a:pt x="61084" y="53804"/>
                      </a:cubicBezTo>
                      <a:cubicBezTo>
                        <a:pt x="65846" y="66186"/>
                        <a:pt x="69656" y="77616"/>
                        <a:pt x="76324" y="88094"/>
                      </a:cubicBezTo>
                      <a:cubicBezTo>
                        <a:pt x="82991" y="98571"/>
                        <a:pt x="92516" y="104286"/>
                        <a:pt x="100136" y="112859"/>
                      </a:cubicBezTo>
                      <a:cubicBezTo>
                        <a:pt x="71561" y="110001"/>
                        <a:pt x="45844" y="94761"/>
                        <a:pt x="26794" y="74759"/>
                      </a:cubicBezTo>
                      <a:cubicBezTo>
                        <a:pt x="13459" y="63329"/>
                        <a:pt x="6791" y="51899"/>
                        <a:pt x="2981" y="35706"/>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5" name="Google Shape;1325;p10"/>
                <p:cNvSpPr/>
                <p:nvPr/>
              </p:nvSpPr>
              <p:spPr>
                <a:xfrm>
                  <a:off x="5757738" y="2764643"/>
                  <a:ext cx="100136" cy="111906"/>
                </a:xfrm>
                <a:custGeom>
                  <a:avLst/>
                  <a:gdLst/>
                  <a:ahLst/>
                  <a:cxnLst/>
                  <a:rect l="l" t="t" r="r" b="b"/>
                  <a:pathLst>
                    <a:path w="100136" h="111906" extrusionOk="0">
                      <a:moveTo>
                        <a:pt x="2981" y="35706"/>
                      </a:moveTo>
                      <a:cubicBezTo>
                        <a:pt x="1076" y="29039"/>
                        <a:pt x="-5591" y="-4299"/>
                        <a:pt x="10601" y="464"/>
                      </a:cubicBezTo>
                      <a:lnTo>
                        <a:pt x="12506" y="464"/>
                      </a:lnTo>
                      <a:cubicBezTo>
                        <a:pt x="12506" y="464"/>
                        <a:pt x="13459" y="464"/>
                        <a:pt x="13459" y="464"/>
                      </a:cubicBezTo>
                      <a:cubicBezTo>
                        <a:pt x="13459" y="464"/>
                        <a:pt x="13459" y="1416"/>
                        <a:pt x="13459" y="1416"/>
                      </a:cubicBezTo>
                      <a:cubicBezTo>
                        <a:pt x="19174" y="11894"/>
                        <a:pt x="25841" y="21419"/>
                        <a:pt x="32509" y="30944"/>
                      </a:cubicBezTo>
                      <a:cubicBezTo>
                        <a:pt x="46796" y="64281"/>
                        <a:pt x="63941" y="99524"/>
                        <a:pt x="99184" y="110954"/>
                      </a:cubicBezTo>
                      <a:cubicBezTo>
                        <a:pt x="99184" y="110954"/>
                        <a:pt x="99184" y="110954"/>
                        <a:pt x="100136" y="111906"/>
                      </a:cubicBezTo>
                      <a:cubicBezTo>
                        <a:pt x="71561" y="109049"/>
                        <a:pt x="45844" y="93809"/>
                        <a:pt x="26794" y="73806"/>
                      </a:cubicBezTo>
                      <a:cubicBezTo>
                        <a:pt x="13459" y="63329"/>
                        <a:pt x="6791" y="51899"/>
                        <a:pt x="2981" y="35706"/>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1326" name="Google Shape;1326;p10"/>
            <p:cNvGrpSpPr/>
            <p:nvPr/>
          </p:nvGrpSpPr>
          <p:grpSpPr>
            <a:xfrm flipH="1">
              <a:off x="2740581" y="-52189"/>
              <a:ext cx="255031" cy="2229112"/>
              <a:chOff x="2960369" y="1253489"/>
              <a:chExt cx="255031" cy="2229112"/>
            </a:xfrm>
          </p:grpSpPr>
          <p:grpSp>
            <p:nvGrpSpPr>
              <p:cNvPr id="1327" name="Google Shape;1327;p10"/>
              <p:cNvGrpSpPr/>
              <p:nvPr/>
            </p:nvGrpSpPr>
            <p:grpSpPr>
              <a:xfrm>
                <a:off x="3010486" y="1253489"/>
                <a:ext cx="186103" cy="2229112"/>
                <a:chOff x="3010486" y="1253489"/>
                <a:chExt cx="186103" cy="2229112"/>
              </a:xfrm>
            </p:grpSpPr>
            <p:sp>
              <p:nvSpPr>
                <p:cNvPr id="1328" name="Google Shape;1328;p10"/>
                <p:cNvSpPr/>
                <p:nvPr/>
              </p:nvSpPr>
              <p:spPr>
                <a:xfrm>
                  <a:off x="3010486" y="1253489"/>
                  <a:ext cx="186103" cy="2229112"/>
                </a:xfrm>
                <a:custGeom>
                  <a:avLst/>
                  <a:gdLst/>
                  <a:ahLst/>
                  <a:cxnLst/>
                  <a:rect l="l" t="t" r="r" b="b"/>
                  <a:pathLst>
                    <a:path w="186103" h="2229112" extrusionOk="0">
                      <a:moveTo>
                        <a:pt x="186103" y="30480"/>
                      </a:moveTo>
                      <a:cubicBezTo>
                        <a:pt x="167053" y="20003"/>
                        <a:pt x="148956" y="10478"/>
                        <a:pt x="129906" y="0"/>
                      </a:cubicBezTo>
                      <a:cubicBezTo>
                        <a:pt x="59421" y="83820"/>
                        <a:pt x="13701" y="188595"/>
                        <a:pt x="4176" y="299085"/>
                      </a:cubicBezTo>
                      <a:cubicBezTo>
                        <a:pt x="-10112" y="461010"/>
                        <a:pt x="13701" y="620078"/>
                        <a:pt x="53706" y="776288"/>
                      </a:cubicBezTo>
                      <a:cubicBezTo>
                        <a:pt x="80376" y="882015"/>
                        <a:pt x="116571" y="983932"/>
                        <a:pt x="128001" y="1093470"/>
                      </a:cubicBezTo>
                      <a:cubicBezTo>
                        <a:pt x="139431" y="1207770"/>
                        <a:pt x="129906" y="1324928"/>
                        <a:pt x="97521" y="1435418"/>
                      </a:cubicBezTo>
                      <a:cubicBezTo>
                        <a:pt x="80376" y="1495425"/>
                        <a:pt x="56563" y="1553528"/>
                        <a:pt x="44181" y="1614488"/>
                      </a:cubicBezTo>
                      <a:cubicBezTo>
                        <a:pt x="27988" y="1694498"/>
                        <a:pt x="30846" y="1778318"/>
                        <a:pt x="52753" y="1856423"/>
                      </a:cubicBezTo>
                      <a:cubicBezTo>
                        <a:pt x="80376" y="1954530"/>
                        <a:pt x="162291" y="2064068"/>
                        <a:pt x="117523" y="2167890"/>
                      </a:cubicBezTo>
                      <a:cubicBezTo>
                        <a:pt x="112761" y="2179320"/>
                        <a:pt x="106093" y="2190750"/>
                        <a:pt x="95616" y="2197418"/>
                      </a:cubicBezTo>
                      <a:cubicBezTo>
                        <a:pt x="80376" y="2205990"/>
                        <a:pt x="59421" y="2200275"/>
                        <a:pt x="48943" y="2186940"/>
                      </a:cubicBezTo>
                      <a:cubicBezTo>
                        <a:pt x="38466" y="2172653"/>
                        <a:pt x="37513" y="2152650"/>
                        <a:pt x="46086" y="2137410"/>
                      </a:cubicBezTo>
                      <a:cubicBezTo>
                        <a:pt x="27988" y="2147888"/>
                        <a:pt x="20368" y="2172653"/>
                        <a:pt x="27036" y="2192655"/>
                      </a:cubicBezTo>
                      <a:cubicBezTo>
                        <a:pt x="33703" y="2212658"/>
                        <a:pt x="53706" y="2226945"/>
                        <a:pt x="74661" y="2228850"/>
                      </a:cubicBezTo>
                      <a:cubicBezTo>
                        <a:pt x="95616" y="2230755"/>
                        <a:pt x="116571" y="2222183"/>
                        <a:pt x="131811" y="2206943"/>
                      </a:cubicBezTo>
                      <a:cubicBezTo>
                        <a:pt x="139431" y="2198370"/>
                        <a:pt x="146098" y="2188845"/>
                        <a:pt x="151813" y="2179320"/>
                      </a:cubicBezTo>
                      <a:cubicBezTo>
                        <a:pt x="168006" y="2152650"/>
                        <a:pt x="168958" y="2138363"/>
                        <a:pt x="168958" y="2108835"/>
                      </a:cubicBezTo>
                      <a:cubicBezTo>
                        <a:pt x="168958" y="2077403"/>
                        <a:pt x="164196" y="2046923"/>
                        <a:pt x="152766" y="2017395"/>
                      </a:cubicBezTo>
                      <a:cubicBezTo>
                        <a:pt x="140383" y="1983105"/>
                        <a:pt x="121333" y="1951673"/>
                        <a:pt x="107046" y="1918335"/>
                      </a:cubicBezTo>
                      <a:cubicBezTo>
                        <a:pt x="49896" y="1788795"/>
                        <a:pt x="68946" y="1641158"/>
                        <a:pt x="107046" y="1508760"/>
                      </a:cubicBezTo>
                      <a:cubicBezTo>
                        <a:pt x="134668" y="1412558"/>
                        <a:pt x="172768" y="1317308"/>
                        <a:pt x="179436" y="1216343"/>
                      </a:cubicBezTo>
                      <a:cubicBezTo>
                        <a:pt x="190866" y="1043940"/>
                        <a:pt x="151813" y="872490"/>
                        <a:pt x="92758" y="712470"/>
                      </a:cubicBezTo>
                      <a:cubicBezTo>
                        <a:pt x="12748" y="498158"/>
                        <a:pt x="40371" y="211455"/>
                        <a:pt x="186103" y="30480"/>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9" name="Google Shape;1329;p10"/>
                <p:cNvSpPr/>
                <p:nvPr/>
              </p:nvSpPr>
              <p:spPr>
                <a:xfrm>
                  <a:off x="3026239" y="1265872"/>
                  <a:ext cx="170350" cy="2214825"/>
                </a:xfrm>
                <a:custGeom>
                  <a:avLst/>
                  <a:gdLst/>
                  <a:ahLst/>
                  <a:cxnLst/>
                  <a:rect l="l" t="t" r="r" b="b"/>
                  <a:pathLst>
                    <a:path w="170350" h="2214825" extrusionOk="0">
                      <a:moveTo>
                        <a:pt x="170351" y="18097"/>
                      </a:moveTo>
                      <a:cubicBezTo>
                        <a:pt x="158921" y="12382"/>
                        <a:pt x="148443" y="6667"/>
                        <a:pt x="137013" y="0"/>
                      </a:cubicBezTo>
                      <a:cubicBezTo>
                        <a:pt x="105581" y="41910"/>
                        <a:pt x="73196" y="80010"/>
                        <a:pt x="53193" y="130492"/>
                      </a:cubicBezTo>
                      <a:cubicBezTo>
                        <a:pt x="44621" y="151447"/>
                        <a:pt x="36048" y="173355"/>
                        <a:pt x="27476" y="194310"/>
                      </a:cubicBezTo>
                      <a:cubicBezTo>
                        <a:pt x="4616" y="250507"/>
                        <a:pt x="8426" y="320992"/>
                        <a:pt x="2711" y="381000"/>
                      </a:cubicBezTo>
                      <a:cubicBezTo>
                        <a:pt x="-13482" y="537210"/>
                        <a:pt x="46526" y="696278"/>
                        <a:pt x="85578" y="844868"/>
                      </a:cubicBezTo>
                      <a:cubicBezTo>
                        <a:pt x="105581" y="920115"/>
                        <a:pt x="126536" y="996315"/>
                        <a:pt x="136061" y="1073468"/>
                      </a:cubicBezTo>
                      <a:cubicBezTo>
                        <a:pt x="139871" y="1109662"/>
                        <a:pt x="149396" y="1186815"/>
                        <a:pt x="114153" y="1215390"/>
                      </a:cubicBezTo>
                      <a:cubicBezTo>
                        <a:pt x="112248" y="1252537"/>
                        <a:pt x="108438" y="1289685"/>
                        <a:pt x="101771" y="1326833"/>
                      </a:cubicBezTo>
                      <a:cubicBezTo>
                        <a:pt x="123678" y="1366837"/>
                        <a:pt x="68433" y="1505903"/>
                        <a:pt x="61766" y="1528762"/>
                      </a:cubicBezTo>
                      <a:cubicBezTo>
                        <a:pt x="33191" y="1626870"/>
                        <a:pt x="20808" y="1735455"/>
                        <a:pt x="49383" y="1835468"/>
                      </a:cubicBezTo>
                      <a:cubicBezTo>
                        <a:pt x="62718" y="1884998"/>
                        <a:pt x="88436" y="1929765"/>
                        <a:pt x="107486" y="1977390"/>
                      </a:cubicBezTo>
                      <a:cubicBezTo>
                        <a:pt x="142728" y="2027873"/>
                        <a:pt x="144633" y="2114550"/>
                        <a:pt x="120821" y="2161222"/>
                      </a:cubicBezTo>
                      <a:cubicBezTo>
                        <a:pt x="89388" y="2225040"/>
                        <a:pt x="6521" y="2205038"/>
                        <a:pt x="10331" y="2144078"/>
                      </a:cubicBezTo>
                      <a:cubicBezTo>
                        <a:pt x="5568" y="2154555"/>
                        <a:pt x="4616" y="2167890"/>
                        <a:pt x="8426" y="2178368"/>
                      </a:cubicBezTo>
                      <a:cubicBezTo>
                        <a:pt x="15093" y="2198370"/>
                        <a:pt x="35096" y="2212658"/>
                        <a:pt x="56051" y="2214563"/>
                      </a:cubicBezTo>
                      <a:cubicBezTo>
                        <a:pt x="77006" y="2216468"/>
                        <a:pt x="97961" y="2207895"/>
                        <a:pt x="113201" y="2192655"/>
                      </a:cubicBezTo>
                      <a:cubicBezTo>
                        <a:pt x="120821" y="2184083"/>
                        <a:pt x="127488" y="2174558"/>
                        <a:pt x="133203" y="2165033"/>
                      </a:cubicBezTo>
                      <a:cubicBezTo>
                        <a:pt x="149396" y="2138363"/>
                        <a:pt x="150348" y="2124075"/>
                        <a:pt x="150348" y="2094547"/>
                      </a:cubicBezTo>
                      <a:cubicBezTo>
                        <a:pt x="150348" y="2063115"/>
                        <a:pt x="145586" y="2032635"/>
                        <a:pt x="134156" y="2003108"/>
                      </a:cubicBezTo>
                      <a:cubicBezTo>
                        <a:pt x="121773" y="1968818"/>
                        <a:pt x="102723" y="1937385"/>
                        <a:pt x="88436" y="1904048"/>
                      </a:cubicBezTo>
                      <a:cubicBezTo>
                        <a:pt x="31286" y="1774508"/>
                        <a:pt x="50336" y="1626870"/>
                        <a:pt x="88436" y="1494473"/>
                      </a:cubicBezTo>
                      <a:cubicBezTo>
                        <a:pt x="116058" y="1398270"/>
                        <a:pt x="154158" y="1303020"/>
                        <a:pt x="160826" y="1202055"/>
                      </a:cubicBezTo>
                      <a:cubicBezTo>
                        <a:pt x="172256" y="1029653"/>
                        <a:pt x="133203" y="858203"/>
                        <a:pt x="74148" y="698182"/>
                      </a:cubicBezTo>
                      <a:cubicBezTo>
                        <a:pt x="-3004" y="485775"/>
                        <a:pt x="24618" y="199072"/>
                        <a:pt x="170351" y="1809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30" name="Google Shape;1330;p10"/>
              <p:cNvGrpSpPr/>
              <p:nvPr/>
            </p:nvGrpSpPr>
            <p:grpSpPr>
              <a:xfrm>
                <a:off x="2960369" y="1423035"/>
                <a:ext cx="255031" cy="1787842"/>
                <a:chOff x="2960369" y="1423035"/>
                <a:chExt cx="255031" cy="1787842"/>
              </a:xfrm>
            </p:grpSpPr>
            <p:sp>
              <p:nvSpPr>
                <p:cNvPr id="1331" name="Google Shape;1331;p10"/>
                <p:cNvSpPr/>
                <p:nvPr/>
              </p:nvSpPr>
              <p:spPr>
                <a:xfrm>
                  <a:off x="3146244" y="2201941"/>
                  <a:ext cx="69156" cy="125015"/>
                </a:xfrm>
                <a:custGeom>
                  <a:avLst/>
                  <a:gdLst/>
                  <a:ahLst/>
                  <a:cxnLst/>
                  <a:rect l="l" t="t" r="r" b="b"/>
                  <a:pathLst>
                    <a:path w="69156" h="125015" extrusionOk="0">
                      <a:moveTo>
                        <a:pt x="68443" y="86916"/>
                      </a:moveTo>
                      <a:cubicBezTo>
                        <a:pt x="69395" y="77391"/>
                        <a:pt x="69395" y="67866"/>
                        <a:pt x="68443" y="59293"/>
                      </a:cubicBezTo>
                      <a:cubicBezTo>
                        <a:pt x="66538" y="43101"/>
                        <a:pt x="55108" y="31671"/>
                        <a:pt x="43678" y="22146"/>
                      </a:cubicBezTo>
                      <a:cubicBezTo>
                        <a:pt x="33200" y="13573"/>
                        <a:pt x="21770" y="3096"/>
                        <a:pt x="7483" y="238"/>
                      </a:cubicBezTo>
                      <a:cubicBezTo>
                        <a:pt x="5578" y="238"/>
                        <a:pt x="2720" y="-714"/>
                        <a:pt x="815" y="1191"/>
                      </a:cubicBezTo>
                      <a:cubicBezTo>
                        <a:pt x="-1090" y="3096"/>
                        <a:pt x="815" y="5953"/>
                        <a:pt x="1768" y="7858"/>
                      </a:cubicBezTo>
                      <a:cubicBezTo>
                        <a:pt x="10340" y="21193"/>
                        <a:pt x="13198" y="34528"/>
                        <a:pt x="17008" y="48816"/>
                      </a:cubicBezTo>
                      <a:cubicBezTo>
                        <a:pt x="18913" y="55483"/>
                        <a:pt x="21770" y="62151"/>
                        <a:pt x="25580" y="67866"/>
                      </a:cubicBezTo>
                      <a:cubicBezTo>
                        <a:pt x="35105" y="83106"/>
                        <a:pt x="52250" y="98346"/>
                        <a:pt x="53203" y="117396"/>
                      </a:cubicBezTo>
                      <a:cubicBezTo>
                        <a:pt x="53203" y="120253"/>
                        <a:pt x="53203" y="123111"/>
                        <a:pt x="55108" y="125016"/>
                      </a:cubicBezTo>
                      <a:cubicBezTo>
                        <a:pt x="58918" y="120253"/>
                        <a:pt x="61775" y="113586"/>
                        <a:pt x="63680" y="107871"/>
                      </a:cubicBezTo>
                      <a:cubicBezTo>
                        <a:pt x="65585" y="102156"/>
                        <a:pt x="67490" y="94536"/>
                        <a:pt x="68443" y="86916"/>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2" name="Google Shape;1332;p10"/>
                <p:cNvSpPr/>
                <p:nvPr/>
              </p:nvSpPr>
              <p:spPr>
                <a:xfrm>
                  <a:off x="2974262" y="1423035"/>
                  <a:ext cx="82562" cy="115252"/>
                </a:xfrm>
                <a:custGeom>
                  <a:avLst/>
                  <a:gdLst/>
                  <a:ahLst/>
                  <a:cxnLst/>
                  <a:rect l="l" t="t" r="r" b="b"/>
                  <a:pathLst>
                    <a:path w="82562" h="115252" extrusionOk="0">
                      <a:moveTo>
                        <a:pt x="395" y="74295"/>
                      </a:moveTo>
                      <a:cubicBezTo>
                        <a:pt x="1347" y="64770"/>
                        <a:pt x="2300" y="56197"/>
                        <a:pt x="5157" y="47625"/>
                      </a:cubicBezTo>
                      <a:cubicBezTo>
                        <a:pt x="9920" y="32385"/>
                        <a:pt x="23255" y="22860"/>
                        <a:pt x="36590" y="15240"/>
                      </a:cubicBezTo>
                      <a:cubicBezTo>
                        <a:pt x="48020" y="8572"/>
                        <a:pt x="61355" y="0"/>
                        <a:pt x="75642" y="0"/>
                      </a:cubicBezTo>
                      <a:cubicBezTo>
                        <a:pt x="77547" y="0"/>
                        <a:pt x="80405" y="0"/>
                        <a:pt x="82310" y="1905"/>
                      </a:cubicBezTo>
                      <a:cubicBezTo>
                        <a:pt x="83262" y="3810"/>
                        <a:pt x="81357" y="6667"/>
                        <a:pt x="79452" y="8572"/>
                      </a:cubicBezTo>
                      <a:cubicBezTo>
                        <a:pt x="68975" y="20002"/>
                        <a:pt x="64212" y="32385"/>
                        <a:pt x="57545" y="46672"/>
                      </a:cubicBezTo>
                      <a:cubicBezTo>
                        <a:pt x="54687" y="53340"/>
                        <a:pt x="49925" y="58102"/>
                        <a:pt x="46115" y="63817"/>
                      </a:cubicBezTo>
                      <a:cubicBezTo>
                        <a:pt x="33732" y="77152"/>
                        <a:pt x="13730" y="89535"/>
                        <a:pt x="9920" y="108585"/>
                      </a:cubicBezTo>
                      <a:cubicBezTo>
                        <a:pt x="8967" y="111442"/>
                        <a:pt x="8967" y="114300"/>
                        <a:pt x="7062" y="115252"/>
                      </a:cubicBezTo>
                      <a:cubicBezTo>
                        <a:pt x="4205" y="109538"/>
                        <a:pt x="2300" y="102870"/>
                        <a:pt x="1347" y="97155"/>
                      </a:cubicBezTo>
                      <a:cubicBezTo>
                        <a:pt x="395" y="90488"/>
                        <a:pt x="-558" y="81915"/>
                        <a:pt x="395" y="74295"/>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333" name="Google Shape;1333;p10"/>
                <p:cNvGrpSpPr/>
                <p:nvPr/>
              </p:nvGrpSpPr>
              <p:grpSpPr>
                <a:xfrm>
                  <a:off x="2960369" y="2706722"/>
                  <a:ext cx="147637" cy="109820"/>
                  <a:chOff x="2960369" y="2706722"/>
                  <a:chExt cx="147637" cy="109820"/>
                </a:xfrm>
              </p:grpSpPr>
              <p:sp>
                <p:nvSpPr>
                  <p:cNvPr id="1334" name="Google Shape;1334;p10"/>
                  <p:cNvSpPr/>
                  <p:nvPr/>
                </p:nvSpPr>
                <p:spPr>
                  <a:xfrm>
                    <a:off x="2960369" y="2706722"/>
                    <a:ext cx="146685" cy="109819"/>
                  </a:xfrm>
                  <a:custGeom>
                    <a:avLst/>
                    <a:gdLst/>
                    <a:ahLst/>
                    <a:cxnLst/>
                    <a:rect l="l" t="t" r="r" b="b"/>
                    <a:pathLst>
                      <a:path w="146685" h="109819" extrusionOk="0">
                        <a:moveTo>
                          <a:pt x="5715" y="105057"/>
                        </a:moveTo>
                        <a:lnTo>
                          <a:pt x="0" y="109820"/>
                        </a:lnTo>
                        <a:cubicBezTo>
                          <a:pt x="25718" y="63147"/>
                          <a:pt x="73343" y="-23530"/>
                          <a:pt x="146685" y="5997"/>
                        </a:cubicBezTo>
                        <a:cubicBezTo>
                          <a:pt x="124778" y="23142"/>
                          <a:pt x="99060" y="34572"/>
                          <a:pt x="76200" y="48860"/>
                        </a:cubicBezTo>
                        <a:cubicBezTo>
                          <a:pt x="50483" y="65052"/>
                          <a:pt x="30480" y="87912"/>
                          <a:pt x="5715" y="105057"/>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5" name="Google Shape;1335;p10"/>
                  <p:cNvSpPr/>
                  <p:nvPr/>
                </p:nvSpPr>
                <p:spPr>
                  <a:xfrm>
                    <a:off x="2960369" y="2712720"/>
                    <a:ext cx="147637" cy="103822"/>
                  </a:xfrm>
                  <a:custGeom>
                    <a:avLst/>
                    <a:gdLst/>
                    <a:ahLst/>
                    <a:cxnLst/>
                    <a:rect l="l" t="t" r="r" b="b"/>
                    <a:pathLst>
                      <a:path w="147637" h="103822" extrusionOk="0">
                        <a:moveTo>
                          <a:pt x="0" y="103822"/>
                        </a:moveTo>
                        <a:cubicBezTo>
                          <a:pt x="22860" y="85725"/>
                          <a:pt x="45720" y="60960"/>
                          <a:pt x="70485" y="43815"/>
                        </a:cubicBezTo>
                        <a:cubicBezTo>
                          <a:pt x="92393" y="29527"/>
                          <a:pt x="130493" y="12383"/>
                          <a:pt x="147638" y="0"/>
                        </a:cubicBezTo>
                        <a:cubicBezTo>
                          <a:pt x="142875" y="31433"/>
                          <a:pt x="122873" y="57150"/>
                          <a:pt x="95250" y="70485"/>
                        </a:cubicBezTo>
                        <a:cubicBezTo>
                          <a:pt x="67628" y="82867"/>
                          <a:pt x="19050" y="92392"/>
                          <a:pt x="0" y="10382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36" name="Google Shape;1336;p10"/>
                <p:cNvGrpSpPr/>
                <p:nvPr/>
              </p:nvGrpSpPr>
              <p:grpSpPr>
                <a:xfrm>
                  <a:off x="2979528" y="1912620"/>
                  <a:ext cx="78744" cy="177164"/>
                  <a:chOff x="2979528" y="1912620"/>
                  <a:chExt cx="78744" cy="177164"/>
                </a:xfrm>
              </p:grpSpPr>
              <p:sp>
                <p:nvSpPr>
                  <p:cNvPr id="1337" name="Google Shape;1337;p10"/>
                  <p:cNvSpPr/>
                  <p:nvPr/>
                </p:nvSpPr>
                <p:spPr>
                  <a:xfrm>
                    <a:off x="2979528" y="1912620"/>
                    <a:ext cx="66566" cy="176212"/>
                  </a:xfrm>
                  <a:custGeom>
                    <a:avLst/>
                    <a:gdLst/>
                    <a:ahLst/>
                    <a:cxnLst/>
                    <a:rect l="l" t="t" r="r" b="b"/>
                    <a:pathLst>
                      <a:path w="66566" h="176212" extrusionOk="0">
                        <a:moveTo>
                          <a:pt x="62757" y="0"/>
                        </a:moveTo>
                        <a:cubicBezTo>
                          <a:pt x="63709" y="952"/>
                          <a:pt x="66567" y="9525"/>
                          <a:pt x="66567" y="13335"/>
                        </a:cubicBezTo>
                        <a:cubicBezTo>
                          <a:pt x="65614" y="28575"/>
                          <a:pt x="59899" y="39052"/>
                          <a:pt x="54184" y="52388"/>
                        </a:cubicBezTo>
                        <a:cubicBezTo>
                          <a:pt x="48469" y="67627"/>
                          <a:pt x="45612" y="82867"/>
                          <a:pt x="37992" y="97155"/>
                        </a:cubicBezTo>
                        <a:cubicBezTo>
                          <a:pt x="31324" y="110490"/>
                          <a:pt x="24657" y="121920"/>
                          <a:pt x="21799" y="136207"/>
                        </a:cubicBezTo>
                        <a:cubicBezTo>
                          <a:pt x="18942" y="148590"/>
                          <a:pt x="19894" y="163830"/>
                          <a:pt x="17037" y="176213"/>
                        </a:cubicBezTo>
                        <a:cubicBezTo>
                          <a:pt x="5607" y="163830"/>
                          <a:pt x="1797" y="142875"/>
                          <a:pt x="844" y="130492"/>
                        </a:cubicBezTo>
                        <a:cubicBezTo>
                          <a:pt x="-1061" y="106680"/>
                          <a:pt x="-108" y="79057"/>
                          <a:pt x="7512" y="56197"/>
                        </a:cubicBezTo>
                        <a:cubicBezTo>
                          <a:pt x="17037" y="28575"/>
                          <a:pt x="37039" y="10477"/>
                          <a:pt x="62757"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8" name="Google Shape;1338;p10"/>
                  <p:cNvSpPr/>
                  <p:nvPr/>
                </p:nvSpPr>
                <p:spPr>
                  <a:xfrm>
                    <a:off x="2995514" y="1912620"/>
                    <a:ext cx="62758" cy="177164"/>
                  </a:xfrm>
                  <a:custGeom>
                    <a:avLst/>
                    <a:gdLst/>
                    <a:ahLst/>
                    <a:cxnLst/>
                    <a:rect l="l" t="t" r="r" b="b"/>
                    <a:pathLst>
                      <a:path w="62758" h="177164" extrusionOk="0">
                        <a:moveTo>
                          <a:pt x="46770" y="0"/>
                        </a:moveTo>
                        <a:cubicBezTo>
                          <a:pt x="66773" y="25717"/>
                          <a:pt x="68678" y="69532"/>
                          <a:pt x="48675" y="95250"/>
                        </a:cubicBezTo>
                        <a:cubicBezTo>
                          <a:pt x="28673" y="121920"/>
                          <a:pt x="2003" y="140017"/>
                          <a:pt x="1050" y="177165"/>
                        </a:cubicBezTo>
                        <a:cubicBezTo>
                          <a:pt x="-3712" y="150495"/>
                          <a:pt x="8670" y="116205"/>
                          <a:pt x="19148" y="86677"/>
                        </a:cubicBezTo>
                        <a:cubicBezTo>
                          <a:pt x="28673" y="61913"/>
                          <a:pt x="48675" y="28575"/>
                          <a:pt x="46770"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39" name="Google Shape;1339;p10"/>
                <p:cNvGrpSpPr/>
                <p:nvPr/>
              </p:nvGrpSpPr>
              <p:grpSpPr>
                <a:xfrm>
                  <a:off x="3022559" y="3051672"/>
                  <a:ext cx="51871" cy="159205"/>
                  <a:chOff x="3022559" y="3051672"/>
                  <a:chExt cx="51871" cy="159205"/>
                </a:xfrm>
              </p:grpSpPr>
              <p:sp>
                <p:nvSpPr>
                  <p:cNvPr id="1340" name="Google Shape;1340;p10"/>
                  <p:cNvSpPr/>
                  <p:nvPr/>
                </p:nvSpPr>
                <p:spPr>
                  <a:xfrm>
                    <a:off x="3022559" y="3051672"/>
                    <a:ext cx="51871" cy="159205"/>
                  </a:xfrm>
                  <a:custGeom>
                    <a:avLst/>
                    <a:gdLst/>
                    <a:ahLst/>
                    <a:cxnLst/>
                    <a:rect l="l" t="t" r="r" b="b"/>
                    <a:pathLst>
                      <a:path w="51871" h="159205" extrusionOk="0">
                        <a:moveTo>
                          <a:pt x="9248" y="28712"/>
                        </a:moveTo>
                        <a:cubicBezTo>
                          <a:pt x="13058" y="22045"/>
                          <a:pt x="29250" y="-11293"/>
                          <a:pt x="39728" y="3948"/>
                        </a:cubicBezTo>
                        <a:lnTo>
                          <a:pt x="40680" y="4900"/>
                        </a:lnTo>
                        <a:cubicBezTo>
                          <a:pt x="56873" y="28712"/>
                          <a:pt x="53063" y="58240"/>
                          <a:pt x="44490" y="83005"/>
                        </a:cubicBezTo>
                        <a:cubicBezTo>
                          <a:pt x="40680" y="96340"/>
                          <a:pt x="35918" y="108723"/>
                          <a:pt x="34013" y="122057"/>
                        </a:cubicBezTo>
                        <a:cubicBezTo>
                          <a:pt x="32108" y="135393"/>
                          <a:pt x="35918" y="146823"/>
                          <a:pt x="36870" y="159205"/>
                        </a:cubicBezTo>
                        <a:cubicBezTo>
                          <a:pt x="14963" y="137298"/>
                          <a:pt x="3533" y="106818"/>
                          <a:pt x="675" y="77290"/>
                        </a:cubicBezTo>
                        <a:cubicBezTo>
                          <a:pt x="-1230" y="59193"/>
                          <a:pt x="675" y="44905"/>
                          <a:pt x="9248" y="2871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1" name="Google Shape;1341;p10"/>
                  <p:cNvSpPr/>
                  <p:nvPr/>
                </p:nvSpPr>
                <p:spPr>
                  <a:xfrm>
                    <a:off x="3022559" y="3051672"/>
                    <a:ext cx="41632" cy="159205"/>
                  </a:xfrm>
                  <a:custGeom>
                    <a:avLst/>
                    <a:gdLst/>
                    <a:ahLst/>
                    <a:cxnLst/>
                    <a:rect l="l" t="t" r="r" b="b"/>
                    <a:pathLst>
                      <a:path w="41632" h="159205" extrusionOk="0">
                        <a:moveTo>
                          <a:pt x="9248" y="28712"/>
                        </a:moveTo>
                        <a:cubicBezTo>
                          <a:pt x="13058" y="22045"/>
                          <a:pt x="29250" y="-11293"/>
                          <a:pt x="39728" y="3948"/>
                        </a:cubicBezTo>
                        <a:lnTo>
                          <a:pt x="40680" y="4900"/>
                        </a:lnTo>
                        <a:cubicBezTo>
                          <a:pt x="40680" y="4900"/>
                          <a:pt x="40680" y="5852"/>
                          <a:pt x="41633" y="5852"/>
                        </a:cubicBezTo>
                        <a:cubicBezTo>
                          <a:pt x="41633" y="5852"/>
                          <a:pt x="40680" y="6805"/>
                          <a:pt x="40680" y="6805"/>
                        </a:cubicBezTo>
                        <a:cubicBezTo>
                          <a:pt x="38775" y="19187"/>
                          <a:pt x="36870" y="32523"/>
                          <a:pt x="35918" y="44905"/>
                        </a:cubicBezTo>
                        <a:cubicBezTo>
                          <a:pt x="24488" y="83005"/>
                          <a:pt x="15915" y="123962"/>
                          <a:pt x="36870" y="158252"/>
                        </a:cubicBezTo>
                        <a:cubicBezTo>
                          <a:pt x="36870" y="158252"/>
                          <a:pt x="36870" y="159205"/>
                          <a:pt x="36870" y="159205"/>
                        </a:cubicBezTo>
                        <a:cubicBezTo>
                          <a:pt x="14963" y="137298"/>
                          <a:pt x="3533" y="106818"/>
                          <a:pt x="675" y="77290"/>
                        </a:cubicBezTo>
                        <a:cubicBezTo>
                          <a:pt x="-1230" y="59193"/>
                          <a:pt x="675" y="44905"/>
                          <a:pt x="9248" y="287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1342" name="Google Shape;1342;p10"/>
            <p:cNvGrpSpPr/>
            <p:nvPr/>
          </p:nvGrpSpPr>
          <p:grpSpPr>
            <a:xfrm rot="8658896" flipH="1">
              <a:off x="844010" y="64310"/>
              <a:ext cx="725994" cy="1575601"/>
              <a:chOff x="5685287" y="2863915"/>
              <a:chExt cx="907616" cy="1969770"/>
            </a:xfrm>
          </p:grpSpPr>
          <p:sp>
            <p:nvSpPr>
              <p:cNvPr id="1343" name="Google Shape;1343;p10"/>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4" name="Google Shape;1344;p10"/>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5" name="Google Shape;1345;p10"/>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46" name="Google Shape;1346;p10"/>
            <p:cNvGrpSpPr/>
            <p:nvPr/>
          </p:nvGrpSpPr>
          <p:grpSpPr>
            <a:xfrm rot="-10175364">
              <a:off x="844171" y="-39858"/>
              <a:ext cx="605031" cy="1387040"/>
              <a:chOff x="6209083" y="1899986"/>
              <a:chExt cx="1085697" cy="2488974"/>
            </a:xfrm>
          </p:grpSpPr>
          <p:sp>
            <p:nvSpPr>
              <p:cNvPr id="1347" name="Google Shape;1347;p10"/>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8" name="Google Shape;1348;p10"/>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349" name="Google Shape;1349;p10"/>
            <p:cNvSpPr/>
            <p:nvPr/>
          </p:nvSpPr>
          <p:spPr>
            <a:xfrm rot="-8617848">
              <a:off x="526181" y="-22132"/>
              <a:ext cx="888873" cy="1271724"/>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350" name="Google Shape;1350;p10"/>
            <p:cNvGrpSpPr/>
            <p:nvPr/>
          </p:nvGrpSpPr>
          <p:grpSpPr>
            <a:xfrm rot="-7974174">
              <a:off x="267359" y="-193641"/>
              <a:ext cx="821066" cy="1425244"/>
              <a:chOff x="7981884" y="2154029"/>
              <a:chExt cx="1026344" cy="1781575"/>
            </a:xfrm>
          </p:grpSpPr>
          <p:sp>
            <p:nvSpPr>
              <p:cNvPr id="1351" name="Google Shape;1351;p10"/>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2" name="Google Shape;1352;p10"/>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53" name="Google Shape;1353;p10"/>
            <p:cNvGrpSpPr/>
            <p:nvPr/>
          </p:nvGrpSpPr>
          <p:grpSpPr>
            <a:xfrm rot="10357414">
              <a:off x="1231785" y="-29890"/>
              <a:ext cx="431258" cy="947377"/>
              <a:chOff x="7793199" y="3142045"/>
              <a:chExt cx="539126" cy="1184339"/>
            </a:xfrm>
          </p:grpSpPr>
          <p:sp>
            <p:nvSpPr>
              <p:cNvPr id="1354" name="Google Shape;1354;p10"/>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5" name="Google Shape;1355;p10"/>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1356" name="Google Shape;1356;p10"/>
          <p:cNvGrpSpPr/>
          <p:nvPr/>
        </p:nvGrpSpPr>
        <p:grpSpPr>
          <a:xfrm flipH="1">
            <a:off x="10775587" y="6416363"/>
            <a:ext cx="592975" cy="525475"/>
            <a:chOff x="-57404" y="6066190"/>
            <a:chExt cx="959352" cy="850146"/>
          </a:xfrm>
        </p:grpSpPr>
        <p:sp>
          <p:nvSpPr>
            <p:cNvPr id="1357" name="Google Shape;1357;p10"/>
            <p:cNvSpPr/>
            <p:nvPr/>
          </p:nvSpPr>
          <p:spPr>
            <a:xfrm>
              <a:off x="-50142" y="6252659"/>
              <a:ext cx="667285" cy="657432"/>
            </a:xfrm>
            <a:custGeom>
              <a:avLst/>
              <a:gdLst/>
              <a:ahLst/>
              <a:cxnLst/>
              <a:rect l="l" t="t" r="r" b="b"/>
              <a:pathLst>
                <a:path w="667285" h="657432" extrusionOk="0">
                  <a:moveTo>
                    <a:pt x="541556" y="505985"/>
                  </a:moveTo>
                  <a:cubicBezTo>
                    <a:pt x="511076" y="485030"/>
                    <a:pt x="502503" y="460265"/>
                    <a:pt x="499646" y="425022"/>
                  </a:cubicBezTo>
                  <a:cubicBezTo>
                    <a:pt x="496788" y="389780"/>
                    <a:pt x="467261" y="330725"/>
                    <a:pt x="464403" y="295482"/>
                  </a:cubicBezTo>
                  <a:cubicBezTo>
                    <a:pt x="457736" y="223092"/>
                    <a:pt x="464403" y="157370"/>
                    <a:pt x="481548" y="105935"/>
                  </a:cubicBezTo>
                  <a:cubicBezTo>
                    <a:pt x="460593" y="96410"/>
                    <a:pt x="448211" y="85932"/>
                    <a:pt x="426303" y="105935"/>
                  </a:cubicBezTo>
                  <a:cubicBezTo>
                    <a:pt x="399633" y="129747"/>
                    <a:pt x="421541" y="182135"/>
                    <a:pt x="399633" y="237380"/>
                  </a:cubicBezTo>
                  <a:cubicBezTo>
                    <a:pt x="381536" y="283100"/>
                    <a:pt x="353913" y="328820"/>
                    <a:pt x="370106" y="391685"/>
                  </a:cubicBezTo>
                  <a:cubicBezTo>
                    <a:pt x="379631" y="428832"/>
                    <a:pt x="369153" y="468837"/>
                    <a:pt x="386298" y="517415"/>
                  </a:cubicBezTo>
                  <a:cubicBezTo>
                    <a:pt x="325338" y="500270"/>
                    <a:pt x="317718" y="467885"/>
                    <a:pt x="292001" y="411687"/>
                  </a:cubicBezTo>
                  <a:cubicBezTo>
                    <a:pt x="276761" y="379302"/>
                    <a:pt x="265331" y="345965"/>
                    <a:pt x="250091" y="313580"/>
                  </a:cubicBezTo>
                  <a:cubicBezTo>
                    <a:pt x="234851" y="281195"/>
                    <a:pt x="214848" y="254525"/>
                    <a:pt x="194846" y="225950"/>
                  </a:cubicBezTo>
                  <a:cubicBezTo>
                    <a:pt x="171986" y="191660"/>
                    <a:pt x="173891" y="159275"/>
                    <a:pt x="174843" y="119270"/>
                  </a:cubicBezTo>
                  <a:cubicBezTo>
                    <a:pt x="174843" y="93552"/>
                    <a:pt x="136743" y="37355"/>
                    <a:pt x="118646" y="17352"/>
                  </a:cubicBezTo>
                  <a:cubicBezTo>
                    <a:pt x="99596" y="-3603"/>
                    <a:pt x="81498" y="-2650"/>
                    <a:pt x="63401" y="4970"/>
                  </a:cubicBezTo>
                  <a:cubicBezTo>
                    <a:pt x="60543" y="11637"/>
                    <a:pt x="56733" y="17352"/>
                    <a:pt x="54828" y="24020"/>
                  </a:cubicBezTo>
                  <a:cubicBezTo>
                    <a:pt x="42446" y="58310"/>
                    <a:pt x="38636" y="95457"/>
                    <a:pt x="36731" y="132605"/>
                  </a:cubicBezTo>
                  <a:cubicBezTo>
                    <a:pt x="30063" y="154512"/>
                    <a:pt x="9108" y="223092"/>
                    <a:pt x="5298" y="243095"/>
                  </a:cubicBezTo>
                  <a:cubicBezTo>
                    <a:pt x="-6132" y="302150"/>
                    <a:pt x="4346" y="464075"/>
                    <a:pt x="5298" y="597425"/>
                  </a:cubicBezTo>
                  <a:cubicBezTo>
                    <a:pt x="90071" y="615522"/>
                    <a:pt x="198656" y="644097"/>
                    <a:pt x="285333" y="653622"/>
                  </a:cubicBezTo>
                  <a:cubicBezTo>
                    <a:pt x="336768" y="659337"/>
                    <a:pt x="468213" y="626000"/>
                    <a:pt x="476786" y="622190"/>
                  </a:cubicBezTo>
                  <a:cubicBezTo>
                    <a:pt x="532031" y="625047"/>
                    <a:pt x="566321" y="645050"/>
                    <a:pt x="598706" y="653622"/>
                  </a:cubicBezTo>
                  <a:cubicBezTo>
                    <a:pt x="613946" y="657432"/>
                    <a:pt x="638711" y="658385"/>
                    <a:pt x="667286" y="656480"/>
                  </a:cubicBezTo>
                  <a:cubicBezTo>
                    <a:pt x="663476" y="635525"/>
                    <a:pt x="658713" y="615522"/>
                    <a:pt x="649188" y="596472"/>
                  </a:cubicBezTo>
                  <a:cubicBezTo>
                    <a:pt x="624423" y="548847"/>
                    <a:pt x="582513" y="533607"/>
                    <a:pt x="541556" y="50598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358" name="Google Shape;1358;p10"/>
            <p:cNvGrpSpPr/>
            <p:nvPr/>
          </p:nvGrpSpPr>
          <p:grpSpPr>
            <a:xfrm>
              <a:off x="23831" y="6082457"/>
              <a:ext cx="878117" cy="822880"/>
              <a:chOff x="23831" y="6082457"/>
              <a:chExt cx="878117" cy="822880"/>
            </a:xfrm>
          </p:grpSpPr>
          <p:grpSp>
            <p:nvGrpSpPr>
              <p:cNvPr id="1359" name="Google Shape;1359;p10"/>
              <p:cNvGrpSpPr/>
              <p:nvPr/>
            </p:nvGrpSpPr>
            <p:grpSpPr>
              <a:xfrm>
                <a:off x="510471" y="6536712"/>
                <a:ext cx="391477" cy="368625"/>
                <a:chOff x="510471" y="6536712"/>
                <a:chExt cx="391477" cy="368625"/>
              </a:xfrm>
            </p:grpSpPr>
            <p:sp>
              <p:nvSpPr>
                <p:cNvPr id="1360" name="Google Shape;1360;p10"/>
                <p:cNvSpPr/>
                <p:nvPr/>
              </p:nvSpPr>
              <p:spPr>
                <a:xfrm>
                  <a:off x="510471" y="6665076"/>
                  <a:ext cx="391477" cy="240261"/>
                </a:xfrm>
                <a:custGeom>
                  <a:avLst/>
                  <a:gdLst/>
                  <a:ahLst/>
                  <a:cxnLst/>
                  <a:rect l="l" t="t" r="r" b="b"/>
                  <a:pathLst>
                    <a:path w="391477" h="240261" extrusionOk="0">
                      <a:moveTo>
                        <a:pt x="340042" y="6899"/>
                      </a:moveTo>
                      <a:cubicBezTo>
                        <a:pt x="315278" y="12614"/>
                        <a:pt x="294323" y="-4531"/>
                        <a:pt x="277178" y="1184"/>
                      </a:cubicBezTo>
                      <a:cubicBezTo>
                        <a:pt x="261938" y="5946"/>
                        <a:pt x="248602" y="24996"/>
                        <a:pt x="236220" y="33569"/>
                      </a:cubicBezTo>
                      <a:cubicBezTo>
                        <a:pt x="208598" y="51666"/>
                        <a:pt x="204788" y="39284"/>
                        <a:pt x="175260" y="44999"/>
                      </a:cubicBezTo>
                      <a:cubicBezTo>
                        <a:pt x="141923" y="51666"/>
                        <a:pt x="91440" y="60239"/>
                        <a:pt x="62865" y="52619"/>
                      </a:cubicBezTo>
                      <a:cubicBezTo>
                        <a:pt x="59055" y="55476"/>
                        <a:pt x="55245" y="57381"/>
                        <a:pt x="52388" y="59286"/>
                      </a:cubicBezTo>
                      <a:cubicBezTo>
                        <a:pt x="41910" y="65001"/>
                        <a:pt x="24765" y="90719"/>
                        <a:pt x="13335" y="96434"/>
                      </a:cubicBezTo>
                      <a:cubicBezTo>
                        <a:pt x="8573" y="99291"/>
                        <a:pt x="3810" y="101196"/>
                        <a:pt x="0" y="103101"/>
                      </a:cubicBezTo>
                      <a:cubicBezTo>
                        <a:pt x="33338" y="123104"/>
                        <a:pt x="65723" y="141201"/>
                        <a:pt x="84773" y="180254"/>
                      </a:cubicBezTo>
                      <a:cubicBezTo>
                        <a:pt x="94298" y="199304"/>
                        <a:pt x="99060" y="220259"/>
                        <a:pt x="102870" y="240261"/>
                      </a:cubicBezTo>
                      <a:cubicBezTo>
                        <a:pt x="198120" y="234546"/>
                        <a:pt x="366713" y="191684"/>
                        <a:pt x="391478" y="151679"/>
                      </a:cubicBezTo>
                      <a:cubicBezTo>
                        <a:pt x="390525" y="99291"/>
                        <a:pt x="382905" y="52619"/>
                        <a:pt x="370523" y="231"/>
                      </a:cubicBezTo>
                      <a:cubicBezTo>
                        <a:pt x="367665" y="231"/>
                        <a:pt x="340995" y="5946"/>
                        <a:pt x="340042" y="6899"/>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1" name="Google Shape;1361;p10"/>
                <p:cNvSpPr/>
                <p:nvPr/>
              </p:nvSpPr>
              <p:spPr>
                <a:xfrm>
                  <a:off x="575233" y="6536712"/>
                  <a:ext cx="306704" cy="187013"/>
                </a:xfrm>
                <a:custGeom>
                  <a:avLst/>
                  <a:gdLst/>
                  <a:ahLst/>
                  <a:cxnLst/>
                  <a:rect l="l" t="t" r="r" b="b"/>
                  <a:pathLst>
                    <a:path w="306704" h="187013" extrusionOk="0">
                      <a:moveTo>
                        <a:pt x="113348" y="177165"/>
                      </a:moveTo>
                      <a:cubicBezTo>
                        <a:pt x="142875" y="171450"/>
                        <a:pt x="146685" y="183832"/>
                        <a:pt x="174307" y="165735"/>
                      </a:cubicBezTo>
                      <a:cubicBezTo>
                        <a:pt x="186690" y="157163"/>
                        <a:pt x="200025" y="139065"/>
                        <a:pt x="215265" y="133350"/>
                      </a:cubicBezTo>
                      <a:cubicBezTo>
                        <a:pt x="233363" y="127635"/>
                        <a:pt x="253365" y="144780"/>
                        <a:pt x="278130" y="139065"/>
                      </a:cubicBezTo>
                      <a:cubicBezTo>
                        <a:pt x="279082" y="139065"/>
                        <a:pt x="305753" y="133350"/>
                        <a:pt x="306705" y="132397"/>
                      </a:cubicBezTo>
                      <a:cubicBezTo>
                        <a:pt x="295275" y="87630"/>
                        <a:pt x="289560" y="45720"/>
                        <a:pt x="278130" y="0"/>
                      </a:cubicBezTo>
                      <a:cubicBezTo>
                        <a:pt x="257175" y="11430"/>
                        <a:pt x="192405" y="27622"/>
                        <a:pt x="176213" y="44767"/>
                      </a:cubicBezTo>
                      <a:cubicBezTo>
                        <a:pt x="132398" y="93345"/>
                        <a:pt x="149542" y="117157"/>
                        <a:pt x="60007" y="138113"/>
                      </a:cubicBezTo>
                      <a:cubicBezTo>
                        <a:pt x="49530" y="140970"/>
                        <a:pt x="22860" y="167640"/>
                        <a:pt x="0" y="183832"/>
                      </a:cubicBezTo>
                      <a:cubicBezTo>
                        <a:pt x="29527" y="191452"/>
                        <a:pt x="80010" y="183832"/>
                        <a:pt x="113348" y="17716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362" name="Google Shape;1362;p10"/>
              <p:cNvSpPr/>
              <p:nvPr/>
            </p:nvSpPr>
            <p:spPr>
              <a:xfrm>
                <a:off x="410761" y="6262239"/>
                <a:ext cx="401644" cy="509740"/>
              </a:xfrm>
              <a:custGeom>
                <a:avLst/>
                <a:gdLst/>
                <a:ahLst/>
                <a:cxnLst/>
                <a:rect l="l" t="t" r="r" b="b"/>
                <a:pathLst>
                  <a:path w="401644" h="509740" extrusionOk="0">
                    <a:moveTo>
                      <a:pt x="154947" y="465925"/>
                    </a:moveTo>
                    <a:cubicBezTo>
                      <a:pt x="180664" y="450685"/>
                      <a:pt x="213049" y="415443"/>
                      <a:pt x="225432" y="412585"/>
                    </a:cubicBezTo>
                    <a:cubicBezTo>
                      <a:pt x="315919" y="391630"/>
                      <a:pt x="297822" y="367818"/>
                      <a:pt x="341637" y="319240"/>
                    </a:cubicBezTo>
                    <a:cubicBezTo>
                      <a:pt x="356877" y="302095"/>
                      <a:pt x="380689" y="290665"/>
                      <a:pt x="401644" y="279235"/>
                    </a:cubicBezTo>
                    <a:cubicBezTo>
                      <a:pt x="366402" y="197320"/>
                      <a:pt x="318777" y="121120"/>
                      <a:pt x="262579" y="56350"/>
                    </a:cubicBezTo>
                    <a:cubicBezTo>
                      <a:pt x="240672" y="31585"/>
                      <a:pt x="216859" y="2058"/>
                      <a:pt x="181617" y="153"/>
                    </a:cubicBezTo>
                    <a:cubicBezTo>
                      <a:pt x="150184" y="-1752"/>
                      <a:pt x="115894" y="14440"/>
                      <a:pt x="87319" y="32538"/>
                    </a:cubicBezTo>
                    <a:cubicBezTo>
                      <a:pt x="58744" y="54445"/>
                      <a:pt x="33027" y="78258"/>
                      <a:pt x="19692" y="96355"/>
                    </a:cubicBezTo>
                    <a:cubicBezTo>
                      <a:pt x="2547" y="147790"/>
                      <a:pt x="-4121" y="213513"/>
                      <a:pt x="2547" y="285903"/>
                    </a:cubicBezTo>
                    <a:cubicBezTo>
                      <a:pt x="6357" y="321145"/>
                      <a:pt x="34932" y="380200"/>
                      <a:pt x="37789" y="415443"/>
                    </a:cubicBezTo>
                    <a:cubicBezTo>
                      <a:pt x="40647" y="450685"/>
                      <a:pt x="49219" y="475450"/>
                      <a:pt x="79699" y="496405"/>
                    </a:cubicBezTo>
                    <a:cubicBezTo>
                      <a:pt x="86367" y="501168"/>
                      <a:pt x="93987" y="504978"/>
                      <a:pt x="100654" y="509740"/>
                    </a:cubicBezTo>
                    <a:cubicBezTo>
                      <a:pt x="105417" y="507835"/>
                      <a:pt x="110179" y="505930"/>
                      <a:pt x="113989" y="503073"/>
                    </a:cubicBezTo>
                    <a:cubicBezTo>
                      <a:pt x="127324" y="497358"/>
                      <a:pt x="144469" y="472593"/>
                      <a:pt x="154947" y="465925"/>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363" name="Google Shape;1363;p10"/>
              <p:cNvGrpSpPr/>
              <p:nvPr/>
            </p:nvGrpSpPr>
            <p:grpSpPr>
              <a:xfrm>
                <a:off x="23831" y="6082457"/>
                <a:ext cx="474249" cy="688569"/>
                <a:chOff x="23831" y="6082457"/>
                <a:chExt cx="474249" cy="688569"/>
              </a:xfrm>
            </p:grpSpPr>
            <p:sp>
              <p:nvSpPr>
                <p:cNvPr id="1364" name="Google Shape;1364;p10"/>
                <p:cNvSpPr/>
                <p:nvPr/>
              </p:nvSpPr>
              <p:spPr>
                <a:xfrm>
                  <a:off x="154228" y="6174761"/>
                  <a:ext cx="343852" cy="596265"/>
                </a:xfrm>
                <a:custGeom>
                  <a:avLst/>
                  <a:gdLst/>
                  <a:ahLst/>
                  <a:cxnLst/>
                  <a:rect l="l" t="t" r="r" b="b"/>
                  <a:pathLst>
                    <a:path w="343852" h="596265" extrusionOk="0">
                      <a:moveTo>
                        <a:pt x="340995" y="122873"/>
                      </a:moveTo>
                      <a:cubicBezTo>
                        <a:pt x="330518" y="95250"/>
                        <a:pt x="306705" y="69533"/>
                        <a:pt x="289560" y="48578"/>
                      </a:cubicBezTo>
                      <a:cubicBezTo>
                        <a:pt x="275272" y="31433"/>
                        <a:pt x="260033" y="15240"/>
                        <a:pt x="244793" y="0"/>
                      </a:cubicBezTo>
                      <a:cubicBezTo>
                        <a:pt x="227647" y="123825"/>
                        <a:pt x="104775" y="270510"/>
                        <a:pt x="0" y="319088"/>
                      </a:cubicBezTo>
                      <a:cubicBezTo>
                        <a:pt x="16192" y="342900"/>
                        <a:pt x="32385" y="365760"/>
                        <a:pt x="44767" y="392430"/>
                      </a:cubicBezTo>
                      <a:cubicBezTo>
                        <a:pt x="60007" y="424815"/>
                        <a:pt x="71438" y="458153"/>
                        <a:pt x="86677" y="490538"/>
                      </a:cubicBezTo>
                      <a:cubicBezTo>
                        <a:pt x="112395" y="545783"/>
                        <a:pt x="120015" y="579120"/>
                        <a:pt x="180975" y="596265"/>
                      </a:cubicBezTo>
                      <a:cubicBezTo>
                        <a:pt x="163830" y="547688"/>
                        <a:pt x="174308" y="508635"/>
                        <a:pt x="164783" y="470535"/>
                      </a:cubicBezTo>
                      <a:cubicBezTo>
                        <a:pt x="148590" y="407670"/>
                        <a:pt x="176213" y="361950"/>
                        <a:pt x="194310" y="316230"/>
                      </a:cubicBezTo>
                      <a:cubicBezTo>
                        <a:pt x="216218" y="260033"/>
                        <a:pt x="194310" y="208598"/>
                        <a:pt x="220980" y="184785"/>
                      </a:cubicBezTo>
                      <a:cubicBezTo>
                        <a:pt x="242888" y="164783"/>
                        <a:pt x="255270" y="175260"/>
                        <a:pt x="276225" y="184785"/>
                      </a:cubicBezTo>
                      <a:cubicBezTo>
                        <a:pt x="289560" y="166688"/>
                        <a:pt x="315278" y="142875"/>
                        <a:pt x="343853" y="120968"/>
                      </a:cubicBezTo>
                      <a:cubicBezTo>
                        <a:pt x="343853" y="120968"/>
                        <a:pt x="341947" y="121920"/>
                        <a:pt x="340995" y="122873"/>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5" name="Google Shape;1365;p10"/>
                <p:cNvSpPr/>
                <p:nvPr/>
              </p:nvSpPr>
              <p:spPr>
                <a:xfrm>
                  <a:off x="23831" y="6082457"/>
                  <a:ext cx="384810" cy="423748"/>
                </a:xfrm>
                <a:custGeom>
                  <a:avLst/>
                  <a:gdLst/>
                  <a:ahLst/>
                  <a:cxnLst/>
                  <a:rect l="l" t="t" r="r" b="b"/>
                  <a:pathLst>
                    <a:path w="384810" h="423748" extrusionOk="0">
                      <a:moveTo>
                        <a:pt x="384810" y="103708"/>
                      </a:moveTo>
                      <a:cubicBezTo>
                        <a:pt x="364808" y="84658"/>
                        <a:pt x="344805" y="66561"/>
                        <a:pt x="322898" y="50368"/>
                      </a:cubicBezTo>
                      <a:cubicBezTo>
                        <a:pt x="294323" y="28461"/>
                        <a:pt x="251460" y="-12497"/>
                        <a:pt x="213360" y="3696"/>
                      </a:cubicBezTo>
                      <a:cubicBezTo>
                        <a:pt x="189548" y="13221"/>
                        <a:pt x="167640" y="35128"/>
                        <a:pt x="147638" y="49416"/>
                      </a:cubicBezTo>
                      <a:cubicBezTo>
                        <a:pt x="123825" y="66561"/>
                        <a:pt x="99060" y="83706"/>
                        <a:pt x="75248" y="102756"/>
                      </a:cubicBezTo>
                      <a:cubicBezTo>
                        <a:pt x="44768" y="126568"/>
                        <a:pt x="17145" y="153238"/>
                        <a:pt x="0" y="187528"/>
                      </a:cubicBezTo>
                      <a:cubicBezTo>
                        <a:pt x="18097" y="179908"/>
                        <a:pt x="35243" y="178956"/>
                        <a:pt x="55245" y="199911"/>
                      </a:cubicBezTo>
                      <a:cubicBezTo>
                        <a:pt x="73343" y="219913"/>
                        <a:pt x="111443" y="276111"/>
                        <a:pt x="111443" y="301828"/>
                      </a:cubicBezTo>
                      <a:cubicBezTo>
                        <a:pt x="111443" y="340881"/>
                        <a:pt x="108585" y="374218"/>
                        <a:pt x="131445" y="408508"/>
                      </a:cubicBezTo>
                      <a:cubicBezTo>
                        <a:pt x="135255" y="413271"/>
                        <a:pt x="138113" y="418033"/>
                        <a:pt x="141923" y="423748"/>
                      </a:cubicBezTo>
                      <a:cubicBezTo>
                        <a:pt x="243840" y="374218"/>
                        <a:pt x="366713" y="226581"/>
                        <a:pt x="384810" y="103708"/>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1366" name="Google Shape;1366;p10"/>
            <p:cNvSpPr/>
            <p:nvPr/>
          </p:nvSpPr>
          <p:spPr>
            <a:xfrm>
              <a:off x="451408" y="6303349"/>
              <a:ext cx="220979" cy="43815"/>
            </a:xfrm>
            <a:custGeom>
              <a:avLst/>
              <a:gdLst/>
              <a:ahLst/>
              <a:cxnLst/>
              <a:rect l="l" t="t" r="r" b="b"/>
              <a:pathLst>
                <a:path w="220979" h="43815" extrusionOk="0">
                  <a:moveTo>
                    <a:pt x="10477" y="41910"/>
                  </a:moveTo>
                  <a:cubicBezTo>
                    <a:pt x="6667" y="41910"/>
                    <a:pt x="3810" y="42863"/>
                    <a:pt x="0" y="43815"/>
                  </a:cubicBezTo>
                  <a:cubicBezTo>
                    <a:pt x="20002" y="27622"/>
                    <a:pt x="41910" y="12383"/>
                    <a:pt x="63817" y="953"/>
                  </a:cubicBezTo>
                  <a:cubicBezTo>
                    <a:pt x="63817" y="953"/>
                    <a:pt x="64770" y="953"/>
                    <a:pt x="64770" y="0"/>
                  </a:cubicBezTo>
                  <a:cubicBezTo>
                    <a:pt x="67627" y="0"/>
                    <a:pt x="70485" y="0"/>
                    <a:pt x="73342" y="0"/>
                  </a:cubicBezTo>
                  <a:cubicBezTo>
                    <a:pt x="49530" y="9525"/>
                    <a:pt x="28575" y="23813"/>
                    <a:pt x="10477" y="41910"/>
                  </a:cubicBezTo>
                  <a:close/>
                  <a:moveTo>
                    <a:pt x="188595" y="10478"/>
                  </a:moveTo>
                  <a:cubicBezTo>
                    <a:pt x="199073" y="15240"/>
                    <a:pt x="208598" y="20955"/>
                    <a:pt x="217170" y="29528"/>
                  </a:cubicBezTo>
                  <a:cubicBezTo>
                    <a:pt x="218123" y="30480"/>
                    <a:pt x="220027" y="32385"/>
                    <a:pt x="220980" y="33338"/>
                  </a:cubicBezTo>
                  <a:cubicBezTo>
                    <a:pt x="210502" y="24765"/>
                    <a:pt x="200025" y="17145"/>
                    <a:pt x="188595" y="10478"/>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7" name="Google Shape;1367;p10"/>
            <p:cNvSpPr/>
            <p:nvPr/>
          </p:nvSpPr>
          <p:spPr>
            <a:xfrm>
              <a:off x="-57404" y="6557666"/>
              <a:ext cx="886954" cy="358670"/>
            </a:xfrm>
            <a:custGeom>
              <a:avLst/>
              <a:gdLst/>
              <a:ahLst/>
              <a:cxnLst/>
              <a:rect l="l" t="t" r="r" b="b"/>
              <a:pathLst>
                <a:path w="886954" h="358670" extrusionOk="0">
                  <a:moveTo>
                    <a:pt x="731697" y="319088"/>
                  </a:moveTo>
                  <a:cubicBezTo>
                    <a:pt x="706932" y="315278"/>
                    <a:pt x="655497" y="287655"/>
                    <a:pt x="651687" y="280988"/>
                  </a:cubicBezTo>
                  <a:cubicBezTo>
                    <a:pt x="640257" y="261938"/>
                    <a:pt x="618350" y="228600"/>
                    <a:pt x="569772" y="214313"/>
                  </a:cubicBezTo>
                  <a:cubicBezTo>
                    <a:pt x="569772" y="244793"/>
                    <a:pt x="612635" y="262890"/>
                    <a:pt x="620255" y="269558"/>
                  </a:cubicBezTo>
                  <a:cubicBezTo>
                    <a:pt x="624065" y="273368"/>
                    <a:pt x="623112" y="295275"/>
                    <a:pt x="611682" y="299085"/>
                  </a:cubicBezTo>
                  <a:cubicBezTo>
                    <a:pt x="599300" y="302895"/>
                    <a:pt x="575487" y="288608"/>
                    <a:pt x="565962" y="281940"/>
                  </a:cubicBezTo>
                  <a:cubicBezTo>
                    <a:pt x="534530" y="259080"/>
                    <a:pt x="509765" y="267653"/>
                    <a:pt x="480237" y="244793"/>
                  </a:cubicBezTo>
                  <a:cubicBezTo>
                    <a:pt x="468807" y="236220"/>
                    <a:pt x="475475" y="200977"/>
                    <a:pt x="438327" y="170498"/>
                  </a:cubicBezTo>
                  <a:cubicBezTo>
                    <a:pt x="406895" y="143827"/>
                    <a:pt x="388797" y="80963"/>
                    <a:pt x="379272" y="0"/>
                  </a:cubicBezTo>
                  <a:cubicBezTo>
                    <a:pt x="357365" y="60008"/>
                    <a:pt x="369747" y="146685"/>
                    <a:pt x="383082" y="246698"/>
                  </a:cubicBezTo>
                  <a:cubicBezTo>
                    <a:pt x="361175" y="266700"/>
                    <a:pt x="357365" y="309563"/>
                    <a:pt x="343077" y="336233"/>
                  </a:cubicBezTo>
                  <a:cubicBezTo>
                    <a:pt x="335457" y="315278"/>
                    <a:pt x="321170" y="296228"/>
                    <a:pt x="307835" y="282893"/>
                  </a:cubicBezTo>
                  <a:cubicBezTo>
                    <a:pt x="281165" y="256223"/>
                    <a:pt x="254495" y="252413"/>
                    <a:pt x="221157" y="240030"/>
                  </a:cubicBezTo>
                  <a:cubicBezTo>
                    <a:pt x="168770" y="220980"/>
                    <a:pt x="154482" y="159068"/>
                    <a:pt x="129717" y="112395"/>
                  </a:cubicBezTo>
                  <a:cubicBezTo>
                    <a:pt x="116382" y="87630"/>
                    <a:pt x="61137" y="3810"/>
                    <a:pt x="5892" y="10478"/>
                  </a:cubicBezTo>
                  <a:cubicBezTo>
                    <a:pt x="-7443" y="72390"/>
                    <a:pt x="5892" y="272415"/>
                    <a:pt x="6845" y="295275"/>
                  </a:cubicBezTo>
                  <a:cubicBezTo>
                    <a:pt x="59232" y="302895"/>
                    <a:pt x="228777" y="351473"/>
                    <a:pt x="294500" y="352425"/>
                  </a:cubicBezTo>
                  <a:cubicBezTo>
                    <a:pt x="313550" y="356235"/>
                    <a:pt x="478332" y="338138"/>
                    <a:pt x="487857" y="322898"/>
                  </a:cubicBezTo>
                  <a:cubicBezTo>
                    <a:pt x="544055" y="334328"/>
                    <a:pt x="591680" y="362903"/>
                    <a:pt x="663117" y="358140"/>
                  </a:cubicBezTo>
                  <a:cubicBezTo>
                    <a:pt x="752652" y="352425"/>
                    <a:pt x="865047" y="320993"/>
                    <a:pt x="886955" y="306705"/>
                  </a:cubicBezTo>
                  <a:cubicBezTo>
                    <a:pt x="831710" y="280035"/>
                    <a:pt x="777417" y="313373"/>
                    <a:pt x="731697" y="319088"/>
                  </a:cubicBezTo>
                  <a:close/>
                </a:path>
              </a:pathLst>
            </a:custGeom>
            <a:solidFill>
              <a:srgbClr val="6D69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8" name="Google Shape;1368;p10"/>
            <p:cNvSpPr/>
            <p:nvPr/>
          </p:nvSpPr>
          <p:spPr>
            <a:xfrm>
              <a:off x="7543" y="6066190"/>
              <a:ext cx="444817" cy="456233"/>
            </a:xfrm>
            <a:custGeom>
              <a:avLst/>
              <a:gdLst/>
              <a:ahLst/>
              <a:cxnLst/>
              <a:rect l="l" t="t" r="r" b="b"/>
              <a:pathLst>
                <a:path w="444817" h="456233" extrusionOk="0">
                  <a:moveTo>
                    <a:pt x="395288" y="97141"/>
                  </a:moveTo>
                  <a:cubicBezTo>
                    <a:pt x="377190" y="79996"/>
                    <a:pt x="350520" y="68566"/>
                    <a:pt x="329565" y="52374"/>
                  </a:cubicBezTo>
                  <a:cubicBezTo>
                    <a:pt x="287655" y="19989"/>
                    <a:pt x="245745" y="-12396"/>
                    <a:pt x="215265" y="4749"/>
                  </a:cubicBezTo>
                  <a:cubicBezTo>
                    <a:pt x="169545" y="31419"/>
                    <a:pt x="44768" y="127621"/>
                    <a:pt x="27622" y="148576"/>
                  </a:cubicBezTo>
                  <a:cubicBezTo>
                    <a:pt x="20002" y="158101"/>
                    <a:pt x="4763" y="185724"/>
                    <a:pt x="0" y="201916"/>
                  </a:cubicBezTo>
                  <a:cubicBezTo>
                    <a:pt x="6667" y="200011"/>
                    <a:pt x="20955" y="198106"/>
                    <a:pt x="26670" y="200011"/>
                  </a:cubicBezTo>
                  <a:cubicBezTo>
                    <a:pt x="54293" y="208584"/>
                    <a:pt x="69533" y="229539"/>
                    <a:pt x="85725" y="255256"/>
                  </a:cubicBezTo>
                  <a:cubicBezTo>
                    <a:pt x="103823" y="283831"/>
                    <a:pt x="102870" y="311454"/>
                    <a:pt x="105727" y="342886"/>
                  </a:cubicBezTo>
                  <a:cubicBezTo>
                    <a:pt x="106680" y="352411"/>
                    <a:pt x="110490" y="360031"/>
                    <a:pt x="112395" y="369556"/>
                  </a:cubicBezTo>
                  <a:cubicBezTo>
                    <a:pt x="121920" y="408609"/>
                    <a:pt x="146685" y="420991"/>
                    <a:pt x="166687" y="456234"/>
                  </a:cubicBezTo>
                  <a:cubicBezTo>
                    <a:pt x="165735" y="439089"/>
                    <a:pt x="160020" y="410514"/>
                    <a:pt x="141923" y="391464"/>
                  </a:cubicBezTo>
                  <a:cubicBezTo>
                    <a:pt x="132398" y="381939"/>
                    <a:pt x="136208" y="345744"/>
                    <a:pt x="140970" y="330504"/>
                  </a:cubicBezTo>
                  <a:cubicBezTo>
                    <a:pt x="145733" y="315264"/>
                    <a:pt x="152400" y="300976"/>
                    <a:pt x="145733" y="284784"/>
                  </a:cubicBezTo>
                  <a:cubicBezTo>
                    <a:pt x="137160" y="261924"/>
                    <a:pt x="109537" y="247636"/>
                    <a:pt x="97155" y="226681"/>
                  </a:cubicBezTo>
                  <a:cubicBezTo>
                    <a:pt x="80963" y="200011"/>
                    <a:pt x="75248" y="168579"/>
                    <a:pt x="91440" y="139051"/>
                  </a:cubicBezTo>
                  <a:cubicBezTo>
                    <a:pt x="96202" y="130479"/>
                    <a:pt x="102870" y="123811"/>
                    <a:pt x="109537" y="117144"/>
                  </a:cubicBezTo>
                  <a:cubicBezTo>
                    <a:pt x="127635" y="102856"/>
                    <a:pt x="145733" y="88569"/>
                    <a:pt x="163830" y="74281"/>
                  </a:cubicBezTo>
                  <a:cubicBezTo>
                    <a:pt x="185737" y="56184"/>
                    <a:pt x="206693" y="36181"/>
                    <a:pt x="235268" y="31419"/>
                  </a:cubicBezTo>
                  <a:cubicBezTo>
                    <a:pt x="247650" y="29514"/>
                    <a:pt x="259080" y="31419"/>
                    <a:pt x="270510" y="34276"/>
                  </a:cubicBezTo>
                  <a:cubicBezTo>
                    <a:pt x="297180" y="45706"/>
                    <a:pt x="322898" y="65709"/>
                    <a:pt x="342900" y="78091"/>
                  </a:cubicBezTo>
                  <a:cubicBezTo>
                    <a:pt x="360998" y="89521"/>
                    <a:pt x="377190" y="98094"/>
                    <a:pt x="391478" y="113334"/>
                  </a:cubicBezTo>
                  <a:cubicBezTo>
                    <a:pt x="406718" y="129526"/>
                    <a:pt x="423863" y="152386"/>
                    <a:pt x="444818" y="166674"/>
                  </a:cubicBezTo>
                  <a:cubicBezTo>
                    <a:pt x="426720" y="140956"/>
                    <a:pt x="414338" y="115239"/>
                    <a:pt x="395288" y="97141"/>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9" name="Google Shape;1369;p10"/>
            <p:cNvSpPr/>
            <p:nvPr/>
          </p:nvSpPr>
          <p:spPr>
            <a:xfrm>
              <a:off x="359825" y="6248965"/>
              <a:ext cx="389714" cy="350611"/>
            </a:xfrm>
            <a:custGeom>
              <a:avLst/>
              <a:gdLst/>
              <a:ahLst/>
              <a:cxnLst/>
              <a:rect l="l" t="t" r="r" b="b"/>
              <a:pathLst>
                <a:path w="389714" h="350611" extrusionOk="0">
                  <a:moveTo>
                    <a:pt x="323040" y="77244"/>
                  </a:moveTo>
                  <a:cubicBezTo>
                    <a:pt x="300180" y="45812"/>
                    <a:pt x="256365" y="2949"/>
                    <a:pt x="219218" y="92"/>
                  </a:cubicBezTo>
                  <a:cubicBezTo>
                    <a:pt x="203977" y="-861"/>
                    <a:pt x="189690" y="5807"/>
                    <a:pt x="174450" y="10569"/>
                  </a:cubicBezTo>
                  <a:cubicBezTo>
                    <a:pt x="133492" y="23904"/>
                    <a:pt x="72533" y="58194"/>
                    <a:pt x="41100" y="81054"/>
                  </a:cubicBezTo>
                  <a:cubicBezTo>
                    <a:pt x="12525" y="102962"/>
                    <a:pt x="-4620" y="124869"/>
                    <a:pt x="1095" y="163922"/>
                  </a:cubicBezTo>
                  <a:cubicBezTo>
                    <a:pt x="11572" y="146777"/>
                    <a:pt x="42053" y="151539"/>
                    <a:pt x="39195" y="174399"/>
                  </a:cubicBezTo>
                  <a:cubicBezTo>
                    <a:pt x="32528" y="226787"/>
                    <a:pt x="40147" y="305844"/>
                    <a:pt x="67770" y="350612"/>
                  </a:cubicBezTo>
                  <a:cubicBezTo>
                    <a:pt x="79200" y="299177"/>
                    <a:pt x="53483" y="266792"/>
                    <a:pt x="58245" y="223929"/>
                  </a:cubicBezTo>
                  <a:cubicBezTo>
                    <a:pt x="61103" y="196307"/>
                    <a:pt x="66817" y="160112"/>
                    <a:pt x="78248" y="134394"/>
                  </a:cubicBezTo>
                  <a:cubicBezTo>
                    <a:pt x="90630" y="103914"/>
                    <a:pt x="113490" y="95342"/>
                    <a:pt x="138255" y="80102"/>
                  </a:cubicBezTo>
                  <a:cubicBezTo>
                    <a:pt x="154448" y="70577"/>
                    <a:pt x="170640" y="58194"/>
                    <a:pt x="187785" y="51527"/>
                  </a:cubicBezTo>
                  <a:cubicBezTo>
                    <a:pt x="232552" y="33429"/>
                    <a:pt x="267795" y="48669"/>
                    <a:pt x="302085" y="77244"/>
                  </a:cubicBezTo>
                  <a:cubicBezTo>
                    <a:pt x="335423" y="105819"/>
                    <a:pt x="360187" y="140109"/>
                    <a:pt x="389715" y="172494"/>
                  </a:cubicBezTo>
                  <a:cubicBezTo>
                    <a:pt x="384000" y="136299"/>
                    <a:pt x="345900" y="108677"/>
                    <a:pt x="323040" y="77244"/>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0" name="Google Shape;1370;p10"/>
            <p:cNvSpPr/>
            <p:nvPr/>
          </p:nvSpPr>
          <p:spPr>
            <a:xfrm>
              <a:off x="546658" y="6472894"/>
              <a:ext cx="307559" cy="274319"/>
            </a:xfrm>
            <a:custGeom>
              <a:avLst/>
              <a:gdLst/>
              <a:ahLst/>
              <a:cxnLst/>
              <a:rect l="l" t="t" r="r" b="b"/>
              <a:pathLst>
                <a:path w="307559" h="274319" extrusionOk="0">
                  <a:moveTo>
                    <a:pt x="299085" y="54293"/>
                  </a:moveTo>
                  <a:cubicBezTo>
                    <a:pt x="268605" y="42863"/>
                    <a:pt x="245745" y="38100"/>
                    <a:pt x="232410" y="0"/>
                  </a:cubicBezTo>
                  <a:cubicBezTo>
                    <a:pt x="234315" y="48577"/>
                    <a:pt x="223838" y="56197"/>
                    <a:pt x="213360" y="61913"/>
                  </a:cubicBezTo>
                  <a:cubicBezTo>
                    <a:pt x="187642" y="69532"/>
                    <a:pt x="134302" y="77152"/>
                    <a:pt x="115252" y="87630"/>
                  </a:cubicBezTo>
                  <a:cubicBezTo>
                    <a:pt x="93345" y="100013"/>
                    <a:pt x="100013" y="109538"/>
                    <a:pt x="94298" y="128588"/>
                  </a:cubicBezTo>
                  <a:cubicBezTo>
                    <a:pt x="86677" y="154305"/>
                    <a:pt x="65723" y="185738"/>
                    <a:pt x="41910" y="196215"/>
                  </a:cubicBezTo>
                  <a:cubicBezTo>
                    <a:pt x="15240" y="207645"/>
                    <a:pt x="0" y="234315"/>
                    <a:pt x="0" y="274320"/>
                  </a:cubicBezTo>
                  <a:cubicBezTo>
                    <a:pt x="11430" y="260033"/>
                    <a:pt x="35242" y="237172"/>
                    <a:pt x="65723" y="227647"/>
                  </a:cubicBezTo>
                  <a:cubicBezTo>
                    <a:pt x="97155" y="219075"/>
                    <a:pt x="128588" y="210503"/>
                    <a:pt x="149542" y="196215"/>
                  </a:cubicBezTo>
                  <a:cubicBezTo>
                    <a:pt x="170498" y="181927"/>
                    <a:pt x="195263" y="169545"/>
                    <a:pt x="202882" y="163830"/>
                  </a:cubicBezTo>
                  <a:cubicBezTo>
                    <a:pt x="232410" y="142875"/>
                    <a:pt x="217170" y="119063"/>
                    <a:pt x="220980" y="117157"/>
                  </a:cubicBezTo>
                  <a:cubicBezTo>
                    <a:pt x="247650" y="103822"/>
                    <a:pt x="270510" y="121920"/>
                    <a:pt x="282892" y="100013"/>
                  </a:cubicBezTo>
                  <a:cubicBezTo>
                    <a:pt x="288607" y="90488"/>
                    <a:pt x="301942" y="78105"/>
                    <a:pt x="306705" y="67627"/>
                  </a:cubicBezTo>
                  <a:cubicBezTo>
                    <a:pt x="309563" y="61913"/>
                    <a:pt x="304800" y="55245"/>
                    <a:pt x="299085" y="54293"/>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1" name="Google Shape;1371;p10"/>
            <p:cNvSpPr/>
            <p:nvPr/>
          </p:nvSpPr>
          <p:spPr>
            <a:xfrm>
              <a:off x="281862" y="6765312"/>
              <a:ext cx="168613" cy="142967"/>
            </a:xfrm>
            <a:custGeom>
              <a:avLst/>
              <a:gdLst/>
              <a:ahLst/>
              <a:cxnLst/>
              <a:rect l="l" t="t" r="r" b="b"/>
              <a:pathLst>
                <a:path w="168613" h="142967" extrusionOk="0">
                  <a:moveTo>
                    <a:pt x="122873" y="89535"/>
                  </a:moveTo>
                  <a:cubicBezTo>
                    <a:pt x="102870" y="86677"/>
                    <a:pt x="95250" y="85725"/>
                    <a:pt x="82868" y="69532"/>
                  </a:cubicBezTo>
                  <a:cubicBezTo>
                    <a:pt x="64770" y="47625"/>
                    <a:pt x="54293" y="24765"/>
                    <a:pt x="40005" y="0"/>
                  </a:cubicBezTo>
                  <a:cubicBezTo>
                    <a:pt x="45720" y="54292"/>
                    <a:pt x="58103" y="73342"/>
                    <a:pt x="61913" y="93345"/>
                  </a:cubicBezTo>
                  <a:cubicBezTo>
                    <a:pt x="53340" y="114300"/>
                    <a:pt x="16193" y="129540"/>
                    <a:pt x="0" y="142875"/>
                  </a:cubicBezTo>
                  <a:cubicBezTo>
                    <a:pt x="28575" y="143827"/>
                    <a:pt x="106680" y="137160"/>
                    <a:pt x="112395" y="134302"/>
                  </a:cubicBezTo>
                  <a:cubicBezTo>
                    <a:pt x="139065" y="121920"/>
                    <a:pt x="140018" y="122873"/>
                    <a:pt x="168593" y="120015"/>
                  </a:cubicBezTo>
                  <a:cubicBezTo>
                    <a:pt x="169545" y="92392"/>
                    <a:pt x="137160" y="91440"/>
                    <a:pt x="122873" y="89535"/>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2" name="Google Shape;1372;p10"/>
            <p:cNvSpPr/>
            <p:nvPr/>
          </p:nvSpPr>
          <p:spPr>
            <a:xfrm>
              <a:off x="-57227" y="6681491"/>
              <a:ext cx="154305" cy="204787"/>
            </a:xfrm>
            <a:custGeom>
              <a:avLst/>
              <a:gdLst/>
              <a:ahLst/>
              <a:cxnLst/>
              <a:rect l="l" t="t" r="r" b="b"/>
              <a:pathLst>
                <a:path w="154305" h="204787" extrusionOk="0">
                  <a:moveTo>
                    <a:pt x="154305" y="204788"/>
                  </a:moveTo>
                  <a:cubicBezTo>
                    <a:pt x="145733" y="183833"/>
                    <a:pt x="92393" y="160973"/>
                    <a:pt x="75248" y="148590"/>
                  </a:cubicBezTo>
                  <a:cubicBezTo>
                    <a:pt x="65723" y="141923"/>
                    <a:pt x="64770" y="116205"/>
                    <a:pt x="34290" y="111443"/>
                  </a:cubicBezTo>
                  <a:cubicBezTo>
                    <a:pt x="26670" y="77152"/>
                    <a:pt x="23813" y="16193"/>
                    <a:pt x="0" y="0"/>
                  </a:cubicBezTo>
                  <a:cubicBezTo>
                    <a:pt x="953" y="35243"/>
                    <a:pt x="2858" y="139065"/>
                    <a:pt x="6668" y="174308"/>
                  </a:cubicBezTo>
                  <a:cubicBezTo>
                    <a:pt x="29528" y="181927"/>
                    <a:pt x="106680" y="194310"/>
                    <a:pt x="154305" y="204788"/>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73" name="Google Shape;1373;p10"/>
          <p:cNvGrpSpPr/>
          <p:nvPr/>
        </p:nvGrpSpPr>
        <p:grpSpPr>
          <a:xfrm flipH="1">
            <a:off x="11201173" y="6056257"/>
            <a:ext cx="990823" cy="984813"/>
            <a:chOff x="2327129" y="3221103"/>
            <a:chExt cx="1159671" cy="1202017"/>
          </a:xfrm>
        </p:grpSpPr>
        <p:sp>
          <p:nvSpPr>
            <p:cNvPr id="1374" name="Google Shape;1374;p10"/>
            <p:cNvSpPr/>
            <p:nvPr/>
          </p:nvSpPr>
          <p:spPr>
            <a:xfrm>
              <a:off x="2943611" y="3343976"/>
              <a:ext cx="543189" cy="1006792"/>
            </a:xfrm>
            <a:custGeom>
              <a:avLst/>
              <a:gdLst/>
              <a:ahLst/>
              <a:cxnLst/>
              <a:rect l="l" t="t" r="r" b="b"/>
              <a:pathLst>
                <a:path w="543189" h="1006792" extrusionOk="0">
                  <a:moveTo>
                    <a:pt x="42175" y="986790"/>
                  </a:moveTo>
                  <a:cubicBezTo>
                    <a:pt x="12647" y="913447"/>
                    <a:pt x="10742" y="897255"/>
                    <a:pt x="2170" y="818197"/>
                  </a:cubicBezTo>
                  <a:cubicBezTo>
                    <a:pt x="-6403" y="739140"/>
                    <a:pt x="9790" y="655320"/>
                    <a:pt x="62177" y="596265"/>
                  </a:cubicBezTo>
                  <a:cubicBezTo>
                    <a:pt x="99325" y="554355"/>
                    <a:pt x="152665" y="527685"/>
                    <a:pt x="182192" y="480060"/>
                  </a:cubicBezTo>
                  <a:cubicBezTo>
                    <a:pt x="207910" y="439103"/>
                    <a:pt x="212672" y="387667"/>
                    <a:pt x="230770" y="342900"/>
                  </a:cubicBezTo>
                  <a:cubicBezTo>
                    <a:pt x="288872" y="198120"/>
                    <a:pt x="471752" y="139065"/>
                    <a:pt x="543190" y="0"/>
                  </a:cubicBezTo>
                  <a:cubicBezTo>
                    <a:pt x="516520" y="165735"/>
                    <a:pt x="486040" y="340042"/>
                    <a:pt x="376502" y="467678"/>
                  </a:cubicBezTo>
                  <a:cubicBezTo>
                    <a:pt x="345070" y="503872"/>
                    <a:pt x="307922" y="535305"/>
                    <a:pt x="280300" y="574357"/>
                  </a:cubicBezTo>
                  <a:cubicBezTo>
                    <a:pt x="232675" y="641032"/>
                    <a:pt x="216482" y="722947"/>
                    <a:pt x="194575" y="801053"/>
                  </a:cubicBezTo>
                  <a:cubicBezTo>
                    <a:pt x="172667" y="879157"/>
                    <a:pt x="139330" y="960120"/>
                    <a:pt x="72655" y="1006792"/>
                  </a:cubicBezTo>
                  <a:lnTo>
                    <a:pt x="42175" y="98679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375" name="Google Shape;1375;p10"/>
            <p:cNvGrpSpPr/>
            <p:nvPr/>
          </p:nvGrpSpPr>
          <p:grpSpPr>
            <a:xfrm>
              <a:off x="2970533" y="3650680"/>
              <a:ext cx="488180" cy="772440"/>
              <a:chOff x="2970533" y="3650680"/>
              <a:chExt cx="488180" cy="772440"/>
            </a:xfrm>
          </p:grpSpPr>
          <p:sp>
            <p:nvSpPr>
              <p:cNvPr id="1376" name="Google Shape;1376;p10"/>
              <p:cNvSpPr/>
              <p:nvPr/>
            </p:nvSpPr>
            <p:spPr>
              <a:xfrm>
                <a:off x="2970533" y="3650680"/>
                <a:ext cx="488180" cy="772440"/>
              </a:xfrm>
              <a:custGeom>
                <a:avLst/>
                <a:gdLst/>
                <a:ahLst/>
                <a:cxnLst/>
                <a:rect l="l" t="t" r="r" b="b"/>
                <a:pathLst>
                  <a:path w="488180" h="772440" extrusionOk="0">
                    <a:moveTo>
                      <a:pt x="344818" y="164783"/>
                    </a:moveTo>
                    <a:lnTo>
                      <a:pt x="344818" y="164783"/>
                    </a:lnTo>
                    <a:cubicBezTo>
                      <a:pt x="406730" y="125730"/>
                      <a:pt x="472453" y="73343"/>
                      <a:pt x="481025" y="0"/>
                    </a:cubicBezTo>
                    <a:cubicBezTo>
                      <a:pt x="503885" y="180975"/>
                      <a:pt x="471500" y="368618"/>
                      <a:pt x="390538" y="532448"/>
                    </a:cubicBezTo>
                    <a:cubicBezTo>
                      <a:pt x="336245" y="641985"/>
                      <a:pt x="248615" y="748665"/>
                      <a:pt x="127648" y="769620"/>
                    </a:cubicBezTo>
                    <a:cubicBezTo>
                      <a:pt x="86690" y="777240"/>
                      <a:pt x="37160" y="770573"/>
                      <a:pt x="13348" y="735330"/>
                    </a:cubicBezTo>
                    <a:cubicBezTo>
                      <a:pt x="-5702" y="706755"/>
                      <a:pt x="-940" y="669608"/>
                      <a:pt x="6680" y="636270"/>
                    </a:cubicBezTo>
                    <a:cubicBezTo>
                      <a:pt x="30493" y="533400"/>
                      <a:pt x="79070" y="437198"/>
                      <a:pt x="147650" y="357188"/>
                    </a:cubicBezTo>
                    <a:cubicBezTo>
                      <a:pt x="176225" y="323850"/>
                      <a:pt x="193370" y="282893"/>
                      <a:pt x="223850" y="251460"/>
                    </a:cubicBezTo>
                    <a:cubicBezTo>
                      <a:pt x="259093" y="216218"/>
                      <a:pt x="303860" y="191453"/>
                      <a:pt x="344818" y="164783"/>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7" name="Google Shape;1377;p10"/>
              <p:cNvSpPr/>
              <p:nvPr/>
            </p:nvSpPr>
            <p:spPr>
              <a:xfrm>
                <a:off x="3026042" y="3780379"/>
                <a:ext cx="390274" cy="639594"/>
              </a:xfrm>
              <a:custGeom>
                <a:avLst/>
                <a:gdLst/>
                <a:ahLst/>
                <a:cxnLst/>
                <a:rect l="l" t="t" r="r" b="b"/>
                <a:pathLst>
                  <a:path w="390274" h="639594" extrusionOk="0">
                    <a:moveTo>
                      <a:pt x="382654" y="2699"/>
                    </a:moveTo>
                    <a:cubicBezTo>
                      <a:pt x="359794" y="93187"/>
                      <a:pt x="306454" y="173197"/>
                      <a:pt x="257877" y="251302"/>
                    </a:cubicBezTo>
                    <a:cubicBezTo>
                      <a:pt x="205489" y="334169"/>
                      <a:pt x="151197" y="417037"/>
                      <a:pt x="95952" y="497999"/>
                    </a:cubicBezTo>
                    <a:cubicBezTo>
                      <a:pt x="64519" y="543719"/>
                      <a:pt x="33087" y="588487"/>
                      <a:pt x="702" y="634207"/>
                    </a:cubicBezTo>
                    <a:cubicBezTo>
                      <a:pt x="-2156" y="638017"/>
                      <a:pt x="4512" y="641827"/>
                      <a:pt x="6417" y="638017"/>
                    </a:cubicBezTo>
                    <a:cubicBezTo>
                      <a:pt x="64519" y="557054"/>
                      <a:pt x="121669" y="474187"/>
                      <a:pt x="176914" y="391319"/>
                    </a:cubicBezTo>
                    <a:cubicBezTo>
                      <a:pt x="230254" y="310357"/>
                      <a:pt x="284547" y="229394"/>
                      <a:pt x="332172" y="144622"/>
                    </a:cubicBezTo>
                    <a:cubicBezTo>
                      <a:pt x="356937" y="100807"/>
                      <a:pt x="378844" y="55087"/>
                      <a:pt x="390274" y="5557"/>
                    </a:cubicBezTo>
                    <a:cubicBezTo>
                      <a:pt x="390274" y="-158"/>
                      <a:pt x="383607" y="-2063"/>
                      <a:pt x="382654" y="2699"/>
                    </a:cubicBezTo>
                    <a:lnTo>
                      <a:pt x="382654" y="269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78" name="Google Shape;1378;p10"/>
            <p:cNvGrpSpPr/>
            <p:nvPr/>
          </p:nvGrpSpPr>
          <p:grpSpPr>
            <a:xfrm>
              <a:off x="2327129" y="3565908"/>
              <a:ext cx="479314" cy="778311"/>
              <a:chOff x="2327129" y="3565908"/>
              <a:chExt cx="479314" cy="778311"/>
            </a:xfrm>
          </p:grpSpPr>
          <p:sp>
            <p:nvSpPr>
              <p:cNvPr id="1379" name="Google Shape;1379;p10"/>
              <p:cNvSpPr/>
              <p:nvPr/>
            </p:nvSpPr>
            <p:spPr>
              <a:xfrm>
                <a:off x="2327129" y="3565908"/>
                <a:ext cx="479314" cy="778311"/>
              </a:xfrm>
              <a:custGeom>
                <a:avLst/>
                <a:gdLst/>
                <a:ahLst/>
                <a:cxnLst/>
                <a:rect l="l" t="t" r="r" b="b"/>
                <a:pathLst>
                  <a:path w="479314" h="778311" extrusionOk="0">
                    <a:moveTo>
                      <a:pt x="143355" y="166688"/>
                    </a:moveTo>
                    <a:lnTo>
                      <a:pt x="143355" y="166688"/>
                    </a:lnTo>
                    <a:cubicBezTo>
                      <a:pt x="81442" y="126683"/>
                      <a:pt x="17625" y="73343"/>
                      <a:pt x="9052" y="0"/>
                    </a:cubicBezTo>
                    <a:cubicBezTo>
                      <a:pt x="-16665" y="180975"/>
                      <a:pt x="12862" y="369570"/>
                      <a:pt x="91920" y="534353"/>
                    </a:cubicBezTo>
                    <a:cubicBezTo>
                      <a:pt x="144307" y="644843"/>
                      <a:pt x="230985" y="752475"/>
                      <a:pt x="351000" y="775335"/>
                    </a:cubicBezTo>
                    <a:cubicBezTo>
                      <a:pt x="391957" y="782955"/>
                      <a:pt x="441487" y="777240"/>
                      <a:pt x="465300" y="742950"/>
                    </a:cubicBezTo>
                    <a:cubicBezTo>
                      <a:pt x="484350" y="715328"/>
                      <a:pt x="480540" y="677228"/>
                      <a:pt x="473872" y="643890"/>
                    </a:cubicBezTo>
                    <a:cubicBezTo>
                      <a:pt x="451965" y="541020"/>
                      <a:pt x="404340" y="443865"/>
                      <a:pt x="336712" y="362903"/>
                    </a:cubicBezTo>
                    <a:cubicBezTo>
                      <a:pt x="308137" y="328613"/>
                      <a:pt x="291945" y="288608"/>
                      <a:pt x="261465" y="256222"/>
                    </a:cubicBezTo>
                    <a:cubicBezTo>
                      <a:pt x="228127" y="219075"/>
                      <a:pt x="184312" y="193358"/>
                      <a:pt x="143355" y="16668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0" name="Google Shape;1380;p10"/>
              <p:cNvSpPr/>
              <p:nvPr/>
            </p:nvSpPr>
            <p:spPr>
              <a:xfrm>
                <a:off x="2371330" y="3695326"/>
                <a:ext cx="379966" cy="644637"/>
              </a:xfrm>
              <a:custGeom>
                <a:avLst/>
                <a:gdLst/>
                <a:ahLst/>
                <a:cxnLst/>
                <a:rect l="l" t="t" r="r" b="b"/>
                <a:pathLst>
                  <a:path w="379966" h="644637" extrusionOk="0">
                    <a:moveTo>
                      <a:pt x="93" y="4884"/>
                    </a:moveTo>
                    <a:cubicBezTo>
                      <a:pt x="21048" y="95372"/>
                      <a:pt x="73436" y="176334"/>
                      <a:pt x="121061" y="254439"/>
                    </a:cubicBezTo>
                    <a:cubicBezTo>
                      <a:pt x="172496" y="338259"/>
                      <a:pt x="224883" y="422079"/>
                      <a:pt x="279176" y="503994"/>
                    </a:cubicBezTo>
                    <a:cubicBezTo>
                      <a:pt x="310608" y="550667"/>
                      <a:pt x="342041" y="597339"/>
                      <a:pt x="373473" y="643059"/>
                    </a:cubicBezTo>
                    <a:cubicBezTo>
                      <a:pt x="376331" y="646869"/>
                      <a:pt x="382046" y="643059"/>
                      <a:pt x="379188" y="639249"/>
                    </a:cubicBezTo>
                    <a:cubicBezTo>
                      <a:pt x="322991" y="559239"/>
                      <a:pt x="268698" y="478277"/>
                      <a:pt x="216311" y="395409"/>
                    </a:cubicBezTo>
                    <a:cubicBezTo>
                      <a:pt x="164876" y="314447"/>
                      <a:pt x="112488" y="232532"/>
                      <a:pt x="65816" y="148712"/>
                    </a:cubicBezTo>
                    <a:cubicBezTo>
                      <a:pt x="40098" y="102039"/>
                      <a:pt x="17238" y="54414"/>
                      <a:pt x="5808" y="2027"/>
                    </a:cubicBezTo>
                    <a:cubicBezTo>
                      <a:pt x="5808" y="-1783"/>
                      <a:pt x="-859" y="122"/>
                      <a:pt x="93" y="4884"/>
                    </a:cubicBezTo>
                    <a:lnTo>
                      <a:pt x="93" y="4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81" name="Google Shape;1381;p10"/>
            <p:cNvGrpSpPr/>
            <p:nvPr/>
          </p:nvGrpSpPr>
          <p:grpSpPr>
            <a:xfrm>
              <a:off x="2774303" y="3274443"/>
              <a:ext cx="455089" cy="1142346"/>
              <a:chOff x="2774303" y="3274443"/>
              <a:chExt cx="455089" cy="1142346"/>
            </a:xfrm>
          </p:grpSpPr>
          <p:sp>
            <p:nvSpPr>
              <p:cNvPr id="1382" name="Google Shape;1382;p10"/>
              <p:cNvSpPr/>
              <p:nvPr/>
            </p:nvSpPr>
            <p:spPr>
              <a:xfrm>
                <a:off x="2774303" y="3274443"/>
                <a:ext cx="455089" cy="1142346"/>
              </a:xfrm>
              <a:custGeom>
                <a:avLst/>
                <a:gdLst/>
                <a:ahLst/>
                <a:cxnLst/>
                <a:rect l="l" t="t" r="r" b="b"/>
                <a:pathLst>
                  <a:path w="455089" h="1142346" extrusionOk="0">
                    <a:moveTo>
                      <a:pt x="47654" y="642938"/>
                    </a:moveTo>
                    <a:cubicBezTo>
                      <a:pt x="75276" y="588645"/>
                      <a:pt x="114329" y="539115"/>
                      <a:pt x="123854" y="479108"/>
                    </a:cubicBezTo>
                    <a:cubicBezTo>
                      <a:pt x="132426" y="424815"/>
                      <a:pt x="116233" y="368618"/>
                      <a:pt x="128616" y="315278"/>
                    </a:cubicBezTo>
                    <a:cubicBezTo>
                      <a:pt x="141951" y="256223"/>
                      <a:pt x="188623" y="211455"/>
                      <a:pt x="227676" y="164783"/>
                    </a:cubicBezTo>
                    <a:cubicBezTo>
                      <a:pt x="266729" y="118110"/>
                      <a:pt x="302923" y="60008"/>
                      <a:pt x="289589" y="0"/>
                    </a:cubicBezTo>
                    <a:cubicBezTo>
                      <a:pt x="391506" y="137160"/>
                      <a:pt x="447704" y="307658"/>
                      <a:pt x="454371" y="478155"/>
                    </a:cubicBezTo>
                    <a:cubicBezTo>
                      <a:pt x="461039" y="649605"/>
                      <a:pt x="421033" y="821055"/>
                      <a:pt x="345786" y="974408"/>
                    </a:cubicBezTo>
                    <a:cubicBezTo>
                      <a:pt x="322926" y="1021080"/>
                      <a:pt x="296256" y="1067753"/>
                      <a:pt x="255298" y="1101090"/>
                    </a:cubicBezTo>
                    <a:cubicBezTo>
                      <a:pt x="215294" y="1134428"/>
                      <a:pt x="159096" y="1152525"/>
                      <a:pt x="109566" y="1136333"/>
                    </a:cubicBezTo>
                    <a:cubicBezTo>
                      <a:pt x="109566" y="1136333"/>
                      <a:pt x="109566" y="1136333"/>
                      <a:pt x="109566" y="1136333"/>
                    </a:cubicBezTo>
                    <a:cubicBezTo>
                      <a:pt x="31461" y="1110615"/>
                      <a:pt x="20983" y="997268"/>
                      <a:pt x="7649" y="927735"/>
                    </a:cubicBezTo>
                    <a:cubicBezTo>
                      <a:pt x="-10449" y="831533"/>
                      <a:pt x="3838" y="729615"/>
                      <a:pt x="47654" y="642938"/>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3" name="Google Shape;1383;p10"/>
              <p:cNvSpPr/>
              <p:nvPr/>
            </p:nvSpPr>
            <p:spPr>
              <a:xfrm>
                <a:off x="2908872" y="3416604"/>
                <a:ext cx="171475" cy="997883"/>
              </a:xfrm>
              <a:custGeom>
                <a:avLst/>
                <a:gdLst/>
                <a:ahLst/>
                <a:cxnLst/>
                <a:rect l="l" t="t" r="r" b="b"/>
                <a:pathLst>
                  <a:path w="171475" h="997883" extrusionOk="0">
                    <a:moveTo>
                      <a:pt x="15002" y="993219"/>
                    </a:moveTo>
                    <a:cubicBezTo>
                      <a:pt x="-25003" y="727472"/>
                      <a:pt x="99774" y="474107"/>
                      <a:pt x="150257" y="218837"/>
                    </a:cubicBezTo>
                    <a:cubicBezTo>
                      <a:pt x="164544" y="147399"/>
                      <a:pt x="173117" y="75962"/>
                      <a:pt x="171212" y="3572"/>
                    </a:cubicBezTo>
                    <a:cubicBezTo>
                      <a:pt x="171212" y="-1191"/>
                      <a:pt x="163592" y="-1191"/>
                      <a:pt x="163592" y="3572"/>
                    </a:cubicBezTo>
                    <a:cubicBezTo>
                      <a:pt x="168354" y="271224"/>
                      <a:pt x="40719" y="516017"/>
                      <a:pt x="7382" y="777954"/>
                    </a:cubicBezTo>
                    <a:cubicBezTo>
                      <a:pt x="-2143" y="850344"/>
                      <a:pt x="-3096" y="923687"/>
                      <a:pt x="8334" y="995124"/>
                    </a:cubicBezTo>
                    <a:cubicBezTo>
                      <a:pt x="9287" y="999887"/>
                      <a:pt x="15954" y="997982"/>
                      <a:pt x="15002" y="993219"/>
                    </a:cubicBezTo>
                    <a:lnTo>
                      <a:pt x="15002" y="99321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384" name="Google Shape;1384;p10"/>
            <p:cNvSpPr/>
            <p:nvPr/>
          </p:nvSpPr>
          <p:spPr>
            <a:xfrm>
              <a:off x="2620449" y="3221103"/>
              <a:ext cx="262493" cy="1166812"/>
            </a:xfrm>
            <a:custGeom>
              <a:avLst/>
              <a:gdLst/>
              <a:ahLst/>
              <a:cxnLst/>
              <a:rect l="l" t="t" r="r" b="b"/>
              <a:pathLst>
                <a:path w="262493" h="1166812" extrusionOk="0">
                  <a:moveTo>
                    <a:pt x="202459" y="1166813"/>
                  </a:moveTo>
                  <a:cubicBezTo>
                    <a:pt x="134832" y="1117282"/>
                    <a:pt x="124354" y="1103948"/>
                    <a:pt x="72919" y="1037272"/>
                  </a:cubicBezTo>
                  <a:cubicBezTo>
                    <a:pt x="21484" y="971550"/>
                    <a:pt x="-10901" y="886777"/>
                    <a:pt x="3387" y="803910"/>
                  </a:cubicBezTo>
                  <a:cubicBezTo>
                    <a:pt x="13864" y="745807"/>
                    <a:pt x="46249" y="691515"/>
                    <a:pt x="47202" y="632460"/>
                  </a:cubicBezTo>
                  <a:cubicBezTo>
                    <a:pt x="47202" y="581025"/>
                    <a:pt x="23389" y="532447"/>
                    <a:pt x="13864" y="481965"/>
                  </a:cubicBezTo>
                  <a:cubicBezTo>
                    <a:pt x="-14711" y="319088"/>
                    <a:pt x="116734" y="163830"/>
                    <a:pt x="103399" y="0"/>
                  </a:cubicBezTo>
                  <a:cubicBezTo>
                    <a:pt x="171979" y="163830"/>
                    <a:pt x="242464" y="338138"/>
                    <a:pt x="214842" y="512445"/>
                  </a:cubicBezTo>
                  <a:cubicBezTo>
                    <a:pt x="207222" y="561975"/>
                    <a:pt x="191029" y="611505"/>
                    <a:pt x="188172" y="661988"/>
                  </a:cubicBezTo>
                  <a:cubicBezTo>
                    <a:pt x="182457" y="747713"/>
                    <a:pt x="213889" y="831532"/>
                    <a:pt x="237702" y="913447"/>
                  </a:cubicBezTo>
                  <a:cubicBezTo>
                    <a:pt x="261514" y="996315"/>
                    <a:pt x="276754" y="1087755"/>
                    <a:pt x="242464" y="1165860"/>
                  </a:cubicBezTo>
                  <a:lnTo>
                    <a:pt x="202459" y="1166813"/>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2400" y="894800"/>
            <a:ext cx="102872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1"/>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ldNum" idx="12"/>
          </p:nvPr>
        </p:nvSpPr>
        <p:spPr>
          <a:xfrm>
            <a:off x="11296611" y="6725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11" name="Google Shape;11;p2"/>
          <p:cNvGrpSpPr/>
          <p:nvPr/>
        </p:nvGrpSpPr>
        <p:grpSpPr>
          <a:xfrm rot="-5236622">
            <a:off x="8549559" y="-1507771"/>
            <a:ext cx="2471864" cy="1842492"/>
            <a:chOff x="4500175" y="3779525"/>
            <a:chExt cx="1136425" cy="847075"/>
          </a:xfrm>
        </p:grpSpPr>
        <p:sp>
          <p:nvSpPr>
            <p:cNvPr id="12" name="Google Shape;12;p2"/>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 name="Google Shape;13;p2"/>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 name="Google Shape;14;p2"/>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 name="Google Shape;15;p2"/>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 name="Google Shape;16;p2"/>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 name="Google Shape;17;p2"/>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 name="Google Shape;18;p2"/>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 name="Google Shape;19;p2"/>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 name="Google Shape;20;p2"/>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 name="Google Shape;21;p2"/>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 name="Google Shape;22;p2"/>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3" name="Google Shape;23;p2"/>
          <p:cNvGrpSpPr/>
          <p:nvPr/>
        </p:nvGrpSpPr>
        <p:grpSpPr>
          <a:xfrm rot="10800000">
            <a:off x="-774403" y="-870207"/>
            <a:ext cx="5377747" cy="2955941"/>
            <a:chOff x="4178350" y="2375050"/>
            <a:chExt cx="938350" cy="515775"/>
          </a:xfrm>
        </p:grpSpPr>
        <p:sp>
          <p:nvSpPr>
            <p:cNvPr id="24" name="Google Shape;24;p2"/>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 name="Google Shape;25;p2"/>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 name="Google Shape;26;p2"/>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 name="Google Shape;27;p2"/>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 name="Google Shape;28;p2"/>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 name="Google Shape;29;p2"/>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 name="Google Shape;30;p2"/>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1" name="Google Shape;31;p2"/>
          <p:cNvGrpSpPr/>
          <p:nvPr/>
        </p:nvGrpSpPr>
        <p:grpSpPr>
          <a:xfrm>
            <a:off x="4603317" y="423500"/>
            <a:ext cx="933933" cy="848100"/>
            <a:chOff x="3652400" y="3788700"/>
            <a:chExt cx="700450" cy="636075"/>
          </a:xfrm>
        </p:grpSpPr>
        <p:sp>
          <p:nvSpPr>
            <p:cNvPr id="32" name="Google Shape;32;p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 name="Google Shape;33;p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 name="Google Shape;34;p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 name="Google Shape;35;p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 name="Google Shape;36;p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 name="Google Shape;37;p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 name="Google Shape;38;p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 name="Google Shape;39;p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 name="Google Shape;40;p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 name="Google Shape;41;p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 name="Google Shape;42;p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 name="Google Shape;43;p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 name="Google Shape;44;p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 name="Google Shape;45;p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 name="Google Shape;46;p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47" name="Google Shape;47;p2"/>
          <p:cNvGrpSpPr/>
          <p:nvPr/>
        </p:nvGrpSpPr>
        <p:grpSpPr>
          <a:xfrm flipH="1">
            <a:off x="6274585" y="4536907"/>
            <a:ext cx="7852513" cy="3541652"/>
            <a:chOff x="5619200" y="4458200"/>
            <a:chExt cx="1647150" cy="742900"/>
          </a:xfrm>
        </p:grpSpPr>
        <p:sp>
          <p:nvSpPr>
            <p:cNvPr id="48" name="Google Shape;48;p2"/>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 name="Google Shape;49;p2"/>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 name="Google Shape;50;p2"/>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 name="Google Shape;51;p2"/>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 name="Google Shape;52;p2"/>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53" name="Google Shape;53;p2"/>
          <p:cNvGrpSpPr/>
          <p:nvPr/>
        </p:nvGrpSpPr>
        <p:grpSpPr>
          <a:xfrm rot="-2025439">
            <a:off x="7745384" y="6101204"/>
            <a:ext cx="1358672" cy="2179692"/>
            <a:chOff x="2402100" y="3854125"/>
            <a:chExt cx="435600" cy="698825"/>
          </a:xfrm>
        </p:grpSpPr>
        <p:sp>
          <p:nvSpPr>
            <p:cNvPr id="54" name="Google Shape;54;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 name="Google Shape;55;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 name="Google Shape;56;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 name="Google Shape;57;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 name="Google Shape;58;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 name="Google Shape;59;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 name="Google Shape;60;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 name="Google Shape;61;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 name="Google Shape;62;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 name="Google Shape;63;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 name="Google Shape;64;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 name="Google Shape;65;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 name="Google Shape;66;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7" name="Google Shape;67;p2"/>
          <p:cNvGrpSpPr/>
          <p:nvPr/>
        </p:nvGrpSpPr>
        <p:grpSpPr>
          <a:xfrm>
            <a:off x="-1544704" y="6024105"/>
            <a:ext cx="4896557" cy="1774740"/>
            <a:chOff x="-1068128" y="3996204"/>
            <a:chExt cx="3672418" cy="1331055"/>
          </a:xfrm>
        </p:grpSpPr>
        <p:sp>
          <p:nvSpPr>
            <p:cNvPr id="68" name="Google Shape;68;p2"/>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69" name="Google Shape;69;p2"/>
            <p:cNvGrpSpPr/>
            <p:nvPr/>
          </p:nvGrpSpPr>
          <p:grpSpPr>
            <a:xfrm>
              <a:off x="-800178" y="4304942"/>
              <a:ext cx="2873315" cy="818933"/>
              <a:chOff x="-800178" y="4304942"/>
              <a:chExt cx="2873315" cy="818933"/>
            </a:xfrm>
          </p:grpSpPr>
          <p:sp>
            <p:nvSpPr>
              <p:cNvPr id="70" name="Google Shape;70;p2"/>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 name="Google Shape;71;p2"/>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 name="Google Shape;72;p2"/>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 name="Google Shape;73;p2"/>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 name="Google Shape;74;p2"/>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 name="Google Shape;75;p2"/>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 name="Google Shape;76;p2"/>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 name="Google Shape;77;p2"/>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 name="Google Shape;78;p2"/>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 name="Google Shape;79;p2"/>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0" name="Google Shape;80;p2"/>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1" name="Google Shape;81;p2"/>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2" name="Google Shape;82;p2"/>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3" name="Google Shape;83;p2"/>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4" name="Google Shape;84;p2"/>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5" name="Google Shape;85;p2"/>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6" name="Google Shape;86;p2"/>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7" name="Google Shape;87;p2"/>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8" name="Google Shape;88;p2"/>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9" name="Google Shape;89;p2"/>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 name="Google Shape;90;p2"/>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 name="Google Shape;91;p2"/>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 name="Google Shape;92;p2"/>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 name="Google Shape;93;p2"/>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 name="Google Shape;94;p2"/>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 name="Google Shape;95;p2"/>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 name="Google Shape;96;p2"/>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 name="Google Shape;97;p2"/>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 name="Google Shape;98;p2"/>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 name="Google Shape;99;p2"/>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 name="Google Shape;100;p2"/>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1" name="Google Shape;101;p2"/>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 name="Google Shape;102;p2"/>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 name="Google Shape;103;p2"/>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4" name="Google Shape;104;p2"/>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 name="Google Shape;105;p2"/>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 name="Google Shape;106;p2"/>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 name="Google Shape;107;p2"/>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 name="Google Shape;108;p2"/>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 name="Google Shape;109;p2"/>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 name="Google Shape;110;p2"/>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 name="Google Shape;111;p2"/>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 name="Google Shape;112;p2"/>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 name="Google Shape;113;p2"/>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 name="Google Shape;114;p2"/>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 name="Google Shape;115;p2"/>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 name="Google Shape;116;p2"/>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 name="Google Shape;117;p2"/>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8" name="Google Shape;118;p2"/>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 name="Google Shape;119;p2"/>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 name="Google Shape;120;p2"/>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 name="Google Shape;121;p2"/>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sp>
        <p:nvSpPr>
          <p:cNvPr id="122" name="Google Shape;122;p2"/>
          <p:cNvSpPr/>
          <p:nvPr/>
        </p:nvSpPr>
        <p:spPr>
          <a:xfrm>
            <a:off x="3605884" y="1097567"/>
            <a:ext cx="504799" cy="422299"/>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 name="Google Shape;123;p2"/>
          <p:cNvSpPr/>
          <p:nvPr/>
        </p:nvSpPr>
        <p:spPr>
          <a:xfrm>
            <a:off x="499367" y="5287567"/>
            <a:ext cx="384667" cy="322500"/>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24" name="Google Shape;124;p2"/>
          <p:cNvGrpSpPr/>
          <p:nvPr/>
        </p:nvGrpSpPr>
        <p:grpSpPr>
          <a:xfrm rot="1244207">
            <a:off x="-496895" y="4837853"/>
            <a:ext cx="3550076" cy="3771535"/>
            <a:chOff x="4159600" y="887163"/>
            <a:chExt cx="1265600" cy="1344550"/>
          </a:xfrm>
        </p:grpSpPr>
        <p:sp>
          <p:nvSpPr>
            <p:cNvPr id="125" name="Google Shape;125;p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 name="Google Shape;126;p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 name="Google Shape;127;p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 name="Google Shape;128;p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 name="Google Shape;129;p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 name="Google Shape;130;p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 name="Google Shape;131;p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 name="Google Shape;132;p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 name="Google Shape;133;p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 name="Google Shape;134;p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 name="Google Shape;135;p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 name="Google Shape;136;p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 name="Google Shape;137;p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 name="Google Shape;138;p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 name="Google Shape;139;p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 name="Google Shape;140;p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 name="Google Shape;141;p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 name="Google Shape;142;p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 name="Google Shape;143;p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 name="Google Shape;144;p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 name="Google Shape;145;p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 name="Google Shape;146;p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 name="Google Shape;147;p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 name="Google Shape;148;p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 name="Google Shape;149;p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 name="Google Shape;150;p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 name="Google Shape;151;p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 name="Google Shape;152;p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 name="Google Shape;153;p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 name="Google Shape;154;p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 name="Google Shape;155;p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 name="Google Shape;156;p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7" name="Google Shape;157;p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8" name="Google Shape;158;p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9" name="Google Shape;159;p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0" name="Google Shape;160;p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1" name="Google Shape;161;p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2" name="Google Shape;162;p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3" name="Google Shape;163;p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4" name="Google Shape;164;p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5" name="Google Shape;165;p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6" name="Google Shape;166;p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7" name="Google Shape;167;p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8" name="Google Shape;168;p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69" name="Google Shape;169;p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0" name="Google Shape;170;p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1" name="Google Shape;171;p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2" name="Google Shape;172;p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3" name="Google Shape;173;p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4" name="Google Shape;174;p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5" name="Google Shape;175;p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6" name="Google Shape;176;p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7" name="Google Shape;177;p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8" name="Google Shape;178;p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79" name="Google Shape;179;p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0" name="Google Shape;180;p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1" name="Google Shape;181;p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2" name="Google Shape;182;p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3" name="Google Shape;183;p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4" name="Google Shape;184;p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5" name="Google Shape;185;p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6" name="Google Shape;186;p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7" name="Google Shape;187;p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8" name="Google Shape;188;p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89" name="Google Shape;189;p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0" name="Google Shape;190;p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1" name="Google Shape;191;p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2" name="Google Shape;192;p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3" name="Google Shape;193;p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4" name="Google Shape;194;p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5" name="Google Shape;195;p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6" name="Google Shape;196;p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7" name="Google Shape;197;p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8" name="Google Shape;198;p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99" name="Google Shape;199;p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0" name="Google Shape;200;p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1" name="Google Shape;201;p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2" name="Google Shape;202;p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3" name="Google Shape;203;p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4" name="Google Shape;204;p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5" name="Google Shape;205;p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6" name="Google Shape;206;p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7" name="Google Shape;207;p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8" name="Google Shape;208;p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09" name="Google Shape;209;p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0" name="Google Shape;210;p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1" name="Google Shape;211;p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2" name="Google Shape;212;p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3" name="Google Shape;213;p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4" name="Google Shape;214;p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5" name="Google Shape;215;p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6" name="Google Shape;216;p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7" name="Google Shape;217;p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8" name="Google Shape;218;p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19" name="Google Shape;219;p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0" name="Google Shape;220;p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1" name="Google Shape;221;p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 name="Google Shape;222;p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 name="Google Shape;223;p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 name="Google Shape;224;p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 name="Google Shape;225;p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 name="Google Shape;226;p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 name="Google Shape;227;p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8" name="Google Shape;228;p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9" name="Google Shape;229;p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30" name="Google Shape;230;p2"/>
          <p:cNvSpPr/>
          <p:nvPr/>
        </p:nvSpPr>
        <p:spPr>
          <a:xfrm>
            <a:off x="4515299" y="5610068"/>
            <a:ext cx="2314481" cy="2069603"/>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1" name="Google Shape;231;p2"/>
          <p:cNvSpPr/>
          <p:nvPr/>
        </p:nvSpPr>
        <p:spPr>
          <a:xfrm>
            <a:off x="6152100" y="5054440"/>
            <a:ext cx="504804" cy="421216"/>
          </a:xfrm>
          <a:custGeom>
            <a:avLst/>
            <a:gdLst/>
            <a:ahLst/>
            <a:cxnLst/>
            <a:rect l="l" t="t" r="r" b="b"/>
            <a:pathLst>
              <a:path w="11571" h="9655" extrusionOk="0">
                <a:moveTo>
                  <a:pt x="5435" y="1"/>
                </a:moveTo>
                <a:cubicBezTo>
                  <a:pt x="4747" y="1"/>
                  <a:pt x="4054" y="115"/>
                  <a:pt x="3382" y="346"/>
                </a:cubicBezTo>
                <a:lnTo>
                  <a:pt x="3719" y="273"/>
                </a:ln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32" name="Google Shape;232;p2"/>
          <p:cNvGrpSpPr/>
          <p:nvPr/>
        </p:nvGrpSpPr>
        <p:grpSpPr>
          <a:xfrm rot="3920554">
            <a:off x="-238991" y="2580581"/>
            <a:ext cx="1417407" cy="2500095"/>
            <a:chOff x="2797700" y="3217325"/>
            <a:chExt cx="682725" cy="1204225"/>
          </a:xfrm>
        </p:grpSpPr>
        <p:sp>
          <p:nvSpPr>
            <p:cNvPr id="233" name="Google Shape;233;p2"/>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4" name="Google Shape;234;p2"/>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5" name="Google Shape;235;p2"/>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6" name="Google Shape;236;p2"/>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7" name="Google Shape;237;p2"/>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8" name="Google Shape;238;p2"/>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39" name="Google Shape;239;p2"/>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240" name="Google Shape;240;p2"/>
          <p:cNvGrpSpPr/>
          <p:nvPr/>
        </p:nvGrpSpPr>
        <p:grpSpPr>
          <a:xfrm rot="9764690">
            <a:off x="4747643" y="-2378225"/>
            <a:ext cx="2062372" cy="3308713"/>
            <a:chOff x="2402100" y="3854125"/>
            <a:chExt cx="435600" cy="698825"/>
          </a:xfrm>
        </p:grpSpPr>
        <p:sp>
          <p:nvSpPr>
            <p:cNvPr id="241" name="Google Shape;241;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2" name="Google Shape;242;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3" name="Google Shape;243;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4" name="Google Shape;244;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5" name="Google Shape;245;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6" name="Google Shape;246;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7" name="Google Shape;247;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8" name="Google Shape;248;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49" name="Google Shape;249;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0" name="Google Shape;250;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1" name="Google Shape;251;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2" name="Google Shape;252;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3" name="Google Shape;253;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54" name="Google Shape;254;p2"/>
          <p:cNvSpPr/>
          <p:nvPr/>
        </p:nvSpPr>
        <p:spPr>
          <a:xfrm rot="10673898">
            <a:off x="2939229" y="-992767"/>
            <a:ext cx="1957827" cy="1750664"/>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255" name="Google Shape;255;p2"/>
          <p:cNvGrpSpPr/>
          <p:nvPr/>
        </p:nvGrpSpPr>
        <p:grpSpPr>
          <a:xfrm rot="-6923304">
            <a:off x="10103287" y="-776655"/>
            <a:ext cx="3550056" cy="3771515"/>
            <a:chOff x="4159600" y="887163"/>
            <a:chExt cx="1265600" cy="1344550"/>
          </a:xfrm>
        </p:grpSpPr>
        <p:sp>
          <p:nvSpPr>
            <p:cNvPr id="256" name="Google Shape;256;p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7" name="Google Shape;257;p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8" name="Google Shape;258;p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59" name="Google Shape;259;p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0" name="Google Shape;260;p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1" name="Google Shape;261;p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2" name="Google Shape;262;p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3" name="Google Shape;263;p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4" name="Google Shape;264;p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5" name="Google Shape;265;p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6" name="Google Shape;266;p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7" name="Google Shape;267;p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8" name="Google Shape;268;p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69" name="Google Shape;269;p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0" name="Google Shape;270;p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1" name="Google Shape;271;p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2" name="Google Shape;272;p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3" name="Google Shape;273;p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4" name="Google Shape;274;p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5" name="Google Shape;275;p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6" name="Google Shape;276;p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7" name="Google Shape;277;p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8" name="Google Shape;278;p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79" name="Google Shape;279;p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0" name="Google Shape;280;p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1" name="Google Shape;281;p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2" name="Google Shape;282;p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3" name="Google Shape;283;p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4" name="Google Shape;284;p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5" name="Google Shape;285;p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6" name="Google Shape;286;p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7" name="Google Shape;287;p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8" name="Google Shape;288;p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89" name="Google Shape;289;p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0" name="Google Shape;290;p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1" name="Google Shape;291;p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2" name="Google Shape;292;p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3" name="Google Shape;293;p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4" name="Google Shape;294;p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5" name="Google Shape;295;p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6" name="Google Shape;296;p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7" name="Google Shape;297;p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8" name="Google Shape;298;p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99" name="Google Shape;299;p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0" name="Google Shape;300;p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1" name="Google Shape;301;p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2" name="Google Shape;302;p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3" name="Google Shape;303;p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4" name="Google Shape;304;p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5" name="Google Shape;305;p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6" name="Google Shape;306;p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7" name="Google Shape;307;p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8" name="Google Shape;308;p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09" name="Google Shape;309;p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0" name="Google Shape;310;p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1" name="Google Shape;311;p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2" name="Google Shape;312;p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3" name="Google Shape;313;p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4" name="Google Shape;314;p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5" name="Google Shape;315;p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6" name="Google Shape;316;p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7" name="Google Shape;317;p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8" name="Google Shape;318;p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19" name="Google Shape;319;p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0" name="Google Shape;320;p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1" name="Google Shape;321;p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2" name="Google Shape;322;p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3" name="Google Shape;323;p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4" name="Google Shape;324;p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5" name="Google Shape;325;p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6" name="Google Shape;326;p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7" name="Google Shape;327;p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8" name="Google Shape;328;p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29" name="Google Shape;329;p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0" name="Google Shape;330;p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2" name="Google Shape;332;p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3" name="Google Shape;333;p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4" name="Google Shape;334;p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6" name="Google Shape;336;p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7" name="Google Shape;337;p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9" name="Google Shape;339;p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0" name="Google Shape;340;p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2" name="Google Shape;342;p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3" name="Google Shape;343;p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5" name="Google Shape;345;p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6" name="Google Shape;346;p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 name="Google Shape;348;p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 name="Google Shape;350;p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 name="Google Shape;351;p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 name="Google Shape;352;p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3" name="Google Shape;353;p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4" name="Google Shape;354;p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5" name="Google Shape;355;p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61" name="Google Shape;361;p2"/>
          <p:cNvGrpSpPr/>
          <p:nvPr/>
        </p:nvGrpSpPr>
        <p:grpSpPr>
          <a:xfrm rot="8977348">
            <a:off x="-449732" y="-1064684"/>
            <a:ext cx="1180905" cy="1894504"/>
            <a:chOff x="2402100" y="3854125"/>
            <a:chExt cx="435600" cy="698825"/>
          </a:xfrm>
        </p:grpSpPr>
        <p:sp>
          <p:nvSpPr>
            <p:cNvPr id="362" name="Google Shape;362;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75" name="Google Shape;375;p2"/>
          <p:cNvGrpSpPr/>
          <p:nvPr/>
        </p:nvGrpSpPr>
        <p:grpSpPr>
          <a:xfrm rot="8607250">
            <a:off x="-897011" y="-174469"/>
            <a:ext cx="1626652" cy="2567136"/>
            <a:chOff x="322650" y="2571325"/>
            <a:chExt cx="573100" cy="904450"/>
          </a:xfrm>
        </p:grpSpPr>
        <p:sp>
          <p:nvSpPr>
            <p:cNvPr id="376" name="Google Shape;376;p2"/>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2"/>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2"/>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2"/>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2"/>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2"/>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2"/>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83" name="Google Shape;383;p2"/>
          <p:cNvGrpSpPr/>
          <p:nvPr/>
        </p:nvGrpSpPr>
        <p:grpSpPr>
          <a:xfrm>
            <a:off x="3523200" y="5287567"/>
            <a:ext cx="933933" cy="848100"/>
            <a:chOff x="3652400" y="3788700"/>
            <a:chExt cx="700450" cy="636075"/>
          </a:xfrm>
        </p:grpSpPr>
        <p:sp>
          <p:nvSpPr>
            <p:cNvPr id="384" name="Google Shape;384;p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99" name="Google Shape;399;p2"/>
          <p:cNvGrpSpPr/>
          <p:nvPr/>
        </p:nvGrpSpPr>
        <p:grpSpPr>
          <a:xfrm rot="-1616840">
            <a:off x="3024176" y="5821628"/>
            <a:ext cx="1358661" cy="2179675"/>
            <a:chOff x="2402100" y="3854125"/>
            <a:chExt cx="435600" cy="698825"/>
          </a:xfrm>
        </p:grpSpPr>
        <p:sp>
          <p:nvSpPr>
            <p:cNvPr id="400" name="Google Shape;400;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5" name="Google Shape;405;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6" name="Google Shape;406;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7" name="Google Shape;407;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8" name="Google Shape;408;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9" name="Google Shape;409;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0" name="Google Shape;410;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1" name="Google Shape;411;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2" name="Google Shape;412;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413" name="Google Shape;413;p2"/>
          <p:cNvGrpSpPr/>
          <p:nvPr/>
        </p:nvGrpSpPr>
        <p:grpSpPr>
          <a:xfrm rot="-10030981">
            <a:off x="7246732" y="-1106147"/>
            <a:ext cx="1417332" cy="2499963"/>
            <a:chOff x="2797700" y="3217325"/>
            <a:chExt cx="682725" cy="1204225"/>
          </a:xfrm>
        </p:grpSpPr>
        <p:sp>
          <p:nvSpPr>
            <p:cNvPr id="414" name="Google Shape;414;p2"/>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5" name="Google Shape;415;p2"/>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6" name="Google Shape;416;p2"/>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7" name="Google Shape;417;p2"/>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8" name="Google Shape;418;p2"/>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19" name="Google Shape;419;p2"/>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0" name="Google Shape;420;p2"/>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421" name="Google Shape;421;p2"/>
          <p:cNvSpPr txBox="1">
            <a:spLocks noGrp="1"/>
          </p:cNvSpPr>
          <p:nvPr>
            <p:ph type="subTitle" idx="1"/>
          </p:nvPr>
        </p:nvSpPr>
        <p:spPr>
          <a:xfrm>
            <a:off x="952400" y="3564936"/>
            <a:ext cx="10287200" cy="692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2000"/>
            </a:lvl1pPr>
            <a:lvl2pPr lvl="1">
              <a:spcBef>
                <a:spcPct val="427000"/>
              </a:spcBef>
              <a:spcAft>
                <a:spcPts val="0"/>
              </a:spcAft>
              <a:buSzPts val="1500"/>
              <a:buNone/>
              <a:defRPr sz="2000"/>
            </a:lvl2pPr>
            <a:lvl3pPr lvl="2">
              <a:spcBef>
                <a:spcPct val="427000"/>
              </a:spcBef>
              <a:spcAft>
                <a:spcPts val="0"/>
              </a:spcAft>
              <a:buSzPts val="1500"/>
              <a:buNone/>
              <a:defRPr sz="2000"/>
            </a:lvl3pPr>
            <a:lvl4pPr lvl="3">
              <a:spcBef>
                <a:spcPct val="427000"/>
              </a:spcBef>
              <a:spcAft>
                <a:spcPts val="0"/>
              </a:spcAft>
              <a:buSzPts val="1500"/>
              <a:buNone/>
              <a:defRPr sz="2000"/>
            </a:lvl4pPr>
            <a:lvl5pPr lvl="4">
              <a:spcBef>
                <a:spcPct val="427000"/>
              </a:spcBef>
              <a:spcAft>
                <a:spcPts val="0"/>
              </a:spcAft>
              <a:buSzPts val="1500"/>
              <a:buNone/>
              <a:defRPr sz="2000"/>
            </a:lvl5pPr>
            <a:lvl6pPr lvl="5">
              <a:spcBef>
                <a:spcPct val="427000"/>
              </a:spcBef>
              <a:spcAft>
                <a:spcPts val="0"/>
              </a:spcAft>
              <a:buSzPts val="1500"/>
              <a:buNone/>
              <a:defRPr sz="2000"/>
            </a:lvl6pPr>
            <a:lvl7pPr lvl="6">
              <a:spcBef>
                <a:spcPct val="427000"/>
              </a:spcBef>
              <a:spcAft>
                <a:spcPts val="0"/>
              </a:spcAft>
              <a:buSzPts val="1500"/>
              <a:buNone/>
              <a:defRPr sz="2000"/>
            </a:lvl7pPr>
            <a:lvl8pPr lvl="7">
              <a:spcBef>
                <a:spcPct val="427000"/>
              </a:spcBef>
              <a:spcAft>
                <a:spcPts val="0"/>
              </a:spcAft>
              <a:buSzPts val="1500"/>
              <a:buNone/>
              <a:defRPr sz="2000"/>
            </a:lvl8pPr>
            <a:lvl9pPr lvl="8">
              <a:spcBef>
                <a:spcPct val="427000"/>
              </a:spcBef>
              <a:spcAft>
                <a:spcPts val="1600"/>
              </a:spcAft>
              <a:buSzPts val="1500"/>
              <a:buNone/>
              <a:defRPr sz="2000"/>
            </a:lvl9pPr>
          </a:lstStyle>
          <a:p>
            <a:endParaRPr/>
          </a:p>
        </p:txBody>
      </p:sp>
      <p:sp>
        <p:nvSpPr>
          <p:cNvPr id="422" name="Google Shape;422;p2"/>
          <p:cNvSpPr/>
          <p:nvPr/>
        </p:nvSpPr>
        <p:spPr>
          <a:xfrm>
            <a:off x="10642751" y="2665033"/>
            <a:ext cx="504760" cy="423184"/>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423" name="Google Shape;423;p2"/>
          <p:cNvGrpSpPr/>
          <p:nvPr/>
        </p:nvGrpSpPr>
        <p:grpSpPr>
          <a:xfrm>
            <a:off x="8923684" y="5287551"/>
            <a:ext cx="813767" cy="556467"/>
            <a:chOff x="364525" y="2023775"/>
            <a:chExt cx="610325" cy="417350"/>
          </a:xfrm>
        </p:grpSpPr>
        <p:sp>
          <p:nvSpPr>
            <p:cNvPr id="424" name="Google Shape;424;p2"/>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5" name="Google Shape;425;p2"/>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6" name="Google Shape;426;p2"/>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7" name="Google Shape;427;p2"/>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8" name="Google Shape;428;p2"/>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29" name="Google Shape;429;p2"/>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0" name="Google Shape;430;p2"/>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1" name="Google Shape;431;p2"/>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432" name="Google Shape;432;p2"/>
          <p:cNvGrpSpPr/>
          <p:nvPr/>
        </p:nvGrpSpPr>
        <p:grpSpPr>
          <a:xfrm rot="901471">
            <a:off x="10493325" y="3287335"/>
            <a:ext cx="1974767" cy="3326245"/>
            <a:chOff x="3026750" y="1552825"/>
            <a:chExt cx="1108700" cy="1867600"/>
          </a:xfrm>
        </p:grpSpPr>
        <p:sp>
          <p:nvSpPr>
            <p:cNvPr id="433" name="Google Shape;433;p2"/>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4" name="Google Shape;434;p2"/>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5" name="Google Shape;435;p2"/>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6" name="Google Shape;436;p2"/>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7" name="Google Shape;437;p2"/>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8" name="Google Shape;438;p2"/>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39" name="Google Shape;439;p2"/>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0" name="Google Shape;440;p2"/>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1" name="Google Shape;441;p2"/>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2" name="Google Shape;442;p2"/>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3" name="Google Shape;443;p2"/>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4" name="Google Shape;444;p2"/>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5" name="Google Shape;445;p2"/>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6" name="Google Shape;446;p2"/>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7" name="Google Shape;447;p2"/>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8" name="Google Shape;448;p2"/>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49" name="Google Shape;449;p2"/>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0" name="Google Shape;450;p2"/>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1" name="Google Shape;451;p2"/>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2"/>
        <p:cNvGrpSpPr/>
        <p:nvPr/>
      </p:nvGrpSpPr>
      <p:grpSpPr>
        <a:xfrm>
          <a:off x="0" y="0"/>
          <a:ext cx="0" cy="0"/>
          <a:chOff x="0" y="0"/>
          <a:chExt cx="0" cy="0"/>
        </a:xfrm>
      </p:grpSpPr>
      <p:sp>
        <p:nvSpPr>
          <p:cNvPr id="453" name="Google Shape;453;p3"/>
          <p:cNvSpPr txBox="1">
            <a:spLocks noGrp="1"/>
          </p:cNvSpPr>
          <p:nvPr>
            <p:ph type="title"/>
          </p:nvPr>
        </p:nvSpPr>
        <p:spPr>
          <a:xfrm>
            <a:off x="2273200" y="1491733"/>
            <a:ext cx="6184800" cy="253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b="1"/>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454" name="Google Shape;454;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455" name="Google Shape;455;p3"/>
          <p:cNvGrpSpPr/>
          <p:nvPr/>
        </p:nvGrpSpPr>
        <p:grpSpPr>
          <a:xfrm>
            <a:off x="-1043813" y="5033796"/>
            <a:ext cx="6869473" cy="3775748"/>
            <a:chOff x="4178350" y="2375050"/>
            <a:chExt cx="938350" cy="515775"/>
          </a:xfrm>
        </p:grpSpPr>
        <p:sp>
          <p:nvSpPr>
            <p:cNvPr id="456" name="Google Shape;456;p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7" name="Google Shape;457;p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8" name="Google Shape;458;p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59" name="Google Shape;459;p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0" name="Google Shape;460;p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1" name="Google Shape;461;p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2" name="Google Shape;462;p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463" name="Google Shape;463;p3"/>
          <p:cNvGrpSpPr/>
          <p:nvPr/>
        </p:nvGrpSpPr>
        <p:grpSpPr>
          <a:xfrm>
            <a:off x="8496631" y="3739887"/>
            <a:ext cx="4802792" cy="4337407"/>
            <a:chOff x="1992250" y="544500"/>
            <a:chExt cx="1080250" cy="975575"/>
          </a:xfrm>
        </p:grpSpPr>
        <p:sp>
          <p:nvSpPr>
            <p:cNvPr id="464" name="Google Shape;464;p3"/>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5" name="Google Shape;465;p3"/>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466" name="Google Shape;466;p3"/>
          <p:cNvGrpSpPr/>
          <p:nvPr/>
        </p:nvGrpSpPr>
        <p:grpSpPr>
          <a:xfrm rot="10799904">
            <a:off x="5736764" y="-1114435"/>
            <a:ext cx="7886773" cy="3557203"/>
            <a:chOff x="5619200" y="4458200"/>
            <a:chExt cx="1647150" cy="742900"/>
          </a:xfrm>
        </p:grpSpPr>
        <p:sp>
          <p:nvSpPr>
            <p:cNvPr id="467" name="Google Shape;467;p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8" name="Google Shape;468;p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69" name="Google Shape;469;p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0" name="Google Shape;470;p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1" name="Google Shape;471;p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472" name="Google Shape;472;p3"/>
          <p:cNvGrpSpPr/>
          <p:nvPr/>
        </p:nvGrpSpPr>
        <p:grpSpPr>
          <a:xfrm rot="-9231878">
            <a:off x="-188304" y="-706452"/>
            <a:ext cx="1974632" cy="3326368"/>
            <a:chOff x="3026750" y="1552825"/>
            <a:chExt cx="1108700" cy="1867600"/>
          </a:xfrm>
        </p:grpSpPr>
        <p:sp>
          <p:nvSpPr>
            <p:cNvPr id="473" name="Google Shape;473;p3"/>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4" name="Google Shape;474;p3"/>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5" name="Google Shape;475;p3"/>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6" name="Google Shape;476;p3"/>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7" name="Google Shape;477;p3"/>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8" name="Google Shape;478;p3"/>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79" name="Google Shape;479;p3"/>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0" name="Google Shape;480;p3"/>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1" name="Google Shape;481;p3"/>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2" name="Google Shape;482;p3"/>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3" name="Google Shape;483;p3"/>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4" name="Google Shape;484;p3"/>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5" name="Google Shape;485;p3"/>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6" name="Google Shape;486;p3"/>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7" name="Google Shape;487;p3"/>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8" name="Google Shape;488;p3"/>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89" name="Google Shape;489;p3"/>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0" name="Google Shape;490;p3"/>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1" name="Google Shape;491;p3"/>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492" name="Google Shape;492;p3"/>
          <p:cNvGrpSpPr/>
          <p:nvPr/>
        </p:nvGrpSpPr>
        <p:grpSpPr>
          <a:xfrm>
            <a:off x="8756217" y="3581617"/>
            <a:ext cx="933933" cy="848100"/>
            <a:chOff x="3652400" y="3788700"/>
            <a:chExt cx="700450" cy="636075"/>
          </a:xfrm>
        </p:grpSpPr>
        <p:sp>
          <p:nvSpPr>
            <p:cNvPr id="493" name="Google Shape;493;p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4" name="Google Shape;494;p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5" name="Google Shape;495;p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6" name="Google Shape;496;p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7" name="Google Shape;497;p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8" name="Google Shape;498;p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99" name="Google Shape;499;p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0" name="Google Shape;500;p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1" name="Google Shape;501;p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2" name="Google Shape;502;p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3" name="Google Shape;503;p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4" name="Google Shape;504;p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5" name="Google Shape;505;p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6" name="Google Shape;506;p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7" name="Google Shape;507;p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508" name="Google Shape;508;p3"/>
          <p:cNvSpPr/>
          <p:nvPr/>
        </p:nvSpPr>
        <p:spPr>
          <a:xfrm>
            <a:off x="6362700" y="5387584"/>
            <a:ext cx="504799" cy="422299"/>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09" name="Google Shape;509;p3"/>
          <p:cNvSpPr/>
          <p:nvPr/>
        </p:nvSpPr>
        <p:spPr>
          <a:xfrm rot="-7924493">
            <a:off x="10334060" y="1338683"/>
            <a:ext cx="3173897" cy="2837704"/>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510" name="Google Shape;510;p3"/>
          <p:cNvGrpSpPr/>
          <p:nvPr/>
        </p:nvGrpSpPr>
        <p:grpSpPr>
          <a:xfrm rot="-1410829">
            <a:off x="6378461" y="4608439"/>
            <a:ext cx="3765573" cy="4000639"/>
            <a:chOff x="4159600" y="887163"/>
            <a:chExt cx="1265600" cy="1344550"/>
          </a:xfrm>
        </p:grpSpPr>
        <p:sp>
          <p:nvSpPr>
            <p:cNvPr id="511" name="Google Shape;511;p3"/>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2" name="Google Shape;512;p3"/>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3" name="Google Shape;513;p3"/>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4" name="Google Shape;514;p3"/>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5" name="Google Shape;515;p3"/>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6" name="Google Shape;516;p3"/>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7" name="Google Shape;517;p3"/>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8" name="Google Shape;518;p3"/>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19" name="Google Shape;519;p3"/>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0" name="Google Shape;520;p3"/>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1" name="Google Shape;521;p3"/>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2" name="Google Shape;522;p3"/>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3" name="Google Shape;523;p3"/>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4" name="Google Shape;524;p3"/>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5" name="Google Shape;525;p3"/>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6" name="Google Shape;526;p3"/>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7" name="Google Shape;527;p3"/>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8" name="Google Shape;528;p3"/>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29" name="Google Shape;529;p3"/>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0" name="Google Shape;530;p3"/>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1" name="Google Shape;531;p3"/>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2" name="Google Shape;532;p3"/>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3" name="Google Shape;533;p3"/>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4" name="Google Shape;534;p3"/>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5" name="Google Shape;535;p3"/>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6" name="Google Shape;536;p3"/>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7" name="Google Shape;537;p3"/>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8" name="Google Shape;538;p3"/>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39" name="Google Shape;539;p3"/>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0" name="Google Shape;540;p3"/>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1" name="Google Shape;541;p3"/>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2" name="Google Shape;542;p3"/>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3" name="Google Shape;543;p3"/>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4" name="Google Shape;544;p3"/>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5" name="Google Shape;545;p3"/>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6" name="Google Shape;546;p3"/>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7" name="Google Shape;547;p3"/>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8" name="Google Shape;548;p3"/>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49" name="Google Shape;549;p3"/>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0" name="Google Shape;550;p3"/>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1" name="Google Shape;551;p3"/>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2" name="Google Shape;552;p3"/>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3" name="Google Shape;553;p3"/>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4" name="Google Shape;554;p3"/>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5" name="Google Shape;555;p3"/>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6" name="Google Shape;556;p3"/>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7" name="Google Shape;557;p3"/>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8" name="Google Shape;558;p3"/>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59" name="Google Shape;559;p3"/>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0" name="Google Shape;560;p3"/>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1" name="Google Shape;561;p3"/>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2" name="Google Shape;562;p3"/>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3" name="Google Shape;563;p3"/>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4" name="Google Shape;564;p3"/>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5" name="Google Shape;565;p3"/>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6" name="Google Shape;566;p3"/>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7" name="Google Shape;567;p3"/>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8" name="Google Shape;568;p3"/>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69" name="Google Shape;569;p3"/>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0" name="Google Shape;570;p3"/>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1" name="Google Shape;571;p3"/>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2" name="Google Shape;572;p3"/>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3" name="Google Shape;573;p3"/>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4" name="Google Shape;574;p3"/>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5" name="Google Shape;575;p3"/>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6" name="Google Shape;576;p3"/>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7" name="Google Shape;577;p3"/>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8" name="Google Shape;578;p3"/>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79" name="Google Shape;579;p3"/>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0" name="Google Shape;580;p3"/>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1" name="Google Shape;581;p3"/>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2" name="Google Shape;582;p3"/>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3" name="Google Shape;583;p3"/>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4" name="Google Shape;584;p3"/>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5" name="Google Shape;585;p3"/>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6" name="Google Shape;586;p3"/>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7" name="Google Shape;587;p3"/>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8" name="Google Shape;588;p3"/>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89" name="Google Shape;589;p3"/>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0" name="Google Shape;590;p3"/>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1" name="Google Shape;591;p3"/>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2" name="Google Shape;592;p3"/>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3" name="Google Shape;593;p3"/>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4" name="Google Shape;594;p3"/>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5" name="Google Shape;595;p3"/>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6" name="Google Shape;596;p3"/>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7" name="Google Shape;597;p3"/>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8" name="Google Shape;598;p3"/>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599" name="Google Shape;599;p3"/>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0" name="Google Shape;600;p3"/>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1" name="Google Shape;601;p3"/>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2" name="Google Shape;602;p3"/>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3" name="Google Shape;603;p3"/>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4" name="Google Shape;604;p3"/>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5" name="Google Shape;605;p3"/>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6" name="Google Shape;606;p3"/>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7" name="Google Shape;607;p3"/>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8" name="Google Shape;608;p3"/>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09" name="Google Shape;609;p3"/>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0" name="Google Shape;610;p3"/>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1" name="Google Shape;611;p3"/>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2" name="Google Shape;612;p3"/>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3" name="Google Shape;613;p3"/>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4" name="Google Shape;614;p3"/>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5" name="Google Shape;615;p3"/>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16" name="Google Shape;616;p3"/>
          <p:cNvGrpSpPr/>
          <p:nvPr/>
        </p:nvGrpSpPr>
        <p:grpSpPr>
          <a:xfrm rot="10800000">
            <a:off x="4956935" y="-769017"/>
            <a:ext cx="1139059" cy="2009129"/>
            <a:chOff x="2797700" y="3217325"/>
            <a:chExt cx="682725" cy="1204225"/>
          </a:xfrm>
        </p:grpSpPr>
        <p:sp>
          <p:nvSpPr>
            <p:cNvPr id="617" name="Google Shape;617;p3"/>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8" name="Google Shape;618;p3"/>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19" name="Google Shape;619;p3"/>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0" name="Google Shape;620;p3"/>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1" name="Google Shape;621;p3"/>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2" name="Google Shape;622;p3"/>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3" name="Google Shape;623;p3"/>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24" name="Google Shape;624;p3"/>
          <p:cNvGrpSpPr/>
          <p:nvPr/>
        </p:nvGrpSpPr>
        <p:grpSpPr>
          <a:xfrm>
            <a:off x="4857499" y="5553007"/>
            <a:ext cx="1337921" cy="2111469"/>
            <a:chOff x="322650" y="2571325"/>
            <a:chExt cx="573100" cy="904450"/>
          </a:xfrm>
        </p:grpSpPr>
        <p:sp>
          <p:nvSpPr>
            <p:cNvPr id="625" name="Google Shape;625;p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6" name="Google Shape;626;p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7" name="Google Shape;627;p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8" name="Google Shape;628;p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29" name="Google Shape;629;p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0" name="Google Shape;630;p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1" name="Google Shape;631;p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32" name="Google Shape;632;p3"/>
          <p:cNvGrpSpPr/>
          <p:nvPr/>
        </p:nvGrpSpPr>
        <p:grpSpPr>
          <a:xfrm rot="-7425790">
            <a:off x="10312572" y="-1132423"/>
            <a:ext cx="1502472" cy="2410389"/>
            <a:chOff x="2402100" y="3854125"/>
            <a:chExt cx="435600" cy="698825"/>
          </a:xfrm>
        </p:grpSpPr>
        <p:sp>
          <p:nvSpPr>
            <p:cNvPr id="633" name="Google Shape;633;p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4" name="Google Shape;634;p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5" name="Google Shape;635;p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6" name="Google Shape;636;p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7" name="Google Shape;637;p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8" name="Google Shape;638;p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39" name="Google Shape;639;p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0" name="Google Shape;640;p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1" name="Google Shape;641;p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2" name="Google Shape;642;p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3" name="Google Shape;643;p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4" name="Google Shape;644;p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45" name="Google Shape;645;p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646" name="Google Shape;646;p3"/>
          <p:cNvSpPr/>
          <p:nvPr/>
        </p:nvSpPr>
        <p:spPr>
          <a:xfrm>
            <a:off x="7431151" y="1475851"/>
            <a:ext cx="504799" cy="422299"/>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647" name="Google Shape;647;p3"/>
          <p:cNvGrpSpPr/>
          <p:nvPr/>
        </p:nvGrpSpPr>
        <p:grpSpPr>
          <a:xfrm rot="1299035" flipH="1">
            <a:off x="10724981" y="4848048"/>
            <a:ext cx="1029257" cy="2805249"/>
            <a:chOff x="10084800" y="4174013"/>
            <a:chExt cx="585175" cy="1594900"/>
          </a:xfrm>
        </p:grpSpPr>
        <p:sp>
          <p:nvSpPr>
            <p:cNvPr id="648" name="Google Shape;648;p3"/>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649" name="Google Shape;649;p3"/>
            <p:cNvGrpSpPr/>
            <p:nvPr/>
          </p:nvGrpSpPr>
          <p:grpSpPr>
            <a:xfrm>
              <a:off x="10084800" y="4174013"/>
              <a:ext cx="585175" cy="1594900"/>
              <a:chOff x="1833925" y="1604075"/>
              <a:chExt cx="585175" cy="1594900"/>
            </a:xfrm>
          </p:grpSpPr>
          <p:sp>
            <p:nvSpPr>
              <p:cNvPr id="650" name="Google Shape;650;p3"/>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1" name="Google Shape;651;p3"/>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2" name="Google Shape;652;p3"/>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3" name="Google Shape;653;p3"/>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4" name="Google Shape;654;p3"/>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5" name="Google Shape;655;p3"/>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6" name="Google Shape;656;p3"/>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7" name="Google Shape;657;p3"/>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8" name="Google Shape;658;p3"/>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59" name="Google Shape;659;p3"/>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0" name="Google Shape;660;p3"/>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1" name="Google Shape;661;p3"/>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2" name="Google Shape;662;p3"/>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rgbClr val="F090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grpSp>
        <p:nvGrpSpPr>
          <p:cNvPr id="663" name="Google Shape;663;p3"/>
          <p:cNvGrpSpPr/>
          <p:nvPr/>
        </p:nvGrpSpPr>
        <p:grpSpPr>
          <a:xfrm rot="3811239">
            <a:off x="1123997" y="5724589"/>
            <a:ext cx="1180813" cy="1894356"/>
            <a:chOff x="2402100" y="3854125"/>
            <a:chExt cx="435600" cy="698825"/>
          </a:xfrm>
        </p:grpSpPr>
        <p:sp>
          <p:nvSpPr>
            <p:cNvPr id="664" name="Google Shape;664;p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5" name="Google Shape;665;p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6" name="Google Shape;666;p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7" name="Google Shape;667;p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8" name="Google Shape;668;p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69" name="Google Shape;669;p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0" name="Google Shape;670;p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1" name="Google Shape;671;p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2" name="Google Shape;672;p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3" name="Google Shape;673;p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4" name="Google Shape;674;p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5" name="Google Shape;675;p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6" name="Google Shape;676;p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677" name="Google Shape;677;p3"/>
          <p:cNvGrpSpPr/>
          <p:nvPr/>
        </p:nvGrpSpPr>
        <p:grpSpPr>
          <a:xfrm>
            <a:off x="2418100" y="72284"/>
            <a:ext cx="813767" cy="556467"/>
            <a:chOff x="364525" y="2023775"/>
            <a:chExt cx="610325" cy="417350"/>
          </a:xfrm>
        </p:grpSpPr>
        <p:sp>
          <p:nvSpPr>
            <p:cNvPr id="678" name="Google Shape;678;p3"/>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79" name="Google Shape;679;p3"/>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0" name="Google Shape;680;p3"/>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1" name="Google Shape;681;p3"/>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2" name="Google Shape;682;p3"/>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3" name="Google Shape;683;p3"/>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4" name="Google Shape;684;p3"/>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85" name="Google Shape;685;p3"/>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686" name="Google Shape;686;p3"/>
          <p:cNvSpPr txBox="1">
            <a:spLocks noGrp="1"/>
          </p:cNvSpPr>
          <p:nvPr>
            <p:ph type="subTitle" idx="1"/>
          </p:nvPr>
        </p:nvSpPr>
        <p:spPr>
          <a:xfrm>
            <a:off x="2298700" y="3223133"/>
            <a:ext cx="4758800" cy="10304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ct val="427000"/>
              </a:spcBef>
              <a:spcAft>
                <a:spcPts val="0"/>
              </a:spcAft>
              <a:buSzPts val="1400"/>
              <a:buNone/>
              <a:defRPr/>
            </a:lvl2pPr>
            <a:lvl3pPr lvl="2">
              <a:spcBef>
                <a:spcPct val="427000"/>
              </a:spcBef>
              <a:spcAft>
                <a:spcPts val="0"/>
              </a:spcAft>
              <a:buSzPts val="1400"/>
              <a:buNone/>
              <a:defRPr/>
            </a:lvl3pPr>
            <a:lvl4pPr lvl="3">
              <a:spcBef>
                <a:spcPct val="427000"/>
              </a:spcBef>
              <a:spcAft>
                <a:spcPts val="0"/>
              </a:spcAft>
              <a:buSzPts val="1400"/>
              <a:buNone/>
              <a:defRPr/>
            </a:lvl4pPr>
            <a:lvl5pPr lvl="4">
              <a:spcBef>
                <a:spcPct val="427000"/>
              </a:spcBef>
              <a:spcAft>
                <a:spcPts val="0"/>
              </a:spcAft>
              <a:buSzPts val="1400"/>
              <a:buNone/>
              <a:defRPr/>
            </a:lvl5pPr>
            <a:lvl6pPr lvl="5">
              <a:spcBef>
                <a:spcPct val="427000"/>
              </a:spcBef>
              <a:spcAft>
                <a:spcPts val="0"/>
              </a:spcAft>
              <a:buSzPts val="1400"/>
              <a:buNone/>
              <a:defRPr/>
            </a:lvl6pPr>
            <a:lvl7pPr lvl="6">
              <a:spcBef>
                <a:spcPct val="427000"/>
              </a:spcBef>
              <a:spcAft>
                <a:spcPts val="0"/>
              </a:spcAft>
              <a:buSzPts val="1400"/>
              <a:buNone/>
              <a:defRPr/>
            </a:lvl7pPr>
            <a:lvl8pPr lvl="7">
              <a:spcBef>
                <a:spcPct val="427000"/>
              </a:spcBef>
              <a:spcAft>
                <a:spcPts val="0"/>
              </a:spcAft>
              <a:buSzPts val="1400"/>
              <a:buNone/>
              <a:defRPr/>
            </a:lvl8pPr>
            <a:lvl9pPr lvl="8">
              <a:spcBef>
                <a:spcPct val="427000"/>
              </a:spcBef>
              <a:spcAft>
                <a:spcPts val="1600"/>
              </a:spcAft>
              <a:buSzPts val="1400"/>
              <a:buNone/>
              <a:defRPr/>
            </a:lvl9pPr>
          </a:lstStyle>
          <a:p>
            <a:endParaRPr/>
          </a:p>
        </p:txBody>
      </p:sp>
      <p:sp>
        <p:nvSpPr>
          <p:cNvPr id="687" name="Google Shape;687;p3"/>
          <p:cNvSpPr/>
          <p:nvPr/>
        </p:nvSpPr>
        <p:spPr>
          <a:xfrm rot="2123667">
            <a:off x="-1139463" y="3569381"/>
            <a:ext cx="2669903" cy="2387236"/>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8"/>
        <p:cNvGrpSpPr/>
        <p:nvPr/>
      </p:nvGrpSpPr>
      <p:grpSpPr>
        <a:xfrm>
          <a:off x="0" y="0"/>
          <a:ext cx="0" cy="0"/>
          <a:chOff x="0" y="0"/>
          <a:chExt cx="0" cy="0"/>
        </a:xfrm>
      </p:grpSpPr>
      <p:sp>
        <p:nvSpPr>
          <p:cNvPr id="689" name="Google Shape;689;p4"/>
          <p:cNvSpPr txBox="1">
            <a:spLocks noGrp="1"/>
          </p:cNvSpPr>
          <p:nvPr>
            <p:ph type="title"/>
          </p:nvPr>
        </p:nvSpPr>
        <p:spPr>
          <a:xfrm>
            <a:off x="952400" y="727667"/>
            <a:ext cx="10287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0" name="Google Shape;690;p4"/>
          <p:cNvSpPr txBox="1">
            <a:spLocks noGrp="1"/>
          </p:cNvSpPr>
          <p:nvPr>
            <p:ph type="body" idx="1"/>
          </p:nvPr>
        </p:nvSpPr>
        <p:spPr>
          <a:xfrm>
            <a:off x="952400" y="1662433"/>
            <a:ext cx="10287200" cy="44748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Clr>
                <a:srgbClr val="434343"/>
              </a:buClr>
              <a:buSzPts val="1200"/>
              <a:buFont typeface="Livvic"/>
              <a:buAutoNum type="arabicPeriod"/>
              <a:defRPr sz="1600">
                <a:latin typeface="Source Sans Pro" panose="020B0503030403020204"/>
                <a:ea typeface="Source Sans Pro" panose="020B0503030403020204"/>
                <a:cs typeface="Source Sans Pro" panose="020B0503030403020204"/>
                <a:sym typeface="Source Sans Pro" panose="020B0503030403020204"/>
              </a:defRPr>
            </a:lvl1pPr>
            <a:lvl2pPr marL="1219200" lvl="1" indent="-406400">
              <a:spcBef>
                <a:spcPct val="427000"/>
              </a:spcBef>
              <a:spcAft>
                <a:spcPts val="0"/>
              </a:spcAft>
              <a:buClr>
                <a:srgbClr val="434343"/>
              </a:buClr>
              <a:buSzPts val="1200"/>
              <a:buFont typeface="Roboto Condensed Light" panose="02000000000000000000"/>
              <a:buAutoNum type="alphaLcPeriod"/>
              <a:defRPr/>
            </a:lvl2pPr>
            <a:lvl3pPr marL="1828800" lvl="2" indent="-406400">
              <a:spcBef>
                <a:spcPct val="427000"/>
              </a:spcBef>
              <a:spcAft>
                <a:spcPts val="0"/>
              </a:spcAft>
              <a:buClr>
                <a:srgbClr val="434343"/>
              </a:buClr>
              <a:buSzPts val="1200"/>
              <a:buFont typeface="Roboto Condensed Light" panose="02000000000000000000"/>
              <a:buAutoNum type="romanLcPeriod"/>
              <a:defRPr/>
            </a:lvl3pPr>
            <a:lvl4pPr marL="2438400" lvl="3" indent="-406400">
              <a:spcBef>
                <a:spcPct val="427000"/>
              </a:spcBef>
              <a:spcAft>
                <a:spcPts val="0"/>
              </a:spcAft>
              <a:buClr>
                <a:srgbClr val="434343"/>
              </a:buClr>
              <a:buSzPts val="1200"/>
              <a:buFont typeface="Roboto Condensed Light" panose="02000000000000000000"/>
              <a:buAutoNum type="arabicPeriod"/>
              <a:defRPr/>
            </a:lvl4pPr>
            <a:lvl5pPr marL="3048000" lvl="4" indent="-406400">
              <a:spcBef>
                <a:spcPct val="427000"/>
              </a:spcBef>
              <a:spcAft>
                <a:spcPts val="0"/>
              </a:spcAft>
              <a:buClr>
                <a:srgbClr val="434343"/>
              </a:buClr>
              <a:buSzPts val="1200"/>
              <a:buFont typeface="Roboto Condensed Light" panose="02000000000000000000"/>
              <a:buAutoNum type="alphaLcPeriod"/>
              <a:defRPr/>
            </a:lvl5pPr>
            <a:lvl6pPr marL="3657600" lvl="5" indent="-406400">
              <a:spcBef>
                <a:spcPct val="427000"/>
              </a:spcBef>
              <a:spcAft>
                <a:spcPts val="0"/>
              </a:spcAft>
              <a:buClr>
                <a:srgbClr val="434343"/>
              </a:buClr>
              <a:buSzPts val="1200"/>
              <a:buFont typeface="Roboto Condensed Light" panose="02000000000000000000"/>
              <a:buAutoNum type="romanLcPeriod"/>
              <a:defRPr/>
            </a:lvl6pPr>
            <a:lvl7pPr marL="4267200" lvl="6" indent="-406400">
              <a:spcBef>
                <a:spcPct val="427000"/>
              </a:spcBef>
              <a:spcAft>
                <a:spcPts val="0"/>
              </a:spcAft>
              <a:buClr>
                <a:srgbClr val="434343"/>
              </a:buClr>
              <a:buSzPts val="1200"/>
              <a:buFont typeface="Roboto Condensed Light" panose="02000000000000000000"/>
              <a:buAutoNum type="arabicPeriod"/>
              <a:defRPr/>
            </a:lvl7pPr>
            <a:lvl8pPr marL="4876800" lvl="7" indent="-406400">
              <a:spcBef>
                <a:spcPct val="427000"/>
              </a:spcBef>
              <a:spcAft>
                <a:spcPts val="0"/>
              </a:spcAft>
              <a:buClr>
                <a:srgbClr val="434343"/>
              </a:buClr>
              <a:buSzPts val="1200"/>
              <a:buFont typeface="Roboto Condensed Light" panose="02000000000000000000"/>
              <a:buAutoNum type="alphaLcPeriod"/>
              <a:defRPr/>
            </a:lvl8pPr>
            <a:lvl9pPr marL="5486400" lvl="8" indent="-406400">
              <a:spcBef>
                <a:spcPct val="427000"/>
              </a:spcBef>
              <a:spcAft>
                <a:spcPts val="1600"/>
              </a:spcAft>
              <a:buClr>
                <a:srgbClr val="434343"/>
              </a:buClr>
              <a:buSzPts val="1200"/>
              <a:buFont typeface="Roboto Condensed Light" panose="02000000000000000000"/>
              <a:buAutoNum type="romanLcPeriod"/>
              <a:defRPr/>
            </a:lvl9pPr>
          </a:lstStyle>
          <a:p>
            <a:endParaRPr/>
          </a:p>
        </p:txBody>
      </p:sp>
      <p:sp>
        <p:nvSpPr>
          <p:cNvPr id="691" name="Google Shape;691;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692" name="Google Shape;692;p4"/>
          <p:cNvGrpSpPr/>
          <p:nvPr/>
        </p:nvGrpSpPr>
        <p:grpSpPr>
          <a:xfrm rot="10800000">
            <a:off x="8577311" y="-554539"/>
            <a:ext cx="4896557" cy="1774740"/>
            <a:chOff x="-1068128" y="3996204"/>
            <a:chExt cx="3672418" cy="1331055"/>
          </a:xfrm>
        </p:grpSpPr>
        <p:sp>
          <p:nvSpPr>
            <p:cNvPr id="693" name="Google Shape;693;p4"/>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694" name="Google Shape;694;p4"/>
            <p:cNvGrpSpPr/>
            <p:nvPr/>
          </p:nvGrpSpPr>
          <p:grpSpPr>
            <a:xfrm>
              <a:off x="-800178" y="4304942"/>
              <a:ext cx="2873315" cy="818933"/>
              <a:chOff x="-800178" y="4304942"/>
              <a:chExt cx="2873315" cy="818933"/>
            </a:xfrm>
          </p:grpSpPr>
          <p:sp>
            <p:nvSpPr>
              <p:cNvPr id="695" name="Google Shape;695;p4"/>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6" name="Google Shape;696;p4"/>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7" name="Google Shape;697;p4"/>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8" name="Google Shape;698;p4"/>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699" name="Google Shape;699;p4"/>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0" name="Google Shape;700;p4"/>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1" name="Google Shape;701;p4"/>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2" name="Google Shape;702;p4"/>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3" name="Google Shape;703;p4"/>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4" name="Google Shape;704;p4"/>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5" name="Google Shape;705;p4"/>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6" name="Google Shape;706;p4"/>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7" name="Google Shape;707;p4"/>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8" name="Google Shape;708;p4"/>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09" name="Google Shape;709;p4"/>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0" name="Google Shape;710;p4"/>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1" name="Google Shape;711;p4"/>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2" name="Google Shape;712;p4"/>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3" name="Google Shape;713;p4"/>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4" name="Google Shape;714;p4"/>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5" name="Google Shape;715;p4"/>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6" name="Google Shape;716;p4"/>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7" name="Google Shape;717;p4"/>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8" name="Google Shape;718;p4"/>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19" name="Google Shape;719;p4"/>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0" name="Google Shape;720;p4"/>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1" name="Google Shape;721;p4"/>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2" name="Google Shape;722;p4"/>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3" name="Google Shape;723;p4"/>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4" name="Google Shape;724;p4"/>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5" name="Google Shape;725;p4"/>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6" name="Google Shape;726;p4"/>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7" name="Google Shape;727;p4"/>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8" name="Google Shape;728;p4"/>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29" name="Google Shape;729;p4"/>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0" name="Google Shape;730;p4"/>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1" name="Google Shape;731;p4"/>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2" name="Google Shape;732;p4"/>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3" name="Google Shape;733;p4"/>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4" name="Google Shape;734;p4"/>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5" name="Google Shape;735;p4"/>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6" name="Google Shape;736;p4"/>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7" name="Google Shape;737;p4"/>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8" name="Google Shape;738;p4"/>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39" name="Google Shape;739;p4"/>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0" name="Google Shape;740;p4"/>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1" name="Google Shape;741;p4"/>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2" name="Google Shape;742;p4"/>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3" name="Google Shape;743;p4"/>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4" name="Google Shape;744;p4"/>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5" name="Google Shape;745;p4"/>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6" name="Google Shape;746;p4"/>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grpSp>
        <p:nvGrpSpPr>
          <p:cNvPr id="747" name="Google Shape;747;p4"/>
          <p:cNvGrpSpPr/>
          <p:nvPr/>
        </p:nvGrpSpPr>
        <p:grpSpPr>
          <a:xfrm rot="-6490771">
            <a:off x="10642271" y="301947"/>
            <a:ext cx="2472005" cy="1842597"/>
            <a:chOff x="4500175" y="3779525"/>
            <a:chExt cx="1136425" cy="847075"/>
          </a:xfrm>
        </p:grpSpPr>
        <p:sp>
          <p:nvSpPr>
            <p:cNvPr id="748" name="Google Shape;748;p4"/>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49" name="Google Shape;749;p4"/>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0" name="Google Shape;750;p4"/>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1" name="Google Shape;751;p4"/>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2" name="Google Shape;752;p4"/>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3" name="Google Shape;753;p4"/>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4" name="Google Shape;754;p4"/>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5" name="Google Shape;755;p4"/>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6" name="Google Shape;756;p4"/>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7" name="Google Shape;757;p4"/>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58" name="Google Shape;758;p4"/>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59" name="Google Shape;759;p4"/>
          <p:cNvGrpSpPr/>
          <p:nvPr/>
        </p:nvGrpSpPr>
        <p:grpSpPr>
          <a:xfrm rot="1397489">
            <a:off x="-366136" y="5753195"/>
            <a:ext cx="1253303" cy="2210640"/>
            <a:chOff x="2797700" y="3217325"/>
            <a:chExt cx="682725" cy="1204225"/>
          </a:xfrm>
        </p:grpSpPr>
        <p:sp>
          <p:nvSpPr>
            <p:cNvPr id="760" name="Google Shape;760;p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1" name="Google Shape;761;p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2" name="Google Shape;762;p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3" name="Google Shape;763;p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4" name="Google Shape;764;p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5" name="Google Shape;765;p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66" name="Google Shape;766;p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7"/>
        <p:cNvGrpSpPr/>
        <p:nvPr/>
      </p:nvGrpSpPr>
      <p:grpSpPr>
        <a:xfrm>
          <a:off x="0" y="0"/>
          <a:ext cx="0" cy="0"/>
          <a:chOff x="0" y="0"/>
          <a:chExt cx="0" cy="0"/>
        </a:xfrm>
      </p:grpSpPr>
      <p:sp>
        <p:nvSpPr>
          <p:cNvPr id="768" name="Google Shape;768;p5"/>
          <p:cNvSpPr txBox="1">
            <a:spLocks noGrp="1"/>
          </p:cNvSpPr>
          <p:nvPr>
            <p:ph type="title"/>
          </p:nvPr>
        </p:nvSpPr>
        <p:spPr>
          <a:xfrm>
            <a:off x="952400" y="727667"/>
            <a:ext cx="10293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9" name="Google Shape;769;p5"/>
          <p:cNvSpPr txBox="1">
            <a:spLocks noGrp="1"/>
          </p:cNvSpPr>
          <p:nvPr>
            <p:ph type="body" idx="1"/>
          </p:nvPr>
        </p:nvSpPr>
        <p:spPr>
          <a:xfrm>
            <a:off x="946000" y="1536633"/>
            <a:ext cx="48028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ct val="427000"/>
              </a:spcBef>
              <a:spcAft>
                <a:spcPts val="0"/>
              </a:spcAft>
              <a:buSzPts val="1200"/>
              <a:buChar char="○"/>
              <a:defRPr sz="1600"/>
            </a:lvl2pPr>
            <a:lvl3pPr marL="1828800" lvl="2" indent="-406400">
              <a:spcBef>
                <a:spcPct val="427000"/>
              </a:spcBef>
              <a:spcAft>
                <a:spcPts val="0"/>
              </a:spcAft>
              <a:buSzPts val="1200"/>
              <a:buChar char="■"/>
              <a:defRPr sz="1600"/>
            </a:lvl3pPr>
            <a:lvl4pPr marL="2438400" lvl="3" indent="-406400">
              <a:spcBef>
                <a:spcPct val="427000"/>
              </a:spcBef>
              <a:spcAft>
                <a:spcPts val="0"/>
              </a:spcAft>
              <a:buSzPts val="1200"/>
              <a:buChar char="●"/>
              <a:defRPr sz="1600"/>
            </a:lvl4pPr>
            <a:lvl5pPr marL="3048000" lvl="4" indent="-406400">
              <a:spcBef>
                <a:spcPct val="427000"/>
              </a:spcBef>
              <a:spcAft>
                <a:spcPts val="0"/>
              </a:spcAft>
              <a:buSzPts val="1200"/>
              <a:buChar char="○"/>
              <a:defRPr sz="1600"/>
            </a:lvl5pPr>
            <a:lvl6pPr marL="3657600" lvl="5" indent="-406400">
              <a:spcBef>
                <a:spcPct val="427000"/>
              </a:spcBef>
              <a:spcAft>
                <a:spcPts val="0"/>
              </a:spcAft>
              <a:buSzPts val="1200"/>
              <a:buChar char="■"/>
              <a:defRPr sz="1600"/>
            </a:lvl6pPr>
            <a:lvl7pPr marL="4267200" lvl="6" indent="-406400">
              <a:spcBef>
                <a:spcPct val="427000"/>
              </a:spcBef>
              <a:spcAft>
                <a:spcPts val="0"/>
              </a:spcAft>
              <a:buSzPts val="1200"/>
              <a:buChar char="●"/>
              <a:defRPr sz="1600"/>
            </a:lvl7pPr>
            <a:lvl8pPr marL="4876800" lvl="7" indent="-406400">
              <a:spcBef>
                <a:spcPct val="427000"/>
              </a:spcBef>
              <a:spcAft>
                <a:spcPts val="0"/>
              </a:spcAft>
              <a:buSzPts val="1200"/>
              <a:buChar char="○"/>
              <a:defRPr sz="1600"/>
            </a:lvl8pPr>
            <a:lvl9pPr marL="5486400" lvl="8" indent="-406400">
              <a:spcBef>
                <a:spcPct val="427000"/>
              </a:spcBef>
              <a:spcAft>
                <a:spcPts val="1600"/>
              </a:spcAft>
              <a:buSzPts val="1200"/>
              <a:buChar char="■"/>
              <a:defRPr sz="1600"/>
            </a:lvl9pPr>
          </a:lstStyle>
          <a:p>
            <a:endParaRPr/>
          </a:p>
        </p:txBody>
      </p:sp>
      <p:sp>
        <p:nvSpPr>
          <p:cNvPr id="770" name="Google Shape;770;p5"/>
          <p:cNvSpPr txBox="1">
            <a:spLocks noGrp="1"/>
          </p:cNvSpPr>
          <p:nvPr>
            <p:ph type="body" idx="2"/>
          </p:nvPr>
        </p:nvSpPr>
        <p:spPr>
          <a:xfrm>
            <a:off x="6443200" y="1536633"/>
            <a:ext cx="48028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ct val="427000"/>
              </a:spcBef>
              <a:spcAft>
                <a:spcPts val="0"/>
              </a:spcAft>
              <a:buSzPts val="1200"/>
              <a:buChar char="○"/>
              <a:defRPr sz="1600"/>
            </a:lvl2pPr>
            <a:lvl3pPr marL="1828800" lvl="2" indent="-406400">
              <a:spcBef>
                <a:spcPct val="427000"/>
              </a:spcBef>
              <a:spcAft>
                <a:spcPts val="0"/>
              </a:spcAft>
              <a:buSzPts val="1200"/>
              <a:buChar char="■"/>
              <a:defRPr sz="1600"/>
            </a:lvl3pPr>
            <a:lvl4pPr marL="2438400" lvl="3" indent="-406400">
              <a:spcBef>
                <a:spcPct val="427000"/>
              </a:spcBef>
              <a:spcAft>
                <a:spcPts val="0"/>
              </a:spcAft>
              <a:buSzPts val="1200"/>
              <a:buChar char="●"/>
              <a:defRPr sz="1600"/>
            </a:lvl4pPr>
            <a:lvl5pPr marL="3048000" lvl="4" indent="-406400">
              <a:spcBef>
                <a:spcPct val="427000"/>
              </a:spcBef>
              <a:spcAft>
                <a:spcPts val="0"/>
              </a:spcAft>
              <a:buSzPts val="1200"/>
              <a:buChar char="○"/>
              <a:defRPr sz="1600"/>
            </a:lvl5pPr>
            <a:lvl6pPr marL="3657600" lvl="5" indent="-406400">
              <a:spcBef>
                <a:spcPct val="427000"/>
              </a:spcBef>
              <a:spcAft>
                <a:spcPts val="0"/>
              </a:spcAft>
              <a:buSzPts val="1200"/>
              <a:buChar char="■"/>
              <a:defRPr sz="1600"/>
            </a:lvl6pPr>
            <a:lvl7pPr marL="4267200" lvl="6" indent="-406400">
              <a:spcBef>
                <a:spcPct val="427000"/>
              </a:spcBef>
              <a:spcAft>
                <a:spcPts val="0"/>
              </a:spcAft>
              <a:buSzPts val="1200"/>
              <a:buChar char="●"/>
              <a:defRPr sz="1600"/>
            </a:lvl7pPr>
            <a:lvl8pPr marL="4876800" lvl="7" indent="-406400">
              <a:spcBef>
                <a:spcPct val="427000"/>
              </a:spcBef>
              <a:spcAft>
                <a:spcPts val="0"/>
              </a:spcAft>
              <a:buSzPts val="1200"/>
              <a:buChar char="○"/>
              <a:defRPr sz="1600"/>
            </a:lvl8pPr>
            <a:lvl9pPr marL="5486400" lvl="8" indent="-406400">
              <a:spcBef>
                <a:spcPct val="427000"/>
              </a:spcBef>
              <a:spcAft>
                <a:spcPts val="1600"/>
              </a:spcAft>
              <a:buSzPts val="1200"/>
              <a:buChar char="■"/>
              <a:defRPr sz="1600"/>
            </a:lvl9pPr>
          </a:lstStyle>
          <a:p>
            <a:endParaRPr/>
          </a:p>
        </p:txBody>
      </p:sp>
      <p:sp>
        <p:nvSpPr>
          <p:cNvPr id="771" name="Google Shape;771;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772" name="Google Shape;772;p5"/>
          <p:cNvGrpSpPr/>
          <p:nvPr/>
        </p:nvGrpSpPr>
        <p:grpSpPr>
          <a:xfrm>
            <a:off x="6877853" y="5894329"/>
            <a:ext cx="6869473" cy="3775748"/>
            <a:chOff x="4178350" y="2375050"/>
            <a:chExt cx="938350" cy="515775"/>
          </a:xfrm>
        </p:grpSpPr>
        <p:sp>
          <p:nvSpPr>
            <p:cNvPr id="773" name="Google Shape;773;p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4" name="Google Shape;774;p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5" name="Google Shape;775;p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6" name="Google Shape;776;p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7" name="Google Shape;777;p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8" name="Google Shape;778;p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79" name="Google Shape;779;p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780" name="Google Shape;780;p5"/>
          <p:cNvSpPr/>
          <p:nvPr/>
        </p:nvSpPr>
        <p:spPr>
          <a:xfrm rot="250">
            <a:off x="5622332" y="6091911"/>
            <a:ext cx="2020968" cy="1806996"/>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781" name="Google Shape;781;p5"/>
          <p:cNvGrpSpPr/>
          <p:nvPr/>
        </p:nvGrpSpPr>
        <p:grpSpPr>
          <a:xfrm>
            <a:off x="-1006803" y="-3502713"/>
            <a:ext cx="4802792" cy="4337407"/>
            <a:chOff x="1992250" y="544500"/>
            <a:chExt cx="1080250" cy="975575"/>
          </a:xfrm>
        </p:grpSpPr>
        <p:sp>
          <p:nvSpPr>
            <p:cNvPr id="782" name="Google Shape;782;p5"/>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3" name="Google Shape;783;p5"/>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784" name="Google Shape;784;p5"/>
          <p:cNvGrpSpPr/>
          <p:nvPr/>
        </p:nvGrpSpPr>
        <p:grpSpPr>
          <a:xfrm rot="9965767">
            <a:off x="11001413" y="-2276731"/>
            <a:ext cx="1728377" cy="4710708"/>
            <a:chOff x="10084800" y="4174013"/>
            <a:chExt cx="585175" cy="1594900"/>
          </a:xfrm>
        </p:grpSpPr>
        <p:sp>
          <p:nvSpPr>
            <p:cNvPr id="785" name="Google Shape;785;p5"/>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786" name="Google Shape;786;p5"/>
            <p:cNvGrpSpPr/>
            <p:nvPr/>
          </p:nvGrpSpPr>
          <p:grpSpPr>
            <a:xfrm>
              <a:off x="10084800" y="4174013"/>
              <a:ext cx="585175" cy="1594900"/>
              <a:chOff x="1833925" y="1604075"/>
              <a:chExt cx="585175" cy="1594900"/>
            </a:xfrm>
          </p:grpSpPr>
          <p:sp>
            <p:nvSpPr>
              <p:cNvPr id="787" name="Google Shape;787;p5"/>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8" name="Google Shape;788;p5"/>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89" name="Google Shape;789;p5"/>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0" name="Google Shape;790;p5"/>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1" name="Google Shape;791;p5"/>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2" name="Google Shape;792;p5"/>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3" name="Google Shape;793;p5"/>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4" name="Google Shape;794;p5"/>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5" name="Google Shape;795;p5"/>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6" name="Google Shape;796;p5"/>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7" name="Google Shape;797;p5"/>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8" name="Google Shape;798;p5"/>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799" name="Google Shape;799;p5"/>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grpSp>
        <p:nvGrpSpPr>
          <p:cNvPr id="800" name="Google Shape;800;p5"/>
          <p:cNvGrpSpPr/>
          <p:nvPr/>
        </p:nvGrpSpPr>
        <p:grpSpPr>
          <a:xfrm>
            <a:off x="7815933" y="6071033"/>
            <a:ext cx="933933" cy="848100"/>
            <a:chOff x="3652400" y="3788700"/>
            <a:chExt cx="700450" cy="636075"/>
          </a:xfrm>
        </p:grpSpPr>
        <p:sp>
          <p:nvSpPr>
            <p:cNvPr id="801" name="Google Shape;801;p5"/>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02" name="Google Shape;802;p5"/>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03" name="Google Shape;803;p5"/>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04" name="Google Shape;804;p5"/>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05" name="Google Shape;805;p5"/>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06" name="Google Shape;806;p5"/>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07" name="Google Shape;807;p5"/>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08" name="Google Shape;808;p5"/>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09" name="Google Shape;809;p5"/>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10" name="Google Shape;810;p5"/>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11" name="Google Shape;811;p5"/>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12" name="Google Shape;812;p5"/>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13" name="Google Shape;813;p5"/>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14" name="Google Shape;814;p5"/>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15" name="Google Shape;815;p5"/>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816" name="Google Shape;816;p5"/>
          <p:cNvGrpSpPr/>
          <p:nvPr/>
        </p:nvGrpSpPr>
        <p:grpSpPr>
          <a:xfrm rot="-1958260">
            <a:off x="11407843" y="5313064"/>
            <a:ext cx="915491" cy="1614789"/>
            <a:chOff x="2797700" y="3217325"/>
            <a:chExt cx="682725" cy="1204225"/>
          </a:xfrm>
        </p:grpSpPr>
        <p:sp>
          <p:nvSpPr>
            <p:cNvPr id="817" name="Google Shape;817;p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18" name="Google Shape;818;p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19" name="Google Shape;819;p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20" name="Google Shape;820;p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21" name="Google Shape;821;p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22" name="Google Shape;822;p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23" name="Google Shape;823;p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4"/>
        <p:cNvGrpSpPr/>
        <p:nvPr/>
      </p:nvGrpSpPr>
      <p:grpSpPr>
        <a:xfrm>
          <a:off x="0" y="0"/>
          <a:ext cx="0" cy="0"/>
          <a:chOff x="0" y="0"/>
          <a:chExt cx="0" cy="0"/>
        </a:xfrm>
      </p:grpSpPr>
      <p:sp>
        <p:nvSpPr>
          <p:cNvPr id="825" name="Google Shape;825;p6"/>
          <p:cNvSpPr txBox="1">
            <a:spLocks noGrp="1"/>
          </p:cNvSpPr>
          <p:nvPr>
            <p:ph type="title"/>
          </p:nvPr>
        </p:nvSpPr>
        <p:spPr>
          <a:xfrm>
            <a:off x="952400" y="727667"/>
            <a:ext cx="10287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26" name="Google Shape;826;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827" name="Google Shape;827;p6"/>
          <p:cNvGrpSpPr/>
          <p:nvPr/>
        </p:nvGrpSpPr>
        <p:grpSpPr>
          <a:xfrm rot="10799839">
            <a:off x="9100013" y="-622837"/>
            <a:ext cx="4685593" cy="2113996"/>
            <a:chOff x="5619200" y="4458200"/>
            <a:chExt cx="1647150" cy="742900"/>
          </a:xfrm>
        </p:grpSpPr>
        <p:sp>
          <p:nvSpPr>
            <p:cNvPr id="828" name="Google Shape;828;p6"/>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29" name="Google Shape;829;p6"/>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30" name="Google Shape;830;p6"/>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31" name="Google Shape;831;p6"/>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32" name="Google Shape;832;p6"/>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833" name="Google Shape;833;p6"/>
          <p:cNvGrpSpPr/>
          <p:nvPr/>
        </p:nvGrpSpPr>
        <p:grpSpPr>
          <a:xfrm>
            <a:off x="-825073" y="5206971"/>
            <a:ext cx="4134621" cy="3733851"/>
            <a:chOff x="1992250" y="544500"/>
            <a:chExt cx="1080250" cy="975575"/>
          </a:xfrm>
        </p:grpSpPr>
        <p:sp>
          <p:nvSpPr>
            <p:cNvPr id="834" name="Google Shape;834;p6"/>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35" name="Google Shape;835;p6"/>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836" name="Google Shape;836;p6"/>
          <p:cNvGrpSpPr/>
          <p:nvPr/>
        </p:nvGrpSpPr>
        <p:grpSpPr>
          <a:xfrm>
            <a:off x="11296576" y="4980931"/>
            <a:ext cx="731644" cy="664401"/>
            <a:chOff x="3652400" y="3788700"/>
            <a:chExt cx="700450" cy="636075"/>
          </a:xfrm>
        </p:grpSpPr>
        <p:sp>
          <p:nvSpPr>
            <p:cNvPr id="837" name="Google Shape;837;p6"/>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38" name="Google Shape;838;p6"/>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39" name="Google Shape;839;p6"/>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40" name="Google Shape;840;p6"/>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41" name="Google Shape;841;p6"/>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42" name="Google Shape;842;p6"/>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43" name="Google Shape;843;p6"/>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44" name="Google Shape;844;p6"/>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45" name="Google Shape;845;p6"/>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46" name="Google Shape;846;p6"/>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47" name="Google Shape;847;p6"/>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48" name="Google Shape;848;p6"/>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49" name="Google Shape;849;p6"/>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50" name="Google Shape;850;p6"/>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51" name="Google Shape;851;p6"/>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852" name="Google Shape;852;p6"/>
          <p:cNvGrpSpPr/>
          <p:nvPr/>
        </p:nvGrpSpPr>
        <p:grpSpPr>
          <a:xfrm rot="-2292214">
            <a:off x="10183937" y="5222035"/>
            <a:ext cx="1754259" cy="2814195"/>
            <a:chOff x="2402100" y="3854125"/>
            <a:chExt cx="435600" cy="698825"/>
          </a:xfrm>
        </p:grpSpPr>
        <p:sp>
          <p:nvSpPr>
            <p:cNvPr id="853" name="Google Shape;853;p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54" name="Google Shape;854;p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55" name="Google Shape;855;p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56" name="Google Shape;856;p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57" name="Google Shape;857;p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58" name="Google Shape;858;p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59" name="Google Shape;859;p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60" name="Google Shape;860;p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61" name="Google Shape;861;p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62" name="Google Shape;862;p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63" name="Google Shape;863;p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64" name="Google Shape;864;p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65" name="Google Shape;865;p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866" name="Google Shape;866;p6"/>
          <p:cNvSpPr/>
          <p:nvPr/>
        </p:nvSpPr>
        <p:spPr>
          <a:xfrm rot="449">
            <a:off x="1971033" y="5207115"/>
            <a:ext cx="2248995" cy="201064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867" name="Google Shape;867;p6"/>
          <p:cNvGrpSpPr/>
          <p:nvPr/>
        </p:nvGrpSpPr>
        <p:grpSpPr>
          <a:xfrm rot="-974686">
            <a:off x="-37900" y="4667800"/>
            <a:ext cx="1076881" cy="2938819"/>
            <a:chOff x="10084800" y="4174013"/>
            <a:chExt cx="585175" cy="1594900"/>
          </a:xfrm>
        </p:grpSpPr>
        <p:sp>
          <p:nvSpPr>
            <p:cNvPr id="868" name="Google Shape;868;p6"/>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869" name="Google Shape;869;p6"/>
            <p:cNvGrpSpPr/>
            <p:nvPr/>
          </p:nvGrpSpPr>
          <p:grpSpPr>
            <a:xfrm>
              <a:off x="10084800" y="4174013"/>
              <a:ext cx="585175" cy="1594900"/>
              <a:chOff x="1833925" y="1604075"/>
              <a:chExt cx="585175" cy="1594900"/>
            </a:xfrm>
          </p:grpSpPr>
          <p:sp>
            <p:nvSpPr>
              <p:cNvPr id="870" name="Google Shape;870;p6"/>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71" name="Google Shape;871;p6"/>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72" name="Google Shape;872;p6"/>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73" name="Google Shape;873;p6"/>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74" name="Google Shape;874;p6"/>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75" name="Google Shape;875;p6"/>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76" name="Google Shape;876;p6"/>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77" name="Google Shape;877;p6"/>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78" name="Google Shape;878;p6"/>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79" name="Google Shape;879;p6"/>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80" name="Google Shape;880;p6"/>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81" name="Google Shape;881;p6"/>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82" name="Google Shape;882;p6"/>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3"/>
        <p:cNvGrpSpPr/>
        <p:nvPr/>
      </p:nvGrpSpPr>
      <p:grpSpPr>
        <a:xfrm>
          <a:off x="0" y="0"/>
          <a:ext cx="0" cy="0"/>
          <a:chOff x="0" y="0"/>
          <a:chExt cx="0" cy="0"/>
        </a:xfrm>
      </p:grpSpPr>
      <p:sp>
        <p:nvSpPr>
          <p:cNvPr id="884" name="Google Shape;884;p7"/>
          <p:cNvSpPr txBox="1">
            <a:spLocks noGrp="1"/>
          </p:cNvSpPr>
          <p:nvPr>
            <p:ph type="title"/>
          </p:nvPr>
        </p:nvSpPr>
        <p:spPr>
          <a:xfrm>
            <a:off x="6987600" y="16806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b="1"/>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885" name="Google Shape;885;p7"/>
          <p:cNvSpPr txBox="1">
            <a:spLocks noGrp="1"/>
          </p:cNvSpPr>
          <p:nvPr>
            <p:ph type="body" idx="1"/>
          </p:nvPr>
        </p:nvSpPr>
        <p:spPr>
          <a:xfrm>
            <a:off x="6844367" y="2792600"/>
            <a:ext cx="3887200" cy="33448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735"/>
            </a:lvl1pPr>
            <a:lvl2pPr marL="1219200" lvl="1" indent="-406400">
              <a:spcBef>
                <a:spcPct val="427000"/>
              </a:spcBef>
              <a:spcAft>
                <a:spcPts val="0"/>
              </a:spcAft>
              <a:buSzPts val="1200"/>
              <a:buChar char="○"/>
              <a:defRPr sz="1600"/>
            </a:lvl2pPr>
            <a:lvl3pPr marL="1828800" lvl="2" indent="-406400">
              <a:spcBef>
                <a:spcPct val="427000"/>
              </a:spcBef>
              <a:spcAft>
                <a:spcPts val="0"/>
              </a:spcAft>
              <a:buSzPts val="1200"/>
              <a:buChar char="■"/>
              <a:defRPr sz="1600"/>
            </a:lvl3pPr>
            <a:lvl4pPr marL="2438400" lvl="3" indent="-406400">
              <a:spcBef>
                <a:spcPct val="427000"/>
              </a:spcBef>
              <a:spcAft>
                <a:spcPts val="0"/>
              </a:spcAft>
              <a:buSzPts val="1200"/>
              <a:buChar char="●"/>
              <a:defRPr sz="1600"/>
            </a:lvl4pPr>
            <a:lvl5pPr marL="3048000" lvl="4" indent="-406400">
              <a:spcBef>
                <a:spcPct val="427000"/>
              </a:spcBef>
              <a:spcAft>
                <a:spcPts val="0"/>
              </a:spcAft>
              <a:buSzPts val="1200"/>
              <a:buChar char="○"/>
              <a:defRPr sz="1600"/>
            </a:lvl5pPr>
            <a:lvl6pPr marL="3657600" lvl="5" indent="-406400">
              <a:spcBef>
                <a:spcPct val="427000"/>
              </a:spcBef>
              <a:spcAft>
                <a:spcPts val="0"/>
              </a:spcAft>
              <a:buSzPts val="1200"/>
              <a:buChar char="■"/>
              <a:defRPr sz="1600"/>
            </a:lvl6pPr>
            <a:lvl7pPr marL="4267200" lvl="6" indent="-406400">
              <a:spcBef>
                <a:spcPct val="427000"/>
              </a:spcBef>
              <a:spcAft>
                <a:spcPts val="0"/>
              </a:spcAft>
              <a:buSzPts val="1200"/>
              <a:buChar char="●"/>
              <a:defRPr sz="1600"/>
            </a:lvl7pPr>
            <a:lvl8pPr marL="4876800" lvl="7" indent="-406400">
              <a:spcBef>
                <a:spcPct val="427000"/>
              </a:spcBef>
              <a:spcAft>
                <a:spcPts val="0"/>
              </a:spcAft>
              <a:buSzPts val="1200"/>
              <a:buChar char="○"/>
              <a:defRPr sz="1600"/>
            </a:lvl8pPr>
            <a:lvl9pPr marL="5486400" lvl="8" indent="-406400">
              <a:spcBef>
                <a:spcPct val="427000"/>
              </a:spcBef>
              <a:spcAft>
                <a:spcPts val="1600"/>
              </a:spcAft>
              <a:buSzPts val="1200"/>
              <a:buChar char="■"/>
              <a:defRPr sz="1600"/>
            </a:lvl9pPr>
          </a:lstStyle>
          <a:p>
            <a:endParaRPr/>
          </a:p>
        </p:txBody>
      </p:sp>
      <p:sp>
        <p:nvSpPr>
          <p:cNvPr id="886" name="Google Shape;886;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887" name="Google Shape;887;p7"/>
          <p:cNvGrpSpPr/>
          <p:nvPr/>
        </p:nvGrpSpPr>
        <p:grpSpPr>
          <a:xfrm>
            <a:off x="8486313" y="5911605"/>
            <a:ext cx="4896557" cy="1774740"/>
            <a:chOff x="-1068128" y="3996204"/>
            <a:chExt cx="3672418" cy="1331055"/>
          </a:xfrm>
        </p:grpSpPr>
        <p:sp>
          <p:nvSpPr>
            <p:cNvPr id="888" name="Google Shape;888;p7"/>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889" name="Google Shape;889;p7"/>
            <p:cNvGrpSpPr/>
            <p:nvPr/>
          </p:nvGrpSpPr>
          <p:grpSpPr>
            <a:xfrm>
              <a:off x="-800178" y="4304942"/>
              <a:ext cx="2873315" cy="818933"/>
              <a:chOff x="-800178" y="4304942"/>
              <a:chExt cx="2873315" cy="818933"/>
            </a:xfrm>
          </p:grpSpPr>
          <p:sp>
            <p:nvSpPr>
              <p:cNvPr id="890" name="Google Shape;890;p7"/>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91" name="Google Shape;891;p7"/>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92" name="Google Shape;892;p7"/>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93" name="Google Shape;893;p7"/>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94" name="Google Shape;894;p7"/>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95" name="Google Shape;895;p7"/>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96" name="Google Shape;896;p7"/>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97" name="Google Shape;897;p7"/>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98" name="Google Shape;898;p7"/>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899" name="Google Shape;899;p7"/>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0" name="Google Shape;900;p7"/>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1" name="Google Shape;901;p7"/>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2" name="Google Shape;902;p7"/>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3" name="Google Shape;903;p7"/>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4" name="Google Shape;904;p7"/>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5" name="Google Shape;905;p7"/>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6" name="Google Shape;906;p7"/>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7" name="Google Shape;907;p7"/>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8" name="Google Shape;908;p7"/>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09" name="Google Shape;909;p7"/>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0" name="Google Shape;910;p7"/>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1" name="Google Shape;911;p7"/>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2" name="Google Shape;912;p7"/>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3" name="Google Shape;913;p7"/>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4" name="Google Shape;914;p7"/>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5" name="Google Shape;915;p7"/>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6" name="Google Shape;916;p7"/>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7" name="Google Shape;917;p7"/>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8" name="Google Shape;918;p7"/>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19" name="Google Shape;919;p7"/>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0" name="Google Shape;920;p7"/>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1" name="Google Shape;921;p7"/>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2" name="Google Shape;922;p7"/>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3" name="Google Shape;923;p7"/>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4" name="Google Shape;924;p7"/>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5" name="Google Shape;925;p7"/>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6" name="Google Shape;926;p7"/>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7" name="Google Shape;927;p7"/>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8" name="Google Shape;928;p7"/>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29" name="Google Shape;929;p7"/>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0" name="Google Shape;930;p7"/>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1" name="Google Shape;931;p7"/>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2" name="Google Shape;932;p7"/>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3" name="Google Shape;933;p7"/>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4" name="Google Shape;934;p7"/>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5" name="Google Shape;935;p7"/>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6" name="Google Shape;936;p7"/>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7" name="Google Shape;937;p7"/>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8" name="Google Shape;938;p7"/>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39" name="Google Shape;939;p7"/>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0" name="Google Shape;940;p7"/>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1" name="Google Shape;941;p7"/>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grpSp>
        <p:nvGrpSpPr>
          <p:cNvPr id="942" name="Google Shape;942;p7"/>
          <p:cNvGrpSpPr/>
          <p:nvPr/>
        </p:nvGrpSpPr>
        <p:grpSpPr>
          <a:xfrm rot="-10799883" flipH="1">
            <a:off x="-1593808" y="-1233253"/>
            <a:ext cx="6458365" cy="2913753"/>
            <a:chOff x="5619200" y="4458200"/>
            <a:chExt cx="1647150" cy="742900"/>
          </a:xfrm>
        </p:grpSpPr>
        <p:sp>
          <p:nvSpPr>
            <p:cNvPr id="943" name="Google Shape;943;p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4" name="Google Shape;944;p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5" name="Google Shape;945;p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6" name="Google Shape;946;p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47" name="Google Shape;947;p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948" name="Google Shape;948;p7"/>
          <p:cNvGrpSpPr/>
          <p:nvPr/>
        </p:nvGrpSpPr>
        <p:grpSpPr>
          <a:xfrm rot="-2452161">
            <a:off x="7017691" y="5936320"/>
            <a:ext cx="1358675" cy="2179697"/>
            <a:chOff x="2402100" y="3854125"/>
            <a:chExt cx="435600" cy="698825"/>
          </a:xfrm>
        </p:grpSpPr>
        <p:sp>
          <p:nvSpPr>
            <p:cNvPr id="949" name="Google Shape;949;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0" name="Google Shape;950;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1" name="Google Shape;951;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2" name="Google Shape;952;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3" name="Google Shape;953;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4" name="Google Shape;954;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5" name="Google Shape;955;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6" name="Google Shape;956;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7" name="Google Shape;957;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8" name="Google Shape;958;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59" name="Google Shape;959;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0" name="Google Shape;960;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1" name="Google Shape;961;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962" name="Google Shape;962;p7"/>
          <p:cNvGrpSpPr/>
          <p:nvPr/>
        </p:nvGrpSpPr>
        <p:grpSpPr>
          <a:xfrm rot="8607250">
            <a:off x="-897011" y="231931"/>
            <a:ext cx="1626652" cy="2567136"/>
            <a:chOff x="322650" y="2571325"/>
            <a:chExt cx="573100" cy="904450"/>
          </a:xfrm>
        </p:grpSpPr>
        <p:sp>
          <p:nvSpPr>
            <p:cNvPr id="963" name="Google Shape;963;p7"/>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4" name="Google Shape;964;p7"/>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5" name="Google Shape;965;p7"/>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6" name="Google Shape;966;p7"/>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7" name="Google Shape;967;p7"/>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8" name="Google Shape;968;p7"/>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69" name="Google Shape;969;p7"/>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970" name="Google Shape;970;p7"/>
          <p:cNvGrpSpPr/>
          <p:nvPr/>
        </p:nvGrpSpPr>
        <p:grpSpPr>
          <a:xfrm rot="9764690">
            <a:off x="3452243" y="-2048025"/>
            <a:ext cx="2062372" cy="3308713"/>
            <a:chOff x="2402100" y="3854125"/>
            <a:chExt cx="435600" cy="698825"/>
          </a:xfrm>
        </p:grpSpPr>
        <p:sp>
          <p:nvSpPr>
            <p:cNvPr id="971" name="Google Shape;971;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2" name="Google Shape;972;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3" name="Google Shape;973;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4" name="Google Shape;974;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5" name="Google Shape;975;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6" name="Google Shape;976;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7" name="Google Shape;977;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8" name="Google Shape;978;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79" name="Google Shape;979;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0" name="Google Shape;980;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1" name="Google Shape;981;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2" name="Google Shape;982;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3" name="Google Shape;983;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984" name="Google Shape;984;p7"/>
          <p:cNvGrpSpPr/>
          <p:nvPr/>
        </p:nvGrpSpPr>
        <p:grpSpPr>
          <a:xfrm>
            <a:off x="1269572" y="827688"/>
            <a:ext cx="731644" cy="664401"/>
            <a:chOff x="3652400" y="3788700"/>
            <a:chExt cx="700450" cy="636075"/>
          </a:xfrm>
        </p:grpSpPr>
        <p:sp>
          <p:nvSpPr>
            <p:cNvPr id="985" name="Google Shape;985;p7"/>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6" name="Google Shape;986;p7"/>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7" name="Google Shape;987;p7"/>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8" name="Google Shape;988;p7"/>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89" name="Google Shape;989;p7"/>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0" name="Google Shape;990;p7"/>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1" name="Google Shape;991;p7"/>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2" name="Google Shape;992;p7"/>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3" name="Google Shape;993;p7"/>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4" name="Google Shape;994;p7"/>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5" name="Google Shape;995;p7"/>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6" name="Google Shape;996;p7"/>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7" name="Google Shape;997;p7"/>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8" name="Google Shape;998;p7"/>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999" name="Google Shape;999;p7"/>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00"/>
        <p:cNvGrpSpPr/>
        <p:nvPr/>
      </p:nvGrpSpPr>
      <p:grpSpPr>
        <a:xfrm>
          <a:off x="0" y="0"/>
          <a:ext cx="0" cy="0"/>
          <a:chOff x="0" y="0"/>
          <a:chExt cx="0" cy="0"/>
        </a:xfrm>
      </p:grpSpPr>
      <p:sp>
        <p:nvSpPr>
          <p:cNvPr id="1001" name="Google Shape;100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1002" name="Google Shape;1002;p8"/>
          <p:cNvGrpSpPr/>
          <p:nvPr/>
        </p:nvGrpSpPr>
        <p:grpSpPr>
          <a:xfrm rot="10800000" flipH="1">
            <a:off x="6095987" y="-576548"/>
            <a:ext cx="7993741" cy="4932735"/>
            <a:chOff x="4178350" y="2375050"/>
            <a:chExt cx="938350" cy="515775"/>
          </a:xfrm>
        </p:grpSpPr>
        <p:sp>
          <p:nvSpPr>
            <p:cNvPr id="1003" name="Google Shape;1003;p8"/>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4" name="Google Shape;1004;p8"/>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5" name="Google Shape;1005;p8"/>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6" name="Google Shape;1006;p8"/>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7" name="Google Shape;1007;p8"/>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8" name="Google Shape;1008;p8"/>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09" name="Google Shape;1009;p8"/>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010" name="Google Shape;1010;p8"/>
          <p:cNvSpPr txBox="1">
            <a:spLocks noGrp="1"/>
          </p:cNvSpPr>
          <p:nvPr>
            <p:ph type="title"/>
          </p:nvPr>
        </p:nvSpPr>
        <p:spPr>
          <a:xfrm>
            <a:off x="7937500" y="701800"/>
            <a:ext cx="3302400" cy="5454400"/>
          </a:xfrm>
          <a:prstGeom prst="rect">
            <a:avLst/>
          </a:prstGeom>
        </p:spPr>
        <p:txBody>
          <a:bodyPr spcFirstLastPara="1" wrap="square" lIns="91425" tIns="91425" rIns="91425" bIns="91425" anchor="t" anchorCtr="0">
            <a:noAutofit/>
          </a:bodyPr>
          <a:lstStyle>
            <a:lvl1pPr lvl="0" algn="r">
              <a:spcBef>
                <a:spcPts val="0"/>
              </a:spcBef>
              <a:spcAft>
                <a:spcPts val="0"/>
              </a:spcAft>
              <a:buSzPts val="3200"/>
              <a:buNone/>
              <a:defRPr sz="4265" b="1"/>
            </a:lvl1pPr>
            <a:lvl2pPr lvl="1" algn="r">
              <a:spcBef>
                <a:spcPts val="0"/>
              </a:spcBef>
              <a:spcAft>
                <a:spcPts val="0"/>
              </a:spcAft>
              <a:buSzPts val="4800"/>
              <a:buNone/>
              <a:defRPr sz="6400"/>
            </a:lvl2pPr>
            <a:lvl3pPr lvl="2" algn="r">
              <a:spcBef>
                <a:spcPts val="0"/>
              </a:spcBef>
              <a:spcAft>
                <a:spcPts val="0"/>
              </a:spcAft>
              <a:buSzPts val="4800"/>
              <a:buNone/>
              <a:defRPr sz="6400"/>
            </a:lvl3pPr>
            <a:lvl4pPr lvl="3" algn="r">
              <a:spcBef>
                <a:spcPts val="0"/>
              </a:spcBef>
              <a:spcAft>
                <a:spcPts val="0"/>
              </a:spcAft>
              <a:buSzPts val="4800"/>
              <a:buNone/>
              <a:defRPr sz="6400"/>
            </a:lvl4pPr>
            <a:lvl5pPr lvl="4" algn="r">
              <a:spcBef>
                <a:spcPts val="0"/>
              </a:spcBef>
              <a:spcAft>
                <a:spcPts val="0"/>
              </a:spcAft>
              <a:buSzPts val="4800"/>
              <a:buNone/>
              <a:defRPr sz="6400"/>
            </a:lvl5pPr>
            <a:lvl6pPr lvl="5" algn="r">
              <a:spcBef>
                <a:spcPts val="0"/>
              </a:spcBef>
              <a:spcAft>
                <a:spcPts val="0"/>
              </a:spcAft>
              <a:buSzPts val="4800"/>
              <a:buNone/>
              <a:defRPr sz="6400"/>
            </a:lvl6pPr>
            <a:lvl7pPr lvl="6" algn="r">
              <a:spcBef>
                <a:spcPts val="0"/>
              </a:spcBef>
              <a:spcAft>
                <a:spcPts val="0"/>
              </a:spcAft>
              <a:buSzPts val="4800"/>
              <a:buNone/>
              <a:defRPr sz="6400"/>
            </a:lvl7pPr>
            <a:lvl8pPr lvl="7" algn="r">
              <a:spcBef>
                <a:spcPts val="0"/>
              </a:spcBef>
              <a:spcAft>
                <a:spcPts val="0"/>
              </a:spcAft>
              <a:buSzPts val="4800"/>
              <a:buNone/>
              <a:defRPr sz="6400"/>
            </a:lvl8pPr>
            <a:lvl9pPr lvl="8" algn="r">
              <a:spcBef>
                <a:spcPts val="0"/>
              </a:spcBef>
              <a:spcAft>
                <a:spcPts val="0"/>
              </a:spcAft>
              <a:buSzPts val="4800"/>
              <a:buNone/>
              <a:defRPr sz="6400"/>
            </a:lvl9pPr>
          </a:lstStyle>
          <a:p>
            <a:endParaRPr/>
          </a:p>
        </p:txBody>
      </p:sp>
      <p:grpSp>
        <p:nvGrpSpPr>
          <p:cNvPr id="1011" name="Google Shape;1011;p8"/>
          <p:cNvGrpSpPr/>
          <p:nvPr/>
        </p:nvGrpSpPr>
        <p:grpSpPr>
          <a:xfrm>
            <a:off x="-1507308" y="5409716"/>
            <a:ext cx="6323080" cy="2851844"/>
            <a:chOff x="5619200" y="4458200"/>
            <a:chExt cx="1647150" cy="742900"/>
          </a:xfrm>
        </p:grpSpPr>
        <p:sp>
          <p:nvSpPr>
            <p:cNvPr id="1012" name="Google Shape;1012;p8"/>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13" name="Google Shape;1013;p8"/>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14" name="Google Shape;1014;p8"/>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15" name="Google Shape;1015;p8"/>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16" name="Google Shape;1016;p8"/>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017" name="Google Shape;1017;p8"/>
          <p:cNvGrpSpPr/>
          <p:nvPr/>
        </p:nvGrpSpPr>
        <p:grpSpPr>
          <a:xfrm rot="2025103">
            <a:off x="5157543" y="5787399"/>
            <a:ext cx="1555924" cy="2455515"/>
            <a:chOff x="322650" y="2571325"/>
            <a:chExt cx="573100" cy="904450"/>
          </a:xfrm>
        </p:grpSpPr>
        <p:sp>
          <p:nvSpPr>
            <p:cNvPr id="1018" name="Google Shape;1018;p8"/>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19" name="Google Shape;1019;p8"/>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0" name="Google Shape;1020;p8"/>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1" name="Google Shape;1021;p8"/>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2" name="Google Shape;1022;p8"/>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3" name="Google Shape;1023;p8"/>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4" name="Google Shape;1024;p8"/>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025" name="Google Shape;1025;p8"/>
          <p:cNvGrpSpPr/>
          <p:nvPr/>
        </p:nvGrpSpPr>
        <p:grpSpPr>
          <a:xfrm>
            <a:off x="5797117" y="126984"/>
            <a:ext cx="933933" cy="848100"/>
            <a:chOff x="3652400" y="3788700"/>
            <a:chExt cx="700450" cy="636075"/>
          </a:xfrm>
        </p:grpSpPr>
        <p:sp>
          <p:nvSpPr>
            <p:cNvPr id="1026" name="Google Shape;1026;p8"/>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7" name="Google Shape;1027;p8"/>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8" name="Google Shape;1028;p8"/>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29" name="Google Shape;1029;p8"/>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0" name="Google Shape;1030;p8"/>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1" name="Google Shape;1031;p8"/>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2" name="Google Shape;1032;p8"/>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3" name="Google Shape;1033;p8"/>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4" name="Google Shape;1034;p8"/>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5" name="Google Shape;1035;p8"/>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6" name="Google Shape;1036;p8"/>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7" name="Google Shape;1037;p8"/>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8" name="Google Shape;1038;p8"/>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39" name="Google Shape;1039;p8"/>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40" name="Google Shape;1040;p8"/>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041" name="Google Shape;1041;p8"/>
          <p:cNvGrpSpPr/>
          <p:nvPr/>
        </p:nvGrpSpPr>
        <p:grpSpPr>
          <a:xfrm>
            <a:off x="-281121" y="3555296"/>
            <a:ext cx="1385928" cy="3781401"/>
            <a:chOff x="10084800" y="4174013"/>
            <a:chExt cx="585175" cy="1594900"/>
          </a:xfrm>
        </p:grpSpPr>
        <p:sp>
          <p:nvSpPr>
            <p:cNvPr id="1042" name="Google Shape;1042;p8"/>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043" name="Google Shape;1043;p8"/>
            <p:cNvGrpSpPr/>
            <p:nvPr/>
          </p:nvGrpSpPr>
          <p:grpSpPr>
            <a:xfrm>
              <a:off x="10084800" y="4174013"/>
              <a:ext cx="585175" cy="1594900"/>
              <a:chOff x="1833925" y="1604075"/>
              <a:chExt cx="585175" cy="1594900"/>
            </a:xfrm>
          </p:grpSpPr>
          <p:sp>
            <p:nvSpPr>
              <p:cNvPr id="1044" name="Google Shape;1044;p8"/>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45" name="Google Shape;1045;p8"/>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46" name="Google Shape;1046;p8"/>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47" name="Google Shape;1047;p8"/>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48" name="Google Shape;1048;p8"/>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49" name="Google Shape;1049;p8"/>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0" name="Google Shape;1050;p8"/>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1" name="Google Shape;1051;p8"/>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2" name="Google Shape;1052;p8"/>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3" name="Google Shape;1053;p8"/>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4" name="Google Shape;1054;p8"/>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5" name="Google Shape;1055;p8"/>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56" name="Google Shape;1056;p8"/>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7"/>
        <p:cNvGrpSpPr/>
        <p:nvPr/>
      </p:nvGrpSpPr>
      <p:grpSpPr>
        <a:xfrm>
          <a:off x="0" y="0"/>
          <a:ext cx="0" cy="0"/>
          <a:chOff x="0" y="0"/>
          <a:chExt cx="0" cy="0"/>
        </a:xfrm>
      </p:grpSpPr>
      <p:sp>
        <p:nvSpPr>
          <p:cNvPr id="1058" name="Google Shape;1058;p9"/>
          <p:cNvSpPr txBox="1">
            <a:spLocks noGrp="1"/>
          </p:cNvSpPr>
          <p:nvPr>
            <p:ph type="title"/>
          </p:nvPr>
        </p:nvSpPr>
        <p:spPr>
          <a:xfrm>
            <a:off x="952400" y="2342884"/>
            <a:ext cx="4146400" cy="1976400"/>
          </a:xfrm>
          <a:prstGeom prst="rect">
            <a:avLst/>
          </a:prstGeom>
        </p:spPr>
        <p:txBody>
          <a:bodyPr spcFirstLastPara="1" wrap="square" lIns="91425" tIns="91425" rIns="91425" bIns="91425" anchor="b" anchorCtr="0">
            <a:noAutofit/>
          </a:bodyPr>
          <a:lstStyle>
            <a:lvl1pPr lvl="0">
              <a:spcBef>
                <a:spcPts val="0"/>
              </a:spcBef>
              <a:spcAft>
                <a:spcPts val="0"/>
              </a:spcAft>
              <a:buSzPts val="3700"/>
              <a:buNone/>
              <a:defRPr sz="4935" b="1"/>
            </a:lvl1pPr>
            <a:lvl2pPr lvl="1" algn="ctr">
              <a:spcBef>
                <a:spcPts val="0"/>
              </a:spcBef>
              <a:spcAft>
                <a:spcPts val="0"/>
              </a:spcAft>
              <a:buSzPts val="3700"/>
              <a:buNone/>
              <a:defRPr sz="4935"/>
            </a:lvl2pPr>
            <a:lvl3pPr lvl="2" algn="ctr">
              <a:spcBef>
                <a:spcPts val="0"/>
              </a:spcBef>
              <a:spcAft>
                <a:spcPts val="0"/>
              </a:spcAft>
              <a:buSzPts val="3700"/>
              <a:buNone/>
              <a:defRPr sz="4935"/>
            </a:lvl3pPr>
            <a:lvl4pPr lvl="3" algn="ctr">
              <a:spcBef>
                <a:spcPts val="0"/>
              </a:spcBef>
              <a:spcAft>
                <a:spcPts val="0"/>
              </a:spcAft>
              <a:buSzPts val="3700"/>
              <a:buNone/>
              <a:defRPr sz="4935"/>
            </a:lvl4pPr>
            <a:lvl5pPr lvl="4" algn="ctr">
              <a:spcBef>
                <a:spcPts val="0"/>
              </a:spcBef>
              <a:spcAft>
                <a:spcPts val="0"/>
              </a:spcAft>
              <a:buSzPts val="3700"/>
              <a:buNone/>
              <a:defRPr sz="4935"/>
            </a:lvl5pPr>
            <a:lvl6pPr lvl="5" algn="ctr">
              <a:spcBef>
                <a:spcPts val="0"/>
              </a:spcBef>
              <a:spcAft>
                <a:spcPts val="0"/>
              </a:spcAft>
              <a:buSzPts val="3700"/>
              <a:buNone/>
              <a:defRPr sz="4935"/>
            </a:lvl6pPr>
            <a:lvl7pPr lvl="6" algn="ctr">
              <a:spcBef>
                <a:spcPts val="0"/>
              </a:spcBef>
              <a:spcAft>
                <a:spcPts val="0"/>
              </a:spcAft>
              <a:buSzPts val="3700"/>
              <a:buNone/>
              <a:defRPr sz="4935"/>
            </a:lvl7pPr>
            <a:lvl8pPr lvl="7" algn="ctr">
              <a:spcBef>
                <a:spcPts val="0"/>
              </a:spcBef>
              <a:spcAft>
                <a:spcPts val="0"/>
              </a:spcAft>
              <a:buSzPts val="3700"/>
              <a:buNone/>
              <a:defRPr sz="4935"/>
            </a:lvl8pPr>
            <a:lvl9pPr lvl="8" algn="ctr">
              <a:spcBef>
                <a:spcPts val="0"/>
              </a:spcBef>
              <a:spcAft>
                <a:spcPts val="0"/>
              </a:spcAft>
              <a:buSzPts val="3700"/>
              <a:buNone/>
              <a:defRPr sz="4935"/>
            </a:lvl9pPr>
          </a:lstStyle>
          <a:p>
            <a:endParaRPr/>
          </a:p>
        </p:txBody>
      </p:sp>
      <p:sp>
        <p:nvSpPr>
          <p:cNvPr id="1059" name="Google Shape;1059;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1060" name="Google Shape;1060;p9"/>
          <p:cNvGrpSpPr/>
          <p:nvPr/>
        </p:nvGrpSpPr>
        <p:grpSpPr>
          <a:xfrm rot="10800000" flipH="1">
            <a:off x="2018311" y="-939341"/>
            <a:ext cx="8811155" cy="2947233"/>
            <a:chOff x="5619200" y="4458200"/>
            <a:chExt cx="1647150" cy="742900"/>
          </a:xfrm>
        </p:grpSpPr>
        <p:sp>
          <p:nvSpPr>
            <p:cNvPr id="1061" name="Google Shape;1061;p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2" name="Google Shape;1062;p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3" name="Google Shape;1063;p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4" name="Google Shape;1064;p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5" name="Google Shape;1065;p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066" name="Google Shape;1066;p9"/>
          <p:cNvSpPr/>
          <p:nvPr/>
        </p:nvSpPr>
        <p:spPr>
          <a:xfrm rot="-10000102">
            <a:off x="10183119" y="-260364"/>
            <a:ext cx="2669961" cy="2387180"/>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067" name="Google Shape;1067;p9"/>
          <p:cNvGrpSpPr/>
          <p:nvPr/>
        </p:nvGrpSpPr>
        <p:grpSpPr>
          <a:xfrm>
            <a:off x="-984116" y="4997727"/>
            <a:ext cx="8426008" cy="3238173"/>
            <a:chOff x="4178350" y="2375050"/>
            <a:chExt cx="938350" cy="515775"/>
          </a:xfrm>
        </p:grpSpPr>
        <p:sp>
          <p:nvSpPr>
            <p:cNvPr id="1068" name="Google Shape;1068;p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69" name="Google Shape;1069;p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0" name="Google Shape;1070;p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1" name="Google Shape;1071;p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2" name="Google Shape;1072;p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3" name="Google Shape;1073;p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4" name="Google Shape;1074;p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075" name="Google Shape;1075;p9"/>
          <p:cNvGrpSpPr/>
          <p:nvPr/>
        </p:nvGrpSpPr>
        <p:grpSpPr>
          <a:xfrm rot="-1665452" flipH="1">
            <a:off x="5504344" y="4870211"/>
            <a:ext cx="3550076" cy="3771536"/>
            <a:chOff x="4159600" y="887163"/>
            <a:chExt cx="1265600" cy="1344550"/>
          </a:xfrm>
        </p:grpSpPr>
        <p:sp>
          <p:nvSpPr>
            <p:cNvPr id="1076" name="Google Shape;1076;p9"/>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7" name="Google Shape;1077;p9"/>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8" name="Google Shape;1078;p9"/>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79" name="Google Shape;1079;p9"/>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0" name="Google Shape;1080;p9"/>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1" name="Google Shape;1081;p9"/>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2" name="Google Shape;1082;p9"/>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3" name="Google Shape;1083;p9"/>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4" name="Google Shape;1084;p9"/>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5" name="Google Shape;1085;p9"/>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6" name="Google Shape;1086;p9"/>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7" name="Google Shape;1087;p9"/>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8" name="Google Shape;1088;p9"/>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89" name="Google Shape;1089;p9"/>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0" name="Google Shape;1090;p9"/>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1" name="Google Shape;1091;p9"/>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2" name="Google Shape;1092;p9"/>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3" name="Google Shape;1093;p9"/>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4" name="Google Shape;1094;p9"/>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5" name="Google Shape;1095;p9"/>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6" name="Google Shape;1096;p9"/>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7" name="Google Shape;1097;p9"/>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8" name="Google Shape;1098;p9"/>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099" name="Google Shape;1099;p9"/>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0" name="Google Shape;1100;p9"/>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1" name="Google Shape;1101;p9"/>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2" name="Google Shape;1102;p9"/>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3" name="Google Shape;1103;p9"/>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4" name="Google Shape;1104;p9"/>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5" name="Google Shape;1105;p9"/>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6" name="Google Shape;1106;p9"/>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7" name="Google Shape;1107;p9"/>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8" name="Google Shape;1108;p9"/>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09" name="Google Shape;1109;p9"/>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0" name="Google Shape;1110;p9"/>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1" name="Google Shape;1111;p9"/>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2" name="Google Shape;1112;p9"/>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3" name="Google Shape;1113;p9"/>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4" name="Google Shape;1114;p9"/>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5" name="Google Shape;1115;p9"/>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6" name="Google Shape;1116;p9"/>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7" name="Google Shape;1117;p9"/>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8" name="Google Shape;1118;p9"/>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19" name="Google Shape;1119;p9"/>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0" name="Google Shape;1120;p9"/>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1" name="Google Shape;1121;p9"/>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2" name="Google Shape;1122;p9"/>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3" name="Google Shape;1123;p9"/>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4" name="Google Shape;1124;p9"/>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5" name="Google Shape;1125;p9"/>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6" name="Google Shape;1126;p9"/>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7" name="Google Shape;1127;p9"/>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8" name="Google Shape;1128;p9"/>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29" name="Google Shape;1129;p9"/>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0" name="Google Shape;1130;p9"/>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1" name="Google Shape;1131;p9"/>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2" name="Google Shape;1132;p9"/>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3" name="Google Shape;1133;p9"/>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4" name="Google Shape;1134;p9"/>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5" name="Google Shape;1135;p9"/>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6" name="Google Shape;1136;p9"/>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7" name="Google Shape;1137;p9"/>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8" name="Google Shape;1138;p9"/>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39" name="Google Shape;1139;p9"/>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0" name="Google Shape;1140;p9"/>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1" name="Google Shape;1141;p9"/>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2" name="Google Shape;1142;p9"/>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3" name="Google Shape;1143;p9"/>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4" name="Google Shape;1144;p9"/>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5" name="Google Shape;1145;p9"/>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6" name="Google Shape;1146;p9"/>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7" name="Google Shape;1147;p9"/>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8" name="Google Shape;1148;p9"/>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49" name="Google Shape;1149;p9"/>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0" name="Google Shape;1150;p9"/>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1" name="Google Shape;1151;p9"/>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2" name="Google Shape;1152;p9"/>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3" name="Google Shape;1153;p9"/>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4" name="Google Shape;1154;p9"/>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5" name="Google Shape;1155;p9"/>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6" name="Google Shape;1156;p9"/>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7" name="Google Shape;1157;p9"/>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8" name="Google Shape;1158;p9"/>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59" name="Google Shape;1159;p9"/>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0" name="Google Shape;1160;p9"/>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1" name="Google Shape;1161;p9"/>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2" name="Google Shape;1162;p9"/>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3" name="Google Shape;1163;p9"/>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4" name="Google Shape;1164;p9"/>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5" name="Google Shape;1165;p9"/>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6" name="Google Shape;1166;p9"/>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7" name="Google Shape;1167;p9"/>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8" name="Google Shape;1168;p9"/>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69" name="Google Shape;1169;p9"/>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0" name="Google Shape;1170;p9"/>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1" name="Google Shape;1171;p9"/>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2" name="Google Shape;1172;p9"/>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3" name="Google Shape;1173;p9"/>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4" name="Google Shape;1174;p9"/>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5" name="Google Shape;1175;p9"/>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6" name="Google Shape;1176;p9"/>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7" name="Google Shape;1177;p9"/>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8" name="Google Shape;1178;p9"/>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79" name="Google Shape;1179;p9"/>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80" name="Google Shape;1180;p9"/>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181" name="Google Shape;1181;p9"/>
          <p:cNvGrpSpPr/>
          <p:nvPr/>
        </p:nvGrpSpPr>
        <p:grpSpPr>
          <a:xfrm rot="7513056">
            <a:off x="-482884" y="-1023777"/>
            <a:ext cx="1626629" cy="2567100"/>
            <a:chOff x="322650" y="2571325"/>
            <a:chExt cx="573100" cy="904450"/>
          </a:xfrm>
        </p:grpSpPr>
        <p:sp>
          <p:nvSpPr>
            <p:cNvPr id="1182" name="Google Shape;1182;p9"/>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83" name="Google Shape;1183;p9"/>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84" name="Google Shape;1184;p9"/>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85" name="Google Shape;1185;p9"/>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86" name="Google Shape;1186;p9"/>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87" name="Google Shape;1187;p9"/>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88" name="Google Shape;1188;p9"/>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189" name="Google Shape;1189;p9"/>
          <p:cNvGrpSpPr/>
          <p:nvPr/>
        </p:nvGrpSpPr>
        <p:grpSpPr>
          <a:xfrm rot="-9626360">
            <a:off x="1594035" y="-1283904"/>
            <a:ext cx="1470541" cy="2359369"/>
            <a:chOff x="2402100" y="3854125"/>
            <a:chExt cx="435600" cy="698825"/>
          </a:xfrm>
        </p:grpSpPr>
        <p:sp>
          <p:nvSpPr>
            <p:cNvPr id="1190" name="Google Shape;119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1" name="Google Shape;119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2" name="Google Shape;119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3" name="Google Shape;119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4" name="Google Shape;119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5" name="Google Shape;119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6" name="Google Shape;119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7" name="Google Shape;119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8" name="Google Shape;119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199" name="Google Shape;119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0" name="Google Shape;120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1" name="Google Shape;120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2" name="Google Shape;120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03" name="Google Shape;1203;p9"/>
          <p:cNvGrpSpPr/>
          <p:nvPr/>
        </p:nvGrpSpPr>
        <p:grpSpPr>
          <a:xfrm>
            <a:off x="9419639" y="5472788"/>
            <a:ext cx="731644" cy="664401"/>
            <a:chOff x="3652400" y="3788700"/>
            <a:chExt cx="700450" cy="636075"/>
          </a:xfrm>
        </p:grpSpPr>
        <p:sp>
          <p:nvSpPr>
            <p:cNvPr id="1204" name="Google Shape;1204;p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5" name="Google Shape;1205;p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6" name="Google Shape;1206;p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7" name="Google Shape;1207;p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8" name="Google Shape;1208;p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09" name="Google Shape;1209;p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0" name="Google Shape;1210;p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1" name="Google Shape;1211;p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2" name="Google Shape;1212;p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3" name="Google Shape;1213;p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4" name="Google Shape;1214;p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5" name="Google Shape;1215;p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6" name="Google Shape;1216;p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7" name="Google Shape;1217;p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18" name="Google Shape;1218;p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19" name="Google Shape;1219;p9"/>
          <p:cNvGrpSpPr/>
          <p:nvPr/>
        </p:nvGrpSpPr>
        <p:grpSpPr>
          <a:xfrm rot="-1969473">
            <a:off x="11011693" y="5152877"/>
            <a:ext cx="1470567" cy="2359332"/>
            <a:chOff x="2402100" y="3854125"/>
            <a:chExt cx="435600" cy="698825"/>
          </a:xfrm>
        </p:grpSpPr>
        <p:sp>
          <p:nvSpPr>
            <p:cNvPr id="1220" name="Google Shape;122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1" name="Google Shape;122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2" name="Google Shape;122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3" name="Google Shape;122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4" name="Google Shape;122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5" name="Google Shape;122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6" name="Google Shape;122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7" name="Google Shape;122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8" name="Google Shape;122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29" name="Google Shape;122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0" name="Google Shape;123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1" name="Google Shape;123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2" name="Google Shape;123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233" name="Google Shape;1233;p9"/>
          <p:cNvGrpSpPr/>
          <p:nvPr/>
        </p:nvGrpSpPr>
        <p:grpSpPr>
          <a:xfrm rot="-1802793">
            <a:off x="-4099" y="4104649"/>
            <a:ext cx="1385929" cy="3781452"/>
            <a:chOff x="10084800" y="4174013"/>
            <a:chExt cx="585175" cy="1594900"/>
          </a:xfrm>
        </p:grpSpPr>
        <p:sp>
          <p:nvSpPr>
            <p:cNvPr id="1234" name="Google Shape;1234;p9"/>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235" name="Google Shape;1235;p9"/>
            <p:cNvGrpSpPr/>
            <p:nvPr/>
          </p:nvGrpSpPr>
          <p:grpSpPr>
            <a:xfrm>
              <a:off x="10084800" y="4174013"/>
              <a:ext cx="585175" cy="1594900"/>
              <a:chOff x="1833925" y="1604075"/>
              <a:chExt cx="585175" cy="1594900"/>
            </a:xfrm>
          </p:grpSpPr>
          <p:sp>
            <p:nvSpPr>
              <p:cNvPr id="1236" name="Google Shape;1236;p9"/>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7" name="Google Shape;1237;p9"/>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8" name="Google Shape;1238;p9"/>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39" name="Google Shape;1239;p9"/>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0" name="Google Shape;1240;p9"/>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1" name="Google Shape;1241;p9"/>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2" name="Google Shape;1242;p9"/>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3" name="Google Shape;1243;p9"/>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4" name="Google Shape;1244;p9"/>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5" name="Google Shape;1245;p9"/>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6" name="Google Shape;1246;p9"/>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7" name="Google Shape;1247;p9"/>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48" name="Google Shape;1248;p9"/>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grpSp>
        <p:nvGrpSpPr>
          <p:cNvPr id="1249" name="Google Shape;1249;p9"/>
          <p:cNvGrpSpPr/>
          <p:nvPr/>
        </p:nvGrpSpPr>
        <p:grpSpPr>
          <a:xfrm>
            <a:off x="11331984" y="3677059"/>
            <a:ext cx="1128955" cy="1991307"/>
            <a:chOff x="2797700" y="3217325"/>
            <a:chExt cx="682725" cy="1204225"/>
          </a:xfrm>
        </p:grpSpPr>
        <p:sp>
          <p:nvSpPr>
            <p:cNvPr id="1250" name="Google Shape;1250;p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1" name="Google Shape;1251;p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2" name="Google Shape;1252;p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3" name="Google Shape;1253;p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4" name="Google Shape;1254;p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5" name="Google Shape;1255;p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6" name="Google Shape;1256;p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257" name="Google Shape;1257;p9"/>
          <p:cNvSpPr/>
          <p:nvPr/>
        </p:nvSpPr>
        <p:spPr>
          <a:xfrm>
            <a:off x="6579400" y="980384"/>
            <a:ext cx="504799" cy="422299"/>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8" name="Google Shape;1258;p9"/>
          <p:cNvSpPr/>
          <p:nvPr/>
        </p:nvSpPr>
        <p:spPr>
          <a:xfrm>
            <a:off x="10260117" y="6405667"/>
            <a:ext cx="504799" cy="422299"/>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59" name="Google Shape;1259;p9"/>
          <p:cNvSpPr txBox="1">
            <a:spLocks noGrp="1"/>
          </p:cNvSpPr>
          <p:nvPr>
            <p:ph type="subTitle" idx="1"/>
          </p:nvPr>
        </p:nvSpPr>
        <p:spPr>
          <a:xfrm>
            <a:off x="6096000" y="2571233"/>
            <a:ext cx="5143600" cy="15128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None/>
              <a:defRPr/>
            </a:lvl1pPr>
            <a:lvl2pPr lvl="1" algn="r">
              <a:spcBef>
                <a:spcPct val="427000"/>
              </a:spcBef>
              <a:spcAft>
                <a:spcPts val="0"/>
              </a:spcAft>
              <a:buSzPts val="1400"/>
              <a:buNone/>
              <a:defRPr/>
            </a:lvl2pPr>
            <a:lvl3pPr lvl="2" algn="r">
              <a:spcBef>
                <a:spcPct val="427000"/>
              </a:spcBef>
              <a:spcAft>
                <a:spcPts val="0"/>
              </a:spcAft>
              <a:buSzPts val="1400"/>
              <a:buNone/>
              <a:defRPr/>
            </a:lvl3pPr>
            <a:lvl4pPr lvl="3" algn="r">
              <a:spcBef>
                <a:spcPct val="427000"/>
              </a:spcBef>
              <a:spcAft>
                <a:spcPts val="0"/>
              </a:spcAft>
              <a:buSzPts val="1400"/>
              <a:buNone/>
              <a:defRPr/>
            </a:lvl4pPr>
            <a:lvl5pPr lvl="4" algn="r">
              <a:spcBef>
                <a:spcPct val="427000"/>
              </a:spcBef>
              <a:spcAft>
                <a:spcPts val="0"/>
              </a:spcAft>
              <a:buSzPts val="1400"/>
              <a:buNone/>
              <a:defRPr/>
            </a:lvl5pPr>
            <a:lvl6pPr lvl="5" algn="r">
              <a:spcBef>
                <a:spcPct val="427000"/>
              </a:spcBef>
              <a:spcAft>
                <a:spcPts val="0"/>
              </a:spcAft>
              <a:buSzPts val="1400"/>
              <a:buNone/>
              <a:defRPr/>
            </a:lvl6pPr>
            <a:lvl7pPr lvl="6" algn="r">
              <a:spcBef>
                <a:spcPct val="427000"/>
              </a:spcBef>
              <a:spcAft>
                <a:spcPts val="0"/>
              </a:spcAft>
              <a:buSzPts val="1400"/>
              <a:buNone/>
              <a:defRPr/>
            </a:lvl7pPr>
            <a:lvl8pPr lvl="7" algn="r">
              <a:spcBef>
                <a:spcPct val="427000"/>
              </a:spcBef>
              <a:spcAft>
                <a:spcPts val="0"/>
              </a:spcAft>
              <a:buSzPts val="1400"/>
              <a:buNone/>
              <a:defRPr/>
            </a:lvl8pPr>
            <a:lvl9pPr lvl="8" algn="r">
              <a:spcBef>
                <a:spcPct val="427000"/>
              </a:spcBef>
              <a:spcAft>
                <a:spcPts val="1600"/>
              </a:spcAft>
              <a:buSzPts val="14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0"/>
        <p:cNvGrpSpPr/>
        <p:nvPr/>
      </p:nvGrpSpPr>
      <p:grpSpPr>
        <a:xfrm>
          <a:off x="0" y="0"/>
          <a:ext cx="0" cy="0"/>
          <a:chOff x="0" y="0"/>
          <a:chExt cx="0" cy="0"/>
        </a:xfrm>
      </p:grpSpPr>
      <p:sp>
        <p:nvSpPr>
          <p:cNvPr id="1261" name="Google Shape;1261;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sp>
        <p:nvSpPr>
          <p:cNvPr id="1262" name="Google Shape;1262;p10"/>
          <p:cNvSpPr/>
          <p:nvPr/>
        </p:nvSpPr>
        <p:spPr>
          <a:xfrm>
            <a:off x="-1446107" y="6137204"/>
            <a:ext cx="3826032" cy="3733851"/>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3" name="Google Shape;1263;p10"/>
          <p:cNvSpPr txBox="1">
            <a:spLocks noGrp="1"/>
          </p:cNvSpPr>
          <p:nvPr>
            <p:ph type="title"/>
          </p:nvPr>
        </p:nvSpPr>
        <p:spPr>
          <a:xfrm>
            <a:off x="952400" y="728536"/>
            <a:ext cx="10287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64" name="Google Shape;1264;p10"/>
          <p:cNvGrpSpPr/>
          <p:nvPr/>
        </p:nvGrpSpPr>
        <p:grpSpPr>
          <a:xfrm rot="10800000">
            <a:off x="8837852" y="-617351"/>
            <a:ext cx="5992897" cy="2172104"/>
            <a:chOff x="-1068128" y="3996204"/>
            <a:chExt cx="3672418" cy="1331055"/>
          </a:xfrm>
        </p:grpSpPr>
        <p:sp>
          <p:nvSpPr>
            <p:cNvPr id="1265" name="Google Shape;1265;p10"/>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266" name="Google Shape;1266;p10"/>
            <p:cNvGrpSpPr/>
            <p:nvPr/>
          </p:nvGrpSpPr>
          <p:grpSpPr>
            <a:xfrm>
              <a:off x="-800178" y="4304942"/>
              <a:ext cx="2873315" cy="818933"/>
              <a:chOff x="-800178" y="4304942"/>
              <a:chExt cx="2873315" cy="818933"/>
            </a:xfrm>
          </p:grpSpPr>
          <p:sp>
            <p:nvSpPr>
              <p:cNvPr id="1267" name="Google Shape;1267;p10"/>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8" name="Google Shape;1268;p10"/>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69" name="Google Shape;1269;p10"/>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0" name="Google Shape;1270;p10"/>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1" name="Google Shape;1271;p10"/>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2" name="Google Shape;1272;p10"/>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3" name="Google Shape;1273;p10"/>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4" name="Google Shape;1274;p10"/>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5" name="Google Shape;1275;p10"/>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6" name="Google Shape;1276;p10"/>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7" name="Google Shape;1277;p10"/>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8" name="Google Shape;1278;p10"/>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79" name="Google Shape;1279;p10"/>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0" name="Google Shape;1280;p10"/>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1" name="Google Shape;1281;p10"/>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2" name="Google Shape;1282;p10"/>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3" name="Google Shape;1283;p10"/>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4" name="Google Shape;1284;p10"/>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5" name="Google Shape;1285;p10"/>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6" name="Google Shape;1286;p10"/>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7" name="Google Shape;1287;p10"/>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8" name="Google Shape;1288;p10"/>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89" name="Google Shape;1289;p10"/>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0" name="Google Shape;1290;p10"/>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1" name="Google Shape;1291;p10"/>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2" name="Google Shape;1292;p10"/>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3" name="Google Shape;1293;p10"/>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4" name="Google Shape;1294;p10"/>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5" name="Google Shape;1295;p10"/>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6" name="Google Shape;1296;p10"/>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7" name="Google Shape;1297;p10"/>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8" name="Google Shape;1298;p10"/>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299" name="Google Shape;1299;p10"/>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0" name="Google Shape;1300;p10"/>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1" name="Google Shape;1301;p10"/>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2" name="Google Shape;1302;p10"/>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3" name="Google Shape;1303;p10"/>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4" name="Google Shape;1304;p10"/>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5" name="Google Shape;1305;p10"/>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6" name="Google Shape;1306;p10"/>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7" name="Google Shape;1307;p10"/>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8" name="Google Shape;1308;p10"/>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09" name="Google Shape;1309;p10"/>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0" name="Google Shape;1310;p10"/>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1" name="Google Shape;1311;p10"/>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2" name="Google Shape;1312;p10"/>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3" name="Google Shape;1313;p10"/>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4" name="Google Shape;1314;p10"/>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5" name="Google Shape;1315;p10"/>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6" name="Google Shape;1316;p10"/>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7" name="Google Shape;1317;p10"/>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18" name="Google Shape;1318;p10"/>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grpSp>
        <p:nvGrpSpPr>
          <p:cNvPr id="1319" name="Google Shape;1319;p10"/>
          <p:cNvGrpSpPr/>
          <p:nvPr/>
        </p:nvGrpSpPr>
        <p:grpSpPr>
          <a:xfrm rot="1156600">
            <a:off x="-621807" y="4661645"/>
            <a:ext cx="1161495" cy="1863571"/>
            <a:chOff x="2402100" y="3854125"/>
            <a:chExt cx="435600" cy="698825"/>
          </a:xfrm>
        </p:grpSpPr>
        <p:sp>
          <p:nvSpPr>
            <p:cNvPr id="1320" name="Google Shape;1320;p10"/>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1" name="Google Shape;1321;p10"/>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2" name="Google Shape;1322;p10"/>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3" name="Google Shape;1323;p10"/>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4" name="Google Shape;1324;p10"/>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5" name="Google Shape;1325;p10"/>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6" name="Google Shape;1326;p10"/>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7" name="Google Shape;1327;p10"/>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8" name="Google Shape;1328;p10"/>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29" name="Google Shape;1329;p10"/>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0" name="Google Shape;1330;p10"/>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1" name="Google Shape;1331;p10"/>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2" name="Google Shape;1332;p10"/>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33" name="Google Shape;1333;p10"/>
          <p:cNvGrpSpPr/>
          <p:nvPr/>
        </p:nvGrpSpPr>
        <p:grpSpPr>
          <a:xfrm rot="10091607" flipH="1">
            <a:off x="7853659" y="-800453"/>
            <a:ext cx="2804480" cy="2090419"/>
            <a:chOff x="4500175" y="3779525"/>
            <a:chExt cx="1136425" cy="847075"/>
          </a:xfrm>
        </p:grpSpPr>
        <p:sp>
          <p:nvSpPr>
            <p:cNvPr id="1334" name="Google Shape;1334;p10"/>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5" name="Google Shape;1335;p10"/>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6" name="Google Shape;1336;p10"/>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7" name="Google Shape;1337;p10"/>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8" name="Google Shape;1338;p10"/>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39" name="Google Shape;1339;p10"/>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0" name="Google Shape;1340;p10"/>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1" name="Google Shape;1341;p10"/>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2" name="Google Shape;1342;p10"/>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3" name="Google Shape;1343;p10"/>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4" name="Google Shape;1344;p10"/>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45" name="Google Shape;1345;p10"/>
          <p:cNvGrpSpPr/>
          <p:nvPr/>
        </p:nvGrpSpPr>
        <p:grpSpPr>
          <a:xfrm rot="-1341702" flipH="1">
            <a:off x="11181707" y="5678531"/>
            <a:ext cx="1139153" cy="2009297"/>
            <a:chOff x="2797700" y="3217325"/>
            <a:chExt cx="682725" cy="1204225"/>
          </a:xfrm>
        </p:grpSpPr>
        <p:sp>
          <p:nvSpPr>
            <p:cNvPr id="1346" name="Google Shape;1346;p10"/>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7" name="Google Shape;1347;p10"/>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8" name="Google Shape;1348;p10"/>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49" name="Google Shape;1349;p10"/>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0" name="Google Shape;1350;p10"/>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1" name="Google Shape;1351;p10"/>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2" name="Google Shape;1352;p10"/>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53" name="Google Shape;1353;p10"/>
          <p:cNvGrpSpPr/>
          <p:nvPr/>
        </p:nvGrpSpPr>
        <p:grpSpPr>
          <a:xfrm>
            <a:off x="1286751" y="6201800"/>
            <a:ext cx="813767" cy="556467"/>
            <a:chOff x="364525" y="2023775"/>
            <a:chExt cx="610325" cy="417350"/>
          </a:xfrm>
        </p:grpSpPr>
        <p:sp>
          <p:nvSpPr>
            <p:cNvPr id="1354" name="Google Shape;1354;p10"/>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5" name="Google Shape;1355;p10"/>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6" name="Google Shape;1356;p10"/>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7" name="Google Shape;1357;p10"/>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8" name="Google Shape;1358;p10"/>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59" name="Google Shape;1359;p10"/>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0" name="Google Shape;1360;p10"/>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1" name="Google Shape;1361;p10"/>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2"/>
        <p:cNvGrpSpPr/>
        <p:nvPr/>
      </p:nvGrpSpPr>
      <p:grpSpPr>
        <a:xfrm>
          <a:off x="0" y="0"/>
          <a:ext cx="0" cy="0"/>
          <a:chOff x="0" y="0"/>
          <a:chExt cx="0" cy="0"/>
        </a:xfrm>
      </p:grpSpPr>
      <p:sp>
        <p:nvSpPr>
          <p:cNvPr id="1363" name="Google Shape;1363;p11"/>
          <p:cNvSpPr txBox="1">
            <a:spLocks noGrp="1"/>
          </p:cNvSpPr>
          <p:nvPr>
            <p:ph type="title" hasCustomPrompt="1"/>
          </p:nvPr>
        </p:nvSpPr>
        <p:spPr>
          <a:xfrm>
            <a:off x="952400" y="1474833"/>
            <a:ext cx="10287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9600" b="1"/>
            </a:lvl1pPr>
            <a:lvl2pPr lvl="1" algn="ctr">
              <a:spcBef>
                <a:spcPts val="0"/>
              </a:spcBef>
              <a:spcAft>
                <a:spcPts val="0"/>
              </a:spcAft>
              <a:buSzPts val="11300"/>
              <a:buNone/>
              <a:defRPr sz="15065"/>
            </a:lvl2pPr>
            <a:lvl3pPr lvl="2" algn="ctr">
              <a:spcBef>
                <a:spcPts val="0"/>
              </a:spcBef>
              <a:spcAft>
                <a:spcPts val="0"/>
              </a:spcAft>
              <a:buSzPts val="11300"/>
              <a:buNone/>
              <a:defRPr sz="15065"/>
            </a:lvl3pPr>
            <a:lvl4pPr lvl="3" algn="ctr">
              <a:spcBef>
                <a:spcPts val="0"/>
              </a:spcBef>
              <a:spcAft>
                <a:spcPts val="0"/>
              </a:spcAft>
              <a:buSzPts val="11300"/>
              <a:buNone/>
              <a:defRPr sz="15065"/>
            </a:lvl4pPr>
            <a:lvl5pPr lvl="4" algn="ctr">
              <a:spcBef>
                <a:spcPts val="0"/>
              </a:spcBef>
              <a:spcAft>
                <a:spcPts val="0"/>
              </a:spcAft>
              <a:buSzPts val="11300"/>
              <a:buNone/>
              <a:defRPr sz="15065"/>
            </a:lvl5pPr>
            <a:lvl6pPr lvl="5" algn="ctr">
              <a:spcBef>
                <a:spcPts val="0"/>
              </a:spcBef>
              <a:spcAft>
                <a:spcPts val="0"/>
              </a:spcAft>
              <a:buSzPts val="11300"/>
              <a:buNone/>
              <a:defRPr sz="15065"/>
            </a:lvl6pPr>
            <a:lvl7pPr lvl="6" algn="ctr">
              <a:spcBef>
                <a:spcPts val="0"/>
              </a:spcBef>
              <a:spcAft>
                <a:spcPts val="0"/>
              </a:spcAft>
              <a:buSzPts val="11300"/>
              <a:buNone/>
              <a:defRPr sz="15065"/>
            </a:lvl7pPr>
            <a:lvl8pPr lvl="7" algn="ctr">
              <a:spcBef>
                <a:spcPts val="0"/>
              </a:spcBef>
              <a:spcAft>
                <a:spcPts val="0"/>
              </a:spcAft>
              <a:buSzPts val="11300"/>
              <a:buNone/>
              <a:defRPr sz="15065"/>
            </a:lvl8pPr>
            <a:lvl9pPr lvl="8" algn="ctr">
              <a:spcBef>
                <a:spcPts val="0"/>
              </a:spcBef>
              <a:spcAft>
                <a:spcPts val="0"/>
              </a:spcAft>
              <a:buSzPts val="11300"/>
              <a:buNone/>
              <a:defRPr sz="15065"/>
            </a:lvl9pPr>
          </a:lstStyle>
          <a:p>
            <a:r>
              <a:t>xx%</a:t>
            </a:r>
          </a:p>
        </p:txBody>
      </p:sp>
      <p:sp>
        <p:nvSpPr>
          <p:cNvPr id="1364" name="Google Shape;1364;p11"/>
          <p:cNvSpPr txBox="1">
            <a:spLocks noGrp="1"/>
          </p:cNvSpPr>
          <p:nvPr>
            <p:ph type="body" idx="1"/>
          </p:nvPr>
        </p:nvSpPr>
        <p:spPr>
          <a:xfrm>
            <a:off x="952400" y="3860067"/>
            <a:ext cx="10287200" cy="1734400"/>
          </a:xfrm>
          <a:prstGeom prst="rect">
            <a:avLst/>
          </a:prstGeom>
        </p:spPr>
        <p:txBody>
          <a:bodyPr spcFirstLastPara="1" wrap="square" lIns="91425" tIns="91425" rIns="91425" bIns="91425" anchor="t" anchorCtr="0">
            <a:noAutofit/>
          </a:bodyPr>
          <a:lstStyle>
            <a:lvl1pPr marL="609600" lvl="0" indent="-440055" algn="ctr">
              <a:spcBef>
                <a:spcPts val="0"/>
              </a:spcBef>
              <a:spcAft>
                <a:spcPts val="0"/>
              </a:spcAft>
              <a:buSzPts val="1600"/>
              <a:buChar char="●"/>
              <a:defRPr sz="2135"/>
            </a:lvl1pPr>
            <a:lvl2pPr marL="1219200" lvl="1" indent="-363855" algn="ctr">
              <a:spcBef>
                <a:spcPct val="427000"/>
              </a:spcBef>
              <a:spcAft>
                <a:spcPts val="0"/>
              </a:spcAft>
              <a:buSzPts val="700"/>
              <a:buChar char="○"/>
              <a:defRPr sz="935"/>
            </a:lvl2pPr>
            <a:lvl3pPr marL="1828800" lvl="2" indent="-363855" algn="ctr">
              <a:spcBef>
                <a:spcPct val="427000"/>
              </a:spcBef>
              <a:spcAft>
                <a:spcPts val="0"/>
              </a:spcAft>
              <a:buSzPts val="700"/>
              <a:buChar char="■"/>
              <a:defRPr sz="935"/>
            </a:lvl3pPr>
            <a:lvl4pPr marL="2438400" lvl="3" indent="-363855" algn="ctr">
              <a:spcBef>
                <a:spcPct val="427000"/>
              </a:spcBef>
              <a:spcAft>
                <a:spcPts val="0"/>
              </a:spcAft>
              <a:buSzPts val="700"/>
              <a:buChar char="●"/>
              <a:defRPr sz="935"/>
            </a:lvl4pPr>
            <a:lvl5pPr marL="3048000" lvl="4" indent="-363855" algn="ctr">
              <a:spcBef>
                <a:spcPct val="427000"/>
              </a:spcBef>
              <a:spcAft>
                <a:spcPts val="0"/>
              </a:spcAft>
              <a:buSzPts val="700"/>
              <a:buChar char="○"/>
              <a:defRPr sz="935"/>
            </a:lvl5pPr>
            <a:lvl6pPr marL="3657600" lvl="5" indent="-363855" algn="ctr">
              <a:spcBef>
                <a:spcPct val="427000"/>
              </a:spcBef>
              <a:spcAft>
                <a:spcPts val="0"/>
              </a:spcAft>
              <a:buSzPts val="700"/>
              <a:buChar char="■"/>
              <a:defRPr sz="935"/>
            </a:lvl6pPr>
            <a:lvl7pPr marL="4267200" lvl="6" indent="-363855" algn="ctr">
              <a:spcBef>
                <a:spcPct val="427000"/>
              </a:spcBef>
              <a:spcAft>
                <a:spcPts val="0"/>
              </a:spcAft>
              <a:buSzPts val="700"/>
              <a:buChar char="●"/>
              <a:defRPr sz="935"/>
            </a:lvl7pPr>
            <a:lvl8pPr marL="4876800" lvl="7" indent="-363855" algn="ctr">
              <a:spcBef>
                <a:spcPct val="427000"/>
              </a:spcBef>
              <a:spcAft>
                <a:spcPts val="0"/>
              </a:spcAft>
              <a:buSzPts val="700"/>
              <a:buChar char="○"/>
              <a:defRPr sz="935"/>
            </a:lvl8pPr>
            <a:lvl9pPr marL="5486400" lvl="8" indent="-363855" algn="ctr">
              <a:spcBef>
                <a:spcPct val="427000"/>
              </a:spcBef>
              <a:spcAft>
                <a:spcPts val="1600"/>
              </a:spcAft>
              <a:buSzPts val="700"/>
              <a:buChar char="■"/>
              <a:defRPr sz="935"/>
            </a:lvl9pPr>
          </a:lstStyle>
          <a:p>
            <a:endParaRPr/>
          </a:p>
        </p:txBody>
      </p:sp>
      <p:sp>
        <p:nvSpPr>
          <p:cNvPr id="1365" name="Google Shape;1365;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solidFill>
                <a:schemeClr val="dk1"/>
              </a:solidFill>
            </a:endParaRPr>
          </a:p>
        </p:txBody>
      </p:sp>
      <p:grpSp>
        <p:nvGrpSpPr>
          <p:cNvPr id="1366" name="Google Shape;1366;p11"/>
          <p:cNvGrpSpPr/>
          <p:nvPr/>
        </p:nvGrpSpPr>
        <p:grpSpPr>
          <a:xfrm>
            <a:off x="-1860481" y="4092840"/>
            <a:ext cx="7852513" cy="3541652"/>
            <a:chOff x="5619200" y="4458200"/>
            <a:chExt cx="1647150" cy="742900"/>
          </a:xfrm>
        </p:grpSpPr>
        <p:sp>
          <p:nvSpPr>
            <p:cNvPr id="1367" name="Google Shape;1367;p11"/>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8" name="Google Shape;1368;p11"/>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69" name="Google Shape;1369;p11"/>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0" name="Google Shape;1370;p11"/>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1" name="Google Shape;1371;p11"/>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72" name="Google Shape;1372;p11"/>
          <p:cNvGrpSpPr/>
          <p:nvPr/>
        </p:nvGrpSpPr>
        <p:grpSpPr>
          <a:xfrm rot="10800000">
            <a:off x="-607795" y="-630915"/>
            <a:ext cx="1974816" cy="3326320"/>
            <a:chOff x="3026750" y="1552825"/>
            <a:chExt cx="1108700" cy="1867600"/>
          </a:xfrm>
        </p:grpSpPr>
        <p:sp>
          <p:nvSpPr>
            <p:cNvPr id="1373" name="Google Shape;1373;p11"/>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4" name="Google Shape;1374;p11"/>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5" name="Google Shape;1375;p11"/>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6" name="Google Shape;1376;p11"/>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7" name="Google Shape;1377;p11"/>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8" name="Google Shape;1378;p11"/>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79" name="Google Shape;1379;p11"/>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0" name="Google Shape;1380;p11"/>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1" name="Google Shape;1381;p11"/>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2" name="Google Shape;1382;p11"/>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3" name="Google Shape;1383;p11"/>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4" name="Google Shape;1384;p11"/>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5" name="Google Shape;1385;p11"/>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6" name="Google Shape;1386;p11"/>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7" name="Google Shape;1387;p11"/>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8" name="Google Shape;1388;p11"/>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89" name="Google Shape;1389;p11"/>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0" name="Google Shape;1390;p11"/>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1" name="Google Shape;1391;p11"/>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392" name="Google Shape;1392;p11"/>
          <p:cNvGrpSpPr/>
          <p:nvPr/>
        </p:nvGrpSpPr>
        <p:grpSpPr>
          <a:xfrm rot="10800000" flipH="1">
            <a:off x="7554785" y="-726539"/>
            <a:ext cx="5437425" cy="3238173"/>
            <a:chOff x="4178350" y="2375050"/>
            <a:chExt cx="938350" cy="515775"/>
          </a:xfrm>
        </p:grpSpPr>
        <p:sp>
          <p:nvSpPr>
            <p:cNvPr id="1393" name="Google Shape;1393;p11"/>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4" name="Google Shape;1394;p11"/>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5" name="Google Shape;1395;p11"/>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6" name="Google Shape;1396;p11"/>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7" name="Google Shape;1397;p11"/>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8" name="Google Shape;1398;p11"/>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399" name="Google Shape;1399;p11"/>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400" name="Google Shape;1400;p11"/>
          <p:cNvGrpSpPr/>
          <p:nvPr/>
        </p:nvGrpSpPr>
        <p:grpSpPr>
          <a:xfrm rot="-8303019">
            <a:off x="10065168" y="402177"/>
            <a:ext cx="3550049" cy="3771507"/>
            <a:chOff x="4159600" y="887163"/>
            <a:chExt cx="1265600" cy="1344550"/>
          </a:xfrm>
        </p:grpSpPr>
        <p:sp>
          <p:nvSpPr>
            <p:cNvPr id="1401" name="Google Shape;1401;p11"/>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2" name="Google Shape;1402;p11"/>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3" name="Google Shape;1403;p11"/>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4" name="Google Shape;1404;p11"/>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5" name="Google Shape;1405;p11"/>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6" name="Google Shape;1406;p11"/>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7" name="Google Shape;1407;p11"/>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8" name="Google Shape;1408;p11"/>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09" name="Google Shape;1409;p11"/>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0" name="Google Shape;1410;p11"/>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1" name="Google Shape;1411;p11"/>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2" name="Google Shape;1412;p11"/>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3" name="Google Shape;1413;p11"/>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4" name="Google Shape;1414;p11"/>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5" name="Google Shape;1415;p11"/>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6" name="Google Shape;1416;p11"/>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7" name="Google Shape;1417;p11"/>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8" name="Google Shape;1418;p11"/>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19" name="Google Shape;1419;p11"/>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0" name="Google Shape;1420;p11"/>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1" name="Google Shape;1421;p11"/>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2" name="Google Shape;1422;p11"/>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3" name="Google Shape;1423;p11"/>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4" name="Google Shape;1424;p11"/>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5" name="Google Shape;1425;p11"/>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6" name="Google Shape;1426;p11"/>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7" name="Google Shape;1427;p11"/>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8" name="Google Shape;1428;p11"/>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29" name="Google Shape;1429;p11"/>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0" name="Google Shape;1430;p11"/>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1" name="Google Shape;1431;p11"/>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2" name="Google Shape;1432;p11"/>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3" name="Google Shape;1433;p11"/>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4" name="Google Shape;1434;p11"/>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5" name="Google Shape;1435;p11"/>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6" name="Google Shape;1436;p11"/>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7" name="Google Shape;1437;p11"/>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8" name="Google Shape;1438;p11"/>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39" name="Google Shape;1439;p11"/>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0" name="Google Shape;1440;p11"/>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1" name="Google Shape;1441;p11"/>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2" name="Google Shape;1442;p11"/>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3" name="Google Shape;1443;p11"/>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4" name="Google Shape;1444;p11"/>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5" name="Google Shape;1445;p11"/>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6" name="Google Shape;1446;p11"/>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7" name="Google Shape;1447;p11"/>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8" name="Google Shape;1448;p11"/>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49" name="Google Shape;1449;p11"/>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0" name="Google Shape;1450;p11"/>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1" name="Google Shape;1451;p11"/>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2" name="Google Shape;1452;p11"/>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3" name="Google Shape;1453;p11"/>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4" name="Google Shape;1454;p11"/>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5" name="Google Shape;1455;p11"/>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6" name="Google Shape;1456;p11"/>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7" name="Google Shape;1457;p11"/>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8" name="Google Shape;1458;p11"/>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59" name="Google Shape;1459;p11"/>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0" name="Google Shape;1460;p11"/>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1" name="Google Shape;1461;p11"/>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2" name="Google Shape;1462;p11"/>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3" name="Google Shape;1463;p11"/>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4" name="Google Shape;1464;p11"/>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5" name="Google Shape;1465;p11"/>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6" name="Google Shape;1466;p11"/>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7" name="Google Shape;1467;p11"/>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8" name="Google Shape;1468;p11"/>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69" name="Google Shape;1469;p11"/>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0" name="Google Shape;1470;p11"/>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1" name="Google Shape;1471;p11"/>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2" name="Google Shape;1472;p11"/>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3" name="Google Shape;1473;p11"/>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4" name="Google Shape;1474;p11"/>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5" name="Google Shape;1475;p11"/>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6" name="Google Shape;1476;p11"/>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7" name="Google Shape;1477;p11"/>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8" name="Google Shape;1478;p11"/>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79" name="Google Shape;1479;p11"/>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0" name="Google Shape;1480;p11"/>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1" name="Google Shape;1481;p11"/>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2" name="Google Shape;1482;p11"/>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3" name="Google Shape;1483;p11"/>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4" name="Google Shape;1484;p11"/>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5" name="Google Shape;1485;p11"/>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6" name="Google Shape;1486;p11"/>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7" name="Google Shape;1487;p11"/>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8" name="Google Shape;1488;p11"/>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89" name="Google Shape;1489;p11"/>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0" name="Google Shape;1490;p11"/>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1" name="Google Shape;1491;p11"/>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2" name="Google Shape;1492;p11"/>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3" name="Google Shape;1493;p11"/>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4" name="Google Shape;1494;p11"/>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5" name="Google Shape;1495;p11"/>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6" name="Google Shape;1496;p11"/>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7" name="Google Shape;1497;p11"/>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8" name="Google Shape;1498;p11"/>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499" name="Google Shape;1499;p11"/>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0" name="Google Shape;1500;p11"/>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1" name="Google Shape;1501;p11"/>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2" name="Google Shape;1502;p11"/>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3" name="Google Shape;1503;p11"/>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4" name="Google Shape;1504;p11"/>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5" name="Google Shape;1505;p11"/>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506" name="Google Shape;1506;p11"/>
          <p:cNvSpPr/>
          <p:nvPr/>
        </p:nvSpPr>
        <p:spPr>
          <a:xfrm rot="900256">
            <a:off x="5443597" y="5279660"/>
            <a:ext cx="2335523" cy="2088101"/>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507" name="Google Shape;1507;p11"/>
          <p:cNvGrpSpPr/>
          <p:nvPr/>
        </p:nvGrpSpPr>
        <p:grpSpPr>
          <a:xfrm rot="10800000">
            <a:off x="6662596" y="-984599"/>
            <a:ext cx="1346937" cy="2125579"/>
            <a:chOff x="322650" y="2571325"/>
            <a:chExt cx="573100" cy="904450"/>
          </a:xfrm>
        </p:grpSpPr>
        <p:sp>
          <p:nvSpPr>
            <p:cNvPr id="1508" name="Google Shape;1508;p11"/>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09" name="Google Shape;1509;p11"/>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0" name="Google Shape;1510;p11"/>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1" name="Google Shape;1511;p11"/>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2" name="Google Shape;1512;p11"/>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3" name="Google Shape;1513;p11"/>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4" name="Google Shape;1514;p11"/>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15" name="Google Shape;1515;p11"/>
          <p:cNvGrpSpPr/>
          <p:nvPr/>
        </p:nvGrpSpPr>
        <p:grpSpPr>
          <a:xfrm>
            <a:off x="485417" y="3530584"/>
            <a:ext cx="933933" cy="848100"/>
            <a:chOff x="3652400" y="3788700"/>
            <a:chExt cx="700450" cy="636075"/>
          </a:xfrm>
        </p:grpSpPr>
        <p:sp>
          <p:nvSpPr>
            <p:cNvPr id="1516" name="Google Shape;1516;p11"/>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7" name="Google Shape;1517;p11"/>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8" name="Google Shape;1518;p11"/>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19" name="Google Shape;1519;p11"/>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0" name="Google Shape;1520;p11"/>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1" name="Google Shape;1521;p11"/>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2" name="Google Shape;1522;p11"/>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3" name="Google Shape;1523;p11"/>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4" name="Google Shape;1524;p11"/>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5" name="Google Shape;1525;p11"/>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6" name="Google Shape;1526;p11"/>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7" name="Google Shape;1527;p11"/>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8" name="Google Shape;1528;p11"/>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29" name="Google Shape;1529;p11"/>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0" name="Google Shape;1530;p11"/>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531" name="Google Shape;1531;p11"/>
          <p:cNvSpPr/>
          <p:nvPr/>
        </p:nvSpPr>
        <p:spPr>
          <a:xfrm>
            <a:off x="2158884" y="305367"/>
            <a:ext cx="504799" cy="422299"/>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532" name="Google Shape;1532;p11"/>
          <p:cNvGrpSpPr/>
          <p:nvPr/>
        </p:nvGrpSpPr>
        <p:grpSpPr>
          <a:xfrm rot="-1403899">
            <a:off x="1206860" y="5595081"/>
            <a:ext cx="1557737" cy="2499295"/>
            <a:chOff x="2402100" y="3854125"/>
            <a:chExt cx="435600" cy="698825"/>
          </a:xfrm>
        </p:grpSpPr>
        <p:sp>
          <p:nvSpPr>
            <p:cNvPr id="1533" name="Google Shape;1533;p11"/>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4" name="Google Shape;1534;p11"/>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5" name="Google Shape;1535;p11"/>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6" name="Google Shape;1536;p11"/>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7" name="Google Shape;1537;p11"/>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8" name="Google Shape;1538;p11"/>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39" name="Google Shape;1539;p11"/>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0" name="Google Shape;1540;p11"/>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1" name="Google Shape;1541;p11"/>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2" name="Google Shape;1542;p11"/>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3" name="Google Shape;1543;p11"/>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4" name="Google Shape;1544;p11"/>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5" name="Google Shape;1545;p11"/>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1546" name="Google Shape;1546;p11"/>
          <p:cNvSpPr/>
          <p:nvPr/>
        </p:nvSpPr>
        <p:spPr>
          <a:xfrm>
            <a:off x="10791833" y="4692767"/>
            <a:ext cx="504760" cy="423184"/>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547" name="Google Shape;1547;p11"/>
          <p:cNvGrpSpPr/>
          <p:nvPr/>
        </p:nvGrpSpPr>
        <p:grpSpPr>
          <a:xfrm>
            <a:off x="9046244" y="5388559"/>
            <a:ext cx="2764864" cy="2496952"/>
            <a:chOff x="1992250" y="544500"/>
            <a:chExt cx="1080250" cy="975575"/>
          </a:xfrm>
        </p:grpSpPr>
        <p:sp>
          <p:nvSpPr>
            <p:cNvPr id="1548" name="Google Shape;1548;p11"/>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49" name="Google Shape;1549;p11"/>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50" name="Google Shape;1550;p11"/>
          <p:cNvGrpSpPr/>
          <p:nvPr/>
        </p:nvGrpSpPr>
        <p:grpSpPr>
          <a:xfrm rot="-1971140" flipH="1">
            <a:off x="10206883" y="5215931"/>
            <a:ext cx="2471965" cy="1842568"/>
            <a:chOff x="4500175" y="3779525"/>
            <a:chExt cx="1136425" cy="847075"/>
          </a:xfrm>
        </p:grpSpPr>
        <p:sp>
          <p:nvSpPr>
            <p:cNvPr id="1551" name="Google Shape;1551;p11"/>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2" name="Google Shape;1552;p11"/>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3" name="Google Shape;1553;p11"/>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4" name="Google Shape;1554;p11"/>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5" name="Google Shape;1555;p11"/>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6" name="Google Shape;1556;p11"/>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7" name="Google Shape;1557;p11"/>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8" name="Google Shape;1558;p11"/>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59" name="Google Shape;1559;p11"/>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0" name="Google Shape;1560;p11"/>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1" name="Google Shape;1561;p11"/>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562" name="Google Shape;1562;p11"/>
          <p:cNvGrpSpPr/>
          <p:nvPr/>
        </p:nvGrpSpPr>
        <p:grpSpPr>
          <a:xfrm rot="8728791">
            <a:off x="2837139" y="-530239"/>
            <a:ext cx="785977" cy="1386345"/>
            <a:chOff x="2797700" y="3217325"/>
            <a:chExt cx="682725" cy="1204225"/>
          </a:xfrm>
        </p:grpSpPr>
        <p:sp>
          <p:nvSpPr>
            <p:cNvPr id="1563" name="Google Shape;1563;p11"/>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4" name="Google Shape;1564;p11"/>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5" name="Google Shape;1565;p11"/>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6" name="Google Shape;1566;p11"/>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7" name="Google Shape;1567;p11"/>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8" name="Google Shape;1568;p11"/>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1569" name="Google Shape;1569;p11"/>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theme" Target="../theme/theme2.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image" Target="../media/image1.png"/><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3.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6.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2"/>
              </a:buClr>
              <a:buSzPts val="3700"/>
              <a:buFont typeface="Freckle Face" panose="02000506000000020004"/>
              <a:buNone/>
              <a:defRPr sz="3700">
                <a:solidFill>
                  <a:schemeClr val="dk2"/>
                </a:solidFill>
                <a:latin typeface="Freckle Face" panose="02000506000000020004"/>
                <a:ea typeface="Freckle Face" panose="02000506000000020004"/>
                <a:cs typeface="Freckle Face" panose="02000506000000020004"/>
                <a:sym typeface="Freckle Face" panose="02000506000000020004"/>
              </a:defRPr>
            </a:lvl1pPr>
            <a:lvl2pPr lvl="1">
              <a:spcBef>
                <a:spcPts val="0"/>
              </a:spcBef>
              <a:spcAft>
                <a:spcPts val="0"/>
              </a:spcAft>
              <a:buClr>
                <a:schemeClr val="dk2"/>
              </a:buClr>
              <a:buSzPts val="3700"/>
              <a:buFont typeface="Freckle Face" panose="02000506000000020004"/>
              <a:buNone/>
              <a:defRPr sz="3700">
                <a:solidFill>
                  <a:schemeClr val="dk2"/>
                </a:solidFill>
                <a:latin typeface="Freckle Face" panose="02000506000000020004"/>
                <a:ea typeface="Freckle Face" panose="02000506000000020004"/>
                <a:cs typeface="Freckle Face" panose="02000506000000020004"/>
                <a:sym typeface="Freckle Face" panose="02000506000000020004"/>
              </a:defRPr>
            </a:lvl2pPr>
            <a:lvl3pPr lvl="2">
              <a:spcBef>
                <a:spcPts val="0"/>
              </a:spcBef>
              <a:spcAft>
                <a:spcPts val="0"/>
              </a:spcAft>
              <a:buClr>
                <a:schemeClr val="dk2"/>
              </a:buClr>
              <a:buSzPts val="3700"/>
              <a:buFont typeface="Freckle Face" panose="02000506000000020004"/>
              <a:buNone/>
              <a:defRPr sz="3700">
                <a:solidFill>
                  <a:schemeClr val="dk2"/>
                </a:solidFill>
                <a:latin typeface="Freckle Face" panose="02000506000000020004"/>
                <a:ea typeface="Freckle Face" panose="02000506000000020004"/>
                <a:cs typeface="Freckle Face" panose="02000506000000020004"/>
                <a:sym typeface="Freckle Face" panose="02000506000000020004"/>
              </a:defRPr>
            </a:lvl3pPr>
            <a:lvl4pPr lvl="3">
              <a:spcBef>
                <a:spcPts val="0"/>
              </a:spcBef>
              <a:spcAft>
                <a:spcPts val="0"/>
              </a:spcAft>
              <a:buClr>
                <a:schemeClr val="dk2"/>
              </a:buClr>
              <a:buSzPts val="3700"/>
              <a:buFont typeface="Freckle Face" panose="02000506000000020004"/>
              <a:buNone/>
              <a:defRPr sz="3700">
                <a:solidFill>
                  <a:schemeClr val="dk2"/>
                </a:solidFill>
                <a:latin typeface="Freckle Face" panose="02000506000000020004"/>
                <a:ea typeface="Freckle Face" panose="02000506000000020004"/>
                <a:cs typeface="Freckle Face" panose="02000506000000020004"/>
                <a:sym typeface="Freckle Face" panose="02000506000000020004"/>
              </a:defRPr>
            </a:lvl4pPr>
            <a:lvl5pPr lvl="4">
              <a:spcBef>
                <a:spcPts val="0"/>
              </a:spcBef>
              <a:spcAft>
                <a:spcPts val="0"/>
              </a:spcAft>
              <a:buClr>
                <a:schemeClr val="dk2"/>
              </a:buClr>
              <a:buSzPts val="3700"/>
              <a:buFont typeface="Freckle Face" panose="02000506000000020004"/>
              <a:buNone/>
              <a:defRPr sz="3700">
                <a:solidFill>
                  <a:schemeClr val="dk2"/>
                </a:solidFill>
                <a:latin typeface="Freckle Face" panose="02000506000000020004"/>
                <a:ea typeface="Freckle Face" panose="02000506000000020004"/>
                <a:cs typeface="Freckle Face" panose="02000506000000020004"/>
                <a:sym typeface="Freckle Face" panose="02000506000000020004"/>
              </a:defRPr>
            </a:lvl5pPr>
            <a:lvl6pPr lvl="5">
              <a:spcBef>
                <a:spcPts val="0"/>
              </a:spcBef>
              <a:spcAft>
                <a:spcPts val="0"/>
              </a:spcAft>
              <a:buClr>
                <a:schemeClr val="dk2"/>
              </a:buClr>
              <a:buSzPts val="3700"/>
              <a:buFont typeface="Freckle Face" panose="02000506000000020004"/>
              <a:buNone/>
              <a:defRPr sz="3700">
                <a:solidFill>
                  <a:schemeClr val="dk2"/>
                </a:solidFill>
                <a:latin typeface="Freckle Face" panose="02000506000000020004"/>
                <a:ea typeface="Freckle Face" panose="02000506000000020004"/>
                <a:cs typeface="Freckle Face" panose="02000506000000020004"/>
                <a:sym typeface="Freckle Face" panose="02000506000000020004"/>
              </a:defRPr>
            </a:lvl6pPr>
            <a:lvl7pPr lvl="6">
              <a:spcBef>
                <a:spcPts val="0"/>
              </a:spcBef>
              <a:spcAft>
                <a:spcPts val="0"/>
              </a:spcAft>
              <a:buClr>
                <a:schemeClr val="dk2"/>
              </a:buClr>
              <a:buSzPts val="3700"/>
              <a:buFont typeface="Freckle Face" panose="02000506000000020004"/>
              <a:buNone/>
              <a:defRPr sz="3700">
                <a:solidFill>
                  <a:schemeClr val="dk2"/>
                </a:solidFill>
                <a:latin typeface="Freckle Face" panose="02000506000000020004"/>
                <a:ea typeface="Freckle Face" panose="02000506000000020004"/>
                <a:cs typeface="Freckle Face" panose="02000506000000020004"/>
                <a:sym typeface="Freckle Face" panose="02000506000000020004"/>
              </a:defRPr>
            </a:lvl7pPr>
            <a:lvl8pPr lvl="7">
              <a:spcBef>
                <a:spcPts val="0"/>
              </a:spcBef>
              <a:spcAft>
                <a:spcPts val="0"/>
              </a:spcAft>
              <a:buClr>
                <a:schemeClr val="dk2"/>
              </a:buClr>
              <a:buSzPts val="3700"/>
              <a:buFont typeface="Freckle Face" panose="02000506000000020004"/>
              <a:buNone/>
              <a:defRPr sz="3700">
                <a:solidFill>
                  <a:schemeClr val="dk2"/>
                </a:solidFill>
                <a:latin typeface="Freckle Face" panose="02000506000000020004"/>
                <a:ea typeface="Freckle Face" panose="02000506000000020004"/>
                <a:cs typeface="Freckle Face" panose="02000506000000020004"/>
                <a:sym typeface="Freckle Face" panose="02000506000000020004"/>
              </a:defRPr>
            </a:lvl8pPr>
            <a:lvl9pPr lvl="8">
              <a:spcBef>
                <a:spcPts val="0"/>
              </a:spcBef>
              <a:spcAft>
                <a:spcPts val="0"/>
              </a:spcAft>
              <a:buClr>
                <a:schemeClr val="dk2"/>
              </a:buClr>
              <a:buSzPts val="3700"/>
              <a:buFont typeface="Freckle Face" panose="02000506000000020004"/>
              <a:buNone/>
              <a:defRPr sz="3700">
                <a:solidFill>
                  <a:schemeClr val="dk2"/>
                </a:solidFill>
                <a:latin typeface="Freckle Face" panose="02000506000000020004"/>
                <a:ea typeface="Freckle Face" panose="02000506000000020004"/>
                <a:cs typeface="Freckle Face" panose="02000506000000020004"/>
                <a:sym typeface="Freckle Face" panose="02000506000000020004"/>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lt2"/>
              </a:buClr>
              <a:buSzPts val="2400"/>
              <a:buFont typeface="Pavanam" panose="02000503000000000000"/>
              <a:defRPr sz="2400">
                <a:solidFill>
                  <a:schemeClr val="lt2"/>
                </a:solidFill>
                <a:latin typeface="Pavanam" panose="02000503000000000000"/>
                <a:ea typeface="Pavanam" panose="02000503000000000000"/>
                <a:cs typeface="Pavanam" panose="02000503000000000000"/>
                <a:sym typeface="Pavanam" panose="02000503000000000000"/>
              </a:defRPr>
            </a:lvl1pPr>
            <a:lvl2pPr marL="914400" lvl="1" indent="-349250">
              <a:lnSpc>
                <a:spcPct val="115000"/>
              </a:lnSpc>
              <a:spcBef>
                <a:spcPts val="2100"/>
              </a:spcBef>
              <a:spcAft>
                <a:spcPts val="0"/>
              </a:spcAft>
              <a:buClr>
                <a:schemeClr val="lt2"/>
              </a:buClr>
              <a:buSzPts val="1900"/>
              <a:buFont typeface="Pavanam" panose="02000503000000000000"/>
              <a:buChar char="○"/>
              <a:defRPr sz="1900">
                <a:solidFill>
                  <a:schemeClr val="lt2"/>
                </a:solidFill>
                <a:latin typeface="Pavanam" panose="02000503000000000000"/>
                <a:ea typeface="Pavanam" panose="02000503000000000000"/>
                <a:cs typeface="Pavanam" panose="02000503000000000000"/>
                <a:sym typeface="Pavanam" panose="02000503000000000000"/>
              </a:defRPr>
            </a:lvl2pPr>
            <a:lvl3pPr marL="1371600" lvl="2" indent="-349250">
              <a:lnSpc>
                <a:spcPct val="115000"/>
              </a:lnSpc>
              <a:spcBef>
                <a:spcPts val="2100"/>
              </a:spcBef>
              <a:spcAft>
                <a:spcPts val="0"/>
              </a:spcAft>
              <a:buClr>
                <a:schemeClr val="lt2"/>
              </a:buClr>
              <a:buSzPts val="1900"/>
              <a:buFont typeface="Pavanam" panose="02000503000000000000"/>
              <a:buChar char="■"/>
              <a:defRPr sz="1900">
                <a:solidFill>
                  <a:schemeClr val="lt2"/>
                </a:solidFill>
                <a:latin typeface="Pavanam" panose="02000503000000000000"/>
                <a:ea typeface="Pavanam" panose="02000503000000000000"/>
                <a:cs typeface="Pavanam" panose="02000503000000000000"/>
                <a:sym typeface="Pavanam" panose="02000503000000000000"/>
              </a:defRPr>
            </a:lvl3pPr>
            <a:lvl4pPr marL="1828800" lvl="3" indent="-349250">
              <a:lnSpc>
                <a:spcPct val="115000"/>
              </a:lnSpc>
              <a:spcBef>
                <a:spcPts val="2100"/>
              </a:spcBef>
              <a:spcAft>
                <a:spcPts val="0"/>
              </a:spcAft>
              <a:buClr>
                <a:schemeClr val="lt2"/>
              </a:buClr>
              <a:buSzPts val="1900"/>
              <a:buFont typeface="Pavanam" panose="02000503000000000000"/>
              <a:buChar char="●"/>
              <a:defRPr sz="1900">
                <a:solidFill>
                  <a:schemeClr val="lt2"/>
                </a:solidFill>
                <a:latin typeface="Pavanam" panose="02000503000000000000"/>
                <a:ea typeface="Pavanam" panose="02000503000000000000"/>
                <a:cs typeface="Pavanam" panose="02000503000000000000"/>
                <a:sym typeface="Pavanam" panose="02000503000000000000"/>
              </a:defRPr>
            </a:lvl4pPr>
            <a:lvl5pPr marL="2286000" lvl="4" indent="-349250">
              <a:lnSpc>
                <a:spcPct val="115000"/>
              </a:lnSpc>
              <a:spcBef>
                <a:spcPts val="2100"/>
              </a:spcBef>
              <a:spcAft>
                <a:spcPts val="0"/>
              </a:spcAft>
              <a:buClr>
                <a:schemeClr val="lt2"/>
              </a:buClr>
              <a:buSzPts val="1900"/>
              <a:buFont typeface="Pavanam" panose="02000503000000000000"/>
              <a:buChar char="○"/>
              <a:defRPr sz="1900">
                <a:solidFill>
                  <a:schemeClr val="lt2"/>
                </a:solidFill>
                <a:latin typeface="Pavanam" panose="02000503000000000000"/>
                <a:ea typeface="Pavanam" panose="02000503000000000000"/>
                <a:cs typeface="Pavanam" panose="02000503000000000000"/>
                <a:sym typeface="Pavanam" panose="02000503000000000000"/>
              </a:defRPr>
            </a:lvl5pPr>
            <a:lvl6pPr marL="2743200" lvl="5" indent="-349250">
              <a:lnSpc>
                <a:spcPct val="115000"/>
              </a:lnSpc>
              <a:spcBef>
                <a:spcPts val="2100"/>
              </a:spcBef>
              <a:spcAft>
                <a:spcPts val="0"/>
              </a:spcAft>
              <a:buClr>
                <a:schemeClr val="lt2"/>
              </a:buClr>
              <a:buSzPts val="1900"/>
              <a:buFont typeface="Pavanam" panose="02000503000000000000"/>
              <a:buChar char="■"/>
              <a:defRPr sz="1900">
                <a:solidFill>
                  <a:schemeClr val="lt2"/>
                </a:solidFill>
                <a:latin typeface="Pavanam" panose="02000503000000000000"/>
                <a:ea typeface="Pavanam" panose="02000503000000000000"/>
                <a:cs typeface="Pavanam" panose="02000503000000000000"/>
                <a:sym typeface="Pavanam" panose="02000503000000000000"/>
              </a:defRPr>
            </a:lvl6pPr>
            <a:lvl7pPr marL="3200400" lvl="6" indent="-349250">
              <a:lnSpc>
                <a:spcPct val="115000"/>
              </a:lnSpc>
              <a:spcBef>
                <a:spcPts val="2100"/>
              </a:spcBef>
              <a:spcAft>
                <a:spcPts val="0"/>
              </a:spcAft>
              <a:buClr>
                <a:schemeClr val="lt2"/>
              </a:buClr>
              <a:buSzPts val="1900"/>
              <a:buFont typeface="Pavanam" panose="02000503000000000000"/>
              <a:buChar char="●"/>
              <a:defRPr sz="1900">
                <a:solidFill>
                  <a:schemeClr val="lt2"/>
                </a:solidFill>
                <a:latin typeface="Pavanam" panose="02000503000000000000"/>
                <a:ea typeface="Pavanam" panose="02000503000000000000"/>
                <a:cs typeface="Pavanam" panose="02000503000000000000"/>
                <a:sym typeface="Pavanam" panose="02000503000000000000"/>
              </a:defRPr>
            </a:lvl7pPr>
            <a:lvl8pPr marL="3657600" lvl="7" indent="-349250">
              <a:lnSpc>
                <a:spcPct val="115000"/>
              </a:lnSpc>
              <a:spcBef>
                <a:spcPts val="2100"/>
              </a:spcBef>
              <a:spcAft>
                <a:spcPts val="0"/>
              </a:spcAft>
              <a:buClr>
                <a:schemeClr val="lt2"/>
              </a:buClr>
              <a:buSzPts val="1900"/>
              <a:buFont typeface="Pavanam" panose="02000503000000000000"/>
              <a:buChar char="○"/>
              <a:defRPr sz="1900">
                <a:solidFill>
                  <a:schemeClr val="lt2"/>
                </a:solidFill>
                <a:latin typeface="Pavanam" panose="02000503000000000000"/>
                <a:ea typeface="Pavanam" panose="02000503000000000000"/>
                <a:cs typeface="Pavanam" panose="02000503000000000000"/>
                <a:sym typeface="Pavanam" panose="02000503000000000000"/>
              </a:defRPr>
            </a:lvl8pPr>
            <a:lvl9pPr marL="4114800" lvl="8" indent="-349250">
              <a:lnSpc>
                <a:spcPct val="115000"/>
              </a:lnSpc>
              <a:spcBef>
                <a:spcPts val="2100"/>
              </a:spcBef>
              <a:spcAft>
                <a:spcPts val="2100"/>
              </a:spcAft>
              <a:buClr>
                <a:schemeClr val="lt2"/>
              </a:buClr>
              <a:buSzPts val="1900"/>
              <a:buFont typeface="Pavanam" panose="02000503000000000000"/>
              <a:buChar char="■"/>
              <a:defRPr sz="1900">
                <a:solidFill>
                  <a:schemeClr val="lt2"/>
                </a:solidFill>
                <a:latin typeface="Pavanam" panose="02000503000000000000"/>
                <a:ea typeface="Pavanam" panose="02000503000000000000"/>
                <a:cs typeface="Pavanam" panose="02000503000000000000"/>
                <a:sym typeface="Pavanam" panose="02000503000000000000"/>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9" name="Google Shape;9;p1"/>
          <p:cNvSpPr txBox="1"/>
          <p:nvPr/>
        </p:nvSpPr>
        <p:spPr>
          <a:xfrm rot="5400000">
            <a:off x="-630575" y="6206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2"/>
                </a:solidFill>
                <a:latin typeface="Barlow Condensed" panose="00000506000000000000"/>
                <a:ea typeface="Barlow Condensed" panose="00000506000000000000"/>
                <a:cs typeface="Barlow Condensed" panose="00000506000000000000"/>
                <a:sym typeface="Barlow Condensed" panose="00000506000000000000"/>
              </a:rPr>
              <a:t>SLIDESMANIA.COM</a:t>
            </a:r>
            <a:endParaRPr>
              <a:solidFill>
                <a:schemeClr val="dk2"/>
              </a:solidFill>
              <a:latin typeface="Barlow Condensed" panose="00000506000000000000"/>
              <a:ea typeface="Barlow Condensed" panose="00000506000000000000"/>
              <a:cs typeface="Barlow Condensed" panose="00000506000000000000"/>
              <a:sym typeface="Barlow Condensed" panose="00000506000000000000"/>
            </a:endParaRPr>
          </a:p>
        </p:txBody>
      </p:sp>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09282" y="-78662"/>
            <a:ext cx="1380873" cy="1380873"/>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orditas" panose="02090500040000000000"/>
              <a:buNone/>
              <a:defRPr sz="3735">
                <a:solidFill>
                  <a:schemeClr val="dk1"/>
                </a:solidFill>
                <a:latin typeface="Gorditas" panose="02090500040000000000"/>
                <a:ea typeface="Gorditas" panose="02090500040000000000"/>
                <a:cs typeface="Gorditas" panose="02090500040000000000"/>
                <a:sym typeface="Gorditas" panose="02090500040000000000"/>
              </a:defRPr>
            </a:lvl1pPr>
            <a:lvl2pPr lvl="1">
              <a:spcBef>
                <a:spcPts val="0"/>
              </a:spcBef>
              <a:spcAft>
                <a:spcPts val="0"/>
              </a:spcAft>
              <a:buClr>
                <a:schemeClr val="dk1"/>
              </a:buClr>
              <a:buSzPts val="2800"/>
              <a:buFont typeface="Gorditas" panose="02090500040000000000"/>
              <a:buNone/>
              <a:defRPr sz="3735">
                <a:solidFill>
                  <a:schemeClr val="dk1"/>
                </a:solidFill>
                <a:latin typeface="Gorditas" panose="02090500040000000000"/>
                <a:ea typeface="Gorditas" panose="02090500040000000000"/>
                <a:cs typeface="Gorditas" panose="02090500040000000000"/>
                <a:sym typeface="Gorditas" panose="02090500040000000000"/>
              </a:defRPr>
            </a:lvl2pPr>
            <a:lvl3pPr lvl="2">
              <a:spcBef>
                <a:spcPts val="0"/>
              </a:spcBef>
              <a:spcAft>
                <a:spcPts val="0"/>
              </a:spcAft>
              <a:buClr>
                <a:schemeClr val="dk1"/>
              </a:buClr>
              <a:buSzPts val="2800"/>
              <a:buFont typeface="Gorditas" panose="02090500040000000000"/>
              <a:buNone/>
              <a:defRPr sz="3735">
                <a:solidFill>
                  <a:schemeClr val="dk1"/>
                </a:solidFill>
                <a:latin typeface="Gorditas" panose="02090500040000000000"/>
                <a:ea typeface="Gorditas" panose="02090500040000000000"/>
                <a:cs typeface="Gorditas" panose="02090500040000000000"/>
                <a:sym typeface="Gorditas" panose="02090500040000000000"/>
              </a:defRPr>
            </a:lvl3pPr>
            <a:lvl4pPr lvl="3">
              <a:spcBef>
                <a:spcPts val="0"/>
              </a:spcBef>
              <a:spcAft>
                <a:spcPts val="0"/>
              </a:spcAft>
              <a:buClr>
                <a:schemeClr val="dk1"/>
              </a:buClr>
              <a:buSzPts val="2800"/>
              <a:buFont typeface="Gorditas" panose="02090500040000000000"/>
              <a:buNone/>
              <a:defRPr sz="3735">
                <a:solidFill>
                  <a:schemeClr val="dk1"/>
                </a:solidFill>
                <a:latin typeface="Gorditas" panose="02090500040000000000"/>
                <a:ea typeface="Gorditas" panose="02090500040000000000"/>
                <a:cs typeface="Gorditas" panose="02090500040000000000"/>
                <a:sym typeface="Gorditas" panose="02090500040000000000"/>
              </a:defRPr>
            </a:lvl4pPr>
            <a:lvl5pPr lvl="4">
              <a:spcBef>
                <a:spcPts val="0"/>
              </a:spcBef>
              <a:spcAft>
                <a:spcPts val="0"/>
              </a:spcAft>
              <a:buClr>
                <a:schemeClr val="dk1"/>
              </a:buClr>
              <a:buSzPts val="2800"/>
              <a:buFont typeface="Gorditas" panose="02090500040000000000"/>
              <a:buNone/>
              <a:defRPr sz="3735">
                <a:solidFill>
                  <a:schemeClr val="dk1"/>
                </a:solidFill>
                <a:latin typeface="Gorditas" panose="02090500040000000000"/>
                <a:ea typeface="Gorditas" panose="02090500040000000000"/>
                <a:cs typeface="Gorditas" panose="02090500040000000000"/>
                <a:sym typeface="Gorditas" panose="02090500040000000000"/>
              </a:defRPr>
            </a:lvl5pPr>
            <a:lvl6pPr lvl="5">
              <a:spcBef>
                <a:spcPts val="0"/>
              </a:spcBef>
              <a:spcAft>
                <a:spcPts val="0"/>
              </a:spcAft>
              <a:buClr>
                <a:schemeClr val="dk1"/>
              </a:buClr>
              <a:buSzPts val="2800"/>
              <a:buFont typeface="Gorditas" panose="02090500040000000000"/>
              <a:buNone/>
              <a:defRPr sz="3735">
                <a:solidFill>
                  <a:schemeClr val="dk1"/>
                </a:solidFill>
                <a:latin typeface="Gorditas" panose="02090500040000000000"/>
                <a:ea typeface="Gorditas" panose="02090500040000000000"/>
                <a:cs typeface="Gorditas" panose="02090500040000000000"/>
                <a:sym typeface="Gorditas" panose="02090500040000000000"/>
              </a:defRPr>
            </a:lvl6pPr>
            <a:lvl7pPr lvl="6">
              <a:spcBef>
                <a:spcPts val="0"/>
              </a:spcBef>
              <a:spcAft>
                <a:spcPts val="0"/>
              </a:spcAft>
              <a:buClr>
                <a:schemeClr val="dk1"/>
              </a:buClr>
              <a:buSzPts val="2800"/>
              <a:buFont typeface="Gorditas" panose="02090500040000000000"/>
              <a:buNone/>
              <a:defRPr sz="3735">
                <a:solidFill>
                  <a:schemeClr val="dk1"/>
                </a:solidFill>
                <a:latin typeface="Gorditas" panose="02090500040000000000"/>
                <a:ea typeface="Gorditas" panose="02090500040000000000"/>
                <a:cs typeface="Gorditas" panose="02090500040000000000"/>
                <a:sym typeface="Gorditas" panose="02090500040000000000"/>
              </a:defRPr>
            </a:lvl7pPr>
            <a:lvl8pPr lvl="7">
              <a:spcBef>
                <a:spcPts val="0"/>
              </a:spcBef>
              <a:spcAft>
                <a:spcPts val="0"/>
              </a:spcAft>
              <a:buClr>
                <a:schemeClr val="dk1"/>
              </a:buClr>
              <a:buSzPts val="2800"/>
              <a:buFont typeface="Gorditas" panose="02090500040000000000"/>
              <a:buNone/>
              <a:defRPr sz="3735">
                <a:solidFill>
                  <a:schemeClr val="dk1"/>
                </a:solidFill>
                <a:latin typeface="Gorditas" panose="02090500040000000000"/>
                <a:ea typeface="Gorditas" panose="02090500040000000000"/>
                <a:cs typeface="Gorditas" panose="02090500040000000000"/>
                <a:sym typeface="Gorditas" panose="02090500040000000000"/>
              </a:defRPr>
            </a:lvl8pPr>
            <a:lvl9pPr lvl="8">
              <a:spcBef>
                <a:spcPts val="0"/>
              </a:spcBef>
              <a:spcAft>
                <a:spcPts val="0"/>
              </a:spcAft>
              <a:buClr>
                <a:schemeClr val="dk1"/>
              </a:buClr>
              <a:buSzPts val="2800"/>
              <a:buFont typeface="Gorditas" panose="02090500040000000000"/>
              <a:buNone/>
              <a:defRPr sz="3735">
                <a:solidFill>
                  <a:schemeClr val="dk1"/>
                </a:solidFill>
                <a:latin typeface="Gorditas" panose="02090500040000000000"/>
                <a:ea typeface="Gorditas" panose="02090500040000000000"/>
                <a:cs typeface="Gorditas" panose="02090500040000000000"/>
                <a:sym typeface="Gorditas" panose="02090500040000000000"/>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600" lvl="0" indent="-457200">
              <a:lnSpc>
                <a:spcPct val="115000"/>
              </a:lnSpc>
              <a:spcBef>
                <a:spcPts val="0"/>
              </a:spcBef>
              <a:spcAft>
                <a:spcPts val="0"/>
              </a:spcAft>
              <a:buClr>
                <a:schemeClr val="dk1"/>
              </a:buClr>
              <a:buSzPts val="1800"/>
              <a:buFont typeface="Cabin"/>
              <a:buChar char="●"/>
              <a:defRPr sz="2400">
                <a:solidFill>
                  <a:schemeClr val="dk1"/>
                </a:solidFill>
                <a:latin typeface="Cabin"/>
                <a:ea typeface="Cabin"/>
                <a:cs typeface="Cabin"/>
                <a:sym typeface="Cabin"/>
              </a:defRPr>
            </a:lvl1pPr>
            <a:lvl2pPr marL="1219200" lvl="1" indent="-423545">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2pPr>
            <a:lvl3pPr marL="1828800" lvl="2" indent="-423545">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3pPr>
            <a:lvl4pPr marL="2438400" lvl="3" indent="-423545">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4pPr>
            <a:lvl5pPr marL="3048000" lvl="4" indent="-423545">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5pPr>
            <a:lvl6pPr marL="3657600" lvl="5" indent="-423545">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6pPr>
            <a:lvl7pPr marL="4267200" lvl="6" indent="-423545">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7pPr>
            <a:lvl8pPr marL="4876800" lvl="7" indent="-423545">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8pPr>
            <a:lvl9pPr marL="5486400" lvl="8" indent="-423545">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9pPr>
          </a:lstStyle>
          <a:p>
            <a:endParaRPr/>
          </a:p>
        </p:txBody>
      </p:sp>
      <p:pic>
        <p:nvPicPr>
          <p:cNvPr id="4" name="Picture 3"/>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609282" y="-78662"/>
            <a:ext cx="1380873" cy="1380873"/>
          </a:xfrm>
          <a:prstGeom prst="rect">
            <a:avLst/>
          </a:prstGeom>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2/21/22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0943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4" y="593367"/>
            <a:ext cx="113610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rgbClr val="FFFFFF"/>
              </a:buClr>
              <a:buSzPts val="4800"/>
              <a:buFont typeface="Unica One" panose="02000506000000020004"/>
              <a:buNone/>
              <a:defRPr sz="4800" b="1">
                <a:solidFill>
                  <a:srgbClr val="FFFFFF"/>
                </a:solidFill>
                <a:latin typeface="Unica One" panose="02000506000000020004"/>
                <a:ea typeface="Unica One" panose="02000506000000020004"/>
                <a:cs typeface="Unica One" panose="02000506000000020004"/>
                <a:sym typeface="Unica One" panose="02000506000000020004"/>
              </a:defRPr>
            </a:lvl1pPr>
            <a:lvl2pPr lvl="1">
              <a:spcBef>
                <a:spcPts val="0"/>
              </a:spcBef>
              <a:spcAft>
                <a:spcPts val="0"/>
              </a:spcAft>
              <a:buClr>
                <a:srgbClr val="FFFFFF"/>
              </a:buClr>
              <a:buSzPts val="3700"/>
              <a:buNone/>
              <a:defRPr sz="3700">
                <a:solidFill>
                  <a:srgbClr val="FFFFFF"/>
                </a:solidFill>
              </a:defRPr>
            </a:lvl2pPr>
            <a:lvl3pPr lvl="2">
              <a:spcBef>
                <a:spcPts val="0"/>
              </a:spcBef>
              <a:spcAft>
                <a:spcPts val="0"/>
              </a:spcAft>
              <a:buClr>
                <a:srgbClr val="FFFFFF"/>
              </a:buClr>
              <a:buSzPts val="3700"/>
              <a:buNone/>
              <a:defRPr sz="3700">
                <a:solidFill>
                  <a:srgbClr val="FFFFFF"/>
                </a:solidFill>
              </a:defRPr>
            </a:lvl3pPr>
            <a:lvl4pPr lvl="3">
              <a:spcBef>
                <a:spcPts val="0"/>
              </a:spcBef>
              <a:spcAft>
                <a:spcPts val="0"/>
              </a:spcAft>
              <a:buClr>
                <a:srgbClr val="FFFFFF"/>
              </a:buClr>
              <a:buSzPts val="3700"/>
              <a:buNone/>
              <a:defRPr sz="3700">
                <a:solidFill>
                  <a:srgbClr val="FFFFFF"/>
                </a:solidFill>
              </a:defRPr>
            </a:lvl4pPr>
            <a:lvl5pPr lvl="4">
              <a:spcBef>
                <a:spcPts val="0"/>
              </a:spcBef>
              <a:spcAft>
                <a:spcPts val="0"/>
              </a:spcAft>
              <a:buClr>
                <a:srgbClr val="FFFFFF"/>
              </a:buClr>
              <a:buSzPts val="3700"/>
              <a:buNone/>
              <a:defRPr sz="3700">
                <a:solidFill>
                  <a:srgbClr val="FFFFFF"/>
                </a:solidFill>
              </a:defRPr>
            </a:lvl5pPr>
            <a:lvl6pPr lvl="5">
              <a:spcBef>
                <a:spcPts val="0"/>
              </a:spcBef>
              <a:spcAft>
                <a:spcPts val="0"/>
              </a:spcAft>
              <a:buClr>
                <a:srgbClr val="FFFFFF"/>
              </a:buClr>
              <a:buSzPts val="3700"/>
              <a:buNone/>
              <a:defRPr sz="3700">
                <a:solidFill>
                  <a:srgbClr val="FFFFFF"/>
                </a:solidFill>
              </a:defRPr>
            </a:lvl6pPr>
            <a:lvl7pPr lvl="6">
              <a:spcBef>
                <a:spcPts val="0"/>
              </a:spcBef>
              <a:spcAft>
                <a:spcPts val="0"/>
              </a:spcAft>
              <a:buClr>
                <a:srgbClr val="FFFFFF"/>
              </a:buClr>
              <a:buSzPts val="3700"/>
              <a:buNone/>
              <a:defRPr sz="3700">
                <a:solidFill>
                  <a:srgbClr val="FFFFFF"/>
                </a:solidFill>
              </a:defRPr>
            </a:lvl7pPr>
            <a:lvl8pPr lvl="7">
              <a:spcBef>
                <a:spcPts val="0"/>
              </a:spcBef>
              <a:spcAft>
                <a:spcPts val="0"/>
              </a:spcAft>
              <a:buClr>
                <a:srgbClr val="FFFFFF"/>
              </a:buClr>
              <a:buSzPts val="3700"/>
              <a:buNone/>
              <a:defRPr sz="3700">
                <a:solidFill>
                  <a:srgbClr val="FFFFFF"/>
                </a:solidFill>
              </a:defRPr>
            </a:lvl8pPr>
            <a:lvl9pPr lvl="8">
              <a:spcBef>
                <a:spcPts val="0"/>
              </a:spcBef>
              <a:spcAft>
                <a:spcPts val="0"/>
              </a:spcAft>
              <a:buClr>
                <a:srgbClr val="FFFFFF"/>
              </a:buClr>
              <a:buSzPts val="3700"/>
              <a:buNone/>
              <a:defRPr sz="3700">
                <a:solidFill>
                  <a:srgbClr val="FFFFFF"/>
                </a:solidFill>
              </a:defRPr>
            </a:lvl9pPr>
          </a:lstStyle>
          <a:p>
            <a:endParaRPr/>
          </a:p>
        </p:txBody>
      </p:sp>
      <p:sp>
        <p:nvSpPr>
          <p:cNvPr id="7" name="Google Shape;7;p1"/>
          <p:cNvSpPr txBox="1">
            <a:spLocks noGrp="1"/>
          </p:cNvSpPr>
          <p:nvPr>
            <p:ph type="body" idx="1"/>
          </p:nvPr>
        </p:nvSpPr>
        <p:spPr>
          <a:xfrm>
            <a:off x="415604" y="1536633"/>
            <a:ext cx="113610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rgbClr val="FFFFFF"/>
              </a:buClr>
              <a:buSzPts val="2400"/>
              <a:buFont typeface="Sarala" panose="00000500000000000000"/>
              <a:buChar char="●"/>
              <a:defRPr sz="2400">
                <a:solidFill>
                  <a:srgbClr val="FFFFFF"/>
                </a:solidFill>
                <a:latin typeface="Sarala" panose="00000500000000000000"/>
                <a:ea typeface="Sarala" panose="00000500000000000000"/>
                <a:cs typeface="Sarala" panose="00000500000000000000"/>
                <a:sym typeface="Sarala" panose="00000500000000000000"/>
              </a:defRPr>
            </a:lvl1pPr>
            <a:lvl2pPr marL="914400" lvl="1" indent="-381000">
              <a:lnSpc>
                <a:spcPct val="115000"/>
              </a:lnSpc>
              <a:spcBef>
                <a:spcPts val="2100"/>
              </a:spcBef>
              <a:spcAft>
                <a:spcPts val="0"/>
              </a:spcAft>
              <a:buClr>
                <a:srgbClr val="FFFFFF"/>
              </a:buClr>
              <a:buSzPts val="2400"/>
              <a:buFont typeface="Sarala" panose="00000500000000000000"/>
              <a:buChar char="○"/>
              <a:defRPr sz="2400">
                <a:solidFill>
                  <a:srgbClr val="FFFFFF"/>
                </a:solidFill>
                <a:latin typeface="Sarala" panose="00000500000000000000"/>
                <a:ea typeface="Sarala" panose="00000500000000000000"/>
                <a:cs typeface="Sarala" panose="00000500000000000000"/>
                <a:sym typeface="Sarala" panose="00000500000000000000"/>
              </a:defRPr>
            </a:lvl2pPr>
            <a:lvl3pPr marL="1371600" lvl="2" indent="-381000">
              <a:lnSpc>
                <a:spcPct val="115000"/>
              </a:lnSpc>
              <a:spcBef>
                <a:spcPts val="2100"/>
              </a:spcBef>
              <a:spcAft>
                <a:spcPts val="0"/>
              </a:spcAft>
              <a:buClr>
                <a:srgbClr val="FFFFFF"/>
              </a:buClr>
              <a:buSzPts val="2400"/>
              <a:buFont typeface="Sarala" panose="00000500000000000000"/>
              <a:buChar char="■"/>
              <a:defRPr sz="2400">
                <a:solidFill>
                  <a:srgbClr val="FFFFFF"/>
                </a:solidFill>
                <a:latin typeface="Sarala" panose="00000500000000000000"/>
                <a:ea typeface="Sarala" panose="00000500000000000000"/>
                <a:cs typeface="Sarala" panose="00000500000000000000"/>
                <a:sym typeface="Sarala" panose="00000500000000000000"/>
              </a:defRPr>
            </a:lvl3pPr>
            <a:lvl4pPr marL="1828800" lvl="3" indent="-381000">
              <a:lnSpc>
                <a:spcPct val="115000"/>
              </a:lnSpc>
              <a:spcBef>
                <a:spcPts val="2100"/>
              </a:spcBef>
              <a:spcAft>
                <a:spcPts val="0"/>
              </a:spcAft>
              <a:buClr>
                <a:srgbClr val="FFFFFF"/>
              </a:buClr>
              <a:buSzPts val="2400"/>
              <a:buFont typeface="Sarala" panose="00000500000000000000"/>
              <a:buChar char="●"/>
              <a:defRPr sz="2400">
                <a:solidFill>
                  <a:srgbClr val="FFFFFF"/>
                </a:solidFill>
                <a:latin typeface="Sarala" panose="00000500000000000000"/>
                <a:ea typeface="Sarala" panose="00000500000000000000"/>
                <a:cs typeface="Sarala" panose="00000500000000000000"/>
                <a:sym typeface="Sarala" panose="00000500000000000000"/>
              </a:defRPr>
            </a:lvl4pPr>
            <a:lvl5pPr marL="2286000" lvl="4" indent="-381000">
              <a:lnSpc>
                <a:spcPct val="115000"/>
              </a:lnSpc>
              <a:spcBef>
                <a:spcPts val="2100"/>
              </a:spcBef>
              <a:spcAft>
                <a:spcPts val="0"/>
              </a:spcAft>
              <a:buClr>
                <a:srgbClr val="FFFFFF"/>
              </a:buClr>
              <a:buSzPts val="2400"/>
              <a:buFont typeface="Sarala" panose="00000500000000000000"/>
              <a:buChar char="○"/>
              <a:defRPr sz="2400">
                <a:solidFill>
                  <a:srgbClr val="FFFFFF"/>
                </a:solidFill>
                <a:latin typeface="Sarala" panose="00000500000000000000"/>
                <a:ea typeface="Sarala" panose="00000500000000000000"/>
                <a:cs typeface="Sarala" panose="00000500000000000000"/>
                <a:sym typeface="Sarala" panose="00000500000000000000"/>
              </a:defRPr>
            </a:lvl5pPr>
            <a:lvl6pPr marL="2743200" lvl="5" indent="-381000">
              <a:lnSpc>
                <a:spcPct val="115000"/>
              </a:lnSpc>
              <a:spcBef>
                <a:spcPts val="2100"/>
              </a:spcBef>
              <a:spcAft>
                <a:spcPts val="0"/>
              </a:spcAft>
              <a:buClr>
                <a:srgbClr val="FFFFFF"/>
              </a:buClr>
              <a:buSzPts val="2400"/>
              <a:buFont typeface="Sarala" panose="00000500000000000000"/>
              <a:buChar char="■"/>
              <a:defRPr sz="2400">
                <a:solidFill>
                  <a:srgbClr val="FFFFFF"/>
                </a:solidFill>
                <a:latin typeface="Sarala" panose="00000500000000000000"/>
                <a:ea typeface="Sarala" panose="00000500000000000000"/>
                <a:cs typeface="Sarala" panose="00000500000000000000"/>
                <a:sym typeface="Sarala" panose="00000500000000000000"/>
              </a:defRPr>
            </a:lvl6pPr>
            <a:lvl7pPr marL="3200400" lvl="6" indent="-381000">
              <a:lnSpc>
                <a:spcPct val="115000"/>
              </a:lnSpc>
              <a:spcBef>
                <a:spcPts val="2100"/>
              </a:spcBef>
              <a:spcAft>
                <a:spcPts val="0"/>
              </a:spcAft>
              <a:buClr>
                <a:srgbClr val="FFFFFF"/>
              </a:buClr>
              <a:buSzPts val="2400"/>
              <a:buFont typeface="Sarala" panose="00000500000000000000"/>
              <a:buChar char="●"/>
              <a:defRPr sz="2400">
                <a:solidFill>
                  <a:srgbClr val="FFFFFF"/>
                </a:solidFill>
                <a:latin typeface="Sarala" panose="00000500000000000000"/>
                <a:ea typeface="Sarala" panose="00000500000000000000"/>
                <a:cs typeface="Sarala" panose="00000500000000000000"/>
                <a:sym typeface="Sarala" panose="00000500000000000000"/>
              </a:defRPr>
            </a:lvl7pPr>
            <a:lvl8pPr marL="3657600" lvl="7" indent="-381000">
              <a:lnSpc>
                <a:spcPct val="115000"/>
              </a:lnSpc>
              <a:spcBef>
                <a:spcPts val="2100"/>
              </a:spcBef>
              <a:spcAft>
                <a:spcPts val="0"/>
              </a:spcAft>
              <a:buClr>
                <a:srgbClr val="FFFFFF"/>
              </a:buClr>
              <a:buSzPts val="2400"/>
              <a:buFont typeface="Sarala" panose="00000500000000000000"/>
              <a:buChar char="○"/>
              <a:defRPr sz="2400">
                <a:solidFill>
                  <a:srgbClr val="FFFFFF"/>
                </a:solidFill>
                <a:latin typeface="Sarala" panose="00000500000000000000"/>
                <a:ea typeface="Sarala" panose="00000500000000000000"/>
                <a:cs typeface="Sarala" panose="00000500000000000000"/>
                <a:sym typeface="Sarala" panose="00000500000000000000"/>
              </a:defRPr>
            </a:lvl8pPr>
            <a:lvl9pPr marL="4114800" lvl="8" indent="-381000">
              <a:lnSpc>
                <a:spcPct val="115000"/>
              </a:lnSpc>
              <a:spcBef>
                <a:spcPts val="2100"/>
              </a:spcBef>
              <a:spcAft>
                <a:spcPts val="2100"/>
              </a:spcAft>
              <a:buClr>
                <a:srgbClr val="FFFFFF"/>
              </a:buClr>
              <a:buSzPts val="2400"/>
              <a:buFont typeface="Sarala" panose="00000500000000000000"/>
              <a:buChar char="■"/>
              <a:defRPr sz="2400">
                <a:solidFill>
                  <a:srgbClr val="FFFFFF"/>
                </a:solidFill>
                <a:latin typeface="Sarala" panose="00000500000000000000"/>
                <a:ea typeface="Sarala" panose="00000500000000000000"/>
                <a:cs typeface="Sarala" panose="00000500000000000000"/>
                <a:sym typeface="Sarala" panose="00000500000000000000"/>
              </a:defRPr>
            </a:lvl9pPr>
          </a:lstStyle>
          <a:p>
            <a:endParaRPr/>
          </a:p>
        </p:txBody>
      </p:sp>
      <p:sp>
        <p:nvSpPr>
          <p:cNvPr id="8" name="Google Shape;8;p1"/>
          <p:cNvSpPr txBox="1">
            <a:spLocks noGrp="1"/>
          </p:cNvSpPr>
          <p:nvPr>
            <p:ph type="sldNum" idx="12"/>
          </p:nvPr>
        </p:nvSpPr>
        <p:spPr>
          <a:xfrm>
            <a:off x="11296726"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9" name="Google Shape;9;p1"/>
          <p:cNvSpPr txBox="1"/>
          <p:nvPr/>
        </p:nvSpPr>
        <p:spPr>
          <a:xfrm rot="5400000">
            <a:off x="-630575" y="6206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EDF6DF"/>
                </a:solidFill>
                <a:latin typeface="Barlow Condensed" panose="00000506000000000000"/>
                <a:ea typeface="Barlow Condensed" panose="00000506000000000000"/>
                <a:cs typeface="Barlow Condensed" panose="00000506000000000000"/>
                <a:sym typeface="Barlow Condensed" panose="00000506000000000000"/>
              </a:rPr>
              <a:t>SLIDESMANIA.COM</a:t>
            </a:r>
            <a:endParaRPr>
              <a:solidFill>
                <a:srgbClr val="EDF6DF"/>
              </a:solidFill>
              <a:latin typeface="Barlow Condensed" panose="00000506000000000000"/>
              <a:ea typeface="Barlow Condensed" panose="00000506000000000000"/>
              <a:cs typeface="Barlow Condensed" panose="00000506000000000000"/>
              <a:sym typeface="Barlow Condensed" panose="00000506000000000000"/>
            </a:endParaRPr>
          </a:p>
        </p:txBody>
      </p:sp>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09282" y="-78662"/>
            <a:ext cx="1380873" cy="1380873"/>
          </a:xfrm>
          <a:prstGeom prst="rect">
            <a:avLst/>
          </a:prstGeom>
        </p:spPr>
      </p:pic>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13" y="0"/>
            <a:ext cx="12181172" cy="6858000"/>
          </a:xfrm>
          <a:prstGeom prst="rect">
            <a:avLst/>
          </a:prstGeom>
        </p:spPr>
      </p:pic>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9282" y="-78662"/>
            <a:ext cx="1380873" cy="1380873"/>
          </a:xfrm>
          <a:prstGeom prst="rect">
            <a:avLst/>
          </a:prstGeom>
        </p:spPr>
      </p:pic>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276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oppins" panose="00000500000000000000"/>
              <a:buNone/>
              <a:defRPr sz="3735">
                <a:solidFill>
                  <a:schemeClr val="dk1"/>
                </a:solidFill>
                <a:latin typeface="Poppins" panose="00000500000000000000"/>
                <a:ea typeface="Poppins" panose="00000500000000000000"/>
                <a:cs typeface="Poppins" panose="00000500000000000000"/>
                <a:sym typeface="Poppins" panose="00000500000000000000"/>
              </a:defRPr>
            </a:lvl1pPr>
            <a:lvl2pPr lvl="1">
              <a:spcBef>
                <a:spcPts val="0"/>
              </a:spcBef>
              <a:spcAft>
                <a:spcPts val="0"/>
              </a:spcAft>
              <a:buClr>
                <a:schemeClr val="dk1"/>
              </a:buClr>
              <a:buSzPts val="2800"/>
              <a:buNone/>
              <a:defRPr sz="3735">
                <a:solidFill>
                  <a:schemeClr val="dk1"/>
                </a:solidFill>
              </a:defRPr>
            </a:lvl2pPr>
            <a:lvl3pPr lvl="2">
              <a:spcBef>
                <a:spcPts val="0"/>
              </a:spcBef>
              <a:spcAft>
                <a:spcPts val="0"/>
              </a:spcAft>
              <a:buClr>
                <a:schemeClr val="dk1"/>
              </a:buClr>
              <a:buSzPts val="2800"/>
              <a:buNone/>
              <a:defRPr sz="3735">
                <a:solidFill>
                  <a:schemeClr val="dk1"/>
                </a:solidFill>
              </a:defRPr>
            </a:lvl3pPr>
            <a:lvl4pPr lvl="3">
              <a:spcBef>
                <a:spcPts val="0"/>
              </a:spcBef>
              <a:spcAft>
                <a:spcPts val="0"/>
              </a:spcAft>
              <a:buClr>
                <a:schemeClr val="dk1"/>
              </a:buClr>
              <a:buSzPts val="2800"/>
              <a:buNone/>
              <a:defRPr sz="3735">
                <a:solidFill>
                  <a:schemeClr val="dk1"/>
                </a:solidFill>
              </a:defRPr>
            </a:lvl4pPr>
            <a:lvl5pPr lvl="4">
              <a:spcBef>
                <a:spcPts val="0"/>
              </a:spcBef>
              <a:spcAft>
                <a:spcPts val="0"/>
              </a:spcAft>
              <a:buClr>
                <a:schemeClr val="dk1"/>
              </a:buClr>
              <a:buSzPts val="2800"/>
              <a:buNone/>
              <a:defRPr sz="3735">
                <a:solidFill>
                  <a:schemeClr val="dk1"/>
                </a:solidFill>
              </a:defRPr>
            </a:lvl5pPr>
            <a:lvl6pPr lvl="5">
              <a:spcBef>
                <a:spcPts val="0"/>
              </a:spcBef>
              <a:spcAft>
                <a:spcPts val="0"/>
              </a:spcAft>
              <a:buClr>
                <a:schemeClr val="dk1"/>
              </a:buClr>
              <a:buSzPts val="2800"/>
              <a:buNone/>
              <a:defRPr sz="3735">
                <a:solidFill>
                  <a:schemeClr val="dk1"/>
                </a:solidFill>
              </a:defRPr>
            </a:lvl6pPr>
            <a:lvl7pPr lvl="6">
              <a:spcBef>
                <a:spcPts val="0"/>
              </a:spcBef>
              <a:spcAft>
                <a:spcPts val="0"/>
              </a:spcAft>
              <a:buClr>
                <a:schemeClr val="dk1"/>
              </a:buClr>
              <a:buSzPts val="2800"/>
              <a:buNone/>
              <a:defRPr sz="3735">
                <a:solidFill>
                  <a:schemeClr val="dk1"/>
                </a:solidFill>
              </a:defRPr>
            </a:lvl7pPr>
            <a:lvl8pPr lvl="7">
              <a:spcBef>
                <a:spcPts val="0"/>
              </a:spcBef>
              <a:spcAft>
                <a:spcPts val="0"/>
              </a:spcAft>
              <a:buClr>
                <a:schemeClr val="dk1"/>
              </a:buClr>
              <a:buSzPts val="2800"/>
              <a:buNone/>
              <a:defRPr sz="3735">
                <a:solidFill>
                  <a:schemeClr val="dk1"/>
                </a:solidFill>
              </a:defRPr>
            </a:lvl8pPr>
            <a:lvl9pPr lvl="8">
              <a:spcBef>
                <a:spcPts val="0"/>
              </a:spcBef>
              <a:spcAft>
                <a:spcPts val="0"/>
              </a:spcAft>
              <a:buClr>
                <a:schemeClr val="dk1"/>
              </a:buClr>
              <a:buSzPts val="2800"/>
              <a:buNone/>
              <a:defRPr sz="3735">
                <a:solidFill>
                  <a:schemeClr val="dk1"/>
                </a:solidFill>
              </a:defRPr>
            </a:lvl9pPr>
          </a:lstStyle>
          <a:p>
            <a:endParaRPr/>
          </a:p>
        </p:txBody>
      </p:sp>
      <p:sp>
        <p:nvSpPr>
          <p:cNvPr id="7" name="Google Shape;7;p1"/>
          <p:cNvSpPr txBox="1">
            <a:spLocks noGrp="1"/>
          </p:cNvSpPr>
          <p:nvPr>
            <p:ph type="body" idx="1"/>
          </p:nvPr>
        </p:nvSpPr>
        <p:spPr>
          <a:xfrm>
            <a:off x="952400" y="1662433"/>
            <a:ext cx="11360800" cy="4555200"/>
          </a:xfrm>
          <a:prstGeom prst="rect">
            <a:avLst/>
          </a:prstGeom>
          <a:noFill/>
          <a:ln>
            <a:noFill/>
          </a:ln>
        </p:spPr>
        <p:txBody>
          <a:bodyPr spcFirstLastPara="1" wrap="square" lIns="91425" tIns="91425" rIns="91425" bIns="91425" anchor="t" anchorCtr="0">
            <a:noAutofit/>
          </a:bodyPr>
          <a:lstStyle>
            <a:lvl1pPr marL="609600" lvl="0" indent="-457200">
              <a:lnSpc>
                <a:spcPct val="115000"/>
              </a:lnSpc>
              <a:spcBef>
                <a:spcPts val="0"/>
              </a:spcBef>
              <a:spcAft>
                <a:spcPts val="0"/>
              </a:spcAft>
              <a:buClr>
                <a:schemeClr val="dk2"/>
              </a:buClr>
              <a:buSzPts val="1800"/>
              <a:buFont typeface="Poppins" panose="00000500000000000000"/>
              <a:buChar char="●"/>
              <a:defRPr sz="2400">
                <a:solidFill>
                  <a:schemeClr val="dk2"/>
                </a:solidFill>
                <a:latin typeface="Poppins" panose="00000500000000000000"/>
                <a:ea typeface="Poppins" panose="00000500000000000000"/>
                <a:cs typeface="Poppins" panose="00000500000000000000"/>
                <a:sym typeface="Poppins" panose="00000500000000000000"/>
              </a:defRPr>
            </a:lvl1pPr>
            <a:lvl2pPr marL="1219200" lvl="1" indent="-423545">
              <a:lnSpc>
                <a:spcPct val="115000"/>
              </a:lnSpc>
              <a:spcBef>
                <a:spcPct val="42700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2pPr>
            <a:lvl3pPr marL="1828800" lvl="2" indent="-423545">
              <a:lnSpc>
                <a:spcPct val="115000"/>
              </a:lnSpc>
              <a:spcBef>
                <a:spcPct val="42700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3pPr>
            <a:lvl4pPr marL="2438400" lvl="3" indent="-423545">
              <a:lnSpc>
                <a:spcPct val="115000"/>
              </a:lnSpc>
              <a:spcBef>
                <a:spcPct val="42700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4pPr>
            <a:lvl5pPr marL="3048000" lvl="4" indent="-423545">
              <a:lnSpc>
                <a:spcPct val="115000"/>
              </a:lnSpc>
              <a:spcBef>
                <a:spcPct val="42700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5pPr>
            <a:lvl6pPr marL="3657600" lvl="5" indent="-423545">
              <a:lnSpc>
                <a:spcPct val="115000"/>
              </a:lnSpc>
              <a:spcBef>
                <a:spcPct val="42700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6pPr>
            <a:lvl7pPr marL="4267200" lvl="6" indent="-423545">
              <a:lnSpc>
                <a:spcPct val="115000"/>
              </a:lnSpc>
              <a:spcBef>
                <a:spcPct val="42700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7pPr>
            <a:lvl8pPr marL="4876800" lvl="7" indent="-423545">
              <a:lnSpc>
                <a:spcPct val="115000"/>
              </a:lnSpc>
              <a:spcBef>
                <a:spcPct val="427000"/>
              </a:spcBef>
              <a:spcAft>
                <a:spcPts val="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8pPr>
            <a:lvl9pPr marL="5486400" lvl="8" indent="-423545">
              <a:lnSpc>
                <a:spcPct val="115000"/>
              </a:lnSpc>
              <a:spcBef>
                <a:spcPct val="427000"/>
              </a:spcBef>
              <a:spcAft>
                <a:spcPts val="1600"/>
              </a:spcAft>
              <a:buClr>
                <a:schemeClr val="dk2"/>
              </a:buClr>
              <a:buSzPts val="1400"/>
              <a:buFont typeface="Poppins" panose="00000500000000000000"/>
              <a:buChar char="■"/>
              <a:defRPr>
                <a:solidFill>
                  <a:schemeClr val="dk2"/>
                </a:solidFill>
                <a:latin typeface="Poppins" panose="00000500000000000000"/>
                <a:ea typeface="Poppins" panose="00000500000000000000"/>
                <a:cs typeface="Poppins" panose="00000500000000000000"/>
                <a:sym typeface="Poppins" panose="00000500000000000000"/>
              </a:defRPr>
            </a:lvl9pPr>
          </a:lstStyle>
          <a:p>
            <a:endParaRPr/>
          </a:p>
        </p:txBody>
      </p:sp>
    </p:spTree>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8.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6.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17.png"/><Relationship Id="rId2" Type="http://schemas.openxmlformats.org/officeDocument/2006/relationships/image" Target="../media/image45.jpeg"/><Relationship Id="rId1" Type="http://schemas.openxmlformats.org/officeDocument/2006/relationships/slideLayout" Target="../slideLayouts/slideLayout56.xml"/><Relationship Id="rId6" Type="http://schemas.openxmlformats.org/officeDocument/2006/relationships/image" Target="../media/image48.png"/><Relationship Id="rId5" Type="http://schemas.microsoft.com/office/2007/relationships/hdphoto" Target="../media/hdphoto1.wdp"/><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56.xml"/><Relationship Id="rId6" Type="http://schemas.openxmlformats.org/officeDocument/2006/relationships/image" Target="../media/image53.png"/><Relationship Id="rId5" Type="http://schemas.openxmlformats.org/officeDocument/2006/relationships/image" Target="../media/image17.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86.xml"/><Relationship Id="rId5" Type="http://schemas.openxmlformats.org/officeDocument/2006/relationships/image" Target="../media/image56.pn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5.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963"/>
        <p:cNvGrpSpPr/>
        <p:nvPr/>
      </p:nvGrpSpPr>
      <p:grpSpPr>
        <a:xfrm>
          <a:off x="0" y="0"/>
          <a:ext cx="0" cy="0"/>
          <a:chOff x="0" y="0"/>
          <a:chExt cx="0" cy="0"/>
        </a:xfrm>
      </p:grpSpPr>
      <p:pic>
        <p:nvPicPr>
          <p:cNvPr id="2" name="Picture 1" descr="—Pngtree—board_3280784"/>
          <p:cNvPicPr>
            <a:picLocks noChangeAspect="1"/>
          </p:cNvPicPr>
          <p:nvPr/>
        </p:nvPicPr>
        <p:blipFill>
          <a:blip r:embed="rId3"/>
          <a:srcRect t="19704" b="23241"/>
          <a:stretch>
            <a:fillRect/>
          </a:stretch>
        </p:blipFill>
        <p:spPr>
          <a:xfrm>
            <a:off x="328295" y="-699770"/>
            <a:ext cx="11168380" cy="6117590"/>
          </a:xfrm>
          <a:prstGeom prst="rect">
            <a:avLst/>
          </a:prstGeom>
        </p:spPr>
      </p:pic>
      <p:sp>
        <p:nvSpPr>
          <p:cNvPr id="2005" name="Google Shape;2005;p31"/>
          <p:cNvSpPr txBox="1">
            <a:spLocks noGrp="1"/>
          </p:cNvSpPr>
          <p:nvPr>
            <p:ph type="title"/>
          </p:nvPr>
        </p:nvSpPr>
        <p:spPr>
          <a:xfrm>
            <a:off x="1189355" y="1422400"/>
            <a:ext cx="9813925" cy="2790825"/>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ltLang="en-GB" sz="8800" b="1">
                <a:solidFill>
                  <a:schemeClr val="bg1"/>
                </a:solidFill>
                <a:latin typeface="Times New Roman" panose="02020603050405020304" charset="0"/>
                <a:cs typeface="Times New Roman" panose="02020603050405020304" charset="0"/>
              </a:rPr>
              <a:t>Chào mừng các em đến với tiết học </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500" fill="hold">
                                          <p:stCondLst>
                                            <p:cond delay="0"/>
                                          </p:stCondLst>
                                        </p:cTn>
                                        <p:tgtEl>
                                          <p:spTgt spid="2005"/>
                                        </p:tgtEl>
                                        <p:attrNameLst>
                                          <p:attrName>style.visibility</p:attrName>
                                        </p:attrNameLst>
                                      </p:cBhvr>
                                      <p:to>
                                        <p:strVal val="visible"/>
                                      </p:to>
                                    </p:set>
                                    <p:animEffect transition="in" filter="fade">
                                      <p:cBhvr>
                                        <p:cTn id="7" dur="500"/>
                                        <p:tgtEl>
                                          <p:spTgt spid="2005"/>
                                        </p:tgtEl>
                                      </p:cBhvr>
                                    </p:animEffect>
                                    <p:anim calcmode="lin" valueType="num">
                                      <p:cBhvr>
                                        <p:cTn id="8" dur="500" fill="hold"/>
                                        <p:tgtEl>
                                          <p:spTgt spid="2005"/>
                                        </p:tgtEl>
                                        <p:attrNameLst>
                                          <p:attrName>ppt_x</p:attrName>
                                        </p:attrNameLst>
                                      </p:cBhvr>
                                      <p:tavLst>
                                        <p:tav tm="0">
                                          <p:val>
                                            <p:strVal val="#ppt_x-.1"/>
                                          </p:val>
                                        </p:tav>
                                        <p:tav tm="100000">
                                          <p:val>
                                            <p:strVal val="#ppt_x"/>
                                          </p:val>
                                        </p:tav>
                                      </p:tavLst>
                                    </p:anim>
                                    <p:anim calcmode="lin" valueType="num">
                                      <p:cBhvr>
                                        <p:cTn id="9" dur="500" fill="hold"/>
                                        <p:tgtEl>
                                          <p:spTgt spid="20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Google Shape;968;p10"/>
          <p:cNvSpPr/>
          <p:nvPr/>
        </p:nvSpPr>
        <p:spPr>
          <a:xfrm rot="9182538">
            <a:off x="1899112" y="-1026113"/>
            <a:ext cx="9683496" cy="9144000"/>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2">
              <a:lumMod val="75000"/>
              <a:alpha val="32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Content Placeholder 5" descr="zyro-image"/>
          <p:cNvPicPr>
            <a:picLocks noGrp="1" noChangeAspect="1"/>
          </p:cNvPicPr>
          <p:nvPr>
            <p:ph sz="half" idx="1"/>
          </p:nvPr>
        </p:nvPicPr>
        <p:blipFill>
          <a:blip r:embed="rId2"/>
          <a:srcRect t="2878" r="7948" b="3923"/>
          <a:stretch>
            <a:fillRect/>
          </a:stretch>
        </p:blipFill>
        <p:spPr>
          <a:xfrm>
            <a:off x="907415" y="1971040"/>
            <a:ext cx="2719705" cy="4351655"/>
          </a:xfrm>
          <a:prstGeom prst="rect">
            <a:avLst/>
          </a:prstGeom>
        </p:spPr>
      </p:pic>
      <p:pic>
        <p:nvPicPr>
          <p:cNvPr id="10" name="Picture 9"/>
          <p:cNvPicPr>
            <a:picLocks noChangeAspect="1"/>
          </p:cNvPicPr>
          <p:nvPr/>
        </p:nvPicPr>
        <p:blipFill>
          <a:blip r:embed="rId3"/>
          <a:stretch>
            <a:fillRect/>
          </a:stretch>
        </p:blipFill>
        <p:spPr>
          <a:xfrm>
            <a:off x="3909695" y="233680"/>
            <a:ext cx="3429000" cy="1346200"/>
          </a:xfrm>
          <a:prstGeom prst="rect">
            <a:avLst/>
          </a:prstGeom>
        </p:spPr>
      </p:pic>
      <p:pic>
        <p:nvPicPr>
          <p:cNvPr id="12" name="Content Placeholder 11"/>
          <p:cNvPicPr>
            <a:picLocks noGrp="1" noChangeAspect="1"/>
          </p:cNvPicPr>
          <p:nvPr>
            <p:ph sz="half" idx="2"/>
          </p:nvPr>
        </p:nvPicPr>
        <p:blipFill>
          <a:blip r:embed="rId4"/>
          <a:stretch>
            <a:fillRect/>
          </a:stretch>
        </p:blipFill>
        <p:spPr>
          <a:xfrm>
            <a:off x="6607810" y="1511300"/>
            <a:ext cx="5181600" cy="459740"/>
          </a:xfrm>
          <a:prstGeom prst="rect">
            <a:avLst/>
          </a:prstGeom>
        </p:spPr>
      </p:pic>
      <p:pic>
        <p:nvPicPr>
          <p:cNvPr id="17" name="Picture 16"/>
          <p:cNvPicPr>
            <a:picLocks noChangeAspect="1"/>
          </p:cNvPicPr>
          <p:nvPr/>
        </p:nvPicPr>
        <p:blipFill>
          <a:blip r:embed="rId5"/>
          <a:stretch>
            <a:fillRect/>
          </a:stretch>
        </p:blipFill>
        <p:spPr>
          <a:xfrm>
            <a:off x="3909695" y="1971040"/>
            <a:ext cx="7207250" cy="4845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Google Shape;968;p10"/>
          <p:cNvSpPr/>
          <p:nvPr/>
        </p:nvSpPr>
        <p:spPr>
          <a:xfrm rot="9182538">
            <a:off x="1899112" y="-1043893"/>
            <a:ext cx="9683496" cy="9144000"/>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2">
              <a:lumMod val="75000"/>
              <a:alpha val="32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Content Placeholder 5" descr="zyro-image"/>
          <p:cNvPicPr>
            <a:picLocks noGrp="1" noChangeAspect="1"/>
          </p:cNvPicPr>
          <p:nvPr>
            <p:ph idx="1"/>
          </p:nvPr>
        </p:nvPicPr>
        <p:blipFill>
          <a:blip r:embed="rId2"/>
          <a:srcRect t="2344" r="7928" b="3388"/>
          <a:stretch>
            <a:fillRect/>
          </a:stretch>
        </p:blipFill>
        <p:spPr>
          <a:xfrm>
            <a:off x="607060" y="1414780"/>
            <a:ext cx="3148965" cy="5159375"/>
          </a:xfrm>
          <a:prstGeom prst="rect">
            <a:avLst/>
          </a:prstGeom>
        </p:spPr>
      </p:pic>
      <p:pic>
        <p:nvPicPr>
          <p:cNvPr id="10" name="Picture 9"/>
          <p:cNvPicPr>
            <a:picLocks noChangeAspect="1"/>
          </p:cNvPicPr>
          <p:nvPr/>
        </p:nvPicPr>
        <p:blipFill>
          <a:blip r:embed="rId3"/>
          <a:stretch>
            <a:fillRect/>
          </a:stretch>
        </p:blipFill>
        <p:spPr>
          <a:xfrm>
            <a:off x="3909695" y="233680"/>
            <a:ext cx="3429000" cy="1346200"/>
          </a:xfrm>
          <a:prstGeom prst="rect">
            <a:avLst/>
          </a:prstGeom>
        </p:spPr>
      </p:pic>
      <p:pic>
        <p:nvPicPr>
          <p:cNvPr id="7" name="Picture 6"/>
          <p:cNvPicPr>
            <a:picLocks noChangeAspect="1"/>
          </p:cNvPicPr>
          <p:nvPr/>
        </p:nvPicPr>
        <p:blipFill>
          <a:blip r:embed="rId4"/>
          <a:stretch>
            <a:fillRect/>
          </a:stretch>
        </p:blipFill>
        <p:spPr>
          <a:xfrm>
            <a:off x="4026535" y="1759585"/>
            <a:ext cx="6426200" cy="447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pic>
        <p:nvPicPr>
          <p:cNvPr id="3" name="Picture 2" descr="pngegg (2)"/>
          <p:cNvPicPr>
            <a:picLocks noChangeAspect="1"/>
          </p:cNvPicPr>
          <p:nvPr/>
        </p:nvPicPr>
        <p:blipFill>
          <a:blip r:embed="rId3"/>
          <a:stretch>
            <a:fillRect/>
          </a:stretch>
        </p:blipFill>
        <p:spPr>
          <a:xfrm>
            <a:off x="9041765" y="-300355"/>
            <a:ext cx="3322955" cy="4343400"/>
          </a:xfrm>
          <a:prstGeom prst="rect">
            <a:avLst/>
          </a:prstGeom>
        </p:spPr>
      </p:pic>
      <p:pic>
        <p:nvPicPr>
          <p:cNvPr id="4" name="Picture 3" descr="favpng_cartoon-picture-frame"/>
          <p:cNvPicPr>
            <a:picLocks noChangeAspect="1"/>
          </p:cNvPicPr>
          <p:nvPr/>
        </p:nvPicPr>
        <p:blipFill>
          <a:blip r:embed="rId4"/>
          <a:stretch>
            <a:fillRect/>
          </a:stretch>
        </p:blipFill>
        <p:spPr>
          <a:xfrm>
            <a:off x="1080135" y="-356870"/>
            <a:ext cx="8272145" cy="7571740"/>
          </a:xfrm>
          <a:prstGeom prst="rect">
            <a:avLst/>
          </a:prstGeom>
        </p:spPr>
      </p:pic>
      <p:sp>
        <p:nvSpPr>
          <p:cNvPr id="5" name="Text Box 4"/>
          <p:cNvSpPr txBox="1"/>
          <p:nvPr/>
        </p:nvSpPr>
        <p:spPr>
          <a:xfrm>
            <a:off x="2750820" y="2127250"/>
            <a:ext cx="5258435" cy="2553335"/>
          </a:xfrm>
          <a:prstGeom prst="rect">
            <a:avLst/>
          </a:prstGeom>
          <a:noFill/>
        </p:spPr>
        <p:txBody>
          <a:bodyPr wrap="square" rtlCol="0">
            <a:spAutoFit/>
          </a:bodyPr>
          <a:lstStyle/>
          <a:p>
            <a:pPr algn="ctr" defTabSz="0">
              <a:tabLst>
                <a:tab pos="3886200" algn="l"/>
              </a:tabLst>
            </a:pPr>
            <a:r>
              <a:rPr lang="en-US" sz="4000" i="1">
                <a:solidFill>
                  <a:schemeClr val="accent2">
                    <a:lumMod val="75000"/>
                  </a:schemeClr>
                </a:solidFill>
                <a:latin typeface="Times New Roman" panose="02020603050405020304" charset="0"/>
                <a:cs typeface="Times New Roman" panose="02020603050405020304" charset="0"/>
              </a:rPr>
              <a:t>Toàn bài đọc với giọng đọc nhẹ, to vừa đủ nghe, trầm lắng, trìu mến, thiết tha.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pic>
        <p:nvPicPr>
          <p:cNvPr id="6" name="Picture 5" descr="khung 3"/>
          <p:cNvPicPr>
            <a:picLocks noChangeAspect="1"/>
          </p:cNvPicPr>
          <p:nvPr/>
        </p:nvPicPr>
        <p:blipFill>
          <a:blip r:embed="rId3"/>
          <a:stretch>
            <a:fillRect/>
          </a:stretch>
        </p:blipFill>
        <p:spPr>
          <a:xfrm rot="21300000">
            <a:off x="169545" y="-39370"/>
            <a:ext cx="10198735" cy="6096000"/>
          </a:xfrm>
          <a:prstGeom prst="rect">
            <a:avLst/>
          </a:prstGeom>
        </p:spPr>
      </p:pic>
      <p:pic>
        <p:nvPicPr>
          <p:cNvPr id="3" name="Picture 2" descr="pngegg (2)"/>
          <p:cNvPicPr>
            <a:picLocks noChangeAspect="1"/>
          </p:cNvPicPr>
          <p:nvPr/>
        </p:nvPicPr>
        <p:blipFill>
          <a:blip r:embed="rId4"/>
          <a:stretch>
            <a:fillRect/>
          </a:stretch>
        </p:blipFill>
        <p:spPr>
          <a:xfrm>
            <a:off x="9141460" y="-214630"/>
            <a:ext cx="3322955" cy="4343400"/>
          </a:xfrm>
          <a:prstGeom prst="rect">
            <a:avLst/>
          </a:prstGeom>
        </p:spPr>
      </p:pic>
      <p:sp>
        <p:nvSpPr>
          <p:cNvPr id="5" name="Text Box 4"/>
          <p:cNvSpPr txBox="1"/>
          <p:nvPr/>
        </p:nvSpPr>
        <p:spPr>
          <a:xfrm rot="21420000">
            <a:off x="715010" y="1912620"/>
            <a:ext cx="2517140" cy="1753235"/>
          </a:xfrm>
          <a:prstGeom prst="rect">
            <a:avLst/>
          </a:prstGeom>
          <a:noFill/>
        </p:spPr>
        <p:txBody>
          <a:bodyPr wrap="square" rtlCol="0">
            <a:spAutoFit/>
          </a:bodyPr>
          <a:lstStyle/>
          <a:p>
            <a:pPr defTabSz="0">
              <a:tabLst>
                <a:tab pos="3886200" algn="l"/>
              </a:tabLst>
            </a:pPr>
            <a:r>
              <a:rPr lang="en-US" sz="3600">
                <a:solidFill>
                  <a:schemeClr val="accent2">
                    <a:lumMod val="75000"/>
                  </a:schemeClr>
                </a:solidFill>
                <a:latin typeface="Times New Roman" panose="02020603050405020304" charset="0"/>
                <a:cs typeface="Times New Roman" panose="02020603050405020304" charset="0"/>
              </a:rPr>
              <a:t>Các cháu ơi! Giấc ngủ có ngon không?</a:t>
            </a:r>
          </a:p>
        </p:txBody>
      </p:sp>
      <p:sp>
        <p:nvSpPr>
          <p:cNvPr id="7" name="Text Box 6"/>
          <p:cNvSpPr txBox="1"/>
          <p:nvPr/>
        </p:nvSpPr>
        <p:spPr>
          <a:xfrm rot="20880000">
            <a:off x="7251700" y="995045"/>
            <a:ext cx="2567940" cy="1753235"/>
          </a:xfrm>
          <a:prstGeom prst="rect">
            <a:avLst/>
          </a:prstGeom>
          <a:noFill/>
        </p:spPr>
        <p:txBody>
          <a:bodyPr wrap="square" rtlCol="0">
            <a:spAutoFit/>
          </a:bodyPr>
          <a:lstStyle/>
          <a:p>
            <a:pPr defTabSz="0">
              <a:tabLst>
                <a:tab pos="3886200" algn="l"/>
              </a:tabLst>
            </a:pPr>
            <a:r>
              <a:rPr lang="en-US" sz="3600">
                <a:solidFill>
                  <a:schemeClr val="accent2">
                    <a:lumMod val="75000"/>
                  </a:schemeClr>
                </a:solidFill>
                <a:latin typeface="Times New Roman" panose="02020603050405020304" charset="0"/>
                <a:cs typeface="Times New Roman" panose="02020603050405020304" charset="0"/>
              </a:rPr>
              <a:t>Cháu ơi! </a:t>
            </a:r>
          </a:p>
          <a:p>
            <a:pPr defTabSz="0">
              <a:tabLst>
                <a:tab pos="3886200" algn="l"/>
              </a:tabLst>
            </a:pPr>
            <a:r>
              <a:rPr lang="en-US" sz="3600">
                <a:solidFill>
                  <a:schemeClr val="accent2">
                    <a:lumMod val="75000"/>
                  </a:schemeClr>
                </a:solidFill>
                <a:latin typeface="Times New Roman" panose="02020603050405020304" charset="0"/>
                <a:cs typeface="Times New Roman" panose="02020603050405020304" charset="0"/>
              </a:rPr>
              <a:t>Ngủ nhé cho say</a:t>
            </a:r>
          </a:p>
        </p:txBody>
      </p:sp>
      <p:sp>
        <p:nvSpPr>
          <p:cNvPr id="8" name="Text Box 7"/>
          <p:cNvSpPr txBox="1"/>
          <p:nvPr/>
        </p:nvSpPr>
        <p:spPr>
          <a:xfrm rot="21240000">
            <a:off x="4095115" y="1729740"/>
            <a:ext cx="2567940" cy="1753235"/>
          </a:xfrm>
          <a:prstGeom prst="rect">
            <a:avLst/>
          </a:prstGeom>
          <a:noFill/>
        </p:spPr>
        <p:txBody>
          <a:bodyPr wrap="square" rtlCol="0">
            <a:spAutoFit/>
          </a:bodyPr>
          <a:lstStyle/>
          <a:p>
            <a:pPr defTabSz="0">
              <a:tabLst>
                <a:tab pos="3886200" algn="l"/>
              </a:tabLst>
            </a:pPr>
            <a:r>
              <a:rPr lang="en-US" sz="3600">
                <a:solidFill>
                  <a:schemeClr val="accent2">
                    <a:lumMod val="75000"/>
                  </a:schemeClr>
                </a:solidFill>
                <a:latin typeface="Times New Roman" panose="02020603050405020304" charset="0"/>
                <a:cs typeface="Times New Roman" panose="02020603050405020304" charset="0"/>
              </a:rPr>
              <a:t>Các cháu yên tâm ngủ nhé!</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4205" y="0"/>
            <a:ext cx="6299200" cy="38481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pic>
        <p:nvPicPr>
          <p:cNvPr id="6" name="Picture 5" descr="khung 3"/>
          <p:cNvPicPr>
            <a:picLocks noChangeAspect="1"/>
          </p:cNvPicPr>
          <p:nvPr/>
        </p:nvPicPr>
        <p:blipFill>
          <a:blip r:embed="rId3"/>
          <a:stretch>
            <a:fillRect/>
          </a:stretch>
        </p:blipFill>
        <p:spPr>
          <a:xfrm rot="21300000">
            <a:off x="169545" y="-39370"/>
            <a:ext cx="10198735" cy="6096000"/>
          </a:xfrm>
          <a:prstGeom prst="rect">
            <a:avLst/>
          </a:prstGeom>
        </p:spPr>
      </p:pic>
      <p:pic>
        <p:nvPicPr>
          <p:cNvPr id="3" name="Picture 2" descr="pngegg (2)"/>
          <p:cNvPicPr>
            <a:picLocks noChangeAspect="1"/>
          </p:cNvPicPr>
          <p:nvPr/>
        </p:nvPicPr>
        <p:blipFill>
          <a:blip r:embed="rId4"/>
          <a:stretch>
            <a:fillRect/>
          </a:stretch>
        </p:blipFill>
        <p:spPr>
          <a:xfrm>
            <a:off x="9141460" y="-214630"/>
            <a:ext cx="3322955" cy="4343400"/>
          </a:xfrm>
          <a:prstGeom prst="rect">
            <a:avLst/>
          </a:prstGeom>
        </p:spPr>
      </p:pic>
      <p:sp>
        <p:nvSpPr>
          <p:cNvPr id="5" name="Text Box 4"/>
          <p:cNvSpPr txBox="1"/>
          <p:nvPr/>
        </p:nvSpPr>
        <p:spPr>
          <a:xfrm rot="21420000">
            <a:off x="1123315" y="2532380"/>
            <a:ext cx="1779270" cy="645160"/>
          </a:xfrm>
          <a:prstGeom prst="rect">
            <a:avLst/>
          </a:prstGeom>
          <a:noFill/>
        </p:spPr>
        <p:txBody>
          <a:bodyPr wrap="square" rtlCol="0">
            <a:spAutoFit/>
          </a:bodyPr>
          <a:lstStyle/>
          <a:p>
            <a:pPr defTabSz="0">
              <a:tabLst>
                <a:tab pos="3886200" algn="l"/>
              </a:tabLst>
            </a:pPr>
            <a:r>
              <a:rPr lang="en-US" sz="3600">
                <a:solidFill>
                  <a:schemeClr val="accent2">
                    <a:lumMod val="75000"/>
                  </a:schemeClr>
                </a:solidFill>
                <a:latin typeface="Times New Roman" panose="02020603050405020304" charset="0"/>
                <a:cs typeface="Times New Roman" panose="02020603050405020304" charset="0"/>
              </a:rPr>
              <a:t>hun hút</a:t>
            </a:r>
          </a:p>
        </p:txBody>
      </p:sp>
      <p:sp>
        <p:nvSpPr>
          <p:cNvPr id="7" name="Text Box 6"/>
          <p:cNvSpPr txBox="1"/>
          <p:nvPr/>
        </p:nvSpPr>
        <p:spPr>
          <a:xfrm rot="20880000">
            <a:off x="7471410" y="1634490"/>
            <a:ext cx="2103120" cy="645160"/>
          </a:xfrm>
          <a:prstGeom prst="rect">
            <a:avLst/>
          </a:prstGeom>
          <a:noFill/>
        </p:spPr>
        <p:txBody>
          <a:bodyPr wrap="square" rtlCol="0">
            <a:spAutoFit/>
          </a:bodyPr>
          <a:lstStyle/>
          <a:p>
            <a:pPr defTabSz="0">
              <a:tabLst>
                <a:tab pos="3886200" algn="l"/>
              </a:tabLst>
            </a:pPr>
            <a:r>
              <a:rPr lang="en-US" sz="3600">
                <a:solidFill>
                  <a:schemeClr val="accent2">
                    <a:lumMod val="75000"/>
                  </a:schemeClr>
                </a:solidFill>
                <a:latin typeface="Times New Roman" panose="02020603050405020304" charset="0"/>
                <a:cs typeface="Times New Roman" panose="02020603050405020304" charset="0"/>
              </a:rPr>
              <a:t>lưu luyến</a:t>
            </a:r>
          </a:p>
        </p:txBody>
      </p:sp>
      <p:sp>
        <p:nvSpPr>
          <p:cNvPr id="8" name="Text Box 7"/>
          <p:cNvSpPr txBox="1"/>
          <p:nvPr/>
        </p:nvSpPr>
        <p:spPr>
          <a:xfrm rot="21240000">
            <a:off x="4438650" y="2247900"/>
            <a:ext cx="2009140" cy="645160"/>
          </a:xfrm>
          <a:prstGeom prst="rect">
            <a:avLst/>
          </a:prstGeom>
          <a:noFill/>
        </p:spPr>
        <p:txBody>
          <a:bodyPr wrap="square" rtlCol="0">
            <a:spAutoFit/>
          </a:bodyPr>
          <a:lstStyle/>
          <a:p>
            <a:pPr defTabSz="0">
              <a:tabLst>
                <a:tab pos="3886200" algn="l"/>
              </a:tabLst>
            </a:pPr>
            <a:r>
              <a:rPr lang="en-US" sz="3600">
                <a:solidFill>
                  <a:schemeClr val="accent2">
                    <a:lumMod val="75000"/>
                  </a:schemeClr>
                </a:solidFill>
                <a:latin typeface="Times New Roman" panose="02020603050405020304" charset="0"/>
                <a:cs typeface="Times New Roman" panose="02020603050405020304" charset="0"/>
              </a:rPr>
              <a:t>lạnh lùng</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grpSp>
        <p:nvGrpSpPr>
          <p:cNvPr id="4" name="Group 3"/>
          <p:cNvGrpSpPr/>
          <p:nvPr/>
        </p:nvGrpSpPr>
        <p:grpSpPr>
          <a:xfrm>
            <a:off x="184705" y="132886"/>
            <a:ext cx="11835287" cy="6567260"/>
            <a:chOff x="196850" y="158750"/>
            <a:chExt cx="11798300" cy="6540500"/>
          </a:xfrm>
        </p:grpSpPr>
        <p:sp>
          <p:nvSpPr>
            <p:cNvPr id="5" name="Rounded Rectangle 4"/>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dirty="0">
                <a:solidFill>
                  <a:prstClr val="white"/>
                </a:solidFill>
                <a:latin typeface="Calibri" panose="020F0502020204030204"/>
              </a:endParaRPr>
            </a:p>
          </p:txBody>
        </p:sp>
        <p:sp>
          <p:nvSpPr>
            <p:cNvPr id="6" name="Rounded Rectangle 5"/>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dirty="0">
                <a:solidFill>
                  <a:prstClr val="white"/>
                </a:solidFill>
                <a:latin typeface="Calibri" panose="020F0502020204030204"/>
              </a:endParaRPr>
            </a:p>
          </p:txBody>
        </p:sp>
      </p:grpSp>
      <p:pic>
        <p:nvPicPr>
          <p:cNvPr id="28" name="Picture 27"/>
          <p:cNvPicPr>
            <a:picLocks noChangeAspect="1"/>
          </p:cNvPicPr>
          <p:nvPr/>
        </p:nvPicPr>
        <p:blipFill rotWithShape="1">
          <a:blip r:embed="rId2"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5682" b="12791"/>
          <a:stretch>
            <a:fillRect/>
          </a:stretch>
        </p:blipFill>
        <p:spPr>
          <a:xfrm>
            <a:off x="4049392" y="4709400"/>
            <a:ext cx="5200315" cy="1978049"/>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36" y="1337321"/>
            <a:ext cx="5341665" cy="3068220"/>
          </a:xfrm>
          <a:prstGeom prst="rect">
            <a:avLst/>
          </a:prstGeom>
        </p:spPr>
      </p:pic>
      <p:grpSp>
        <p:nvGrpSpPr>
          <p:cNvPr id="40" name="Group 39"/>
          <p:cNvGrpSpPr/>
          <p:nvPr/>
        </p:nvGrpSpPr>
        <p:grpSpPr>
          <a:xfrm>
            <a:off x="6146785" y="1336474"/>
            <a:ext cx="5635367" cy="3003632"/>
            <a:chOff x="6138355" y="864494"/>
            <a:chExt cx="5158854" cy="2557819"/>
          </a:xfrm>
        </p:grpSpPr>
        <p:sp>
          <p:nvSpPr>
            <p:cNvPr id="41" name="Rounded Rectangle 40"/>
            <p:cNvSpPr/>
            <p:nvPr/>
          </p:nvSpPr>
          <p:spPr>
            <a:xfrm>
              <a:off x="6138355" y="864494"/>
              <a:ext cx="5158854" cy="843698"/>
            </a:xfrm>
            <a:prstGeom prst="roundRect">
              <a:avLst>
                <a:gd name="adj" fmla="val 7790"/>
              </a:avLst>
            </a:prstGeom>
            <a:solidFill>
              <a:srgbClr val="CCFFCC">
                <a:alpha val="55000"/>
              </a:srgbClr>
            </a:solidFill>
            <a:ln>
              <a:noFill/>
            </a:ln>
          </p:spPr>
          <p:txBody>
            <a:bodyPr wrap="square">
              <a:spAutoFit/>
            </a:bodyPr>
            <a:lstStyle/>
            <a:p>
              <a:pPr algn="ctr" defTabSz="1218565">
                <a:lnSpc>
                  <a:spcPct val="150000"/>
                </a:lnSpc>
                <a:buSzPts val="2800"/>
              </a:pPr>
              <a:endParaRPr lang="en-US" sz="3730" b="1" dirty="0">
                <a:ln w="28575">
                  <a:solidFill>
                    <a:prstClr val="white"/>
                  </a:solidFill>
                </a:ln>
                <a:solidFill>
                  <a:srgbClr val="006600"/>
                </a:solidFill>
                <a:latin typeface="SVN-Cookies" panose="02040603050506020204" pitchFamily="18" charset="0"/>
              </a:endParaRPr>
            </a:p>
          </p:txBody>
        </p:sp>
        <p:pic>
          <p:nvPicPr>
            <p:cNvPr id="42" name="Picture 4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31081" y="920215"/>
              <a:ext cx="4973402" cy="2502098"/>
            </a:xfrm>
            <a:prstGeom prst="rect">
              <a:avLst/>
            </a:prstGeom>
          </p:spPr>
        </p:pic>
      </p:grpSp>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2929597" y="4708554"/>
            <a:ext cx="1223902" cy="1238291"/>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167605" y="4709400"/>
            <a:ext cx="1223902" cy="1238291"/>
          </a:xfrm>
          <a:prstGeom prst="rect">
            <a:avLst/>
          </a:prstGeom>
        </p:spPr>
      </p:pic>
      <p:pic>
        <p:nvPicPr>
          <p:cNvPr id="8" name="Picture 7" descr="—Pngtree—board_3280784"/>
          <p:cNvPicPr>
            <a:picLocks noChangeAspect="1"/>
          </p:cNvPicPr>
          <p:nvPr/>
        </p:nvPicPr>
        <p:blipFill>
          <a:blip r:embed="rId7"/>
          <a:srcRect b="23528"/>
          <a:stretch>
            <a:fillRect/>
          </a:stretch>
        </p:blipFill>
        <p:spPr>
          <a:xfrm>
            <a:off x="184785" y="-948690"/>
            <a:ext cx="4843145" cy="2559050"/>
          </a:xfrm>
          <a:prstGeom prst="rect">
            <a:avLst/>
          </a:prstGeom>
        </p:spPr>
      </p:pic>
      <p:pic>
        <p:nvPicPr>
          <p:cNvPr id="10" name="Content Placeholder 9"/>
          <p:cNvPicPr>
            <a:picLocks noGrp="1" noChangeAspect="1"/>
          </p:cNvPicPr>
          <p:nvPr>
            <p:ph idx="1"/>
          </p:nvPr>
        </p:nvPicPr>
        <p:blipFill>
          <a:blip r:embed="rId8"/>
          <a:stretch>
            <a:fillRect/>
          </a:stretch>
        </p:blipFill>
        <p:spPr>
          <a:xfrm>
            <a:off x="659130" y="398145"/>
            <a:ext cx="4368800" cy="71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par>
                                <p:cTn id="12" presetID="22" presetClass="entr" presetSubtype="4"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a:p>
        </p:txBody>
      </p:sp>
      <p:grpSp>
        <p:nvGrpSpPr>
          <p:cNvPr id="4" name="Group 3"/>
          <p:cNvGrpSpPr/>
          <p:nvPr/>
        </p:nvGrpSpPr>
        <p:grpSpPr>
          <a:xfrm>
            <a:off x="188091" y="132886"/>
            <a:ext cx="11835287" cy="6567260"/>
            <a:chOff x="196850" y="158750"/>
            <a:chExt cx="11798300" cy="6540500"/>
          </a:xfrm>
        </p:grpSpPr>
        <p:sp>
          <p:nvSpPr>
            <p:cNvPr id="5" name="Rounded Rectangle 4"/>
            <p:cNvSpPr/>
            <p:nvPr/>
          </p:nvSpPr>
          <p:spPr>
            <a:xfrm>
              <a:off x="196850" y="158750"/>
              <a:ext cx="11798300" cy="6540500"/>
            </a:xfrm>
            <a:prstGeom prst="roundRect">
              <a:avLst>
                <a:gd name="adj" fmla="val 7867"/>
              </a:avLst>
            </a:prstGeom>
            <a:solidFill>
              <a:schemeClr val="bg1">
                <a:alpha val="8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dirty="0">
                <a:solidFill>
                  <a:prstClr val="white"/>
                </a:solidFill>
                <a:latin typeface="Calibri" panose="020F0502020204030204"/>
              </a:endParaRPr>
            </a:p>
          </p:txBody>
        </p:sp>
        <p:sp>
          <p:nvSpPr>
            <p:cNvPr id="6" name="Rounded Rectangle 5"/>
            <p:cNvSpPr/>
            <p:nvPr/>
          </p:nvSpPr>
          <p:spPr>
            <a:xfrm>
              <a:off x="349250" y="304800"/>
              <a:ext cx="11474450" cy="6273800"/>
            </a:xfrm>
            <a:prstGeom prst="roundRect">
              <a:avLst>
                <a:gd name="adj" fmla="val 7867"/>
              </a:avLst>
            </a:prstGeom>
            <a:solidFill>
              <a:schemeClr val="bg1">
                <a:alpha val="61000"/>
              </a:schemeClr>
            </a:solidFill>
            <a:ln w="28575">
              <a:solidFill>
                <a:srgbClr val="BDE3F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dirty="0">
                <a:solidFill>
                  <a:prstClr val="white"/>
                </a:solidFill>
                <a:latin typeface="Calibri" panose="020F0502020204030204"/>
              </a:endParaRPr>
            </a:p>
          </p:txBody>
        </p:sp>
      </p:grpSp>
      <p:pic>
        <p:nvPicPr>
          <p:cNvPr id="8" name="Picture 7"/>
          <p:cNvPicPr>
            <a:picLocks noChangeAspect="1"/>
          </p:cNvPicPr>
          <p:nvPr/>
        </p:nvPicPr>
        <p:blipFill>
          <a:blip r:embed="rId2"/>
          <a:srcRect l="4591" t="17056" r="8973" b="5172"/>
          <a:stretch>
            <a:fillRect/>
          </a:stretch>
        </p:blipFill>
        <p:spPr>
          <a:xfrm>
            <a:off x="4656264" y="1413498"/>
            <a:ext cx="6791557" cy="3598069"/>
          </a:xfrm>
          <a:prstGeom prst="rect">
            <a:avLst/>
          </a:prstGeom>
        </p:spPr>
      </p:pic>
      <p:grpSp>
        <p:nvGrpSpPr>
          <p:cNvPr id="11" name="Group 10"/>
          <p:cNvGrpSpPr/>
          <p:nvPr/>
        </p:nvGrpSpPr>
        <p:grpSpPr>
          <a:xfrm>
            <a:off x="1170767" y="1609863"/>
            <a:ext cx="2749125" cy="4615449"/>
            <a:chOff x="1381" y="1902"/>
            <a:chExt cx="3248" cy="5453"/>
          </a:xfrm>
        </p:grpSpPr>
        <p:pic>
          <p:nvPicPr>
            <p:cNvPr id="102" name="Picture 101"/>
            <p:cNvPicPr/>
            <p:nvPr/>
          </p:nvPicPr>
          <p:blipFill>
            <a:blip r:embed="rId3">
              <a:clrChange>
                <a:clrFrom>
                  <a:srgbClr val="FFFFFF">
                    <a:alpha val="100000"/>
                  </a:srgbClr>
                </a:clrFrom>
                <a:clrTo>
                  <a:srgbClr val="FFFFFF">
                    <a:alpha val="100000"/>
                    <a:alpha val="0"/>
                  </a:srgbClr>
                </a:clrTo>
              </a:clrChange>
            </a:blip>
            <a:srcRect l="76205" t="41444" r="5433" b="16728"/>
            <a:stretch>
              <a:fillRect/>
            </a:stretch>
          </p:blipFill>
          <p:spPr>
            <a:xfrm>
              <a:off x="1531" y="2123"/>
              <a:ext cx="3098" cy="5232"/>
            </a:xfrm>
            <a:prstGeom prst="rect">
              <a:avLst/>
            </a:prstGeom>
            <a:noFill/>
            <a:ln w="9525">
              <a:noFill/>
            </a:ln>
          </p:spPr>
        </p:pic>
        <p:sp>
          <p:nvSpPr>
            <p:cNvPr id="10" name="Freeform 9"/>
            <p:cNvSpPr/>
            <p:nvPr/>
          </p:nvSpPr>
          <p:spPr>
            <a:xfrm>
              <a:off x="1381" y="1902"/>
              <a:ext cx="537" cy="3046"/>
            </a:xfrm>
            <a:custGeom>
              <a:avLst/>
              <a:gdLst>
                <a:gd name="connisteX0" fmla="*/ 283210 w 340995"/>
                <a:gd name="connsiteY0" fmla="*/ 520065 h 1934210"/>
                <a:gd name="connisteX1" fmla="*/ 283210 w 340995"/>
                <a:gd name="connsiteY1" fmla="*/ 520065 h 1934210"/>
                <a:gd name="connisteX2" fmla="*/ 242570 w 340995"/>
                <a:gd name="connsiteY2" fmla="*/ 594995 h 1934210"/>
                <a:gd name="connisteX3" fmla="*/ 242570 w 340995"/>
                <a:gd name="connsiteY3" fmla="*/ 664210 h 1934210"/>
                <a:gd name="connisteX4" fmla="*/ 259715 w 340995"/>
                <a:gd name="connsiteY4" fmla="*/ 733425 h 1934210"/>
                <a:gd name="connisteX5" fmla="*/ 271780 w 340995"/>
                <a:gd name="connsiteY5" fmla="*/ 802640 h 1934210"/>
                <a:gd name="connisteX6" fmla="*/ 288925 w 340995"/>
                <a:gd name="connsiteY6" fmla="*/ 877570 h 1934210"/>
                <a:gd name="connisteX7" fmla="*/ 288925 w 340995"/>
                <a:gd name="connsiteY7" fmla="*/ 946785 h 1934210"/>
                <a:gd name="connisteX8" fmla="*/ 266065 w 340995"/>
                <a:gd name="connsiteY8" fmla="*/ 1016000 h 1934210"/>
                <a:gd name="connisteX9" fmla="*/ 300355 w 340995"/>
                <a:gd name="connsiteY9" fmla="*/ 1085850 h 1934210"/>
                <a:gd name="connisteX10" fmla="*/ 300355 w 340995"/>
                <a:gd name="connsiteY10" fmla="*/ 1155065 h 1934210"/>
                <a:gd name="connisteX11" fmla="*/ 231140 w 340995"/>
                <a:gd name="connsiteY11" fmla="*/ 1206500 h 1934210"/>
                <a:gd name="connisteX12" fmla="*/ 161925 w 340995"/>
                <a:gd name="connsiteY12" fmla="*/ 1241425 h 1934210"/>
                <a:gd name="connisteX13" fmla="*/ 156210 w 340995"/>
                <a:gd name="connsiteY13" fmla="*/ 1310640 h 1934210"/>
                <a:gd name="connisteX14" fmla="*/ 179070 w 340995"/>
                <a:gd name="connsiteY14" fmla="*/ 1379855 h 1934210"/>
                <a:gd name="connisteX15" fmla="*/ 225425 w 340995"/>
                <a:gd name="connsiteY15" fmla="*/ 1449070 h 1934210"/>
                <a:gd name="connisteX16" fmla="*/ 294640 w 340995"/>
                <a:gd name="connsiteY16" fmla="*/ 1501140 h 1934210"/>
                <a:gd name="connisteX17" fmla="*/ 340995 w 340995"/>
                <a:gd name="connsiteY17" fmla="*/ 1570355 h 1934210"/>
                <a:gd name="connisteX18" fmla="*/ 317500 w 340995"/>
                <a:gd name="connsiteY18" fmla="*/ 1639570 h 1934210"/>
                <a:gd name="connisteX19" fmla="*/ 271780 w 340995"/>
                <a:gd name="connsiteY19" fmla="*/ 1708785 h 1934210"/>
                <a:gd name="connisteX20" fmla="*/ 219710 w 340995"/>
                <a:gd name="connsiteY20" fmla="*/ 1778000 h 1934210"/>
                <a:gd name="connisteX21" fmla="*/ 173355 w 340995"/>
                <a:gd name="connsiteY21" fmla="*/ 1847850 h 1934210"/>
                <a:gd name="connisteX22" fmla="*/ 104140 w 340995"/>
                <a:gd name="connsiteY22" fmla="*/ 1905000 h 1934210"/>
                <a:gd name="connisteX23" fmla="*/ 34925 w 340995"/>
                <a:gd name="connsiteY23" fmla="*/ 1934210 h 1934210"/>
                <a:gd name="connisteX24" fmla="*/ 0 w 340995"/>
                <a:gd name="connsiteY24" fmla="*/ 1864995 h 1934210"/>
                <a:gd name="connisteX25" fmla="*/ 0 w 340995"/>
                <a:gd name="connsiteY25" fmla="*/ 1795780 h 1934210"/>
                <a:gd name="connisteX26" fmla="*/ 0 w 340995"/>
                <a:gd name="connsiteY26" fmla="*/ 1714500 h 1934210"/>
                <a:gd name="connisteX27" fmla="*/ 0 w 340995"/>
                <a:gd name="connsiteY27" fmla="*/ 1639570 h 1934210"/>
                <a:gd name="connisteX28" fmla="*/ 0 w 340995"/>
                <a:gd name="connsiteY28" fmla="*/ 1558925 h 1934210"/>
                <a:gd name="connisteX29" fmla="*/ 0 w 340995"/>
                <a:gd name="connsiteY29" fmla="*/ 1489710 h 1934210"/>
                <a:gd name="connisteX30" fmla="*/ 0 w 340995"/>
                <a:gd name="connsiteY30" fmla="*/ 1420495 h 1934210"/>
                <a:gd name="connisteX31" fmla="*/ 0 w 340995"/>
                <a:gd name="connsiteY31" fmla="*/ 1351280 h 1934210"/>
                <a:gd name="connisteX32" fmla="*/ 0 w 340995"/>
                <a:gd name="connsiteY32" fmla="*/ 1276350 h 1934210"/>
                <a:gd name="connisteX33" fmla="*/ 0 w 340995"/>
                <a:gd name="connsiteY33" fmla="*/ 1206500 h 1934210"/>
                <a:gd name="connisteX34" fmla="*/ 0 w 340995"/>
                <a:gd name="connsiteY34" fmla="*/ 1131570 h 1934210"/>
                <a:gd name="connisteX35" fmla="*/ 0 w 340995"/>
                <a:gd name="connsiteY35" fmla="*/ 1062355 h 1934210"/>
                <a:gd name="connisteX36" fmla="*/ 0 w 340995"/>
                <a:gd name="connsiteY36" fmla="*/ 993140 h 1934210"/>
                <a:gd name="connisteX37" fmla="*/ 0 w 340995"/>
                <a:gd name="connsiteY37" fmla="*/ 918210 h 1934210"/>
                <a:gd name="connisteX38" fmla="*/ 0 w 340995"/>
                <a:gd name="connsiteY38" fmla="*/ 843280 h 1934210"/>
                <a:gd name="connisteX39" fmla="*/ 0 w 340995"/>
                <a:gd name="connsiteY39" fmla="*/ 774065 h 1934210"/>
                <a:gd name="connisteX40" fmla="*/ 0 w 340995"/>
                <a:gd name="connsiteY40" fmla="*/ 704850 h 1934210"/>
                <a:gd name="connisteX41" fmla="*/ 17780 w 340995"/>
                <a:gd name="connsiteY41" fmla="*/ 617855 h 1934210"/>
                <a:gd name="connisteX42" fmla="*/ 29210 w 340995"/>
                <a:gd name="connsiteY42" fmla="*/ 548640 h 1934210"/>
                <a:gd name="connisteX43" fmla="*/ 29210 w 340995"/>
                <a:gd name="connsiteY43" fmla="*/ 479425 h 1934210"/>
                <a:gd name="connisteX44" fmla="*/ 29210 w 340995"/>
                <a:gd name="connsiteY44" fmla="*/ 410210 h 1934210"/>
                <a:gd name="connisteX45" fmla="*/ 34925 w 340995"/>
                <a:gd name="connsiteY45" fmla="*/ 340995 h 1934210"/>
                <a:gd name="connisteX46" fmla="*/ 46355 w 340995"/>
                <a:gd name="connsiteY46" fmla="*/ 271780 h 1934210"/>
                <a:gd name="connisteX47" fmla="*/ 69215 w 340995"/>
                <a:gd name="connsiteY47" fmla="*/ 196850 h 1934210"/>
                <a:gd name="connisteX48" fmla="*/ 86995 w 340995"/>
                <a:gd name="connsiteY48" fmla="*/ 127000 h 1934210"/>
                <a:gd name="connisteX49" fmla="*/ 104140 w 340995"/>
                <a:gd name="connsiteY49" fmla="*/ 57785 h 1934210"/>
                <a:gd name="connisteX50" fmla="*/ 179070 w 340995"/>
                <a:gd name="connsiteY50" fmla="*/ 0 h 1934210"/>
                <a:gd name="connisteX51" fmla="*/ 254000 w 340995"/>
                <a:gd name="connsiteY51" fmla="*/ 17780 h 1934210"/>
                <a:gd name="connisteX52" fmla="*/ 277495 w 340995"/>
                <a:gd name="connsiteY52" fmla="*/ 86995 h 1934210"/>
                <a:gd name="connisteX53" fmla="*/ 277495 w 340995"/>
                <a:gd name="connsiteY53" fmla="*/ 156210 h 1934210"/>
                <a:gd name="connisteX54" fmla="*/ 277495 w 340995"/>
                <a:gd name="connsiteY54" fmla="*/ 225425 h 1934210"/>
                <a:gd name="connisteX55" fmla="*/ 277495 w 340995"/>
                <a:gd name="connsiteY55" fmla="*/ 294640 h 1934210"/>
                <a:gd name="connisteX56" fmla="*/ 277495 w 340995"/>
                <a:gd name="connsiteY56" fmla="*/ 363855 h 1934210"/>
                <a:gd name="connisteX57" fmla="*/ 266065 w 340995"/>
                <a:gd name="connsiteY57" fmla="*/ 438785 h 1934210"/>
                <a:gd name="connisteX58" fmla="*/ 266065 w 340995"/>
                <a:gd name="connsiteY58" fmla="*/ 508000 h 1934210"/>
                <a:gd name="connisteX59" fmla="*/ 248285 w 340995"/>
                <a:gd name="connsiteY59" fmla="*/ 577850 h 19342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Lst>
              <a:rect l="l" t="t" r="r" b="b"/>
              <a:pathLst>
                <a:path w="340995" h="1934210">
                  <a:moveTo>
                    <a:pt x="283210" y="520065"/>
                  </a:moveTo>
                  <a:lnTo>
                    <a:pt x="242570" y="594995"/>
                  </a:lnTo>
                  <a:lnTo>
                    <a:pt x="242570" y="664210"/>
                  </a:lnTo>
                  <a:lnTo>
                    <a:pt x="259715" y="733425"/>
                  </a:lnTo>
                  <a:lnTo>
                    <a:pt x="271780" y="802640"/>
                  </a:lnTo>
                  <a:lnTo>
                    <a:pt x="288925" y="877570"/>
                  </a:lnTo>
                  <a:lnTo>
                    <a:pt x="288925" y="946785"/>
                  </a:lnTo>
                  <a:lnTo>
                    <a:pt x="266065" y="1016000"/>
                  </a:lnTo>
                  <a:lnTo>
                    <a:pt x="300355" y="1085850"/>
                  </a:lnTo>
                  <a:lnTo>
                    <a:pt x="300355" y="1155065"/>
                  </a:lnTo>
                  <a:lnTo>
                    <a:pt x="231140" y="1206500"/>
                  </a:lnTo>
                  <a:lnTo>
                    <a:pt x="161925" y="1241425"/>
                  </a:lnTo>
                  <a:lnTo>
                    <a:pt x="156210" y="1310640"/>
                  </a:lnTo>
                  <a:lnTo>
                    <a:pt x="179070" y="1379855"/>
                  </a:lnTo>
                  <a:lnTo>
                    <a:pt x="225425" y="1449070"/>
                  </a:lnTo>
                  <a:lnTo>
                    <a:pt x="294640" y="1501140"/>
                  </a:lnTo>
                  <a:lnTo>
                    <a:pt x="340995" y="1570355"/>
                  </a:lnTo>
                  <a:lnTo>
                    <a:pt x="317500" y="1639570"/>
                  </a:lnTo>
                  <a:lnTo>
                    <a:pt x="271780" y="1708785"/>
                  </a:lnTo>
                  <a:lnTo>
                    <a:pt x="219710" y="1778000"/>
                  </a:lnTo>
                  <a:lnTo>
                    <a:pt x="173355" y="1847850"/>
                  </a:lnTo>
                  <a:lnTo>
                    <a:pt x="104140" y="1905000"/>
                  </a:lnTo>
                  <a:lnTo>
                    <a:pt x="34925" y="1934210"/>
                  </a:lnTo>
                  <a:lnTo>
                    <a:pt x="0" y="1864995"/>
                  </a:lnTo>
                  <a:lnTo>
                    <a:pt x="0" y="1795780"/>
                  </a:lnTo>
                  <a:lnTo>
                    <a:pt x="0" y="1714500"/>
                  </a:lnTo>
                  <a:lnTo>
                    <a:pt x="0" y="1639570"/>
                  </a:lnTo>
                  <a:lnTo>
                    <a:pt x="0" y="1558925"/>
                  </a:lnTo>
                  <a:lnTo>
                    <a:pt x="0" y="1489710"/>
                  </a:lnTo>
                  <a:lnTo>
                    <a:pt x="0" y="1420495"/>
                  </a:lnTo>
                  <a:lnTo>
                    <a:pt x="0" y="1351280"/>
                  </a:lnTo>
                  <a:lnTo>
                    <a:pt x="0" y="1276350"/>
                  </a:lnTo>
                  <a:lnTo>
                    <a:pt x="0" y="1206500"/>
                  </a:lnTo>
                  <a:lnTo>
                    <a:pt x="0" y="1131570"/>
                  </a:lnTo>
                  <a:lnTo>
                    <a:pt x="0" y="1062355"/>
                  </a:lnTo>
                  <a:lnTo>
                    <a:pt x="0" y="993140"/>
                  </a:lnTo>
                  <a:lnTo>
                    <a:pt x="0" y="918210"/>
                  </a:lnTo>
                  <a:lnTo>
                    <a:pt x="0" y="843280"/>
                  </a:lnTo>
                  <a:lnTo>
                    <a:pt x="0" y="774065"/>
                  </a:lnTo>
                  <a:lnTo>
                    <a:pt x="0" y="704850"/>
                  </a:lnTo>
                  <a:lnTo>
                    <a:pt x="17780" y="617855"/>
                  </a:lnTo>
                  <a:lnTo>
                    <a:pt x="29210" y="548640"/>
                  </a:lnTo>
                  <a:lnTo>
                    <a:pt x="29210" y="479425"/>
                  </a:lnTo>
                  <a:lnTo>
                    <a:pt x="29210" y="410210"/>
                  </a:lnTo>
                  <a:lnTo>
                    <a:pt x="34925" y="340995"/>
                  </a:lnTo>
                  <a:lnTo>
                    <a:pt x="46355" y="271780"/>
                  </a:lnTo>
                  <a:lnTo>
                    <a:pt x="69215" y="196850"/>
                  </a:lnTo>
                  <a:lnTo>
                    <a:pt x="86995" y="127000"/>
                  </a:lnTo>
                  <a:lnTo>
                    <a:pt x="104140" y="57785"/>
                  </a:lnTo>
                  <a:lnTo>
                    <a:pt x="179070" y="0"/>
                  </a:lnTo>
                  <a:lnTo>
                    <a:pt x="254000" y="17780"/>
                  </a:lnTo>
                  <a:lnTo>
                    <a:pt x="277495" y="86995"/>
                  </a:lnTo>
                  <a:lnTo>
                    <a:pt x="277495" y="156210"/>
                  </a:lnTo>
                  <a:lnTo>
                    <a:pt x="277495" y="225425"/>
                  </a:lnTo>
                  <a:lnTo>
                    <a:pt x="277495" y="294640"/>
                  </a:lnTo>
                  <a:lnTo>
                    <a:pt x="277495" y="363855"/>
                  </a:lnTo>
                  <a:lnTo>
                    <a:pt x="266065" y="438785"/>
                  </a:lnTo>
                  <a:lnTo>
                    <a:pt x="266065" y="508000"/>
                  </a:lnTo>
                  <a:lnTo>
                    <a:pt x="248285" y="57785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dirty="0">
                <a:solidFill>
                  <a:prstClr val="white"/>
                </a:solidFill>
                <a:latin typeface="Calibri" panose="020F0502020204030204"/>
              </a:endParaRPr>
            </a:p>
          </p:txBody>
        </p:sp>
      </p:grpSp>
      <p:pic>
        <p:nvPicPr>
          <p:cNvPr id="13" name="图片 21"/>
          <p:cNvPicPr>
            <a:picLocks noChangeAspect="1"/>
          </p:cNvPicPr>
          <p:nvPr/>
        </p:nvPicPr>
        <p:blipFill>
          <a:blip r:embed="rId4">
            <a:extLst>
              <a:ext uri="{28A0092B-C50C-407E-A947-70E740481C1C}">
                <a14:useLocalDpi xmlns:a14="http://schemas.microsoft.com/office/drawing/2010/main" val="0"/>
              </a:ext>
            </a:extLst>
          </a:blip>
          <a:srcRect l="47481" t="3951"/>
          <a:stretch>
            <a:fillRect/>
          </a:stretch>
        </p:blipFill>
        <p:spPr>
          <a:xfrm>
            <a:off x="8666534" y="132885"/>
            <a:ext cx="3185024" cy="802392"/>
          </a:xfrm>
          <a:prstGeom prst="rect">
            <a:avLst/>
          </a:prstGeom>
        </p:spPr>
      </p:pic>
      <p:pic>
        <p:nvPicPr>
          <p:cNvPr id="12" name="Picture 11" descr="—Pngtree—board_3280784"/>
          <p:cNvPicPr>
            <a:picLocks noChangeAspect="1"/>
          </p:cNvPicPr>
          <p:nvPr/>
        </p:nvPicPr>
        <p:blipFill>
          <a:blip r:embed="rId5"/>
          <a:srcRect b="23528"/>
          <a:stretch>
            <a:fillRect/>
          </a:stretch>
        </p:blipFill>
        <p:spPr>
          <a:xfrm>
            <a:off x="184785" y="-948690"/>
            <a:ext cx="4843145" cy="2559050"/>
          </a:xfrm>
          <a:prstGeom prst="rect">
            <a:avLst/>
          </a:prstGeom>
        </p:spPr>
      </p:pic>
      <p:pic>
        <p:nvPicPr>
          <p:cNvPr id="7" name="Content Placeholder 6"/>
          <p:cNvPicPr>
            <a:picLocks noGrp="1" noChangeAspect="1"/>
          </p:cNvPicPr>
          <p:nvPr>
            <p:ph idx="1"/>
          </p:nvPr>
        </p:nvPicPr>
        <p:blipFill>
          <a:blip r:embed="rId6"/>
          <a:stretch>
            <a:fillRect/>
          </a:stretch>
        </p:blipFill>
        <p:spPr>
          <a:xfrm>
            <a:off x="659130" y="365125"/>
            <a:ext cx="4368800" cy="71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12"/>
          <p:cNvCxnSpPr/>
          <p:nvPr/>
        </p:nvCxnSpPr>
        <p:spPr>
          <a:xfrm>
            <a:off x="6318278" y="425516"/>
            <a:ext cx="0" cy="719328"/>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Oval 15"/>
          <p:cNvSpPr>
            <a:spLocks noChangeArrowheads="1"/>
          </p:cNvSpPr>
          <p:nvPr/>
        </p:nvSpPr>
        <p:spPr bwMode="auto">
          <a:xfrm>
            <a:off x="147955" y="3697605"/>
            <a:ext cx="4689475" cy="3079115"/>
          </a:xfrm>
          <a:prstGeom prst="roundRect">
            <a:avLst>
              <a:gd name="adj" fmla="val 18620"/>
            </a:avLst>
          </a:prstGeom>
          <a:noFill/>
          <a:ln w="38100">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solidFill>
                <a:srgbClr val="56777F"/>
              </a:solidFill>
              <a:latin typeface="Microsoft YaHei" panose="020B0503020204020204" charset="-122"/>
              <a:ea typeface="Microsoft YaHei" panose="020B0503020204020204" charset="-122"/>
            </a:endParaRPr>
          </a:p>
        </p:txBody>
      </p:sp>
      <p:pic>
        <p:nvPicPr>
          <p:cNvPr id="18" name="Content Placeholder 17" descr="hs"/>
          <p:cNvPicPr>
            <a:picLocks noGrp="1" noChangeAspect="1"/>
          </p:cNvPicPr>
          <p:nvPr>
            <p:ph idx="1"/>
          </p:nvPr>
        </p:nvPicPr>
        <p:blipFill>
          <a:blip r:embed="rId3"/>
          <a:stretch>
            <a:fillRect/>
          </a:stretch>
        </p:blipFill>
        <p:spPr>
          <a:xfrm>
            <a:off x="303530" y="3797300"/>
            <a:ext cx="4417695" cy="2872105"/>
          </a:xfrm>
          <a:prstGeom prst="roundRect">
            <a:avLst>
              <a:gd name="adj" fmla="val 17384"/>
            </a:avLst>
          </a:prstGeom>
        </p:spPr>
      </p:pic>
      <p:grpSp>
        <p:nvGrpSpPr>
          <p:cNvPr id="34" name="Group 33"/>
          <p:cNvGrpSpPr/>
          <p:nvPr/>
        </p:nvGrpSpPr>
        <p:grpSpPr>
          <a:xfrm>
            <a:off x="5033645" y="4142740"/>
            <a:ext cx="6885940" cy="3033395"/>
            <a:chOff x="7927" y="6524"/>
            <a:chExt cx="10844" cy="4777"/>
          </a:xfrm>
        </p:grpSpPr>
        <p:sp>
          <p:nvSpPr>
            <p:cNvPr id="12" name="Oval 12"/>
            <p:cNvSpPr>
              <a:spLocks noChangeArrowheads="1"/>
            </p:cNvSpPr>
            <p:nvPr/>
          </p:nvSpPr>
          <p:spPr bwMode="auto">
            <a:xfrm>
              <a:off x="10473" y="6524"/>
              <a:ext cx="8298" cy="3980"/>
            </a:xfrm>
            <a:prstGeom prst="roundRect">
              <a:avLst>
                <a:gd name="adj" fmla="val 24147"/>
              </a:avLst>
            </a:prstGeom>
            <a:solidFill>
              <a:schemeClr val="tx2"/>
            </a:solidFill>
            <a:ln>
              <a:noFill/>
            </a:ln>
            <a:effectLst/>
          </p:spPr>
          <p:txBody>
            <a:bodyPr wrap="none" anchor="ctr"/>
            <a:lstStyle/>
            <a:p>
              <a:pPr algn="l"/>
              <a:endParaRPr lang="en-US" altLang="zh-CN" sz="2400" dirty="0">
                <a:solidFill>
                  <a:schemeClr val="accent2"/>
                </a:solidFill>
                <a:latin typeface="Microsoft YaHei" panose="020B0503020204020204" charset="-122"/>
                <a:ea typeface="Microsoft YaHei" panose="020B0503020204020204" charset="-122"/>
              </a:endParaRPr>
            </a:p>
          </p:txBody>
        </p:sp>
        <p:sp>
          <p:nvSpPr>
            <p:cNvPr id="13" name="Line 13"/>
            <p:cNvSpPr>
              <a:spLocks noChangeShapeType="1"/>
            </p:cNvSpPr>
            <p:nvPr/>
          </p:nvSpPr>
          <p:spPr bwMode="auto">
            <a:xfrm>
              <a:off x="7927" y="8177"/>
              <a:ext cx="2248" cy="2"/>
            </a:xfrm>
            <a:prstGeom prst="line">
              <a:avLst/>
            </a:prstGeom>
            <a:noFill/>
            <a:ln w="12700">
              <a:solidFill>
                <a:schemeClr val="tx2"/>
              </a:solidFill>
              <a:prstDash val="sysDash"/>
              <a:rou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icrosoft YaHei" panose="020B0503020204020204" charset="-122"/>
                <a:ea typeface="Microsoft YaHei" panose="020B0503020204020204" charset="-122"/>
              </a:endParaRPr>
            </a:p>
          </p:txBody>
        </p:sp>
        <p:sp>
          <p:nvSpPr>
            <p:cNvPr id="21" name="Text Box 20"/>
            <p:cNvSpPr txBox="1"/>
            <p:nvPr/>
          </p:nvSpPr>
          <p:spPr>
            <a:xfrm>
              <a:off x="10474" y="6845"/>
              <a:ext cx="8296" cy="4457"/>
            </a:xfrm>
            <a:prstGeom prst="rect">
              <a:avLst/>
            </a:prstGeom>
            <a:noFill/>
          </p:spPr>
          <p:txBody>
            <a:bodyPr wrap="square" rtlCol="0">
              <a:spAutoFit/>
            </a:bodyPr>
            <a:lstStyle/>
            <a:p>
              <a:pPr algn="ctr"/>
              <a:r>
                <a:rPr lang="en-US" altLang="zh-CN" sz="2600" b="1" dirty="0">
                  <a:solidFill>
                    <a:schemeClr val="accent2"/>
                  </a:solidFill>
                  <a:latin typeface="Times New Roman" panose="02020603050405020304" charset="0"/>
                  <a:ea typeface="Microsoft YaHei" panose="020B0503020204020204" charset="-122"/>
                  <a:cs typeface="Times New Roman" panose="02020603050405020304" charset="0"/>
                  <a:sym typeface="+mn-ea"/>
                </a:rPr>
                <a:t>Học sinh miền Nam: </a:t>
              </a:r>
              <a:r>
                <a:rPr lang="en-US" sz="2600">
                  <a:solidFill>
                    <a:schemeClr val="accent2"/>
                  </a:solidFill>
                  <a:latin typeface="Times New Roman" panose="02020603050405020304" charset="0"/>
                  <a:cs typeface="Times New Roman" panose="02020603050405020304" charset="0"/>
                  <a:sym typeface="+mn-ea"/>
                </a:rPr>
                <a:t>Học sinh là con em cán bộ, nhân dân miền Nam ra miền Bắc, học ở các trường nội trú trong thời kì nước ta bị chia cắt</a:t>
              </a:r>
            </a:p>
            <a:p>
              <a:pPr algn="ctr"/>
              <a:r>
                <a:rPr lang="en-US" sz="2600">
                  <a:solidFill>
                    <a:schemeClr val="accent2"/>
                  </a:solidFill>
                  <a:latin typeface="Times New Roman" panose="02020603050405020304" charset="0"/>
                  <a:cs typeface="Times New Roman" panose="02020603050405020304" charset="0"/>
                  <a:sym typeface="+mn-ea"/>
                </a:rPr>
                <a:t> (1954 – 1975).</a:t>
              </a:r>
              <a:endParaRPr lang="en-US" sz="2600">
                <a:solidFill>
                  <a:schemeClr val="accent2"/>
                </a:solidFill>
                <a:latin typeface="Times New Roman" panose="02020603050405020304" charset="0"/>
                <a:cs typeface="Times New Roman" panose="02020603050405020304" charset="0"/>
              </a:endParaRPr>
            </a:p>
            <a:p>
              <a:pPr algn="l"/>
              <a:r>
                <a:rPr lang="en-US" altLang="zh-CN" sz="2400" dirty="0">
                  <a:solidFill>
                    <a:schemeClr val="accent2"/>
                  </a:solidFill>
                  <a:latin typeface="Times New Roman" panose="02020603050405020304" charset="0"/>
                  <a:ea typeface="Microsoft YaHei" panose="020B0503020204020204" charset="-122"/>
                  <a:cs typeface="Times New Roman" panose="02020603050405020304" charset="0"/>
                  <a:sym typeface="+mn-ea"/>
                </a:rPr>
                <a:t> </a:t>
              </a:r>
              <a:endParaRPr lang="en-US" altLang="zh-CN" sz="2400" dirty="0">
                <a:solidFill>
                  <a:schemeClr val="accent2"/>
                </a:solidFill>
                <a:latin typeface="Times New Roman" panose="02020603050405020304" charset="0"/>
                <a:ea typeface="Microsoft YaHei" panose="020B0503020204020204" charset="-122"/>
                <a:cs typeface="Times New Roman" panose="02020603050405020304" charset="0"/>
              </a:endParaRPr>
            </a:p>
            <a:p>
              <a:endParaRPr lang="en-US" altLang="zh-CN" sz="2400" dirty="0">
                <a:solidFill>
                  <a:schemeClr val="accent2"/>
                </a:solidFill>
                <a:latin typeface="Times New Roman" panose="02020603050405020304" charset="0"/>
                <a:ea typeface="Microsoft YaHei" panose="020B0503020204020204" charset="-122"/>
                <a:cs typeface="Times New Roman" panose="02020603050405020304" charset="0"/>
              </a:endParaRPr>
            </a:p>
          </p:txBody>
        </p:sp>
      </p:grpSp>
      <p:grpSp>
        <p:nvGrpSpPr>
          <p:cNvPr id="32" name="Group 31"/>
          <p:cNvGrpSpPr/>
          <p:nvPr/>
        </p:nvGrpSpPr>
        <p:grpSpPr>
          <a:xfrm>
            <a:off x="6650990" y="237490"/>
            <a:ext cx="5111750" cy="3683000"/>
            <a:chOff x="10474" y="374"/>
            <a:chExt cx="8050" cy="5800"/>
          </a:xfrm>
        </p:grpSpPr>
        <p:pic>
          <p:nvPicPr>
            <p:cNvPr id="22" name="Content Placeholder 3" descr="1DonBienphongYty_auto_x2 (1)"/>
            <p:cNvPicPr>
              <a:picLocks noChangeAspect="1"/>
            </p:cNvPicPr>
            <p:nvPr/>
          </p:nvPicPr>
          <p:blipFill>
            <a:blip r:embed="rId4"/>
            <a:stretch>
              <a:fillRect/>
            </a:stretch>
          </p:blipFill>
          <p:spPr>
            <a:xfrm>
              <a:off x="10736" y="606"/>
              <a:ext cx="7526" cy="5217"/>
            </a:xfrm>
            <a:prstGeom prst="roundRect">
              <a:avLst/>
            </a:prstGeom>
          </p:spPr>
        </p:pic>
        <p:sp>
          <p:nvSpPr>
            <p:cNvPr id="24" name="Rounded Rectangle 23"/>
            <p:cNvSpPr/>
            <p:nvPr/>
          </p:nvSpPr>
          <p:spPr>
            <a:xfrm>
              <a:off x="10474" y="374"/>
              <a:ext cx="8051" cy="5801"/>
            </a:xfrm>
            <a:prstGeom prst="roundRect">
              <a:avLst/>
            </a:prstGeom>
            <a:noFill/>
            <a:ln w="38100">
              <a:solidFill>
                <a:schemeClr val="bg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299720" y="1408430"/>
            <a:ext cx="6029325" cy="1943100"/>
            <a:chOff x="472" y="2218"/>
            <a:chExt cx="9495" cy="3060"/>
          </a:xfrm>
        </p:grpSpPr>
        <p:sp>
          <p:nvSpPr>
            <p:cNvPr id="10" name="Line 9"/>
            <p:cNvSpPr>
              <a:spLocks noChangeShapeType="1"/>
            </p:cNvSpPr>
            <p:nvPr/>
          </p:nvSpPr>
          <p:spPr bwMode="auto">
            <a:xfrm flipH="1">
              <a:off x="8181" y="3747"/>
              <a:ext cx="1786" cy="24"/>
            </a:xfrm>
            <a:prstGeom prst="line">
              <a:avLst/>
            </a:prstGeom>
            <a:noFill/>
            <a:ln w="12700">
              <a:solidFill>
                <a:schemeClr val="bg1"/>
              </a:solidFill>
              <a:prstDash val="sysDash"/>
              <a:rou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icrosoft YaHei" panose="020B0503020204020204" charset="-122"/>
                <a:ea typeface="Microsoft YaHei" panose="020B0503020204020204" charset="-122"/>
              </a:endParaRPr>
            </a:p>
          </p:txBody>
        </p:sp>
        <p:sp>
          <p:nvSpPr>
            <p:cNvPr id="25" name="Rounded Rectangle 24"/>
            <p:cNvSpPr/>
            <p:nvPr/>
          </p:nvSpPr>
          <p:spPr>
            <a:xfrm>
              <a:off x="472" y="2218"/>
              <a:ext cx="7146" cy="3061"/>
            </a:xfrm>
            <a:prstGeom prst="roundRect">
              <a:avLst>
                <a:gd name="adj" fmla="val 24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 Box 25"/>
          <p:cNvSpPr txBox="1"/>
          <p:nvPr/>
        </p:nvSpPr>
        <p:spPr>
          <a:xfrm>
            <a:off x="368935" y="1534160"/>
            <a:ext cx="4468495" cy="1691640"/>
          </a:xfrm>
          <a:prstGeom prst="rect">
            <a:avLst/>
          </a:prstGeom>
          <a:noFill/>
        </p:spPr>
        <p:txBody>
          <a:bodyPr wrap="square" rtlCol="0">
            <a:spAutoFit/>
          </a:bodyPr>
          <a:lstStyle/>
          <a:p>
            <a:r>
              <a:rPr lang="en-US" sz="2600" b="1">
                <a:solidFill>
                  <a:schemeClr val="accent2"/>
                </a:solidFill>
                <a:latin typeface="Times New Roman" panose="02020603050405020304" charset="0"/>
                <a:cs typeface="Times New Roman" panose="02020603050405020304" charset="0"/>
                <a:sym typeface="+mn-ea"/>
              </a:rPr>
              <a:t>Đi tuần:</a:t>
            </a:r>
            <a:r>
              <a:rPr lang="en-US" sz="2600">
                <a:solidFill>
                  <a:schemeClr val="accent2"/>
                </a:solidFill>
                <a:latin typeface="Times New Roman" panose="02020603050405020304" charset="0"/>
                <a:cs typeface="Times New Roman" panose="02020603050405020304" charset="0"/>
                <a:sym typeface="+mn-ea"/>
              </a:rPr>
              <a:t> Đi để quan sát, xem xét tình hình trong một khu vực nhằm giữ gìn trật tự, đề phòng bất trắc.</a:t>
            </a:r>
            <a:endParaRPr lang="en-US" sz="2600">
              <a:solidFill>
                <a:schemeClr val="accent2"/>
              </a:solidFill>
              <a:latin typeface="Times New Roman" panose="02020603050405020304" charset="0"/>
              <a:cs typeface="Times New Roman" panose="02020603050405020304" charset="0"/>
            </a:endParaRPr>
          </a:p>
        </p:txBody>
      </p:sp>
      <p:pic>
        <p:nvPicPr>
          <p:cNvPr id="28" name="Picture 27"/>
          <p:cNvPicPr>
            <a:picLocks noChangeAspect="1"/>
          </p:cNvPicPr>
          <p:nvPr/>
        </p:nvPicPr>
        <p:blipFill>
          <a:blip r:embed="rId5"/>
          <a:stretch>
            <a:fillRect/>
          </a:stretch>
        </p:blipFill>
        <p:spPr>
          <a:xfrm>
            <a:off x="2479675" y="132715"/>
            <a:ext cx="3676650" cy="1136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ppt_x</p:attrName>
                                        </p:attrNameLst>
                                      </p:cBhvr>
                                      <p:tavLst>
                                        <p:tav tm="0">
                                          <p:val>
                                            <p:strVal val="#ppt_x-.2"/>
                                          </p:val>
                                        </p:tav>
                                        <p:tav tm="100000">
                                          <p:val>
                                            <p:strVal val="#ppt_x"/>
                                          </p:val>
                                        </p:tav>
                                      </p:tavLst>
                                    </p:anim>
                                    <p:anim calcmode="lin" valueType="num">
                                      <p:cBhvr>
                                        <p:cTn id="8"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strips(downLeft)">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strips(downLeft)">
                                      <p:cBhvr>
                                        <p:cTn id="19" dur="500"/>
                                        <p:tgtEl>
                                          <p:spTgt spid="33"/>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strips(down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trips(downLeft)">
                                      <p:cBhvr>
                                        <p:cTn id="27" dur="500"/>
                                        <p:tgtEl>
                                          <p:spTgt spid="15"/>
                                        </p:tgtEl>
                                      </p:cBhvr>
                                    </p:animEffect>
                                  </p:childTnLst>
                                </p:cTn>
                              </p:par>
                              <p:par>
                                <p:cTn id="28" presetID="18" presetClass="entr" presetSubtype="12"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strips(down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strips(down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2790" y="-617855"/>
            <a:ext cx="6299200" cy="38481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73"/>
        <p:cNvGrpSpPr/>
        <p:nvPr/>
      </p:nvGrpSpPr>
      <p:grpSpPr>
        <a:xfrm>
          <a:off x="0" y="0"/>
          <a:ext cx="0" cy="0"/>
          <a:chOff x="0" y="0"/>
          <a:chExt cx="0" cy="0"/>
        </a:xfrm>
      </p:grpSpPr>
      <p:grpSp>
        <p:nvGrpSpPr>
          <p:cNvPr id="3" name="Group 2"/>
          <p:cNvGrpSpPr/>
          <p:nvPr/>
        </p:nvGrpSpPr>
        <p:grpSpPr>
          <a:xfrm>
            <a:off x="478790" y="3108960"/>
            <a:ext cx="3624580" cy="3343910"/>
            <a:chOff x="1982" y="3811"/>
            <a:chExt cx="5708" cy="5266"/>
          </a:xfrm>
        </p:grpSpPr>
        <p:sp>
          <p:nvSpPr>
            <p:cNvPr id="3474" name="Google Shape;3474;p40"/>
            <p:cNvSpPr/>
            <p:nvPr/>
          </p:nvSpPr>
          <p:spPr>
            <a:xfrm>
              <a:off x="1982" y="4315"/>
              <a:ext cx="5467" cy="4763"/>
            </a:xfrm>
            <a:custGeom>
              <a:avLst/>
              <a:gdLst/>
              <a:ahLst/>
              <a:cxnLst/>
              <a:rect l="l" t="t" r="r" b="b"/>
              <a:pathLst>
                <a:path w="95808" h="83468" extrusionOk="0">
                  <a:moveTo>
                    <a:pt x="14743" y="1"/>
                  </a:moveTo>
                  <a:cubicBezTo>
                    <a:pt x="6597" y="1"/>
                    <a:pt x="1" y="6597"/>
                    <a:pt x="1" y="14743"/>
                  </a:cubicBezTo>
                  <a:lnTo>
                    <a:pt x="1" y="68725"/>
                  </a:lnTo>
                  <a:cubicBezTo>
                    <a:pt x="1" y="76871"/>
                    <a:pt x="6597" y="83467"/>
                    <a:pt x="14743" y="83467"/>
                  </a:cubicBezTo>
                  <a:lnTo>
                    <a:pt x="81066" y="83467"/>
                  </a:lnTo>
                  <a:cubicBezTo>
                    <a:pt x="89212" y="83467"/>
                    <a:pt x="95808" y="76871"/>
                    <a:pt x="95808" y="68725"/>
                  </a:cubicBezTo>
                  <a:lnTo>
                    <a:pt x="95808" y="14743"/>
                  </a:lnTo>
                  <a:cubicBezTo>
                    <a:pt x="95808" y="6597"/>
                    <a:pt x="89212" y="1"/>
                    <a:pt x="81066" y="1"/>
                  </a:cubicBezTo>
                  <a:close/>
                </a:path>
              </a:pathLst>
            </a:cu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477" name="Google Shape;3477;p40"/>
            <p:cNvGrpSpPr/>
            <p:nvPr/>
          </p:nvGrpSpPr>
          <p:grpSpPr>
            <a:xfrm flipH="1">
              <a:off x="2586" y="3811"/>
              <a:ext cx="5104" cy="5267"/>
              <a:chOff x="3836975" y="2014000"/>
              <a:chExt cx="2370875" cy="2446875"/>
            </a:xfrm>
          </p:grpSpPr>
          <p:sp>
            <p:nvSpPr>
              <p:cNvPr id="3478" name="Google Shape;3478;p40"/>
              <p:cNvSpPr/>
              <p:nvPr/>
            </p:nvSpPr>
            <p:spPr>
              <a:xfrm>
                <a:off x="3836975" y="2985050"/>
                <a:ext cx="544850" cy="507725"/>
              </a:xfrm>
              <a:custGeom>
                <a:avLst/>
                <a:gdLst/>
                <a:ahLst/>
                <a:cxnLst/>
                <a:rect l="l" t="t" r="r" b="b"/>
                <a:pathLst>
                  <a:path w="21794" h="20309" extrusionOk="0">
                    <a:moveTo>
                      <a:pt x="17016" y="1"/>
                    </a:moveTo>
                    <a:cubicBezTo>
                      <a:pt x="16950" y="1"/>
                      <a:pt x="16880" y="12"/>
                      <a:pt x="16809" y="34"/>
                    </a:cubicBezTo>
                    <a:cubicBezTo>
                      <a:pt x="16171" y="217"/>
                      <a:pt x="14438" y="1767"/>
                      <a:pt x="13891" y="4168"/>
                    </a:cubicBezTo>
                    <a:cubicBezTo>
                      <a:pt x="13891" y="4168"/>
                      <a:pt x="13635" y="4779"/>
                      <a:pt x="12995" y="4779"/>
                    </a:cubicBezTo>
                    <a:cubicBezTo>
                      <a:pt x="12841" y="4779"/>
                      <a:pt x="12664" y="4743"/>
                      <a:pt x="12462" y="4654"/>
                    </a:cubicBezTo>
                    <a:cubicBezTo>
                      <a:pt x="10912" y="3955"/>
                      <a:pt x="5745" y="1311"/>
                      <a:pt x="4803" y="977"/>
                    </a:cubicBezTo>
                    <a:cubicBezTo>
                      <a:pt x="4447" y="862"/>
                      <a:pt x="4059" y="785"/>
                      <a:pt x="3766" y="785"/>
                    </a:cubicBezTo>
                    <a:cubicBezTo>
                      <a:pt x="3358" y="785"/>
                      <a:pt x="3134" y="935"/>
                      <a:pt x="3435" y="1341"/>
                    </a:cubicBezTo>
                    <a:cubicBezTo>
                      <a:pt x="3800" y="1828"/>
                      <a:pt x="5897" y="3408"/>
                      <a:pt x="7021" y="4259"/>
                    </a:cubicBezTo>
                    <a:cubicBezTo>
                      <a:pt x="5819" y="3377"/>
                      <a:pt x="3417" y="1696"/>
                      <a:pt x="2586" y="1696"/>
                    </a:cubicBezTo>
                    <a:cubicBezTo>
                      <a:pt x="2473" y="1696"/>
                      <a:pt x="2388" y="1728"/>
                      <a:pt x="2341" y="1797"/>
                    </a:cubicBezTo>
                    <a:cubicBezTo>
                      <a:pt x="2128" y="2132"/>
                      <a:pt x="2462" y="2800"/>
                      <a:pt x="3648" y="3803"/>
                    </a:cubicBezTo>
                    <a:cubicBezTo>
                      <a:pt x="2766" y="3226"/>
                      <a:pt x="1945" y="2770"/>
                      <a:pt x="1672" y="2770"/>
                    </a:cubicBezTo>
                    <a:cubicBezTo>
                      <a:pt x="0" y="2800"/>
                      <a:pt x="4803" y="6448"/>
                      <a:pt x="4803" y="6448"/>
                    </a:cubicBezTo>
                    <a:cubicBezTo>
                      <a:pt x="2262" y="4565"/>
                      <a:pt x="1736" y="4003"/>
                      <a:pt x="1443" y="4003"/>
                    </a:cubicBezTo>
                    <a:cubicBezTo>
                      <a:pt x="1343" y="4003"/>
                      <a:pt x="1271" y="4068"/>
                      <a:pt x="1155" y="4168"/>
                    </a:cubicBezTo>
                    <a:cubicBezTo>
                      <a:pt x="851" y="4442"/>
                      <a:pt x="1398" y="5232"/>
                      <a:pt x="3009" y="6873"/>
                    </a:cubicBezTo>
                    <a:lnTo>
                      <a:pt x="9028" y="13682"/>
                    </a:lnTo>
                    <a:lnTo>
                      <a:pt x="12584" y="20308"/>
                    </a:lnTo>
                    <a:lnTo>
                      <a:pt x="21794" y="14989"/>
                    </a:lnTo>
                    <a:lnTo>
                      <a:pt x="16292" y="7451"/>
                    </a:lnTo>
                    <a:cubicBezTo>
                      <a:pt x="16231" y="6904"/>
                      <a:pt x="16201" y="6235"/>
                      <a:pt x="16201" y="5475"/>
                    </a:cubicBezTo>
                    <a:cubicBezTo>
                      <a:pt x="16171" y="4806"/>
                      <a:pt x="16292" y="4168"/>
                      <a:pt x="16505" y="3530"/>
                    </a:cubicBezTo>
                    <a:cubicBezTo>
                      <a:pt x="16748" y="2770"/>
                      <a:pt x="17143" y="1767"/>
                      <a:pt x="17508" y="1281"/>
                    </a:cubicBezTo>
                    <a:cubicBezTo>
                      <a:pt x="17915" y="738"/>
                      <a:pt x="17571" y="1"/>
                      <a:pt x="1701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9" name="Google Shape;3479;p40"/>
              <p:cNvSpPr/>
              <p:nvPr/>
            </p:nvSpPr>
            <p:spPr>
              <a:xfrm>
                <a:off x="3893950" y="3082975"/>
                <a:ext cx="116300" cy="89975"/>
              </a:xfrm>
              <a:custGeom>
                <a:avLst/>
                <a:gdLst/>
                <a:ahLst/>
                <a:cxnLst/>
                <a:rect l="l" t="t" r="r" b="b"/>
                <a:pathLst>
                  <a:path w="4652" h="3599" extrusionOk="0">
                    <a:moveTo>
                      <a:pt x="82" y="0"/>
                    </a:moveTo>
                    <a:cubicBezTo>
                      <a:pt x="72" y="0"/>
                      <a:pt x="65" y="3"/>
                      <a:pt x="62" y="8"/>
                    </a:cubicBezTo>
                    <a:cubicBezTo>
                      <a:pt x="1" y="69"/>
                      <a:pt x="943" y="950"/>
                      <a:pt x="2220" y="1953"/>
                    </a:cubicBezTo>
                    <a:cubicBezTo>
                      <a:pt x="3417" y="2888"/>
                      <a:pt x="4446" y="3598"/>
                      <a:pt x="4579" y="3598"/>
                    </a:cubicBezTo>
                    <a:cubicBezTo>
                      <a:pt x="4584" y="3598"/>
                      <a:pt x="4588" y="3597"/>
                      <a:pt x="4590" y="3595"/>
                    </a:cubicBezTo>
                    <a:cubicBezTo>
                      <a:pt x="4651" y="3503"/>
                      <a:pt x="3709" y="2622"/>
                      <a:pt x="2463" y="1649"/>
                    </a:cubicBezTo>
                    <a:cubicBezTo>
                      <a:pt x="1287" y="703"/>
                      <a:pt x="247" y="0"/>
                      <a:pt x="82" y="0"/>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0" name="Google Shape;3480;p40"/>
              <p:cNvSpPr/>
              <p:nvPr/>
            </p:nvSpPr>
            <p:spPr>
              <a:xfrm>
                <a:off x="3909925" y="3054100"/>
                <a:ext cx="129950" cy="88550"/>
              </a:xfrm>
              <a:custGeom>
                <a:avLst/>
                <a:gdLst/>
                <a:ahLst/>
                <a:cxnLst/>
                <a:rect l="l" t="t" r="r" b="b"/>
                <a:pathLst>
                  <a:path w="5198" h="3542" extrusionOk="0">
                    <a:moveTo>
                      <a:pt x="82" y="0"/>
                    </a:moveTo>
                    <a:cubicBezTo>
                      <a:pt x="71" y="0"/>
                      <a:pt x="64" y="3"/>
                      <a:pt x="61" y="8"/>
                    </a:cubicBezTo>
                    <a:cubicBezTo>
                      <a:pt x="0" y="99"/>
                      <a:pt x="1094" y="950"/>
                      <a:pt x="2492" y="1923"/>
                    </a:cubicBezTo>
                    <a:cubicBezTo>
                      <a:pt x="3811" y="2840"/>
                      <a:pt x="4941" y="3542"/>
                      <a:pt x="5116" y="3542"/>
                    </a:cubicBezTo>
                    <a:cubicBezTo>
                      <a:pt x="5126" y="3542"/>
                      <a:pt x="5133" y="3539"/>
                      <a:pt x="5137" y="3534"/>
                    </a:cubicBezTo>
                    <a:cubicBezTo>
                      <a:pt x="5198" y="3443"/>
                      <a:pt x="4103" y="2592"/>
                      <a:pt x="2705" y="1619"/>
                    </a:cubicBezTo>
                    <a:cubicBezTo>
                      <a:pt x="1386" y="701"/>
                      <a:pt x="257" y="0"/>
                      <a:pt x="82" y="0"/>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1" name="Google Shape;3481;p40"/>
              <p:cNvSpPr/>
              <p:nvPr/>
            </p:nvSpPr>
            <p:spPr>
              <a:xfrm>
                <a:off x="3937275" y="3028250"/>
                <a:ext cx="123875" cy="82500"/>
              </a:xfrm>
              <a:custGeom>
                <a:avLst/>
                <a:gdLst/>
                <a:ahLst/>
                <a:cxnLst/>
                <a:rect l="l" t="t" r="r" b="b"/>
                <a:pathLst>
                  <a:path w="4955" h="3300" extrusionOk="0">
                    <a:moveTo>
                      <a:pt x="84" y="0"/>
                    </a:moveTo>
                    <a:cubicBezTo>
                      <a:pt x="73" y="0"/>
                      <a:pt x="65" y="3"/>
                      <a:pt x="61" y="9"/>
                    </a:cubicBezTo>
                    <a:cubicBezTo>
                      <a:pt x="0" y="100"/>
                      <a:pt x="1034" y="920"/>
                      <a:pt x="2371" y="1802"/>
                    </a:cubicBezTo>
                    <a:cubicBezTo>
                      <a:pt x="3627" y="2658"/>
                      <a:pt x="4695" y="3300"/>
                      <a:pt x="4871" y="3300"/>
                    </a:cubicBezTo>
                    <a:cubicBezTo>
                      <a:pt x="4883" y="3300"/>
                      <a:pt x="4890" y="3297"/>
                      <a:pt x="4894" y="3291"/>
                    </a:cubicBezTo>
                    <a:cubicBezTo>
                      <a:pt x="4955" y="3200"/>
                      <a:pt x="3921" y="2410"/>
                      <a:pt x="2584" y="1498"/>
                    </a:cubicBezTo>
                    <a:cubicBezTo>
                      <a:pt x="1328" y="642"/>
                      <a:pt x="260" y="0"/>
                      <a:pt x="84" y="0"/>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2" name="Google Shape;3482;p40"/>
              <p:cNvSpPr/>
              <p:nvPr/>
            </p:nvSpPr>
            <p:spPr>
              <a:xfrm>
                <a:off x="4062650" y="3197150"/>
                <a:ext cx="742450" cy="986350"/>
              </a:xfrm>
              <a:custGeom>
                <a:avLst/>
                <a:gdLst/>
                <a:ahLst/>
                <a:cxnLst/>
                <a:rect l="l" t="t" r="r" b="b"/>
                <a:pathLst>
                  <a:path w="29698" h="39454" extrusionOk="0">
                    <a:moveTo>
                      <a:pt x="7782" y="0"/>
                    </a:moveTo>
                    <a:lnTo>
                      <a:pt x="1" y="5198"/>
                    </a:lnTo>
                    <a:cubicBezTo>
                      <a:pt x="1" y="5198"/>
                      <a:pt x="15016" y="33071"/>
                      <a:pt x="16840" y="35594"/>
                    </a:cubicBezTo>
                    <a:cubicBezTo>
                      <a:pt x="18664" y="38147"/>
                      <a:pt x="24682" y="39454"/>
                      <a:pt x="24682" y="39454"/>
                    </a:cubicBezTo>
                    <a:lnTo>
                      <a:pt x="29697" y="27782"/>
                    </a:lnTo>
                    <a:lnTo>
                      <a:pt x="778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3" name="Google Shape;3483;p40"/>
              <p:cNvSpPr/>
              <p:nvPr/>
            </p:nvSpPr>
            <p:spPr>
              <a:xfrm>
                <a:off x="5523175" y="2225250"/>
                <a:ext cx="281175" cy="548600"/>
              </a:xfrm>
              <a:custGeom>
                <a:avLst/>
                <a:gdLst/>
                <a:ahLst/>
                <a:cxnLst/>
                <a:rect l="l" t="t" r="r" b="b"/>
                <a:pathLst>
                  <a:path w="11247" h="21944" extrusionOk="0">
                    <a:moveTo>
                      <a:pt x="4985" y="0"/>
                    </a:moveTo>
                    <a:lnTo>
                      <a:pt x="0" y="20457"/>
                    </a:lnTo>
                    <a:cubicBezTo>
                      <a:pt x="109" y="21273"/>
                      <a:pt x="901" y="21944"/>
                      <a:pt x="1742" y="21944"/>
                    </a:cubicBezTo>
                    <a:cubicBezTo>
                      <a:pt x="1840" y="21944"/>
                      <a:pt x="1938" y="21935"/>
                      <a:pt x="2037" y="21916"/>
                    </a:cubicBezTo>
                    <a:cubicBezTo>
                      <a:pt x="2949" y="21764"/>
                      <a:pt x="3617" y="20730"/>
                      <a:pt x="3404" y="19818"/>
                    </a:cubicBezTo>
                    <a:lnTo>
                      <a:pt x="3404" y="19818"/>
                    </a:lnTo>
                    <a:cubicBezTo>
                      <a:pt x="3628" y="20754"/>
                      <a:pt x="4574" y="21282"/>
                      <a:pt x="5531" y="21282"/>
                    </a:cubicBezTo>
                    <a:cubicBezTo>
                      <a:pt x="6003" y="21282"/>
                      <a:pt x="6478" y="21153"/>
                      <a:pt x="6870" y="20882"/>
                    </a:cubicBezTo>
                    <a:cubicBezTo>
                      <a:pt x="8025" y="20092"/>
                      <a:pt x="8329" y="18390"/>
                      <a:pt x="7873" y="17052"/>
                    </a:cubicBezTo>
                    <a:lnTo>
                      <a:pt x="7873" y="17052"/>
                    </a:lnTo>
                    <a:cubicBezTo>
                      <a:pt x="8237" y="17381"/>
                      <a:pt x="8722" y="17545"/>
                      <a:pt x="9203" y="17545"/>
                    </a:cubicBezTo>
                    <a:cubicBezTo>
                      <a:pt x="9524" y="17545"/>
                      <a:pt x="9842" y="17472"/>
                      <a:pt x="10122" y="17326"/>
                    </a:cubicBezTo>
                    <a:cubicBezTo>
                      <a:pt x="10821" y="16931"/>
                      <a:pt x="11247" y="16080"/>
                      <a:pt x="11125" y="15289"/>
                    </a:cubicBezTo>
                    <a:cubicBezTo>
                      <a:pt x="10821" y="13587"/>
                      <a:pt x="8693" y="13040"/>
                      <a:pt x="7508" y="11794"/>
                    </a:cubicBezTo>
                    <a:cubicBezTo>
                      <a:pt x="6049" y="10274"/>
                      <a:pt x="6201" y="7934"/>
                      <a:pt x="6383" y="5836"/>
                    </a:cubicBezTo>
                    <a:cubicBezTo>
                      <a:pt x="6566" y="3769"/>
                      <a:pt x="6566" y="1368"/>
                      <a:pt x="4985"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4" name="Google Shape;3484;p40"/>
              <p:cNvSpPr/>
              <p:nvPr/>
            </p:nvSpPr>
            <p:spPr>
              <a:xfrm>
                <a:off x="4916000" y="2112775"/>
                <a:ext cx="493975" cy="495975"/>
              </a:xfrm>
              <a:custGeom>
                <a:avLst/>
                <a:gdLst/>
                <a:ahLst/>
                <a:cxnLst/>
                <a:rect l="l" t="t" r="r" b="b"/>
                <a:pathLst>
                  <a:path w="19759" h="19839" extrusionOk="0">
                    <a:moveTo>
                      <a:pt x="19758" y="1"/>
                    </a:moveTo>
                    <a:lnTo>
                      <a:pt x="19758" y="1"/>
                    </a:lnTo>
                    <a:cubicBezTo>
                      <a:pt x="17631" y="1325"/>
                      <a:pt x="15120" y="2000"/>
                      <a:pt x="12619" y="2000"/>
                    </a:cubicBezTo>
                    <a:cubicBezTo>
                      <a:pt x="11331" y="2000"/>
                      <a:pt x="10045" y="1821"/>
                      <a:pt x="8816" y="1460"/>
                    </a:cubicBezTo>
                    <a:cubicBezTo>
                      <a:pt x="7691" y="1125"/>
                      <a:pt x="6627" y="639"/>
                      <a:pt x="5503" y="457"/>
                    </a:cubicBezTo>
                    <a:cubicBezTo>
                      <a:pt x="5165" y="393"/>
                      <a:pt x="4813" y="356"/>
                      <a:pt x="4463" y="356"/>
                    </a:cubicBezTo>
                    <a:cubicBezTo>
                      <a:pt x="3647" y="356"/>
                      <a:pt x="2837" y="554"/>
                      <a:pt x="2220" y="1065"/>
                    </a:cubicBezTo>
                    <a:cubicBezTo>
                      <a:pt x="1308" y="1764"/>
                      <a:pt x="943" y="3192"/>
                      <a:pt x="1642" y="4104"/>
                    </a:cubicBezTo>
                    <a:cubicBezTo>
                      <a:pt x="1977" y="4530"/>
                      <a:pt x="2463" y="4773"/>
                      <a:pt x="2706" y="5229"/>
                    </a:cubicBezTo>
                    <a:cubicBezTo>
                      <a:pt x="3162" y="6141"/>
                      <a:pt x="2433" y="7205"/>
                      <a:pt x="1673" y="7873"/>
                    </a:cubicBezTo>
                    <a:cubicBezTo>
                      <a:pt x="913" y="8542"/>
                      <a:pt x="1" y="9332"/>
                      <a:pt x="92" y="10335"/>
                    </a:cubicBezTo>
                    <a:cubicBezTo>
                      <a:pt x="214" y="11399"/>
                      <a:pt x="1308" y="11977"/>
                      <a:pt x="2250" y="12433"/>
                    </a:cubicBezTo>
                    <a:cubicBezTo>
                      <a:pt x="3223" y="12889"/>
                      <a:pt x="4287" y="13648"/>
                      <a:pt x="4165" y="14682"/>
                    </a:cubicBezTo>
                    <a:cubicBezTo>
                      <a:pt x="4104" y="15563"/>
                      <a:pt x="3253" y="16110"/>
                      <a:pt x="2889" y="16901"/>
                    </a:cubicBezTo>
                    <a:cubicBezTo>
                      <a:pt x="2402" y="17934"/>
                      <a:pt x="2949" y="19272"/>
                      <a:pt x="3952" y="19697"/>
                    </a:cubicBezTo>
                    <a:cubicBezTo>
                      <a:pt x="4186" y="19793"/>
                      <a:pt x="4434" y="19838"/>
                      <a:pt x="4682" y="19838"/>
                    </a:cubicBezTo>
                    <a:cubicBezTo>
                      <a:pt x="5530" y="19838"/>
                      <a:pt x="6382" y="19312"/>
                      <a:pt x="6688" y="18512"/>
                    </a:cubicBezTo>
                    <a:lnTo>
                      <a:pt x="19758" y="1"/>
                    </a:ln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5" name="Google Shape;3485;p40"/>
              <p:cNvSpPr/>
              <p:nvPr/>
            </p:nvSpPr>
            <p:spPr>
              <a:xfrm>
                <a:off x="4985150" y="2087125"/>
                <a:ext cx="661150" cy="1104725"/>
              </a:xfrm>
              <a:custGeom>
                <a:avLst/>
                <a:gdLst/>
                <a:ahLst/>
                <a:cxnLst/>
                <a:rect l="l" t="t" r="r" b="b"/>
                <a:pathLst>
                  <a:path w="26446" h="44189" extrusionOk="0">
                    <a:moveTo>
                      <a:pt x="14402" y="1"/>
                    </a:moveTo>
                    <a:cubicBezTo>
                      <a:pt x="9333" y="1"/>
                      <a:pt x="4803" y="3499"/>
                      <a:pt x="3618" y="8595"/>
                    </a:cubicBezTo>
                    <a:cubicBezTo>
                      <a:pt x="2433" y="13793"/>
                      <a:pt x="1156" y="19568"/>
                      <a:pt x="791" y="22425"/>
                    </a:cubicBezTo>
                    <a:cubicBezTo>
                      <a:pt x="1" y="28292"/>
                      <a:pt x="5746" y="30055"/>
                      <a:pt x="5746" y="30055"/>
                    </a:cubicBezTo>
                    <a:lnTo>
                      <a:pt x="4712" y="35009"/>
                    </a:lnTo>
                    <a:cubicBezTo>
                      <a:pt x="3831" y="39143"/>
                      <a:pt x="6506" y="43216"/>
                      <a:pt x="10670" y="44037"/>
                    </a:cubicBezTo>
                    <a:cubicBezTo>
                      <a:pt x="11179" y="44139"/>
                      <a:pt x="11686" y="44188"/>
                      <a:pt x="12186" y="44188"/>
                    </a:cubicBezTo>
                    <a:cubicBezTo>
                      <a:pt x="15690" y="44188"/>
                      <a:pt x="18839" y="41765"/>
                      <a:pt x="19637" y="38201"/>
                    </a:cubicBezTo>
                    <a:lnTo>
                      <a:pt x="25017" y="13459"/>
                    </a:lnTo>
                    <a:cubicBezTo>
                      <a:pt x="26445" y="7471"/>
                      <a:pt x="22615" y="1452"/>
                      <a:pt x="16567" y="206"/>
                    </a:cubicBezTo>
                    <a:lnTo>
                      <a:pt x="15989" y="115"/>
                    </a:lnTo>
                    <a:cubicBezTo>
                      <a:pt x="15456" y="38"/>
                      <a:pt x="14926" y="1"/>
                      <a:pt x="1440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6" name="Google Shape;3486;p40"/>
              <p:cNvSpPr/>
              <p:nvPr/>
            </p:nvSpPr>
            <p:spPr>
              <a:xfrm>
                <a:off x="5099900" y="2382150"/>
                <a:ext cx="45625" cy="41100"/>
              </a:xfrm>
              <a:custGeom>
                <a:avLst/>
                <a:gdLst/>
                <a:ahLst/>
                <a:cxnLst/>
                <a:rect l="l" t="t" r="r" b="b"/>
                <a:pathLst>
                  <a:path w="1825" h="1644" extrusionOk="0">
                    <a:moveTo>
                      <a:pt x="902" y="0"/>
                    </a:moveTo>
                    <a:cubicBezTo>
                      <a:pt x="511" y="0"/>
                      <a:pt x="172" y="280"/>
                      <a:pt x="92" y="655"/>
                    </a:cubicBezTo>
                    <a:cubicBezTo>
                      <a:pt x="1" y="1080"/>
                      <a:pt x="305" y="1506"/>
                      <a:pt x="761" y="1627"/>
                    </a:cubicBezTo>
                    <a:cubicBezTo>
                      <a:pt x="816" y="1638"/>
                      <a:pt x="870" y="1643"/>
                      <a:pt x="925" y="1643"/>
                    </a:cubicBezTo>
                    <a:cubicBezTo>
                      <a:pt x="1321" y="1643"/>
                      <a:pt x="1680" y="1363"/>
                      <a:pt x="1733" y="989"/>
                    </a:cubicBezTo>
                    <a:cubicBezTo>
                      <a:pt x="1824" y="533"/>
                      <a:pt x="1520" y="107"/>
                      <a:pt x="1065" y="16"/>
                    </a:cubicBezTo>
                    <a:cubicBezTo>
                      <a:pt x="1010" y="5"/>
                      <a:pt x="955" y="0"/>
                      <a:pt x="902"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7" name="Google Shape;3487;p40"/>
              <p:cNvSpPr/>
              <p:nvPr/>
            </p:nvSpPr>
            <p:spPr>
              <a:xfrm>
                <a:off x="5095350" y="2361350"/>
                <a:ext cx="85125" cy="28475"/>
              </a:xfrm>
              <a:custGeom>
                <a:avLst/>
                <a:gdLst/>
                <a:ahLst/>
                <a:cxnLst/>
                <a:rect l="l" t="t" r="r" b="b"/>
                <a:pathLst>
                  <a:path w="3405" h="1139" extrusionOk="0">
                    <a:moveTo>
                      <a:pt x="1479" y="0"/>
                    </a:moveTo>
                    <a:cubicBezTo>
                      <a:pt x="1054" y="0"/>
                      <a:pt x="698" y="126"/>
                      <a:pt x="456" y="271"/>
                    </a:cubicBezTo>
                    <a:cubicBezTo>
                      <a:pt x="122" y="423"/>
                      <a:pt x="0" y="605"/>
                      <a:pt x="61" y="666"/>
                    </a:cubicBezTo>
                    <a:cubicBezTo>
                      <a:pt x="74" y="684"/>
                      <a:pt x="101" y="691"/>
                      <a:pt x="139" y="691"/>
                    </a:cubicBezTo>
                    <a:cubicBezTo>
                      <a:pt x="323" y="691"/>
                      <a:pt x="780" y="519"/>
                      <a:pt x="1359" y="519"/>
                    </a:cubicBezTo>
                    <a:cubicBezTo>
                      <a:pt x="1479" y="519"/>
                      <a:pt x="1604" y="527"/>
                      <a:pt x="1733" y="544"/>
                    </a:cubicBezTo>
                    <a:cubicBezTo>
                      <a:pt x="2559" y="654"/>
                      <a:pt x="3135" y="1139"/>
                      <a:pt x="3304" y="1139"/>
                    </a:cubicBezTo>
                    <a:cubicBezTo>
                      <a:pt x="3322" y="1139"/>
                      <a:pt x="3335" y="1133"/>
                      <a:pt x="3344" y="1122"/>
                    </a:cubicBezTo>
                    <a:cubicBezTo>
                      <a:pt x="3405" y="1091"/>
                      <a:pt x="3344" y="879"/>
                      <a:pt x="3070" y="636"/>
                    </a:cubicBezTo>
                    <a:cubicBezTo>
                      <a:pt x="2827" y="392"/>
                      <a:pt x="2371" y="119"/>
                      <a:pt x="1824" y="28"/>
                    </a:cubicBezTo>
                    <a:cubicBezTo>
                      <a:pt x="1705" y="9"/>
                      <a:pt x="1590" y="0"/>
                      <a:pt x="1479"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8" name="Google Shape;3488;p40"/>
              <p:cNvSpPr/>
              <p:nvPr/>
            </p:nvSpPr>
            <p:spPr>
              <a:xfrm>
                <a:off x="5320275" y="2418625"/>
                <a:ext cx="45625" cy="41125"/>
              </a:xfrm>
              <a:custGeom>
                <a:avLst/>
                <a:gdLst/>
                <a:ahLst/>
                <a:cxnLst/>
                <a:rect l="l" t="t" r="r" b="b"/>
                <a:pathLst>
                  <a:path w="1825" h="1645" extrusionOk="0">
                    <a:moveTo>
                      <a:pt x="900" y="0"/>
                    </a:moveTo>
                    <a:cubicBezTo>
                      <a:pt x="504" y="0"/>
                      <a:pt x="145" y="280"/>
                      <a:pt x="92" y="655"/>
                    </a:cubicBezTo>
                    <a:cubicBezTo>
                      <a:pt x="0" y="1110"/>
                      <a:pt x="304" y="1536"/>
                      <a:pt x="760" y="1627"/>
                    </a:cubicBezTo>
                    <a:cubicBezTo>
                      <a:pt x="819" y="1639"/>
                      <a:pt x="878" y="1645"/>
                      <a:pt x="936" y="1645"/>
                    </a:cubicBezTo>
                    <a:cubicBezTo>
                      <a:pt x="1327" y="1645"/>
                      <a:pt x="1680" y="1386"/>
                      <a:pt x="1733" y="989"/>
                    </a:cubicBezTo>
                    <a:cubicBezTo>
                      <a:pt x="1824" y="563"/>
                      <a:pt x="1520" y="138"/>
                      <a:pt x="1064" y="16"/>
                    </a:cubicBezTo>
                    <a:cubicBezTo>
                      <a:pt x="1009" y="5"/>
                      <a:pt x="955" y="0"/>
                      <a:pt x="900"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9" name="Google Shape;3489;p40"/>
              <p:cNvSpPr/>
              <p:nvPr/>
            </p:nvSpPr>
            <p:spPr>
              <a:xfrm>
                <a:off x="5316475" y="2397825"/>
                <a:ext cx="85125" cy="29050"/>
              </a:xfrm>
              <a:custGeom>
                <a:avLst/>
                <a:gdLst/>
                <a:ahLst/>
                <a:cxnLst/>
                <a:rect l="l" t="t" r="r" b="b"/>
                <a:pathLst>
                  <a:path w="3405" h="1162" extrusionOk="0">
                    <a:moveTo>
                      <a:pt x="1461" y="0"/>
                    </a:moveTo>
                    <a:cubicBezTo>
                      <a:pt x="1043" y="0"/>
                      <a:pt x="667" y="126"/>
                      <a:pt x="426" y="271"/>
                    </a:cubicBezTo>
                    <a:cubicBezTo>
                      <a:pt x="122" y="423"/>
                      <a:pt x="0" y="605"/>
                      <a:pt x="61" y="666"/>
                    </a:cubicBezTo>
                    <a:cubicBezTo>
                      <a:pt x="70" y="684"/>
                      <a:pt x="93" y="691"/>
                      <a:pt x="129" y="691"/>
                    </a:cubicBezTo>
                    <a:cubicBezTo>
                      <a:pt x="303" y="691"/>
                      <a:pt x="773" y="519"/>
                      <a:pt x="1357" y="519"/>
                    </a:cubicBezTo>
                    <a:cubicBezTo>
                      <a:pt x="1478" y="519"/>
                      <a:pt x="1604" y="526"/>
                      <a:pt x="1733" y="544"/>
                    </a:cubicBezTo>
                    <a:cubicBezTo>
                      <a:pt x="2579" y="657"/>
                      <a:pt x="3137" y="1162"/>
                      <a:pt x="3310" y="1162"/>
                    </a:cubicBezTo>
                    <a:cubicBezTo>
                      <a:pt x="3324" y="1162"/>
                      <a:pt x="3335" y="1159"/>
                      <a:pt x="3344" y="1152"/>
                    </a:cubicBezTo>
                    <a:cubicBezTo>
                      <a:pt x="3405" y="1091"/>
                      <a:pt x="3344" y="879"/>
                      <a:pt x="3070" y="635"/>
                    </a:cubicBezTo>
                    <a:cubicBezTo>
                      <a:pt x="2827" y="392"/>
                      <a:pt x="2371" y="119"/>
                      <a:pt x="1794" y="28"/>
                    </a:cubicBezTo>
                    <a:cubicBezTo>
                      <a:pt x="1681" y="9"/>
                      <a:pt x="1570" y="0"/>
                      <a:pt x="1461"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0" name="Google Shape;3490;p40"/>
              <p:cNvSpPr/>
              <p:nvPr/>
            </p:nvSpPr>
            <p:spPr>
              <a:xfrm>
                <a:off x="5154625" y="2383300"/>
                <a:ext cx="97275" cy="186675"/>
              </a:xfrm>
              <a:custGeom>
                <a:avLst/>
                <a:gdLst/>
                <a:ahLst/>
                <a:cxnLst/>
                <a:rect l="l" t="t" r="r" b="b"/>
                <a:pathLst>
                  <a:path w="3891" h="7467" extrusionOk="0">
                    <a:moveTo>
                      <a:pt x="3767" y="0"/>
                    </a:moveTo>
                    <a:cubicBezTo>
                      <a:pt x="3660" y="0"/>
                      <a:pt x="2543" y="1844"/>
                      <a:pt x="1246" y="4195"/>
                    </a:cubicBezTo>
                    <a:cubicBezTo>
                      <a:pt x="912" y="4773"/>
                      <a:pt x="608" y="5320"/>
                      <a:pt x="335" y="5837"/>
                    </a:cubicBezTo>
                    <a:cubicBezTo>
                      <a:pt x="213" y="6110"/>
                      <a:pt x="0" y="6384"/>
                      <a:pt x="61" y="6748"/>
                    </a:cubicBezTo>
                    <a:cubicBezTo>
                      <a:pt x="122" y="6931"/>
                      <a:pt x="274" y="7052"/>
                      <a:pt x="395" y="7113"/>
                    </a:cubicBezTo>
                    <a:cubicBezTo>
                      <a:pt x="547" y="7204"/>
                      <a:pt x="669" y="7204"/>
                      <a:pt x="790" y="7235"/>
                    </a:cubicBezTo>
                    <a:cubicBezTo>
                      <a:pt x="1512" y="7379"/>
                      <a:pt x="2005" y="7466"/>
                      <a:pt x="2195" y="7466"/>
                    </a:cubicBezTo>
                    <a:cubicBezTo>
                      <a:pt x="2245" y="7466"/>
                      <a:pt x="2274" y="7460"/>
                      <a:pt x="2280" y="7448"/>
                    </a:cubicBezTo>
                    <a:cubicBezTo>
                      <a:pt x="2280" y="7417"/>
                      <a:pt x="1733" y="7235"/>
                      <a:pt x="851" y="6992"/>
                    </a:cubicBezTo>
                    <a:cubicBezTo>
                      <a:pt x="608" y="6931"/>
                      <a:pt x="395" y="6840"/>
                      <a:pt x="395" y="6688"/>
                    </a:cubicBezTo>
                    <a:cubicBezTo>
                      <a:pt x="365" y="6505"/>
                      <a:pt x="487" y="6293"/>
                      <a:pt x="639" y="6019"/>
                    </a:cubicBezTo>
                    <a:cubicBezTo>
                      <a:pt x="942" y="5502"/>
                      <a:pt x="1246" y="4955"/>
                      <a:pt x="1581" y="4378"/>
                    </a:cubicBezTo>
                    <a:cubicBezTo>
                      <a:pt x="2888" y="2007"/>
                      <a:pt x="3891" y="61"/>
                      <a:pt x="3769" y="1"/>
                    </a:cubicBezTo>
                    <a:cubicBezTo>
                      <a:pt x="3769" y="0"/>
                      <a:pt x="3768" y="0"/>
                      <a:pt x="3767"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1" name="Google Shape;3491;p40"/>
              <p:cNvSpPr/>
              <p:nvPr/>
            </p:nvSpPr>
            <p:spPr>
              <a:xfrm>
                <a:off x="5324075" y="2313850"/>
                <a:ext cx="103375" cy="39425"/>
              </a:xfrm>
              <a:custGeom>
                <a:avLst/>
                <a:gdLst/>
                <a:ahLst/>
                <a:cxnLst/>
                <a:rect l="l" t="t" r="r" b="b"/>
                <a:pathLst>
                  <a:path w="4135" h="1577" extrusionOk="0">
                    <a:moveTo>
                      <a:pt x="1333" y="1"/>
                    </a:moveTo>
                    <a:cubicBezTo>
                      <a:pt x="1074" y="1"/>
                      <a:pt x="840" y="30"/>
                      <a:pt x="639" y="73"/>
                    </a:cubicBezTo>
                    <a:cubicBezTo>
                      <a:pt x="244" y="195"/>
                      <a:pt x="0" y="347"/>
                      <a:pt x="31" y="469"/>
                    </a:cubicBezTo>
                    <a:cubicBezTo>
                      <a:pt x="92" y="712"/>
                      <a:pt x="1004" y="742"/>
                      <a:pt x="2037" y="1016"/>
                    </a:cubicBezTo>
                    <a:cubicBezTo>
                      <a:pt x="2897" y="1243"/>
                      <a:pt x="3610" y="1576"/>
                      <a:pt x="3930" y="1576"/>
                    </a:cubicBezTo>
                    <a:cubicBezTo>
                      <a:pt x="3994" y="1576"/>
                      <a:pt x="4043" y="1563"/>
                      <a:pt x="4073" y="1532"/>
                    </a:cubicBezTo>
                    <a:cubicBezTo>
                      <a:pt x="4134" y="1411"/>
                      <a:pt x="4013" y="1168"/>
                      <a:pt x="3709" y="894"/>
                    </a:cubicBezTo>
                    <a:cubicBezTo>
                      <a:pt x="3405" y="590"/>
                      <a:pt x="2888" y="286"/>
                      <a:pt x="2280" y="134"/>
                    </a:cubicBezTo>
                    <a:cubicBezTo>
                      <a:pt x="1943" y="38"/>
                      <a:pt x="1623" y="1"/>
                      <a:pt x="1333" y="1"/>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2" name="Google Shape;3492;p40"/>
              <p:cNvSpPr/>
              <p:nvPr/>
            </p:nvSpPr>
            <p:spPr>
              <a:xfrm>
                <a:off x="5112825" y="2295525"/>
                <a:ext cx="80575" cy="29000"/>
              </a:xfrm>
              <a:custGeom>
                <a:avLst/>
                <a:gdLst/>
                <a:ahLst/>
                <a:cxnLst/>
                <a:rect l="l" t="t" r="r" b="b"/>
                <a:pathLst>
                  <a:path w="3223" h="1160" extrusionOk="0">
                    <a:moveTo>
                      <a:pt x="1432" y="0"/>
                    </a:moveTo>
                    <a:cubicBezTo>
                      <a:pt x="1020" y="0"/>
                      <a:pt x="651" y="109"/>
                      <a:pt x="426" y="259"/>
                    </a:cubicBezTo>
                    <a:cubicBezTo>
                      <a:pt x="122" y="442"/>
                      <a:pt x="0" y="624"/>
                      <a:pt x="61" y="746"/>
                    </a:cubicBezTo>
                    <a:cubicBezTo>
                      <a:pt x="213" y="958"/>
                      <a:pt x="852" y="837"/>
                      <a:pt x="1611" y="958"/>
                    </a:cubicBezTo>
                    <a:cubicBezTo>
                      <a:pt x="2143" y="1003"/>
                      <a:pt x="2609" y="1160"/>
                      <a:pt x="2894" y="1160"/>
                    </a:cubicBezTo>
                    <a:cubicBezTo>
                      <a:pt x="3001" y="1160"/>
                      <a:pt x="3082" y="1138"/>
                      <a:pt x="3131" y="1080"/>
                    </a:cubicBezTo>
                    <a:cubicBezTo>
                      <a:pt x="3222" y="989"/>
                      <a:pt x="3131" y="776"/>
                      <a:pt x="2888" y="533"/>
                    </a:cubicBezTo>
                    <a:cubicBezTo>
                      <a:pt x="2645" y="320"/>
                      <a:pt x="2219" y="77"/>
                      <a:pt x="1703" y="16"/>
                    </a:cubicBezTo>
                    <a:cubicBezTo>
                      <a:pt x="1611" y="5"/>
                      <a:pt x="1521" y="0"/>
                      <a:pt x="1432"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3" name="Google Shape;3493;p40"/>
              <p:cNvSpPr/>
              <p:nvPr/>
            </p:nvSpPr>
            <p:spPr>
              <a:xfrm>
                <a:off x="5474525" y="2164825"/>
                <a:ext cx="196075" cy="425800"/>
              </a:xfrm>
              <a:custGeom>
                <a:avLst/>
                <a:gdLst/>
                <a:ahLst/>
                <a:cxnLst/>
                <a:rect l="l" t="t" r="r" b="b"/>
                <a:pathLst>
                  <a:path w="7843" h="17032" extrusionOk="0">
                    <a:moveTo>
                      <a:pt x="4287" y="0"/>
                    </a:moveTo>
                    <a:cubicBezTo>
                      <a:pt x="4126" y="0"/>
                      <a:pt x="3963" y="24"/>
                      <a:pt x="3800" y="77"/>
                    </a:cubicBezTo>
                    <a:cubicBezTo>
                      <a:pt x="2736" y="411"/>
                      <a:pt x="1186" y="2053"/>
                      <a:pt x="305" y="2721"/>
                    </a:cubicBezTo>
                    <a:lnTo>
                      <a:pt x="1" y="2995"/>
                    </a:lnTo>
                    <a:cubicBezTo>
                      <a:pt x="31" y="2995"/>
                      <a:pt x="31" y="3025"/>
                      <a:pt x="31" y="3025"/>
                    </a:cubicBezTo>
                    <a:cubicBezTo>
                      <a:pt x="852" y="3907"/>
                      <a:pt x="1338" y="5062"/>
                      <a:pt x="1308" y="6247"/>
                    </a:cubicBezTo>
                    <a:lnTo>
                      <a:pt x="1308" y="6369"/>
                    </a:lnTo>
                    <a:cubicBezTo>
                      <a:pt x="1308" y="8101"/>
                      <a:pt x="1004" y="9773"/>
                      <a:pt x="1004" y="11506"/>
                    </a:cubicBezTo>
                    <a:cubicBezTo>
                      <a:pt x="1004" y="13208"/>
                      <a:pt x="1338" y="14971"/>
                      <a:pt x="2402" y="16308"/>
                    </a:cubicBezTo>
                    <a:cubicBezTo>
                      <a:pt x="2722" y="16692"/>
                      <a:pt x="3237" y="17031"/>
                      <a:pt x="3683" y="17031"/>
                    </a:cubicBezTo>
                    <a:cubicBezTo>
                      <a:pt x="3873" y="17031"/>
                      <a:pt x="4050" y="16970"/>
                      <a:pt x="4195" y="16825"/>
                    </a:cubicBezTo>
                    <a:cubicBezTo>
                      <a:pt x="4408" y="16643"/>
                      <a:pt x="4469" y="16339"/>
                      <a:pt x="4530" y="16095"/>
                    </a:cubicBezTo>
                    <a:cubicBezTo>
                      <a:pt x="5442" y="12083"/>
                      <a:pt x="7053" y="8679"/>
                      <a:pt x="7661" y="4454"/>
                    </a:cubicBezTo>
                    <a:cubicBezTo>
                      <a:pt x="7843" y="3299"/>
                      <a:pt x="7448" y="2144"/>
                      <a:pt x="6627" y="1323"/>
                    </a:cubicBezTo>
                    <a:cubicBezTo>
                      <a:pt x="5962" y="683"/>
                      <a:pt x="5145" y="0"/>
                      <a:pt x="4287"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4" name="Google Shape;3494;p40"/>
              <p:cNvSpPr/>
              <p:nvPr/>
            </p:nvSpPr>
            <p:spPr>
              <a:xfrm>
                <a:off x="5524350" y="2481725"/>
                <a:ext cx="127675" cy="153950"/>
              </a:xfrm>
              <a:custGeom>
                <a:avLst/>
                <a:gdLst/>
                <a:ahLst/>
                <a:cxnLst/>
                <a:rect l="l" t="t" r="r" b="b"/>
                <a:pathLst>
                  <a:path w="5107" h="6158" extrusionOk="0">
                    <a:moveTo>
                      <a:pt x="1718" y="0"/>
                    </a:moveTo>
                    <a:cubicBezTo>
                      <a:pt x="1359" y="0"/>
                      <a:pt x="1107" y="38"/>
                      <a:pt x="1078" y="45"/>
                    </a:cubicBezTo>
                    <a:cubicBezTo>
                      <a:pt x="1078" y="45"/>
                      <a:pt x="14" y="5669"/>
                      <a:pt x="14" y="5760"/>
                    </a:cubicBezTo>
                    <a:cubicBezTo>
                      <a:pt x="0" y="5814"/>
                      <a:pt x="772" y="6158"/>
                      <a:pt x="1693" y="6158"/>
                    </a:cubicBezTo>
                    <a:cubicBezTo>
                      <a:pt x="2821" y="6158"/>
                      <a:pt x="4172" y="5642"/>
                      <a:pt x="4573" y="3450"/>
                    </a:cubicBezTo>
                    <a:cubicBezTo>
                      <a:pt x="5106" y="392"/>
                      <a:pt x="2867" y="0"/>
                      <a:pt x="171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5" name="Google Shape;3495;p40"/>
              <p:cNvSpPr/>
              <p:nvPr/>
            </p:nvSpPr>
            <p:spPr>
              <a:xfrm>
                <a:off x="5561150" y="2518075"/>
                <a:ext cx="53975" cy="86500"/>
              </a:xfrm>
              <a:custGeom>
                <a:avLst/>
                <a:gdLst/>
                <a:ahLst/>
                <a:cxnLst/>
                <a:rect l="l" t="t" r="r" b="b"/>
                <a:pathLst>
                  <a:path w="2159" h="3460" extrusionOk="0">
                    <a:moveTo>
                      <a:pt x="1224" y="0"/>
                    </a:moveTo>
                    <a:cubicBezTo>
                      <a:pt x="1146" y="0"/>
                      <a:pt x="1075" y="15"/>
                      <a:pt x="1004" y="50"/>
                    </a:cubicBezTo>
                    <a:cubicBezTo>
                      <a:pt x="882" y="111"/>
                      <a:pt x="822" y="202"/>
                      <a:pt x="791" y="263"/>
                    </a:cubicBezTo>
                    <a:cubicBezTo>
                      <a:pt x="738" y="422"/>
                      <a:pt x="778" y="512"/>
                      <a:pt x="809" y="512"/>
                    </a:cubicBezTo>
                    <a:cubicBezTo>
                      <a:pt x="813" y="512"/>
                      <a:pt x="818" y="510"/>
                      <a:pt x="822" y="506"/>
                    </a:cubicBezTo>
                    <a:cubicBezTo>
                      <a:pt x="822" y="506"/>
                      <a:pt x="822" y="415"/>
                      <a:pt x="882" y="324"/>
                    </a:cubicBezTo>
                    <a:cubicBezTo>
                      <a:pt x="951" y="256"/>
                      <a:pt x="1053" y="170"/>
                      <a:pt x="1190" y="170"/>
                    </a:cubicBezTo>
                    <a:cubicBezTo>
                      <a:pt x="1236" y="170"/>
                      <a:pt x="1285" y="180"/>
                      <a:pt x="1338" y="202"/>
                    </a:cubicBezTo>
                    <a:cubicBezTo>
                      <a:pt x="1551" y="294"/>
                      <a:pt x="1703" y="506"/>
                      <a:pt x="1764" y="841"/>
                    </a:cubicBezTo>
                    <a:cubicBezTo>
                      <a:pt x="1855" y="1145"/>
                      <a:pt x="1855" y="1509"/>
                      <a:pt x="1794" y="1874"/>
                    </a:cubicBezTo>
                    <a:cubicBezTo>
                      <a:pt x="1642" y="2573"/>
                      <a:pt x="1156" y="3181"/>
                      <a:pt x="700" y="3272"/>
                    </a:cubicBezTo>
                    <a:cubicBezTo>
                      <a:pt x="662" y="3278"/>
                      <a:pt x="626" y="3280"/>
                      <a:pt x="590" y="3280"/>
                    </a:cubicBezTo>
                    <a:cubicBezTo>
                      <a:pt x="425" y="3280"/>
                      <a:pt x="283" y="3226"/>
                      <a:pt x="183" y="3151"/>
                    </a:cubicBezTo>
                    <a:cubicBezTo>
                      <a:pt x="92" y="3090"/>
                      <a:pt x="31" y="3029"/>
                      <a:pt x="31" y="3029"/>
                    </a:cubicBezTo>
                    <a:lnTo>
                      <a:pt x="31" y="3029"/>
                    </a:lnTo>
                    <a:cubicBezTo>
                      <a:pt x="1" y="3029"/>
                      <a:pt x="1" y="3120"/>
                      <a:pt x="122" y="3242"/>
                    </a:cubicBezTo>
                    <a:cubicBezTo>
                      <a:pt x="204" y="3351"/>
                      <a:pt x="407" y="3460"/>
                      <a:pt x="645" y="3460"/>
                    </a:cubicBezTo>
                    <a:cubicBezTo>
                      <a:pt x="673" y="3460"/>
                      <a:pt x="702" y="3458"/>
                      <a:pt x="730" y="3455"/>
                    </a:cubicBezTo>
                    <a:cubicBezTo>
                      <a:pt x="1338" y="3394"/>
                      <a:pt x="1885" y="2725"/>
                      <a:pt x="2068" y="1935"/>
                    </a:cubicBezTo>
                    <a:cubicBezTo>
                      <a:pt x="2159" y="1509"/>
                      <a:pt x="2129" y="1114"/>
                      <a:pt x="2007" y="780"/>
                    </a:cubicBezTo>
                    <a:cubicBezTo>
                      <a:pt x="1946" y="446"/>
                      <a:pt x="1703" y="111"/>
                      <a:pt x="1399" y="20"/>
                    </a:cubicBezTo>
                    <a:cubicBezTo>
                      <a:pt x="1336" y="7"/>
                      <a:pt x="1278" y="0"/>
                      <a:pt x="1224" y="0"/>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6" name="Google Shape;3496;p40"/>
              <p:cNvSpPr/>
              <p:nvPr/>
            </p:nvSpPr>
            <p:spPr>
              <a:xfrm>
                <a:off x="4980325" y="2018375"/>
                <a:ext cx="620375" cy="262975"/>
              </a:xfrm>
              <a:custGeom>
                <a:avLst/>
                <a:gdLst/>
                <a:ahLst/>
                <a:cxnLst/>
                <a:rect l="l" t="t" r="r" b="b"/>
                <a:pathLst>
                  <a:path w="24815" h="10519" extrusionOk="0">
                    <a:moveTo>
                      <a:pt x="4792" y="1"/>
                    </a:moveTo>
                    <a:cubicBezTo>
                      <a:pt x="3969" y="1"/>
                      <a:pt x="3107" y="340"/>
                      <a:pt x="2686" y="1041"/>
                    </a:cubicBezTo>
                    <a:cubicBezTo>
                      <a:pt x="2313" y="1663"/>
                      <a:pt x="2469" y="2569"/>
                      <a:pt x="3004" y="3028"/>
                    </a:cubicBezTo>
                    <a:lnTo>
                      <a:pt x="3004" y="3028"/>
                    </a:lnTo>
                    <a:cubicBezTo>
                      <a:pt x="2779" y="2939"/>
                      <a:pt x="2537" y="2898"/>
                      <a:pt x="2294" y="2898"/>
                    </a:cubicBezTo>
                    <a:cubicBezTo>
                      <a:pt x="1426" y="2898"/>
                      <a:pt x="535" y="3431"/>
                      <a:pt x="285" y="4263"/>
                    </a:cubicBezTo>
                    <a:cubicBezTo>
                      <a:pt x="0" y="5237"/>
                      <a:pt x="644" y="6304"/>
                      <a:pt x="1548" y="6680"/>
                    </a:cubicBezTo>
                    <a:lnTo>
                      <a:pt x="1548" y="6680"/>
                    </a:lnTo>
                    <a:cubicBezTo>
                      <a:pt x="1176" y="6822"/>
                      <a:pt x="850" y="7189"/>
                      <a:pt x="832" y="7607"/>
                    </a:cubicBezTo>
                    <a:cubicBezTo>
                      <a:pt x="802" y="8336"/>
                      <a:pt x="1349" y="8944"/>
                      <a:pt x="1957" y="9339"/>
                    </a:cubicBezTo>
                    <a:cubicBezTo>
                      <a:pt x="2992" y="9976"/>
                      <a:pt x="4196" y="10222"/>
                      <a:pt x="5417" y="10222"/>
                    </a:cubicBezTo>
                    <a:cubicBezTo>
                      <a:pt x="6060" y="10222"/>
                      <a:pt x="6707" y="10154"/>
                      <a:pt x="7337" y="10038"/>
                    </a:cubicBezTo>
                    <a:cubicBezTo>
                      <a:pt x="9161" y="9704"/>
                      <a:pt x="10893" y="9035"/>
                      <a:pt x="12687" y="8671"/>
                    </a:cubicBezTo>
                    <a:cubicBezTo>
                      <a:pt x="13879" y="8412"/>
                      <a:pt x="15591" y="8024"/>
                      <a:pt x="17084" y="8024"/>
                    </a:cubicBezTo>
                    <a:cubicBezTo>
                      <a:pt x="17874" y="8024"/>
                      <a:pt x="18603" y="8133"/>
                      <a:pt x="19161" y="8427"/>
                    </a:cubicBezTo>
                    <a:cubicBezTo>
                      <a:pt x="20295" y="9023"/>
                      <a:pt x="20953" y="10518"/>
                      <a:pt x="21654" y="10518"/>
                    </a:cubicBezTo>
                    <a:cubicBezTo>
                      <a:pt x="21704" y="10518"/>
                      <a:pt x="21754" y="10511"/>
                      <a:pt x="21805" y="10494"/>
                    </a:cubicBezTo>
                    <a:cubicBezTo>
                      <a:pt x="22535" y="10281"/>
                      <a:pt x="23082" y="9613"/>
                      <a:pt x="23325" y="8883"/>
                    </a:cubicBezTo>
                    <a:cubicBezTo>
                      <a:pt x="23599" y="8154"/>
                      <a:pt x="23599" y="7364"/>
                      <a:pt x="23599" y="6573"/>
                    </a:cubicBezTo>
                    <a:cubicBezTo>
                      <a:pt x="24814" y="5114"/>
                      <a:pt x="22444" y="2409"/>
                      <a:pt x="20559" y="1497"/>
                    </a:cubicBezTo>
                    <a:cubicBezTo>
                      <a:pt x="19814" y="1137"/>
                      <a:pt x="18935" y="1009"/>
                      <a:pt x="18018" y="1009"/>
                    </a:cubicBezTo>
                    <a:cubicBezTo>
                      <a:pt x="16615" y="1009"/>
                      <a:pt x="15121" y="1307"/>
                      <a:pt x="13872" y="1528"/>
                    </a:cubicBezTo>
                    <a:cubicBezTo>
                      <a:pt x="12853" y="1717"/>
                      <a:pt x="11816" y="1999"/>
                      <a:pt x="10804" y="1999"/>
                    </a:cubicBezTo>
                    <a:cubicBezTo>
                      <a:pt x="10517" y="1999"/>
                      <a:pt x="10233" y="1976"/>
                      <a:pt x="9951" y="1923"/>
                    </a:cubicBezTo>
                    <a:cubicBezTo>
                      <a:pt x="9070" y="1771"/>
                      <a:pt x="8279" y="1315"/>
                      <a:pt x="7489" y="889"/>
                    </a:cubicBezTo>
                    <a:cubicBezTo>
                      <a:pt x="6699" y="494"/>
                      <a:pt x="5878" y="99"/>
                      <a:pt x="4996" y="8"/>
                    </a:cubicBezTo>
                    <a:cubicBezTo>
                      <a:pt x="4929" y="3"/>
                      <a:pt x="4861" y="1"/>
                      <a:pt x="4792" y="1"/>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7" name="Google Shape;3497;p40"/>
              <p:cNvSpPr/>
              <p:nvPr/>
            </p:nvSpPr>
            <p:spPr>
              <a:xfrm>
                <a:off x="5578650" y="2210050"/>
                <a:ext cx="208225" cy="436200"/>
              </a:xfrm>
              <a:custGeom>
                <a:avLst/>
                <a:gdLst/>
                <a:ahLst/>
                <a:cxnLst/>
                <a:rect l="l" t="t" r="r" b="b"/>
                <a:pathLst>
                  <a:path w="8329" h="17448" extrusionOk="0">
                    <a:moveTo>
                      <a:pt x="213" y="0"/>
                    </a:moveTo>
                    <a:cubicBezTo>
                      <a:pt x="61" y="31"/>
                      <a:pt x="0" y="31"/>
                      <a:pt x="0" y="61"/>
                    </a:cubicBezTo>
                    <a:cubicBezTo>
                      <a:pt x="0" y="61"/>
                      <a:pt x="60" y="49"/>
                      <a:pt x="175" y="49"/>
                    </a:cubicBezTo>
                    <a:cubicBezTo>
                      <a:pt x="318" y="49"/>
                      <a:pt x="547" y="68"/>
                      <a:pt x="851" y="152"/>
                    </a:cubicBezTo>
                    <a:cubicBezTo>
                      <a:pt x="1368" y="304"/>
                      <a:pt x="2128" y="730"/>
                      <a:pt x="2644" y="1581"/>
                    </a:cubicBezTo>
                    <a:cubicBezTo>
                      <a:pt x="3161" y="2432"/>
                      <a:pt x="3344" y="3648"/>
                      <a:pt x="3222" y="4955"/>
                    </a:cubicBezTo>
                    <a:cubicBezTo>
                      <a:pt x="3100" y="6262"/>
                      <a:pt x="2675" y="7691"/>
                      <a:pt x="2644" y="9241"/>
                    </a:cubicBezTo>
                    <a:cubicBezTo>
                      <a:pt x="2614" y="10031"/>
                      <a:pt x="2736" y="10791"/>
                      <a:pt x="3009" y="11490"/>
                    </a:cubicBezTo>
                    <a:cubicBezTo>
                      <a:pt x="3283" y="12189"/>
                      <a:pt x="3739" y="12767"/>
                      <a:pt x="4316" y="13162"/>
                    </a:cubicBezTo>
                    <a:cubicBezTo>
                      <a:pt x="4894" y="13527"/>
                      <a:pt x="5502" y="13739"/>
                      <a:pt x="6018" y="13982"/>
                    </a:cubicBezTo>
                    <a:cubicBezTo>
                      <a:pt x="6565" y="14195"/>
                      <a:pt x="7052" y="14438"/>
                      <a:pt x="7447" y="14773"/>
                    </a:cubicBezTo>
                    <a:cubicBezTo>
                      <a:pt x="7812" y="15077"/>
                      <a:pt x="8055" y="15472"/>
                      <a:pt x="8146" y="15837"/>
                    </a:cubicBezTo>
                    <a:cubicBezTo>
                      <a:pt x="8207" y="16232"/>
                      <a:pt x="8146" y="16566"/>
                      <a:pt x="8055" y="16809"/>
                    </a:cubicBezTo>
                    <a:cubicBezTo>
                      <a:pt x="7812" y="17326"/>
                      <a:pt x="7447" y="17417"/>
                      <a:pt x="7477" y="17448"/>
                    </a:cubicBezTo>
                    <a:cubicBezTo>
                      <a:pt x="7477" y="17448"/>
                      <a:pt x="7569" y="17417"/>
                      <a:pt x="7690" y="17356"/>
                    </a:cubicBezTo>
                    <a:cubicBezTo>
                      <a:pt x="7812" y="17265"/>
                      <a:pt x="7994" y="17113"/>
                      <a:pt x="8116" y="16870"/>
                    </a:cubicBezTo>
                    <a:cubicBezTo>
                      <a:pt x="8237" y="16596"/>
                      <a:pt x="8328" y="16232"/>
                      <a:pt x="8237" y="15837"/>
                    </a:cubicBezTo>
                    <a:cubicBezTo>
                      <a:pt x="8176" y="15411"/>
                      <a:pt x="7903" y="14985"/>
                      <a:pt x="7538" y="14651"/>
                    </a:cubicBezTo>
                    <a:cubicBezTo>
                      <a:pt x="7143" y="14317"/>
                      <a:pt x="6626" y="14043"/>
                      <a:pt x="6110" y="13800"/>
                    </a:cubicBezTo>
                    <a:cubicBezTo>
                      <a:pt x="5562" y="13587"/>
                      <a:pt x="4955" y="13375"/>
                      <a:pt x="4407" y="13010"/>
                    </a:cubicBezTo>
                    <a:cubicBezTo>
                      <a:pt x="3860" y="12645"/>
                      <a:pt x="3435" y="12068"/>
                      <a:pt x="3192" y="11429"/>
                    </a:cubicBezTo>
                    <a:cubicBezTo>
                      <a:pt x="2918" y="10761"/>
                      <a:pt x="2827" y="10001"/>
                      <a:pt x="2827" y="9271"/>
                    </a:cubicBezTo>
                    <a:cubicBezTo>
                      <a:pt x="2888" y="7721"/>
                      <a:pt x="3313" y="6323"/>
                      <a:pt x="3404" y="4985"/>
                    </a:cubicBezTo>
                    <a:cubicBezTo>
                      <a:pt x="3526" y="3648"/>
                      <a:pt x="3344" y="2371"/>
                      <a:pt x="2766" y="1490"/>
                    </a:cubicBezTo>
                    <a:cubicBezTo>
                      <a:pt x="2219" y="639"/>
                      <a:pt x="1429" y="213"/>
                      <a:pt x="881" y="92"/>
                    </a:cubicBezTo>
                    <a:cubicBezTo>
                      <a:pt x="608" y="0"/>
                      <a:pt x="365" y="0"/>
                      <a:pt x="213" y="0"/>
                    </a:cubicBezTo>
                    <a:close/>
                  </a:path>
                </a:pathLst>
              </a:custGeom>
              <a:solidFill>
                <a:srgbClr val="455A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8" name="Google Shape;3498;p40"/>
              <p:cNvSpPr/>
              <p:nvPr/>
            </p:nvSpPr>
            <p:spPr>
              <a:xfrm>
                <a:off x="4973775" y="2089900"/>
                <a:ext cx="591200" cy="178350"/>
              </a:xfrm>
              <a:custGeom>
                <a:avLst/>
                <a:gdLst/>
                <a:ahLst/>
                <a:cxnLst/>
                <a:rect l="l" t="t" r="r" b="b"/>
                <a:pathLst>
                  <a:path w="23648" h="7134" extrusionOk="0">
                    <a:moveTo>
                      <a:pt x="2448" y="1"/>
                    </a:moveTo>
                    <a:cubicBezTo>
                      <a:pt x="1972" y="1"/>
                      <a:pt x="1354" y="149"/>
                      <a:pt x="790" y="642"/>
                    </a:cubicBezTo>
                    <a:cubicBezTo>
                      <a:pt x="304" y="1189"/>
                      <a:pt x="0" y="2071"/>
                      <a:pt x="91" y="3044"/>
                    </a:cubicBezTo>
                    <a:cubicBezTo>
                      <a:pt x="152" y="3986"/>
                      <a:pt x="669" y="5019"/>
                      <a:pt x="1550" y="5749"/>
                    </a:cubicBezTo>
                    <a:cubicBezTo>
                      <a:pt x="2432" y="6478"/>
                      <a:pt x="3617" y="6934"/>
                      <a:pt x="4863" y="7086"/>
                    </a:cubicBezTo>
                    <a:cubicBezTo>
                      <a:pt x="5205" y="7119"/>
                      <a:pt x="5552" y="7134"/>
                      <a:pt x="5901" y="7134"/>
                    </a:cubicBezTo>
                    <a:cubicBezTo>
                      <a:pt x="6857" y="7134"/>
                      <a:pt x="7836" y="7021"/>
                      <a:pt x="8815" y="6843"/>
                    </a:cubicBezTo>
                    <a:cubicBezTo>
                      <a:pt x="11003" y="6417"/>
                      <a:pt x="12979" y="5566"/>
                      <a:pt x="14620" y="4594"/>
                    </a:cubicBezTo>
                    <a:cubicBezTo>
                      <a:pt x="15441" y="4107"/>
                      <a:pt x="16231" y="3651"/>
                      <a:pt x="17022" y="3347"/>
                    </a:cubicBezTo>
                    <a:cubicBezTo>
                      <a:pt x="17812" y="3013"/>
                      <a:pt x="18602" y="2892"/>
                      <a:pt x="19301" y="2861"/>
                    </a:cubicBezTo>
                    <a:cubicBezTo>
                      <a:pt x="20730" y="2861"/>
                      <a:pt x="21885" y="3287"/>
                      <a:pt x="22584" y="3651"/>
                    </a:cubicBezTo>
                    <a:cubicBezTo>
                      <a:pt x="23253" y="4001"/>
                      <a:pt x="23588" y="4322"/>
                      <a:pt x="23642" y="4322"/>
                    </a:cubicBezTo>
                    <a:cubicBezTo>
                      <a:pt x="23645" y="4322"/>
                      <a:pt x="23647" y="4321"/>
                      <a:pt x="23648" y="4320"/>
                    </a:cubicBezTo>
                    <a:cubicBezTo>
                      <a:pt x="23648" y="4320"/>
                      <a:pt x="23314" y="3986"/>
                      <a:pt x="22614" y="3591"/>
                    </a:cubicBezTo>
                    <a:cubicBezTo>
                      <a:pt x="21915" y="3196"/>
                      <a:pt x="20760" y="2740"/>
                      <a:pt x="19301" y="2740"/>
                    </a:cubicBezTo>
                    <a:cubicBezTo>
                      <a:pt x="18572" y="2740"/>
                      <a:pt x="17751" y="2861"/>
                      <a:pt x="16961" y="3196"/>
                    </a:cubicBezTo>
                    <a:cubicBezTo>
                      <a:pt x="16140" y="3499"/>
                      <a:pt x="15350" y="3955"/>
                      <a:pt x="14529" y="4442"/>
                    </a:cubicBezTo>
                    <a:cubicBezTo>
                      <a:pt x="12888" y="5414"/>
                      <a:pt x="10942" y="6235"/>
                      <a:pt x="8784" y="6630"/>
                    </a:cubicBezTo>
                    <a:cubicBezTo>
                      <a:pt x="7817" y="6806"/>
                      <a:pt x="6850" y="6934"/>
                      <a:pt x="5929" y="6934"/>
                    </a:cubicBezTo>
                    <a:cubicBezTo>
                      <a:pt x="5576" y="6934"/>
                      <a:pt x="5230" y="6915"/>
                      <a:pt x="4894" y="6873"/>
                    </a:cubicBezTo>
                    <a:cubicBezTo>
                      <a:pt x="3648" y="6752"/>
                      <a:pt x="2492" y="6326"/>
                      <a:pt x="1672" y="5597"/>
                    </a:cubicBezTo>
                    <a:cubicBezTo>
                      <a:pt x="821" y="4898"/>
                      <a:pt x="304" y="3955"/>
                      <a:pt x="243" y="3013"/>
                    </a:cubicBezTo>
                    <a:cubicBezTo>
                      <a:pt x="152" y="2101"/>
                      <a:pt x="426" y="1281"/>
                      <a:pt x="882" y="733"/>
                    </a:cubicBezTo>
                    <a:cubicBezTo>
                      <a:pt x="1439" y="227"/>
                      <a:pt x="2080" y="79"/>
                      <a:pt x="2543" y="79"/>
                    </a:cubicBezTo>
                    <a:cubicBezTo>
                      <a:pt x="2635" y="79"/>
                      <a:pt x="2720" y="85"/>
                      <a:pt x="2796" y="95"/>
                    </a:cubicBezTo>
                    <a:cubicBezTo>
                      <a:pt x="3283" y="156"/>
                      <a:pt x="3526" y="308"/>
                      <a:pt x="3526" y="308"/>
                    </a:cubicBezTo>
                    <a:cubicBezTo>
                      <a:pt x="3556" y="278"/>
                      <a:pt x="3496" y="247"/>
                      <a:pt x="3374" y="217"/>
                    </a:cubicBezTo>
                    <a:cubicBezTo>
                      <a:pt x="3313" y="186"/>
                      <a:pt x="3222" y="156"/>
                      <a:pt x="3131" y="126"/>
                    </a:cubicBezTo>
                    <a:cubicBezTo>
                      <a:pt x="3040" y="95"/>
                      <a:pt x="2948" y="65"/>
                      <a:pt x="2827" y="34"/>
                    </a:cubicBezTo>
                    <a:cubicBezTo>
                      <a:pt x="2716" y="14"/>
                      <a:pt x="2588" y="1"/>
                      <a:pt x="2448" y="1"/>
                    </a:cubicBezTo>
                    <a:close/>
                  </a:path>
                </a:pathLst>
              </a:custGeom>
              <a:solidFill>
                <a:srgbClr val="455A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9" name="Google Shape;3499;p40"/>
              <p:cNvSpPr/>
              <p:nvPr/>
            </p:nvSpPr>
            <p:spPr>
              <a:xfrm>
                <a:off x="5116625" y="2014000"/>
                <a:ext cx="460525" cy="182400"/>
              </a:xfrm>
              <a:custGeom>
                <a:avLst/>
                <a:gdLst/>
                <a:ahLst/>
                <a:cxnLst/>
                <a:rect l="l" t="t" r="r" b="b"/>
                <a:pathLst>
                  <a:path w="18421" h="7296" extrusionOk="0">
                    <a:moveTo>
                      <a:pt x="61" y="0"/>
                    </a:moveTo>
                    <a:cubicBezTo>
                      <a:pt x="61" y="1"/>
                      <a:pt x="0" y="335"/>
                      <a:pt x="183" y="912"/>
                    </a:cubicBezTo>
                    <a:cubicBezTo>
                      <a:pt x="365" y="1459"/>
                      <a:pt x="851" y="2219"/>
                      <a:pt x="1763" y="2797"/>
                    </a:cubicBezTo>
                    <a:cubicBezTo>
                      <a:pt x="2219" y="3070"/>
                      <a:pt x="2736" y="3314"/>
                      <a:pt x="3344" y="3466"/>
                    </a:cubicBezTo>
                    <a:cubicBezTo>
                      <a:pt x="3749" y="3547"/>
                      <a:pt x="4182" y="3587"/>
                      <a:pt x="4632" y="3587"/>
                    </a:cubicBezTo>
                    <a:cubicBezTo>
                      <a:pt x="4857" y="3587"/>
                      <a:pt x="5087" y="3577"/>
                      <a:pt x="5320" y="3557"/>
                    </a:cubicBezTo>
                    <a:cubicBezTo>
                      <a:pt x="6718" y="3466"/>
                      <a:pt x="8177" y="2979"/>
                      <a:pt x="9727" y="2584"/>
                    </a:cubicBezTo>
                    <a:cubicBezTo>
                      <a:pt x="10699" y="2331"/>
                      <a:pt x="11672" y="2153"/>
                      <a:pt x="12596" y="2153"/>
                    </a:cubicBezTo>
                    <a:cubicBezTo>
                      <a:pt x="13117" y="2153"/>
                      <a:pt x="13622" y="2210"/>
                      <a:pt x="14104" y="2341"/>
                    </a:cubicBezTo>
                    <a:cubicBezTo>
                      <a:pt x="15411" y="2675"/>
                      <a:pt x="16444" y="3466"/>
                      <a:pt x="17083" y="4256"/>
                    </a:cubicBezTo>
                    <a:cubicBezTo>
                      <a:pt x="17721" y="5046"/>
                      <a:pt x="18055" y="5836"/>
                      <a:pt x="18207" y="6414"/>
                    </a:cubicBezTo>
                    <a:cubicBezTo>
                      <a:pt x="18359" y="6961"/>
                      <a:pt x="18390" y="7295"/>
                      <a:pt x="18420" y="7295"/>
                    </a:cubicBezTo>
                    <a:cubicBezTo>
                      <a:pt x="18420" y="7295"/>
                      <a:pt x="18420" y="7204"/>
                      <a:pt x="18390" y="7052"/>
                    </a:cubicBezTo>
                    <a:cubicBezTo>
                      <a:pt x="18390" y="6900"/>
                      <a:pt x="18359" y="6657"/>
                      <a:pt x="18299" y="6383"/>
                    </a:cubicBezTo>
                    <a:cubicBezTo>
                      <a:pt x="18147" y="5806"/>
                      <a:pt x="17843" y="5016"/>
                      <a:pt x="17174" y="4165"/>
                    </a:cubicBezTo>
                    <a:cubicBezTo>
                      <a:pt x="16536" y="3344"/>
                      <a:pt x="15502" y="2493"/>
                      <a:pt x="14134" y="2128"/>
                    </a:cubicBezTo>
                    <a:cubicBezTo>
                      <a:pt x="13642" y="1997"/>
                      <a:pt x="13122" y="1940"/>
                      <a:pt x="12586" y="1940"/>
                    </a:cubicBezTo>
                    <a:cubicBezTo>
                      <a:pt x="11636" y="1940"/>
                      <a:pt x="10639" y="2118"/>
                      <a:pt x="9666" y="2371"/>
                    </a:cubicBezTo>
                    <a:cubicBezTo>
                      <a:pt x="8116" y="2766"/>
                      <a:pt x="6687" y="3253"/>
                      <a:pt x="5320" y="3374"/>
                    </a:cubicBezTo>
                    <a:cubicBezTo>
                      <a:pt x="5087" y="3395"/>
                      <a:pt x="4860" y="3405"/>
                      <a:pt x="4640" y="3405"/>
                    </a:cubicBezTo>
                    <a:cubicBezTo>
                      <a:pt x="4198" y="3405"/>
                      <a:pt x="3780" y="3364"/>
                      <a:pt x="3374" y="3283"/>
                    </a:cubicBezTo>
                    <a:cubicBezTo>
                      <a:pt x="2797" y="3162"/>
                      <a:pt x="2280" y="2949"/>
                      <a:pt x="1824" y="2675"/>
                    </a:cubicBezTo>
                    <a:cubicBezTo>
                      <a:pt x="943" y="2128"/>
                      <a:pt x="456" y="1399"/>
                      <a:pt x="244" y="882"/>
                    </a:cubicBezTo>
                    <a:cubicBezTo>
                      <a:pt x="61" y="335"/>
                      <a:pt x="61" y="1"/>
                      <a:pt x="61" y="0"/>
                    </a:cubicBezTo>
                    <a:close/>
                  </a:path>
                </a:pathLst>
              </a:custGeom>
              <a:solidFill>
                <a:srgbClr val="455A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0" name="Google Shape;3500;p40"/>
              <p:cNvSpPr/>
              <p:nvPr/>
            </p:nvSpPr>
            <p:spPr>
              <a:xfrm>
                <a:off x="5163725" y="2630150"/>
                <a:ext cx="75275" cy="62750"/>
              </a:xfrm>
              <a:custGeom>
                <a:avLst/>
                <a:gdLst/>
                <a:ahLst/>
                <a:cxnLst/>
                <a:rect l="l" t="t" r="r" b="b"/>
                <a:pathLst>
                  <a:path w="3011" h="2510" extrusionOk="0">
                    <a:moveTo>
                      <a:pt x="2380" y="1"/>
                    </a:moveTo>
                    <a:cubicBezTo>
                      <a:pt x="2284" y="1"/>
                      <a:pt x="2186" y="18"/>
                      <a:pt x="2098" y="36"/>
                    </a:cubicBezTo>
                    <a:cubicBezTo>
                      <a:pt x="1399" y="157"/>
                      <a:pt x="700" y="279"/>
                      <a:pt x="1" y="431"/>
                    </a:cubicBezTo>
                    <a:lnTo>
                      <a:pt x="92" y="583"/>
                    </a:lnTo>
                    <a:cubicBezTo>
                      <a:pt x="183" y="947"/>
                      <a:pt x="244" y="1343"/>
                      <a:pt x="426" y="1707"/>
                    </a:cubicBezTo>
                    <a:cubicBezTo>
                      <a:pt x="578" y="2072"/>
                      <a:pt x="882" y="2376"/>
                      <a:pt x="1278" y="2467"/>
                    </a:cubicBezTo>
                    <a:cubicBezTo>
                      <a:pt x="1370" y="2496"/>
                      <a:pt x="1466" y="2509"/>
                      <a:pt x="1562" y="2509"/>
                    </a:cubicBezTo>
                    <a:cubicBezTo>
                      <a:pt x="1876" y="2509"/>
                      <a:pt x="2193" y="2366"/>
                      <a:pt x="2402" y="2133"/>
                    </a:cubicBezTo>
                    <a:cubicBezTo>
                      <a:pt x="2706" y="1829"/>
                      <a:pt x="2889" y="1434"/>
                      <a:pt x="2949" y="1008"/>
                    </a:cubicBezTo>
                    <a:cubicBezTo>
                      <a:pt x="3010" y="644"/>
                      <a:pt x="2949" y="157"/>
                      <a:pt x="2585" y="36"/>
                    </a:cubicBezTo>
                    <a:cubicBezTo>
                      <a:pt x="2520" y="10"/>
                      <a:pt x="2451" y="1"/>
                      <a:pt x="2380" y="1"/>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1" name="Google Shape;3501;p40"/>
              <p:cNvSpPr/>
              <p:nvPr/>
            </p:nvSpPr>
            <p:spPr>
              <a:xfrm>
                <a:off x="5156125" y="2628000"/>
                <a:ext cx="91225" cy="67650"/>
              </a:xfrm>
              <a:custGeom>
                <a:avLst/>
                <a:gdLst/>
                <a:ahLst/>
                <a:cxnLst/>
                <a:rect l="l" t="t" r="r" b="b"/>
                <a:pathLst>
                  <a:path w="3649" h="2706" extrusionOk="0">
                    <a:moveTo>
                      <a:pt x="3041" y="0"/>
                    </a:moveTo>
                    <a:cubicBezTo>
                      <a:pt x="2889" y="0"/>
                      <a:pt x="2767" y="0"/>
                      <a:pt x="2645" y="30"/>
                    </a:cubicBezTo>
                    <a:cubicBezTo>
                      <a:pt x="2524" y="30"/>
                      <a:pt x="2433" y="61"/>
                      <a:pt x="2311" y="61"/>
                    </a:cubicBezTo>
                    <a:cubicBezTo>
                      <a:pt x="1855" y="122"/>
                      <a:pt x="1430" y="152"/>
                      <a:pt x="1095" y="213"/>
                    </a:cubicBezTo>
                    <a:cubicBezTo>
                      <a:pt x="427" y="304"/>
                      <a:pt x="1" y="395"/>
                      <a:pt x="1" y="426"/>
                    </a:cubicBezTo>
                    <a:cubicBezTo>
                      <a:pt x="1" y="461"/>
                      <a:pt x="147" y="476"/>
                      <a:pt x="409" y="476"/>
                    </a:cubicBezTo>
                    <a:cubicBezTo>
                      <a:pt x="593" y="476"/>
                      <a:pt x="836" y="469"/>
                      <a:pt x="1126" y="456"/>
                    </a:cubicBezTo>
                    <a:cubicBezTo>
                      <a:pt x="1460" y="456"/>
                      <a:pt x="1886" y="426"/>
                      <a:pt x="2341" y="395"/>
                    </a:cubicBezTo>
                    <a:cubicBezTo>
                      <a:pt x="2463" y="365"/>
                      <a:pt x="2585" y="365"/>
                      <a:pt x="2676" y="365"/>
                    </a:cubicBezTo>
                    <a:cubicBezTo>
                      <a:pt x="2797" y="334"/>
                      <a:pt x="2949" y="334"/>
                      <a:pt x="3041" y="334"/>
                    </a:cubicBezTo>
                    <a:cubicBezTo>
                      <a:pt x="3101" y="334"/>
                      <a:pt x="3101" y="334"/>
                      <a:pt x="3162" y="456"/>
                    </a:cubicBezTo>
                    <a:cubicBezTo>
                      <a:pt x="3193" y="547"/>
                      <a:pt x="3223" y="669"/>
                      <a:pt x="3223" y="790"/>
                    </a:cubicBezTo>
                    <a:cubicBezTo>
                      <a:pt x="3284" y="1246"/>
                      <a:pt x="3101" y="1702"/>
                      <a:pt x="2797" y="2006"/>
                    </a:cubicBezTo>
                    <a:cubicBezTo>
                      <a:pt x="2524" y="2310"/>
                      <a:pt x="2129" y="2432"/>
                      <a:pt x="1825" y="2462"/>
                    </a:cubicBezTo>
                    <a:cubicBezTo>
                      <a:pt x="1793" y="2464"/>
                      <a:pt x="1762" y="2464"/>
                      <a:pt x="1731" y="2464"/>
                    </a:cubicBezTo>
                    <a:cubicBezTo>
                      <a:pt x="1183" y="2464"/>
                      <a:pt x="880" y="2241"/>
                      <a:pt x="784" y="2241"/>
                    </a:cubicBezTo>
                    <a:cubicBezTo>
                      <a:pt x="774" y="2241"/>
                      <a:pt x="766" y="2244"/>
                      <a:pt x="761" y="2249"/>
                    </a:cubicBezTo>
                    <a:cubicBezTo>
                      <a:pt x="761" y="2280"/>
                      <a:pt x="822" y="2371"/>
                      <a:pt x="1004" y="2462"/>
                    </a:cubicBezTo>
                    <a:cubicBezTo>
                      <a:pt x="1186" y="2584"/>
                      <a:pt x="1460" y="2705"/>
                      <a:pt x="1825" y="2705"/>
                    </a:cubicBezTo>
                    <a:cubicBezTo>
                      <a:pt x="2189" y="2705"/>
                      <a:pt x="2676" y="2584"/>
                      <a:pt x="3041" y="2249"/>
                    </a:cubicBezTo>
                    <a:cubicBezTo>
                      <a:pt x="3405" y="1885"/>
                      <a:pt x="3648" y="1337"/>
                      <a:pt x="3588" y="760"/>
                    </a:cubicBezTo>
                    <a:cubicBezTo>
                      <a:pt x="3557" y="608"/>
                      <a:pt x="3527" y="456"/>
                      <a:pt x="3466" y="334"/>
                    </a:cubicBezTo>
                    <a:cubicBezTo>
                      <a:pt x="3436" y="243"/>
                      <a:pt x="3405" y="152"/>
                      <a:pt x="3314" y="91"/>
                    </a:cubicBezTo>
                    <a:cubicBezTo>
                      <a:pt x="3223" y="0"/>
                      <a:pt x="3132" y="0"/>
                      <a:pt x="3041"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2" name="Google Shape;3502;p40"/>
              <p:cNvSpPr/>
              <p:nvPr/>
            </p:nvSpPr>
            <p:spPr>
              <a:xfrm>
                <a:off x="5118900" y="2838475"/>
                <a:ext cx="198350" cy="51600"/>
              </a:xfrm>
              <a:custGeom>
                <a:avLst/>
                <a:gdLst/>
                <a:ahLst/>
                <a:cxnLst/>
                <a:rect l="l" t="t" r="r" b="b"/>
                <a:pathLst>
                  <a:path w="7934" h="2064" extrusionOk="0">
                    <a:moveTo>
                      <a:pt x="396" y="1"/>
                    </a:moveTo>
                    <a:lnTo>
                      <a:pt x="1" y="1855"/>
                    </a:lnTo>
                    <a:cubicBezTo>
                      <a:pt x="829" y="2002"/>
                      <a:pt x="1597" y="2063"/>
                      <a:pt x="2302" y="2063"/>
                    </a:cubicBezTo>
                    <a:cubicBezTo>
                      <a:pt x="5967" y="2063"/>
                      <a:pt x="7934" y="396"/>
                      <a:pt x="7934" y="396"/>
                    </a:cubicBezTo>
                    <a:lnTo>
                      <a:pt x="7934" y="396"/>
                    </a:lnTo>
                    <a:cubicBezTo>
                      <a:pt x="6943" y="680"/>
                      <a:pt x="5944" y="784"/>
                      <a:pt x="5011" y="784"/>
                    </a:cubicBezTo>
                    <a:cubicBezTo>
                      <a:pt x="2453" y="784"/>
                      <a:pt x="396" y="1"/>
                      <a:pt x="396" y="1"/>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3" name="Google Shape;3503;p40"/>
              <p:cNvSpPr/>
              <p:nvPr/>
            </p:nvSpPr>
            <p:spPr>
              <a:xfrm>
                <a:off x="4884850" y="4076750"/>
                <a:ext cx="389850" cy="123575"/>
              </a:xfrm>
              <a:custGeom>
                <a:avLst/>
                <a:gdLst/>
                <a:ahLst/>
                <a:cxnLst/>
                <a:rect l="l" t="t" r="r" b="b"/>
                <a:pathLst>
                  <a:path w="15594" h="4943" extrusionOk="0">
                    <a:moveTo>
                      <a:pt x="3264" y="1"/>
                    </a:moveTo>
                    <a:cubicBezTo>
                      <a:pt x="2976" y="1"/>
                      <a:pt x="2706" y="14"/>
                      <a:pt x="2463" y="14"/>
                    </a:cubicBezTo>
                    <a:cubicBezTo>
                      <a:pt x="2068" y="14"/>
                      <a:pt x="1733" y="75"/>
                      <a:pt x="1429" y="75"/>
                    </a:cubicBezTo>
                    <a:cubicBezTo>
                      <a:pt x="1125" y="106"/>
                      <a:pt x="882" y="136"/>
                      <a:pt x="669" y="166"/>
                    </a:cubicBezTo>
                    <a:cubicBezTo>
                      <a:pt x="244" y="227"/>
                      <a:pt x="1" y="288"/>
                      <a:pt x="31" y="288"/>
                    </a:cubicBezTo>
                    <a:cubicBezTo>
                      <a:pt x="31" y="297"/>
                      <a:pt x="49" y="301"/>
                      <a:pt x="86" y="301"/>
                    </a:cubicBezTo>
                    <a:cubicBezTo>
                      <a:pt x="174" y="301"/>
                      <a:pt x="369" y="279"/>
                      <a:pt x="669" y="258"/>
                    </a:cubicBezTo>
                    <a:cubicBezTo>
                      <a:pt x="882" y="227"/>
                      <a:pt x="1156" y="197"/>
                      <a:pt x="1460" y="197"/>
                    </a:cubicBezTo>
                    <a:cubicBezTo>
                      <a:pt x="1653" y="175"/>
                      <a:pt x="1892" y="154"/>
                      <a:pt x="2145" y="154"/>
                    </a:cubicBezTo>
                    <a:cubicBezTo>
                      <a:pt x="2249" y="154"/>
                      <a:pt x="2356" y="157"/>
                      <a:pt x="2463" y="166"/>
                    </a:cubicBezTo>
                    <a:cubicBezTo>
                      <a:pt x="2858" y="166"/>
                      <a:pt x="3253" y="166"/>
                      <a:pt x="3709" y="197"/>
                    </a:cubicBezTo>
                    <a:cubicBezTo>
                      <a:pt x="4135" y="197"/>
                      <a:pt x="4621" y="258"/>
                      <a:pt x="5107" y="318"/>
                    </a:cubicBezTo>
                    <a:cubicBezTo>
                      <a:pt x="6110" y="440"/>
                      <a:pt x="7205" y="653"/>
                      <a:pt x="8299" y="987"/>
                    </a:cubicBezTo>
                    <a:cubicBezTo>
                      <a:pt x="9393" y="1321"/>
                      <a:pt x="10426" y="1747"/>
                      <a:pt x="11308" y="2172"/>
                    </a:cubicBezTo>
                    <a:cubicBezTo>
                      <a:pt x="11764" y="2385"/>
                      <a:pt x="12189" y="2598"/>
                      <a:pt x="12585" y="2841"/>
                    </a:cubicBezTo>
                    <a:cubicBezTo>
                      <a:pt x="12949" y="3054"/>
                      <a:pt x="13314" y="3297"/>
                      <a:pt x="13618" y="3480"/>
                    </a:cubicBezTo>
                    <a:cubicBezTo>
                      <a:pt x="13952" y="3692"/>
                      <a:pt x="14196" y="3905"/>
                      <a:pt x="14439" y="4087"/>
                    </a:cubicBezTo>
                    <a:cubicBezTo>
                      <a:pt x="14712" y="4239"/>
                      <a:pt x="14895" y="4422"/>
                      <a:pt x="15077" y="4543"/>
                    </a:cubicBezTo>
                    <a:cubicBezTo>
                      <a:pt x="15355" y="4794"/>
                      <a:pt x="15557" y="4942"/>
                      <a:pt x="15589" y="4942"/>
                    </a:cubicBezTo>
                    <a:cubicBezTo>
                      <a:pt x="15592" y="4942"/>
                      <a:pt x="15594" y="4941"/>
                      <a:pt x="15594" y="4938"/>
                    </a:cubicBezTo>
                    <a:cubicBezTo>
                      <a:pt x="15594" y="4938"/>
                      <a:pt x="15411" y="4787"/>
                      <a:pt x="15107" y="4483"/>
                    </a:cubicBezTo>
                    <a:cubicBezTo>
                      <a:pt x="14955" y="4361"/>
                      <a:pt x="14773" y="4179"/>
                      <a:pt x="14530" y="3996"/>
                    </a:cubicBezTo>
                    <a:cubicBezTo>
                      <a:pt x="14287" y="3814"/>
                      <a:pt x="14013" y="3601"/>
                      <a:pt x="13709" y="3388"/>
                    </a:cubicBezTo>
                    <a:cubicBezTo>
                      <a:pt x="13375" y="3145"/>
                      <a:pt x="13040" y="2932"/>
                      <a:pt x="12645" y="2689"/>
                    </a:cubicBezTo>
                    <a:cubicBezTo>
                      <a:pt x="12281" y="2446"/>
                      <a:pt x="11855" y="2233"/>
                      <a:pt x="11399" y="1990"/>
                    </a:cubicBezTo>
                    <a:cubicBezTo>
                      <a:pt x="10487" y="1565"/>
                      <a:pt x="9454" y="1139"/>
                      <a:pt x="8360" y="805"/>
                    </a:cubicBezTo>
                    <a:cubicBezTo>
                      <a:pt x="7235" y="470"/>
                      <a:pt x="6141" y="258"/>
                      <a:pt x="5138" y="136"/>
                    </a:cubicBezTo>
                    <a:cubicBezTo>
                      <a:pt x="4621" y="75"/>
                      <a:pt x="4165" y="14"/>
                      <a:pt x="3709" y="14"/>
                    </a:cubicBezTo>
                    <a:cubicBezTo>
                      <a:pt x="3557" y="4"/>
                      <a:pt x="3408" y="1"/>
                      <a:pt x="326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4" name="Google Shape;3504;p40"/>
              <p:cNvSpPr/>
              <p:nvPr/>
            </p:nvSpPr>
            <p:spPr>
              <a:xfrm>
                <a:off x="5080900" y="3020100"/>
                <a:ext cx="25" cy="25"/>
              </a:xfrm>
              <a:custGeom>
                <a:avLst/>
                <a:gdLst/>
                <a:ahLst/>
                <a:cxnLst/>
                <a:rect l="l" t="t" r="r" b="b"/>
                <a:pathLst>
                  <a:path w="1" h="1" fill="none" extrusionOk="0">
                    <a:moveTo>
                      <a:pt x="1" y="0"/>
                    </a:moveTo>
                    <a:close/>
                  </a:path>
                </a:pathLst>
              </a:custGeom>
              <a:noFill/>
              <a:ln w="75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5" name="Google Shape;3505;p40"/>
              <p:cNvSpPr/>
              <p:nvPr/>
            </p:nvSpPr>
            <p:spPr>
              <a:xfrm>
                <a:off x="4085450" y="3112050"/>
                <a:ext cx="833625" cy="1113925"/>
              </a:xfrm>
              <a:custGeom>
                <a:avLst/>
                <a:gdLst/>
                <a:ahLst/>
                <a:cxnLst/>
                <a:rect l="l" t="t" r="r" b="b"/>
                <a:pathLst>
                  <a:path w="33345" h="44557" extrusionOk="0">
                    <a:moveTo>
                      <a:pt x="33345" y="0"/>
                    </a:moveTo>
                    <a:cubicBezTo>
                      <a:pt x="30974" y="578"/>
                      <a:pt x="29545" y="5441"/>
                      <a:pt x="28360" y="10517"/>
                    </a:cubicBezTo>
                    <a:lnTo>
                      <a:pt x="25229" y="24013"/>
                    </a:lnTo>
                    <a:lnTo>
                      <a:pt x="8116" y="3465"/>
                    </a:lnTo>
                    <a:cubicBezTo>
                      <a:pt x="7447" y="3891"/>
                      <a:pt x="882" y="12341"/>
                      <a:pt x="426" y="13222"/>
                    </a:cubicBezTo>
                    <a:cubicBezTo>
                      <a:pt x="0" y="14073"/>
                      <a:pt x="10730" y="33253"/>
                      <a:pt x="10730" y="33253"/>
                    </a:cubicBezTo>
                    <a:cubicBezTo>
                      <a:pt x="10730" y="33253"/>
                      <a:pt x="15320" y="42068"/>
                      <a:pt x="17873" y="43344"/>
                    </a:cubicBezTo>
                    <a:cubicBezTo>
                      <a:pt x="19628" y="44215"/>
                      <a:pt x="21302" y="44556"/>
                      <a:pt x="22847" y="44556"/>
                    </a:cubicBezTo>
                    <a:cubicBezTo>
                      <a:pt x="28417" y="44556"/>
                      <a:pt x="32311" y="40122"/>
                      <a:pt x="32311" y="40122"/>
                    </a:cubicBezTo>
                    <a:lnTo>
                      <a:pt x="33345" y="1550"/>
                    </a:lnTo>
                    <a:lnTo>
                      <a:pt x="33345"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6" name="Google Shape;3506;p40"/>
              <p:cNvSpPr/>
              <p:nvPr/>
            </p:nvSpPr>
            <p:spPr>
              <a:xfrm>
                <a:off x="4882575" y="2995850"/>
                <a:ext cx="1287275" cy="1465025"/>
              </a:xfrm>
              <a:custGeom>
                <a:avLst/>
                <a:gdLst/>
                <a:ahLst/>
                <a:cxnLst/>
                <a:rect l="l" t="t" r="r" b="b"/>
                <a:pathLst>
                  <a:path w="51491" h="58601" extrusionOk="0">
                    <a:moveTo>
                      <a:pt x="14177" y="0"/>
                    </a:moveTo>
                    <a:cubicBezTo>
                      <a:pt x="11348" y="0"/>
                      <a:pt x="8728" y="246"/>
                      <a:pt x="7356" y="1001"/>
                    </a:cubicBezTo>
                    <a:cubicBezTo>
                      <a:pt x="1034" y="4496"/>
                      <a:pt x="608" y="5043"/>
                      <a:pt x="608" y="5043"/>
                    </a:cubicBezTo>
                    <a:lnTo>
                      <a:pt x="244" y="40667"/>
                    </a:lnTo>
                    <a:lnTo>
                      <a:pt x="1" y="58600"/>
                    </a:lnTo>
                    <a:lnTo>
                      <a:pt x="36719" y="57992"/>
                    </a:lnTo>
                    <a:lnTo>
                      <a:pt x="35715" y="46077"/>
                    </a:lnTo>
                    <a:lnTo>
                      <a:pt x="34560" y="37749"/>
                    </a:lnTo>
                    <a:lnTo>
                      <a:pt x="36931" y="42886"/>
                    </a:lnTo>
                    <a:lnTo>
                      <a:pt x="51491" y="43190"/>
                    </a:lnTo>
                    <a:cubicBezTo>
                      <a:pt x="51491" y="43190"/>
                      <a:pt x="42950" y="18265"/>
                      <a:pt x="41795" y="14891"/>
                    </a:cubicBezTo>
                    <a:cubicBezTo>
                      <a:pt x="38573" y="5621"/>
                      <a:pt x="31612" y="2034"/>
                      <a:pt x="25411" y="849"/>
                    </a:cubicBezTo>
                    <a:cubicBezTo>
                      <a:pt x="25411" y="849"/>
                      <a:pt x="19435" y="0"/>
                      <a:pt x="141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7" name="Google Shape;3507;p40"/>
              <p:cNvSpPr/>
              <p:nvPr/>
            </p:nvSpPr>
            <p:spPr>
              <a:xfrm>
                <a:off x="5066475" y="2891625"/>
                <a:ext cx="456725" cy="356450"/>
              </a:xfrm>
              <a:custGeom>
                <a:avLst/>
                <a:gdLst/>
                <a:ahLst/>
                <a:cxnLst/>
                <a:rect l="l" t="t" r="r" b="b"/>
                <a:pathLst>
                  <a:path w="18269" h="14258" extrusionOk="0">
                    <a:moveTo>
                      <a:pt x="2162" y="0"/>
                    </a:moveTo>
                    <a:cubicBezTo>
                      <a:pt x="1730" y="0"/>
                      <a:pt x="1364" y="326"/>
                      <a:pt x="1277" y="762"/>
                    </a:cubicBezTo>
                    <a:lnTo>
                      <a:pt x="122" y="8270"/>
                    </a:lnTo>
                    <a:lnTo>
                      <a:pt x="0" y="9030"/>
                    </a:lnTo>
                    <a:lnTo>
                      <a:pt x="6870" y="14258"/>
                    </a:lnTo>
                    <a:lnTo>
                      <a:pt x="13374" y="13255"/>
                    </a:lnTo>
                    <a:lnTo>
                      <a:pt x="17873" y="7358"/>
                    </a:lnTo>
                    <a:lnTo>
                      <a:pt x="18207" y="3011"/>
                    </a:lnTo>
                    <a:cubicBezTo>
                      <a:pt x="18268" y="2100"/>
                      <a:pt x="17599" y="1309"/>
                      <a:pt x="16688" y="1218"/>
                    </a:cubicBezTo>
                    <a:lnTo>
                      <a:pt x="2219" y="2"/>
                    </a:lnTo>
                    <a:cubicBezTo>
                      <a:pt x="2200" y="1"/>
                      <a:pt x="2181" y="0"/>
                      <a:pt x="216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8" name="Google Shape;3508;p40"/>
              <p:cNvSpPr/>
              <p:nvPr/>
            </p:nvSpPr>
            <p:spPr>
              <a:xfrm>
                <a:off x="4882575" y="3470700"/>
                <a:ext cx="4575" cy="656575"/>
              </a:xfrm>
              <a:custGeom>
                <a:avLst/>
                <a:gdLst/>
                <a:ahLst/>
                <a:cxnLst/>
                <a:rect l="l" t="t" r="r" b="b"/>
                <a:pathLst>
                  <a:path w="183" h="26263" extrusionOk="0">
                    <a:moveTo>
                      <a:pt x="92" y="1"/>
                    </a:moveTo>
                    <a:cubicBezTo>
                      <a:pt x="31" y="1"/>
                      <a:pt x="1" y="5867"/>
                      <a:pt x="1" y="13132"/>
                    </a:cubicBezTo>
                    <a:cubicBezTo>
                      <a:pt x="1" y="20366"/>
                      <a:pt x="31" y="26263"/>
                      <a:pt x="92" y="26263"/>
                    </a:cubicBezTo>
                    <a:cubicBezTo>
                      <a:pt x="153" y="26263"/>
                      <a:pt x="183" y="20396"/>
                      <a:pt x="183" y="13132"/>
                    </a:cubicBezTo>
                    <a:cubicBezTo>
                      <a:pt x="183" y="5867"/>
                      <a:pt x="153" y="1"/>
                      <a:pt x="92" y="1"/>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9" name="Google Shape;3509;p40"/>
              <p:cNvSpPr/>
              <p:nvPr/>
            </p:nvSpPr>
            <p:spPr>
              <a:xfrm>
                <a:off x="5529250" y="3222225"/>
                <a:ext cx="284975" cy="876175"/>
              </a:xfrm>
              <a:custGeom>
                <a:avLst/>
                <a:gdLst/>
                <a:ahLst/>
                <a:cxnLst/>
                <a:rect l="l" t="t" r="r" b="b"/>
                <a:pathLst>
                  <a:path w="11399" h="35047" extrusionOk="0">
                    <a:moveTo>
                      <a:pt x="1307" y="0"/>
                    </a:moveTo>
                    <a:cubicBezTo>
                      <a:pt x="1307" y="0"/>
                      <a:pt x="1277" y="0"/>
                      <a:pt x="1247" y="61"/>
                    </a:cubicBezTo>
                    <a:cubicBezTo>
                      <a:pt x="1186" y="122"/>
                      <a:pt x="1125" y="213"/>
                      <a:pt x="1064" y="304"/>
                    </a:cubicBezTo>
                    <a:cubicBezTo>
                      <a:pt x="1003" y="396"/>
                      <a:pt x="912" y="548"/>
                      <a:pt x="851" y="699"/>
                    </a:cubicBezTo>
                    <a:cubicBezTo>
                      <a:pt x="791" y="791"/>
                      <a:pt x="760" y="882"/>
                      <a:pt x="699" y="973"/>
                    </a:cubicBezTo>
                    <a:cubicBezTo>
                      <a:pt x="669" y="1064"/>
                      <a:pt x="639" y="1155"/>
                      <a:pt x="608" y="1277"/>
                    </a:cubicBezTo>
                    <a:cubicBezTo>
                      <a:pt x="243" y="2158"/>
                      <a:pt x="0" y="3557"/>
                      <a:pt x="31" y="5259"/>
                    </a:cubicBezTo>
                    <a:cubicBezTo>
                      <a:pt x="31" y="6110"/>
                      <a:pt x="91" y="7022"/>
                      <a:pt x="274" y="8025"/>
                    </a:cubicBezTo>
                    <a:cubicBezTo>
                      <a:pt x="426" y="8997"/>
                      <a:pt x="730" y="10061"/>
                      <a:pt x="1216" y="11064"/>
                    </a:cubicBezTo>
                    <a:cubicBezTo>
                      <a:pt x="2067" y="13131"/>
                      <a:pt x="3040" y="15411"/>
                      <a:pt x="4013" y="17812"/>
                    </a:cubicBezTo>
                    <a:cubicBezTo>
                      <a:pt x="6049" y="22554"/>
                      <a:pt x="7873" y="26870"/>
                      <a:pt x="9180" y="30001"/>
                    </a:cubicBezTo>
                    <a:cubicBezTo>
                      <a:pt x="9848" y="31551"/>
                      <a:pt x="10396" y="32797"/>
                      <a:pt x="10791" y="33679"/>
                    </a:cubicBezTo>
                    <a:cubicBezTo>
                      <a:pt x="10973" y="34104"/>
                      <a:pt x="11125" y="34439"/>
                      <a:pt x="11216" y="34682"/>
                    </a:cubicBezTo>
                    <a:cubicBezTo>
                      <a:pt x="11247" y="34803"/>
                      <a:pt x="11307" y="34895"/>
                      <a:pt x="11338" y="34955"/>
                    </a:cubicBezTo>
                    <a:cubicBezTo>
                      <a:pt x="11338" y="34864"/>
                      <a:pt x="11277" y="34773"/>
                      <a:pt x="11247" y="34682"/>
                    </a:cubicBezTo>
                    <a:cubicBezTo>
                      <a:pt x="11156" y="34439"/>
                      <a:pt x="11004" y="34104"/>
                      <a:pt x="10852" y="33679"/>
                    </a:cubicBezTo>
                    <a:cubicBezTo>
                      <a:pt x="10487" y="32767"/>
                      <a:pt x="9970" y="31521"/>
                      <a:pt x="9301" y="29940"/>
                    </a:cubicBezTo>
                    <a:cubicBezTo>
                      <a:pt x="7994" y="26809"/>
                      <a:pt x="6201" y="22493"/>
                      <a:pt x="4195" y="17721"/>
                    </a:cubicBezTo>
                    <a:cubicBezTo>
                      <a:pt x="3192" y="15350"/>
                      <a:pt x="2250" y="13070"/>
                      <a:pt x="1368" y="11004"/>
                    </a:cubicBezTo>
                    <a:cubicBezTo>
                      <a:pt x="426" y="8967"/>
                      <a:pt x="213" y="6931"/>
                      <a:pt x="152" y="5259"/>
                    </a:cubicBezTo>
                    <a:cubicBezTo>
                      <a:pt x="122" y="3557"/>
                      <a:pt x="365" y="2189"/>
                      <a:pt x="669" y="1307"/>
                    </a:cubicBezTo>
                    <a:cubicBezTo>
                      <a:pt x="973" y="426"/>
                      <a:pt x="1338" y="0"/>
                      <a:pt x="1307" y="0"/>
                    </a:cubicBezTo>
                    <a:close/>
                    <a:moveTo>
                      <a:pt x="11338" y="34955"/>
                    </a:moveTo>
                    <a:lnTo>
                      <a:pt x="11338" y="34955"/>
                    </a:lnTo>
                    <a:cubicBezTo>
                      <a:pt x="11368" y="35016"/>
                      <a:pt x="11368" y="35046"/>
                      <a:pt x="11368" y="35046"/>
                    </a:cubicBezTo>
                    <a:cubicBezTo>
                      <a:pt x="11399" y="35046"/>
                      <a:pt x="11368" y="35016"/>
                      <a:pt x="11338" y="34955"/>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0" name="Google Shape;3510;p40"/>
              <p:cNvSpPr/>
              <p:nvPr/>
            </p:nvSpPr>
            <p:spPr>
              <a:xfrm>
                <a:off x="4814175" y="3049725"/>
                <a:ext cx="816150" cy="324875"/>
              </a:xfrm>
              <a:custGeom>
                <a:avLst/>
                <a:gdLst/>
                <a:ahLst/>
                <a:cxnLst/>
                <a:rect l="l" t="t" r="r" b="b"/>
                <a:pathLst>
                  <a:path w="32646" h="12995" extrusionOk="0">
                    <a:moveTo>
                      <a:pt x="11811" y="5688"/>
                    </a:moveTo>
                    <a:cubicBezTo>
                      <a:pt x="12795" y="6096"/>
                      <a:pt x="13739" y="6718"/>
                      <a:pt x="14469" y="7599"/>
                    </a:cubicBezTo>
                    <a:cubicBezTo>
                      <a:pt x="14743" y="7903"/>
                      <a:pt x="14986" y="8268"/>
                      <a:pt x="15168" y="8633"/>
                    </a:cubicBezTo>
                    <a:cubicBezTo>
                      <a:pt x="15351" y="8967"/>
                      <a:pt x="15472" y="9393"/>
                      <a:pt x="15533" y="9818"/>
                    </a:cubicBezTo>
                    <a:cubicBezTo>
                      <a:pt x="15624" y="10609"/>
                      <a:pt x="15533" y="11551"/>
                      <a:pt x="14956" y="12220"/>
                    </a:cubicBezTo>
                    <a:cubicBezTo>
                      <a:pt x="14682" y="12524"/>
                      <a:pt x="14287" y="12736"/>
                      <a:pt x="13831" y="12767"/>
                    </a:cubicBezTo>
                    <a:cubicBezTo>
                      <a:pt x="13744" y="12779"/>
                      <a:pt x="13657" y="12785"/>
                      <a:pt x="13571" y="12785"/>
                    </a:cubicBezTo>
                    <a:cubicBezTo>
                      <a:pt x="13233" y="12785"/>
                      <a:pt x="12899" y="12693"/>
                      <a:pt x="12585" y="12524"/>
                    </a:cubicBezTo>
                    <a:cubicBezTo>
                      <a:pt x="12190" y="12311"/>
                      <a:pt x="11825" y="12007"/>
                      <a:pt x="11551" y="11642"/>
                    </a:cubicBezTo>
                    <a:cubicBezTo>
                      <a:pt x="11278" y="11277"/>
                      <a:pt x="11065" y="10882"/>
                      <a:pt x="10913" y="10426"/>
                    </a:cubicBezTo>
                    <a:cubicBezTo>
                      <a:pt x="10639" y="9545"/>
                      <a:pt x="10639" y="8603"/>
                      <a:pt x="10883" y="7721"/>
                    </a:cubicBezTo>
                    <a:cubicBezTo>
                      <a:pt x="11061" y="6983"/>
                      <a:pt x="11388" y="6287"/>
                      <a:pt x="11811" y="5688"/>
                    </a:cubicBezTo>
                    <a:close/>
                    <a:moveTo>
                      <a:pt x="32646" y="1"/>
                    </a:moveTo>
                    <a:cubicBezTo>
                      <a:pt x="32645" y="1"/>
                      <a:pt x="32615" y="31"/>
                      <a:pt x="32524" y="61"/>
                    </a:cubicBezTo>
                    <a:cubicBezTo>
                      <a:pt x="32464" y="122"/>
                      <a:pt x="32342" y="213"/>
                      <a:pt x="32190" y="305"/>
                    </a:cubicBezTo>
                    <a:cubicBezTo>
                      <a:pt x="31916" y="548"/>
                      <a:pt x="31430" y="821"/>
                      <a:pt x="30792" y="1095"/>
                    </a:cubicBezTo>
                    <a:cubicBezTo>
                      <a:pt x="30153" y="1338"/>
                      <a:pt x="29333" y="1581"/>
                      <a:pt x="28360" y="1733"/>
                    </a:cubicBezTo>
                    <a:cubicBezTo>
                      <a:pt x="27387" y="1885"/>
                      <a:pt x="26293" y="1976"/>
                      <a:pt x="25047" y="2037"/>
                    </a:cubicBezTo>
                    <a:cubicBezTo>
                      <a:pt x="24424" y="2052"/>
                      <a:pt x="23770" y="2052"/>
                      <a:pt x="23090" y="2052"/>
                    </a:cubicBezTo>
                    <a:cubicBezTo>
                      <a:pt x="22410" y="2052"/>
                      <a:pt x="21703" y="2052"/>
                      <a:pt x="20974" y="2067"/>
                    </a:cubicBezTo>
                    <a:cubicBezTo>
                      <a:pt x="19515" y="2098"/>
                      <a:pt x="17934" y="2189"/>
                      <a:pt x="16323" y="2615"/>
                    </a:cubicBezTo>
                    <a:cubicBezTo>
                      <a:pt x="14743" y="3040"/>
                      <a:pt x="13101" y="3830"/>
                      <a:pt x="11916" y="5229"/>
                    </a:cubicBezTo>
                    <a:cubicBezTo>
                      <a:pt x="11849" y="5310"/>
                      <a:pt x="11783" y="5393"/>
                      <a:pt x="11720" y="5478"/>
                    </a:cubicBezTo>
                    <a:lnTo>
                      <a:pt x="11720" y="5478"/>
                    </a:lnTo>
                    <a:cubicBezTo>
                      <a:pt x="11351" y="5336"/>
                      <a:pt x="10978" y="5224"/>
                      <a:pt x="10609" y="5137"/>
                    </a:cubicBezTo>
                    <a:cubicBezTo>
                      <a:pt x="9959" y="4985"/>
                      <a:pt x="9309" y="4915"/>
                      <a:pt x="8682" y="4915"/>
                    </a:cubicBezTo>
                    <a:cubicBezTo>
                      <a:pt x="7931" y="4915"/>
                      <a:pt x="7213" y="5016"/>
                      <a:pt x="6566" y="5198"/>
                    </a:cubicBezTo>
                    <a:cubicBezTo>
                      <a:pt x="5351" y="5502"/>
                      <a:pt x="4317" y="6019"/>
                      <a:pt x="3496" y="6566"/>
                    </a:cubicBezTo>
                    <a:cubicBezTo>
                      <a:pt x="2645" y="7083"/>
                      <a:pt x="1977" y="7630"/>
                      <a:pt x="1460" y="8086"/>
                    </a:cubicBezTo>
                    <a:cubicBezTo>
                      <a:pt x="457" y="9028"/>
                      <a:pt x="1" y="9666"/>
                      <a:pt x="1" y="9666"/>
                    </a:cubicBezTo>
                    <a:cubicBezTo>
                      <a:pt x="1" y="9666"/>
                      <a:pt x="31" y="9636"/>
                      <a:pt x="92" y="9575"/>
                    </a:cubicBezTo>
                    <a:cubicBezTo>
                      <a:pt x="153" y="9484"/>
                      <a:pt x="244" y="9393"/>
                      <a:pt x="366" y="9271"/>
                    </a:cubicBezTo>
                    <a:cubicBezTo>
                      <a:pt x="639" y="8998"/>
                      <a:pt x="1004" y="8603"/>
                      <a:pt x="1521" y="8147"/>
                    </a:cubicBezTo>
                    <a:cubicBezTo>
                      <a:pt x="2037" y="7691"/>
                      <a:pt x="2706" y="7144"/>
                      <a:pt x="3557" y="6657"/>
                    </a:cubicBezTo>
                    <a:cubicBezTo>
                      <a:pt x="4378" y="6140"/>
                      <a:pt x="5411" y="5654"/>
                      <a:pt x="6597" y="5350"/>
                    </a:cubicBezTo>
                    <a:cubicBezTo>
                      <a:pt x="7243" y="5168"/>
                      <a:pt x="7952" y="5067"/>
                      <a:pt x="8690" y="5067"/>
                    </a:cubicBezTo>
                    <a:cubicBezTo>
                      <a:pt x="9307" y="5067"/>
                      <a:pt x="9943" y="5137"/>
                      <a:pt x="10579" y="5289"/>
                    </a:cubicBezTo>
                    <a:cubicBezTo>
                      <a:pt x="10925" y="5372"/>
                      <a:pt x="11276" y="5480"/>
                      <a:pt x="11623" y="5613"/>
                    </a:cubicBezTo>
                    <a:lnTo>
                      <a:pt x="11623" y="5613"/>
                    </a:lnTo>
                    <a:cubicBezTo>
                      <a:pt x="11193" y="6222"/>
                      <a:pt x="10870" y="6911"/>
                      <a:pt x="10670" y="7660"/>
                    </a:cubicBezTo>
                    <a:cubicBezTo>
                      <a:pt x="10427" y="8572"/>
                      <a:pt x="10427" y="9575"/>
                      <a:pt x="10731" y="10487"/>
                    </a:cubicBezTo>
                    <a:cubicBezTo>
                      <a:pt x="10883" y="10943"/>
                      <a:pt x="11095" y="11399"/>
                      <a:pt x="11399" y="11764"/>
                    </a:cubicBezTo>
                    <a:cubicBezTo>
                      <a:pt x="11673" y="12159"/>
                      <a:pt x="12068" y="12463"/>
                      <a:pt x="12463" y="12676"/>
                    </a:cubicBezTo>
                    <a:cubicBezTo>
                      <a:pt x="12816" y="12877"/>
                      <a:pt x="13210" y="12995"/>
                      <a:pt x="13611" y="12995"/>
                    </a:cubicBezTo>
                    <a:cubicBezTo>
                      <a:pt x="13694" y="12995"/>
                      <a:pt x="13778" y="12990"/>
                      <a:pt x="13861" y="12979"/>
                    </a:cubicBezTo>
                    <a:cubicBezTo>
                      <a:pt x="14348" y="12919"/>
                      <a:pt x="14773" y="12706"/>
                      <a:pt x="15108" y="12341"/>
                    </a:cubicBezTo>
                    <a:cubicBezTo>
                      <a:pt x="15412" y="12007"/>
                      <a:pt x="15594" y="11551"/>
                      <a:pt x="15685" y="11125"/>
                    </a:cubicBezTo>
                    <a:cubicBezTo>
                      <a:pt x="15776" y="10669"/>
                      <a:pt x="15776" y="10214"/>
                      <a:pt x="15685" y="9788"/>
                    </a:cubicBezTo>
                    <a:cubicBezTo>
                      <a:pt x="15624" y="9362"/>
                      <a:pt x="15503" y="8937"/>
                      <a:pt x="15320" y="8542"/>
                    </a:cubicBezTo>
                    <a:cubicBezTo>
                      <a:pt x="15108" y="8147"/>
                      <a:pt x="14864" y="7812"/>
                      <a:pt x="14621" y="7478"/>
                    </a:cubicBezTo>
                    <a:cubicBezTo>
                      <a:pt x="13858" y="6587"/>
                      <a:pt x="12902" y="5963"/>
                      <a:pt x="11909" y="5553"/>
                    </a:cubicBezTo>
                    <a:lnTo>
                      <a:pt x="11909" y="5553"/>
                    </a:lnTo>
                    <a:cubicBezTo>
                      <a:pt x="11961" y="5484"/>
                      <a:pt x="12014" y="5416"/>
                      <a:pt x="12068" y="5350"/>
                    </a:cubicBezTo>
                    <a:cubicBezTo>
                      <a:pt x="13223" y="4013"/>
                      <a:pt x="14834" y="3223"/>
                      <a:pt x="16384" y="2797"/>
                    </a:cubicBezTo>
                    <a:cubicBezTo>
                      <a:pt x="17965" y="2371"/>
                      <a:pt x="19545" y="2280"/>
                      <a:pt x="21004" y="2250"/>
                    </a:cubicBezTo>
                    <a:cubicBezTo>
                      <a:pt x="22463" y="2219"/>
                      <a:pt x="23801" y="2219"/>
                      <a:pt x="25047" y="2189"/>
                    </a:cubicBezTo>
                    <a:cubicBezTo>
                      <a:pt x="26293" y="2128"/>
                      <a:pt x="27418" y="2007"/>
                      <a:pt x="28391" y="1855"/>
                    </a:cubicBezTo>
                    <a:cubicBezTo>
                      <a:pt x="29363" y="1672"/>
                      <a:pt x="30214" y="1429"/>
                      <a:pt x="30853" y="1156"/>
                    </a:cubicBezTo>
                    <a:cubicBezTo>
                      <a:pt x="31491" y="882"/>
                      <a:pt x="31947" y="578"/>
                      <a:pt x="32220" y="365"/>
                    </a:cubicBezTo>
                    <a:cubicBezTo>
                      <a:pt x="32523" y="123"/>
                      <a:pt x="32645" y="1"/>
                      <a:pt x="3264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1" name="Google Shape;3511;p40"/>
              <p:cNvSpPr/>
              <p:nvPr/>
            </p:nvSpPr>
            <p:spPr>
              <a:xfrm>
                <a:off x="5566475" y="3424650"/>
                <a:ext cx="378450" cy="71225"/>
              </a:xfrm>
              <a:custGeom>
                <a:avLst/>
                <a:gdLst/>
                <a:ahLst/>
                <a:cxnLst/>
                <a:rect l="l" t="t" r="r" b="b"/>
                <a:pathLst>
                  <a:path w="15138" h="2849" extrusionOk="0">
                    <a:moveTo>
                      <a:pt x="6478" y="1"/>
                    </a:moveTo>
                    <a:cubicBezTo>
                      <a:pt x="5620" y="1"/>
                      <a:pt x="4793" y="93"/>
                      <a:pt x="4043" y="262"/>
                    </a:cubicBezTo>
                    <a:cubicBezTo>
                      <a:pt x="3101" y="475"/>
                      <a:pt x="2280" y="809"/>
                      <a:pt x="1642" y="1204"/>
                    </a:cubicBezTo>
                    <a:cubicBezTo>
                      <a:pt x="1034" y="1600"/>
                      <a:pt x="609" y="2025"/>
                      <a:pt x="335" y="2329"/>
                    </a:cubicBezTo>
                    <a:cubicBezTo>
                      <a:pt x="213" y="2481"/>
                      <a:pt x="122" y="2633"/>
                      <a:pt x="61" y="2724"/>
                    </a:cubicBezTo>
                    <a:cubicBezTo>
                      <a:pt x="1" y="2815"/>
                      <a:pt x="1" y="2846"/>
                      <a:pt x="1" y="2846"/>
                    </a:cubicBezTo>
                    <a:cubicBezTo>
                      <a:pt x="2" y="2848"/>
                      <a:pt x="3" y="2849"/>
                      <a:pt x="5" y="2849"/>
                    </a:cubicBezTo>
                    <a:cubicBezTo>
                      <a:pt x="63" y="2849"/>
                      <a:pt x="529" y="2031"/>
                      <a:pt x="1733" y="1326"/>
                    </a:cubicBezTo>
                    <a:cubicBezTo>
                      <a:pt x="2341" y="961"/>
                      <a:pt x="3131" y="627"/>
                      <a:pt x="4074" y="445"/>
                    </a:cubicBezTo>
                    <a:cubicBezTo>
                      <a:pt x="4799" y="275"/>
                      <a:pt x="5621" y="183"/>
                      <a:pt x="6478" y="183"/>
                    </a:cubicBezTo>
                    <a:cubicBezTo>
                      <a:pt x="6698" y="183"/>
                      <a:pt x="6920" y="189"/>
                      <a:pt x="7144" y="201"/>
                    </a:cubicBezTo>
                    <a:cubicBezTo>
                      <a:pt x="8238" y="262"/>
                      <a:pt x="9302" y="414"/>
                      <a:pt x="10244" y="536"/>
                    </a:cubicBezTo>
                    <a:cubicBezTo>
                      <a:pt x="11186" y="657"/>
                      <a:pt x="12037" y="779"/>
                      <a:pt x="12767" y="809"/>
                    </a:cubicBezTo>
                    <a:cubicBezTo>
                      <a:pt x="13301" y="854"/>
                      <a:pt x="13753" y="882"/>
                      <a:pt x="14125" y="882"/>
                    </a:cubicBezTo>
                    <a:cubicBezTo>
                      <a:pt x="14260" y="882"/>
                      <a:pt x="14385" y="878"/>
                      <a:pt x="14499" y="870"/>
                    </a:cubicBezTo>
                    <a:cubicBezTo>
                      <a:pt x="14712" y="870"/>
                      <a:pt x="14864" y="840"/>
                      <a:pt x="14955" y="840"/>
                    </a:cubicBezTo>
                    <a:cubicBezTo>
                      <a:pt x="15077" y="809"/>
                      <a:pt x="15138" y="809"/>
                      <a:pt x="15138" y="809"/>
                    </a:cubicBezTo>
                    <a:cubicBezTo>
                      <a:pt x="15138" y="794"/>
                      <a:pt x="15077" y="794"/>
                      <a:pt x="14967" y="794"/>
                    </a:cubicBezTo>
                    <a:cubicBezTo>
                      <a:pt x="14857" y="794"/>
                      <a:pt x="14697" y="794"/>
                      <a:pt x="14499" y="779"/>
                    </a:cubicBezTo>
                    <a:cubicBezTo>
                      <a:pt x="14104" y="779"/>
                      <a:pt x="13496" y="748"/>
                      <a:pt x="12797" y="688"/>
                    </a:cubicBezTo>
                    <a:cubicBezTo>
                      <a:pt x="12068" y="627"/>
                      <a:pt x="11217" y="505"/>
                      <a:pt x="10274" y="353"/>
                    </a:cubicBezTo>
                    <a:cubicBezTo>
                      <a:pt x="9302" y="232"/>
                      <a:pt x="8268" y="80"/>
                      <a:pt x="7144" y="19"/>
                    </a:cubicBezTo>
                    <a:cubicBezTo>
                      <a:pt x="6920" y="7"/>
                      <a:pt x="6698" y="1"/>
                      <a:pt x="647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2" name="Google Shape;3512;p40"/>
              <p:cNvSpPr/>
              <p:nvPr/>
            </p:nvSpPr>
            <p:spPr>
              <a:xfrm>
                <a:off x="4889425" y="3607075"/>
                <a:ext cx="826775" cy="313550"/>
              </a:xfrm>
              <a:custGeom>
                <a:avLst/>
                <a:gdLst/>
                <a:ahLst/>
                <a:cxnLst/>
                <a:rect l="l" t="t" r="r" b="b"/>
                <a:pathLst>
                  <a:path w="33071" h="12542" extrusionOk="0">
                    <a:moveTo>
                      <a:pt x="13403" y="195"/>
                    </a:moveTo>
                    <a:cubicBezTo>
                      <a:pt x="13639" y="195"/>
                      <a:pt x="13876" y="225"/>
                      <a:pt x="14104" y="291"/>
                    </a:cubicBezTo>
                    <a:cubicBezTo>
                      <a:pt x="14955" y="534"/>
                      <a:pt x="15715" y="1172"/>
                      <a:pt x="15897" y="1993"/>
                    </a:cubicBezTo>
                    <a:cubicBezTo>
                      <a:pt x="15988" y="2418"/>
                      <a:pt x="15927" y="2844"/>
                      <a:pt x="15806" y="3239"/>
                    </a:cubicBezTo>
                    <a:cubicBezTo>
                      <a:pt x="15654" y="3634"/>
                      <a:pt x="15411" y="3968"/>
                      <a:pt x="15137" y="4272"/>
                    </a:cubicBezTo>
                    <a:cubicBezTo>
                      <a:pt x="14560" y="4850"/>
                      <a:pt x="13830" y="5275"/>
                      <a:pt x="13101" y="5549"/>
                    </a:cubicBezTo>
                    <a:cubicBezTo>
                      <a:pt x="12736" y="5701"/>
                      <a:pt x="12371" y="5792"/>
                      <a:pt x="12006" y="5853"/>
                    </a:cubicBezTo>
                    <a:cubicBezTo>
                      <a:pt x="11794" y="5914"/>
                      <a:pt x="11611" y="5944"/>
                      <a:pt x="11429" y="5974"/>
                    </a:cubicBezTo>
                    <a:cubicBezTo>
                      <a:pt x="11247" y="6005"/>
                      <a:pt x="11064" y="6005"/>
                      <a:pt x="10882" y="6035"/>
                    </a:cubicBezTo>
                    <a:cubicBezTo>
                      <a:pt x="10843" y="6040"/>
                      <a:pt x="10804" y="6045"/>
                      <a:pt x="10766" y="6049"/>
                    </a:cubicBezTo>
                    <a:lnTo>
                      <a:pt x="10766" y="6049"/>
                    </a:lnTo>
                    <a:cubicBezTo>
                      <a:pt x="10764" y="6044"/>
                      <a:pt x="10762" y="6040"/>
                      <a:pt x="10760" y="6035"/>
                    </a:cubicBezTo>
                    <a:cubicBezTo>
                      <a:pt x="10395" y="5184"/>
                      <a:pt x="10183" y="4242"/>
                      <a:pt x="10335" y="3300"/>
                    </a:cubicBezTo>
                    <a:cubicBezTo>
                      <a:pt x="10456" y="2357"/>
                      <a:pt x="10912" y="1476"/>
                      <a:pt x="11611" y="868"/>
                    </a:cubicBezTo>
                    <a:cubicBezTo>
                      <a:pt x="11946" y="594"/>
                      <a:pt x="12371" y="351"/>
                      <a:pt x="12797" y="260"/>
                    </a:cubicBezTo>
                    <a:cubicBezTo>
                      <a:pt x="12994" y="218"/>
                      <a:pt x="13198" y="195"/>
                      <a:pt x="13403" y="195"/>
                    </a:cubicBezTo>
                    <a:close/>
                    <a:moveTo>
                      <a:pt x="13403" y="0"/>
                    </a:moveTo>
                    <a:cubicBezTo>
                      <a:pt x="13193" y="0"/>
                      <a:pt x="12980" y="24"/>
                      <a:pt x="12766" y="78"/>
                    </a:cubicBezTo>
                    <a:cubicBezTo>
                      <a:pt x="12280" y="169"/>
                      <a:pt x="11854" y="412"/>
                      <a:pt x="11490" y="716"/>
                    </a:cubicBezTo>
                    <a:cubicBezTo>
                      <a:pt x="10730" y="1354"/>
                      <a:pt x="10274" y="2297"/>
                      <a:pt x="10152" y="3269"/>
                    </a:cubicBezTo>
                    <a:cubicBezTo>
                      <a:pt x="10004" y="4221"/>
                      <a:pt x="10204" y="5202"/>
                      <a:pt x="10555" y="6070"/>
                    </a:cubicBezTo>
                    <a:lnTo>
                      <a:pt x="10555" y="6070"/>
                    </a:lnTo>
                    <a:cubicBezTo>
                      <a:pt x="10219" y="6101"/>
                      <a:pt x="9890" y="6115"/>
                      <a:pt x="9567" y="6115"/>
                    </a:cubicBezTo>
                    <a:cubicBezTo>
                      <a:pt x="8578" y="6115"/>
                      <a:pt x="7649" y="5983"/>
                      <a:pt x="6778" y="5792"/>
                    </a:cubicBezTo>
                    <a:cubicBezTo>
                      <a:pt x="5563" y="5488"/>
                      <a:pt x="4499" y="5063"/>
                      <a:pt x="3617" y="4576"/>
                    </a:cubicBezTo>
                    <a:cubicBezTo>
                      <a:pt x="2705" y="4120"/>
                      <a:pt x="2006" y="3604"/>
                      <a:pt x="1459" y="3148"/>
                    </a:cubicBezTo>
                    <a:cubicBezTo>
                      <a:pt x="1338" y="3026"/>
                      <a:pt x="1216" y="2935"/>
                      <a:pt x="1094" y="2813"/>
                    </a:cubicBezTo>
                    <a:cubicBezTo>
                      <a:pt x="973" y="2722"/>
                      <a:pt x="882" y="2631"/>
                      <a:pt x="760" y="2509"/>
                    </a:cubicBezTo>
                    <a:cubicBezTo>
                      <a:pt x="578" y="2327"/>
                      <a:pt x="395" y="2175"/>
                      <a:pt x="274" y="2023"/>
                    </a:cubicBezTo>
                    <a:cubicBezTo>
                      <a:pt x="182" y="1901"/>
                      <a:pt x="61" y="1780"/>
                      <a:pt x="0" y="1719"/>
                    </a:cubicBezTo>
                    <a:lnTo>
                      <a:pt x="0" y="1719"/>
                    </a:lnTo>
                    <a:cubicBezTo>
                      <a:pt x="61" y="1810"/>
                      <a:pt x="152" y="1901"/>
                      <a:pt x="274" y="2053"/>
                    </a:cubicBezTo>
                    <a:cubicBezTo>
                      <a:pt x="365" y="2205"/>
                      <a:pt x="547" y="2357"/>
                      <a:pt x="730" y="2570"/>
                    </a:cubicBezTo>
                    <a:cubicBezTo>
                      <a:pt x="821" y="2661"/>
                      <a:pt x="942" y="2753"/>
                      <a:pt x="1034" y="2874"/>
                    </a:cubicBezTo>
                    <a:cubicBezTo>
                      <a:pt x="1155" y="2965"/>
                      <a:pt x="1277" y="3087"/>
                      <a:pt x="1429" y="3208"/>
                    </a:cubicBezTo>
                    <a:cubicBezTo>
                      <a:pt x="1976" y="3664"/>
                      <a:pt x="2675" y="4212"/>
                      <a:pt x="3556" y="4667"/>
                    </a:cubicBezTo>
                    <a:cubicBezTo>
                      <a:pt x="4438" y="5154"/>
                      <a:pt x="5532" y="5610"/>
                      <a:pt x="6748" y="5914"/>
                    </a:cubicBezTo>
                    <a:cubicBezTo>
                      <a:pt x="7646" y="6111"/>
                      <a:pt x="8623" y="6261"/>
                      <a:pt x="9668" y="6261"/>
                    </a:cubicBezTo>
                    <a:cubicBezTo>
                      <a:pt x="9978" y="6261"/>
                      <a:pt x="10295" y="6247"/>
                      <a:pt x="10617" y="6218"/>
                    </a:cubicBezTo>
                    <a:lnTo>
                      <a:pt x="10617" y="6218"/>
                    </a:lnTo>
                    <a:cubicBezTo>
                      <a:pt x="10981" y="7063"/>
                      <a:pt x="11510" y="7823"/>
                      <a:pt x="12067" y="8497"/>
                    </a:cubicBezTo>
                    <a:cubicBezTo>
                      <a:pt x="13283" y="9865"/>
                      <a:pt x="14772" y="10929"/>
                      <a:pt x="16323" y="11567"/>
                    </a:cubicBezTo>
                    <a:cubicBezTo>
                      <a:pt x="17873" y="12236"/>
                      <a:pt x="19514" y="12540"/>
                      <a:pt x="21004" y="12540"/>
                    </a:cubicBezTo>
                    <a:cubicBezTo>
                      <a:pt x="21063" y="12541"/>
                      <a:pt x="21123" y="12542"/>
                      <a:pt x="21182" y="12542"/>
                    </a:cubicBezTo>
                    <a:cubicBezTo>
                      <a:pt x="22630" y="12542"/>
                      <a:pt x="23939" y="12191"/>
                      <a:pt x="25107" y="11841"/>
                    </a:cubicBezTo>
                    <a:cubicBezTo>
                      <a:pt x="26323" y="11446"/>
                      <a:pt x="27387" y="11081"/>
                      <a:pt x="28359" y="10807"/>
                    </a:cubicBezTo>
                    <a:cubicBezTo>
                      <a:pt x="29332" y="10534"/>
                      <a:pt x="30183" y="10382"/>
                      <a:pt x="30882" y="10351"/>
                    </a:cubicBezTo>
                    <a:cubicBezTo>
                      <a:pt x="31055" y="10340"/>
                      <a:pt x="31219" y="10336"/>
                      <a:pt x="31372" y="10336"/>
                    </a:cubicBezTo>
                    <a:cubicBezTo>
                      <a:pt x="32377" y="10336"/>
                      <a:pt x="32953" y="10541"/>
                      <a:pt x="33054" y="10541"/>
                    </a:cubicBezTo>
                    <a:cubicBezTo>
                      <a:pt x="33065" y="10541"/>
                      <a:pt x="33071" y="10539"/>
                      <a:pt x="33071" y="10534"/>
                    </a:cubicBezTo>
                    <a:cubicBezTo>
                      <a:pt x="33071" y="10534"/>
                      <a:pt x="33040" y="10534"/>
                      <a:pt x="32919" y="10503"/>
                    </a:cubicBezTo>
                    <a:cubicBezTo>
                      <a:pt x="32827" y="10473"/>
                      <a:pt x="32706" y="10443"/>
                      <a:pt x="32524" y="10412"/>
                    </a:cubicBezTo>
                    <a:cubicBezTo>
                      <a:pt x="32341" y="10351"/>
                      <a:pt x="32098" y="10351"/>
                      <a:pt x="31824" y="10291"/>
                    </a:cubicBezTo>
                    <a:cubicBezTo>
                      <a:pt x="31642" y="10291"/>
                      <a:pt x="31446" y="10277"/>
                      <a:pt x="31228" y="10277"/>
                    </a:cubicBezTo>
                    <a:cubicBezTo>
                      <a:pt x="31119" y="10277"/>
                      <a:pt x="31004" y="10281"/>
                      <a:pt x="30882" y="10291"/>
                    </a:cubicBezTo>
                    <a:cubicBezTo>
                      <a:pt x="30183" y="10321"/>
                      <a:pt x="29302" y="10443"/>
                      <a:pt x="28329" y="10716"/>
                    </a:cubicBezTo>
                    <a:cubicBezTo>
                      <a:pt x="27356" y="10959"/>
                      <a:pt x="26262" y="11324"/>
                      <a:pt x="25046" y="11689"/>
                    </a:cubicBezTo>
                    <a:cubicBezTo>
                      <a:pt x="23878" y="12039"/>
                      <a:pt x="22598" y="12390"/>
                      <a:pt x="21178" y="12390"/>
                    </a:cubicBezTo>
                    <a:cubicBezTo>
                      <a:pt x="21120" y="12390"/>
                      <a:pt x="21062" y="12389"/>
                      <a:pt x="21004" y="12388"/>
                    </a:cubicBezTo>
                    <a:cubicBezTo>
                      <a:pt x="19514" y="12388"/>
                      <a:pt x="17934" y="12084"/>
                      <a:pt x="16414" y="11415"/>
                    </a:cubicBezTo>
                    <a:cubicBezTo>
                      <a:pt x="14864" y="10777"/>
                      <a:pt x="13405" y="9744"/>
                      <a:pt x="12219" y="8376"/>
                    </a:cubicBezTo>
                    <a:cubicBezTo>
                      <a:pt x="11649" y="7720"/>
                      <a:pt x="11185" y="7010"/>
                      <a:pt x="10829" y="6197"/>
                    </a:cubicBezTo>
                    <a:lnTo>
                      <a:pt x="10829" y="6197"/>
                    </a:lnTo>
                    <a:cubicBezTo>
                      <a:pt x="10857" y="6194"/>
                      <a:pt x="10884" y="6191"/>
                      <a:pt x="10912" y="6187"/>
                    </a:cubicBezTo>
                    <a:cubicBezTo>
                      <a:pt x="11095" y="6187"/>
                      <a:pt x="11277" y="6157"/>
                      <a:pt x="11459" y="6126"/>
                    </a:cubicBezTo>
                    <a:cubicBezTo>
                      <a:pt x="11672" y="6096"/>
                      <a:pt x="11854" y="6066"/>
                      <a:pt x="12037" y="6035"/>
                    </a:cubicBezTo>
                    <a:cubicBezTo>
                      <a:pt x="12432" y="5974"/>
                      <a:pt x="12797" y="5853"/>
                      <a:pt x="13192" y="5701"/>
                    </a:cubicBezTo>
                    <a:cubicBezTo>
                      <a:pt x="13921" y="5427"/>
                      <a:pt x="14681" y="5002"/>
                      <a:pt x="15259" y="4394"/>
                    </a:cubicBezTo>
                    <a:cubicBezTo>
                      <a:pt x="15563" y="4090"/>
                      <a:pt x="15836" y="3725"/>
                      <a:pt x="15988" y="3300"/>
                    </a:cubicBezTo>
                    <a:cubicBezTo>
                      <a:pt x="16140" y="2874"/>
                      <a:pt x="16171" y="2418"/>
                      <a:pt x="16079" y="1962"/>
                    </a:cubicBezTo>
                    <a:cubicBezTo>
                      <a:pt x="15988" y="1506"/>
                      <a:pt x="15745" y="1111"/>
                      <a:pt x="15411" y="777"/>
                    </a:cubicBezTo>
                    <a:cubicBezTo>
                      <a:pt x="15076" y="473"/>
                      <a:pt x="14620" y="230"/>
                      <a:pt x="14195" y="108"/>
                    </a:cubicBezTo>
                    <a:cubicBezTo>
                      <a:pt x="13939" y="40"/>
                      <a:pt x="13673" y="0"/>
                      <a:pt x="134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3" name="Google Shape;3513;p40"/>
              <p:cNvSpPr/>
              <p:nvPr/>
            </p:nvSpPr>
            <p:spPr>
              <a:xfrm>
                <a:off x="4738950" y="3636350"/>
                <a:ext cx="142900" cy="133025"/>
              </a:xfrm>
              <a:custGeom>
                <a:avLst/>
                <a:gdLst/>
                <a:ahLst/>
                <a:cxnLst/>
                <a:rect l="l" t="t" r="r" b="b"/>
                <a:pathLst>
                  <a:path w="5716" h="5321" extrusionOk="0">
                    <a:moveTo>
                      <a:pt x="31" y="1"/>
                    </a:moveTo>
                    <a:cubicBezTo>
                      <a:pt x="1" y="31"/>
                      <a:pt x="426" y="183"/>
                      <a:pt x="1065" y="518"/>
                    </a:cubicBezTo>
                    <a:cubicBezTo>
                      <a:pt x="1733" y="822"/>
                      <a:pt x="2584" y="1369"/>
                      <a:pt x="3375" y="2129"/>
                    </a:cubicBezTo>
                    <a:cubicBezTo>
                      <a:pt x="4165" y="2858"/>
                      <a:pt x="4773" y="3679"/>
                      <a:pt x="5138" y="4287"/>
                    </a:cubicBezTo>
                    <a:cubicBezTo>
                      <a:pt x="5502" y="4925"/>
                      <a:pt x="5685" y="5320"/>
                      <a:pt x="5715" y="5320"/>
                    </a:cubicBezTo>
                    <a:cubicBezTo>
                      <a:pt x="5715" y="5320"/>
                      <a:pt x="5685" y="5199"/>
                      <a:pt x="5624" y="5016"/>
                    </a:cubicBezTo>
                    <a:cubicBezTo>
                      <a:pt x="5533" y="4834"/>
                      <a:pt x="5411" y="4560"/>
                      <a:pt x="5259" y="4226"/>
                    </a:cubicBezTo>
                    <a:cubicBezTo>
                      <a:pt x="4925" y="3588"/>
                      <a:pt x="4317" y="2737"/>
                      <a:pt x="3496" y="1977"/>
                    </a:cubicBezTo>
                    <a:cubicBezTo>
                      <a:pt x="2676" y="1217"/>
                      <a:pt x="1794" y="670"/>
                      <a:pt x="1125" y="396"/>
                    </a:cubicBezTo>
                    <a:cubicBezTo>
                      <a:pt x="791" y="244"/>
                      <a:pt x="517" y="123"/>
                      <a:pt x="335" y="62"/>
                    </a:cubicBezTo>
                    <a:cubicBezTo>
                      <a:pt x="122" y="31"/>
                      <a:pt x="31" y="1"/>
                      <a:pt x="3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4" name="Google Shape;3514;p40"/>
              <p:cNvSpPr/>
              <p:nvPr/>
            </p:nvSpPr>
            <p:spPr>
              <a:xfrm>
                <a:off x="4435000" y="3571775"/>
                <a:ext cx="239400" cy="604125"/>
              </a:xfrm>
              <a:custGeom>
                <a:avLst/>
                <a:gdLst/>
                <a:ahLst/>
                <a:cxnLst/>
                <a:rect l="l" t="t" r="r" b="b"/>
                <a:pathLst>
                  <a:path w="9576" h="24165" extrusionOk="0">
                    <a:moveTo>
                      <a:pt x="6389" y="6998"/>
                    </a:moveTo>
                    <a:cubicBezTo>
                      <a:pt x="6539" y="6998"/>
                      <a:pt x="6689" y="7006"/>
                      <a:pt x="6840" y="7022"/>
                    </a:cubicBezTo>
                    <a:cubicBezTo>
                      <a:pt x="7539" y="7083"/>
                      <a:pt x="8238" y="7386"/>
                      <a:pt x="8694" y="7934"/>
                    </a:cubicBezTo>
                    <a:cubicBezTo>
                      <a:pt x="9150" y="8450"/>
                      <a:pt x="9362" y="9180"/>
                      <a:pt x="9210" y="9818"/>
                    </a:cubicBezTo>
                    <a:cubicBezTo>
                      <a:pt x="9089" y="10487"/>
                      <a:pt x="8511" y="10973"/>
                      <a:pt x="7903" y="11125"/>
                    </a:cubicBezTo>
                    <a:cubicBezTo>
                      <a:pt x="7682" y="11188"/>
                      <a:pt x="7457" y="11219"/>
                      <a:pt x="7235" y="11219"/>
                    </a:cubicBezTo>
                    <a:cubicBezTo>
                      <a:pt x="6816" y="11219"/>
                      <a:pt x="6407" y="11111"/>
                      <a:pt x="6049" y="10912"/>
                    </a:cubicBezTo>
                    <a:cubicBezTo>
                      <a:pt x="5502" y="10639"/>
                      <a:pt x="5016" y="10213"/>
                      <a:pt x="4651" y="9727"/>
                    </a:cubicBezTo>
                    <a:cubicBezTo>
                      <a:pt x="4286" y="9271"/>
                      <a:pt x="3982" y="8754"/>
                      <a:pt x="3739" y="8238"/>
                    </a:cubicBezTo>
                    <a:cubicBezTo>
                      <a:pt x="3690" y="8115"/>
                      <a:pt x="3645" y="7992"/>
                      <a:pt x="3603" y="7870"/>
                    </a:cubicBezTo>
                    <a:lnTo>
                      <a:pt x="3603" y="7870"/>
                    </a:lnTo>
                    <a:cubicBezTo>
                      <a:pt x="4419" y="7339"/>
                      <a:pt x="5388" y="6998"/>
                      <a:pt x="6389" y="6998"/>
                    </a:cubicBezTo>
                    <a:close/>
                    <a:moveTo>
                      <a:pt x="6384" y="0"/>
                    </a:moveTo>
                    <a:cubicBezTo>
                      <a:pt x="6384" y="0"/>
                      <a:pt x="6353" y="31"/>
                      <a:pt x="6292" y="61"/>
                    </a:cubicBezTo>
                    <a:cubicBezTo>
                      <a:pt x="6232" y="92"/>
                      <a:pt x="6140" y="152"/>
                      <a:pt x="6019" y="213"/>
                    </a:cubicBezTo>
                    <a:cubicBezTo>
                      <a:pt x="5776" y="365"/>
                      <a:pt x="5411" y="639"/>
                      <a:pt x="5046" y="1003"/>
                    </a:cubicBezTo>
                    <a:cubicBezTo>
                      <a:pt x="4651" y="1399"/>
                      <a:pt x="4225" y="1915"/>
                      <a:pt x="3830" y="2614"/>
                    </a:cubicBezTo>
                    <a:cubicBezTo>
                      <a:pt x="3466" y="3283"/>
                      <a:pt x="3162" y="4165"/>
                      <a:pt x="3101" y="5137"/>
                    </a:cubicBezTo>
                    <a:cubicBezTo>
                      <a:pt x="3025" y="5949"/>
                      <a:pt x="3118" y="6867"/>
                      <a:pt x="3399" y="7767"/>
                    </a:cubicBezTo>
                    <a:lnTo>
                      <a:pt x="3399" y="7767"/>
                    </a:lnTo>
                    <a:cubicBezTo>
                      <a:pt x="3187" y="7913"/>
                      <a:pt x="2986" y="8070"/>
                      <a:pt x="2797" y="8238"/>
                    </a:cubicBezTo>
                    <a:cubicBezTo>
                      <a:pt x="1703" y="9180"/>
                      <a:pt x="1004" y="10396"/>
                      <a:pt x="578" y="11611"/>
                    </a:cubicBezTo>
                    <a:cubicBezTo>
                      <a:pt x="365" y="12219"/>
                      <a:pt x="213" y="12858"/>
                      <a:pt x="122" y="13466"/>
                    </a:cubicBezTo>
                    <a:cubicBezTo>
                      <a:pt x="31" y="14043"/>
                      <a:pt x="0" y="14651"/>
                      <a:pt x="61" y="15229"/>
                    </a:cubicBezTo>
                    <a:cubicBezTo>
                      <a:pt x="92" y="16384"/>
                      <a:pt x="335" y="17447"/>
                      <a:pt x="578" y="18390"/>
                    </a:cubicBezTo>
                    <a:cubicBezTo>
                      <a:pt x="1156" y="20274"/>
                      <a:pt x="1855" y="21703"/>
                      <a:pt x="2341" y="22675"/>
                    </a:cubicBezTo>
                    <a:cubicBezTo>
                      <a:pt x="2584" y="23162"/>
                      <a:pt x="2766" y="23527"/>
                      <a:pt x="2918" y="23770"/>
                    </a:cubicBezTo>
                    <a:cubicBezTo>
                      <a:pt x="2979" y="23891"/>
                      <a:pt x="3010" y="23982"/>
                      <a:pt x="3070" y="24074"/>
                    </a:cubicBezTo>
                    <a:cubicBezTo>
                      <a:pt x="3101" y="24134"/>
                      <a:pt x="3131" y="24165"/>
                      <a:pt x="3131" y="24165"/>
                    </a:cubicBezTo>
                    <a:cubicBezTo>
                      <a:pt x="3131" y="24165"/>
                      <a:pt x="3101" y="24134"/>
                      <a:pt x="3101" y="24074"/>
                    </a:cubicBezTo>
                    <a:cubicBezTo>
                      <a:pt x="3040" y="23982"/>
                      <a:pt x="3010" y="23891"/>
                      <a:pt x="2949" y="23770"/>
                    </a:cubicBezTo>
                    <a:cubicBezTo>
                      <a:pt x="2827" y="23496"/>
                      <a:pt x="2645" y="23131"/>
                      <a:pt x="2402" y="22645"/>
                    </a:cubicBezTo>
                    <a:cubicBezTo>
                      <a:pt x="1946" y="21642"/>
                      <a:pt x="1247" y="20213"/>
                      <a:pt x="730" y="18359"/>
                    </a:cubicBezTo>
                    <a:cubicBezTo>
                      <a:pt x="487" y="17417"/>
                      <a:pt x="244" y="16384"/>
                      <a:pt x="213" y="15229"/>
                    </a:cubicBezTo>
                    <a:cubicBezTo>
                      <a:pt x="183" y="14681"/>
                      <a:pt x="213" y="14073"/>
                      <a:pt x="304" y="13496"/>
                    </a:cubicBezTo>
                    <a:cubicBezTo>
                      <a:pt x="396" y="12888"/>
                      <a:pt x="517" y="12280"/>
                      <a:pt x="730" y="11672"/>
                    </a:cubicBezTo>
                    <a:cubicBezTo>
                      <a:pt x="1186" y="10487"/>
                      <a:pt x="1885" y="9301"/>
                      <a:pt x="2918" y="8390"/>
                    </a:cubicBezTo>
                    <a:cubicBezTo>
                      <a:pt x="3090" y="8238"/>
                      <a:pt x="3272" y="8096"/>
                      <a:pt x="3463" y="7964"/>
                    </a:cubicBezTo>
                    <a:lnTo>
                      <a:pt x="3463" y="7964"/>
                    </a:lnTo>
                    <a:cubicBezTo>
                      <a:pt x="3501" y="8076"/>
                      <a:pt x="3543" y="8187"/>
                      <a:pt x="3587" y="8298"/>
                    </a:cubicBezTo>
                    <a:cubicBezTo>
                      <a:pt x="3830" y="8815"/>
                      <a:pt x="4134" y="9362"/>
                      <a:pt x="4499" y="9849"/>
                    </a:cubicBezTo>
                    <a:cubicBezTo>
                      <a:pt x="4894" y="10304"/>
                      <a:pt x="5381" y="10760"/>
                      <a:pt x="5958" y="11064"/>
                    </a:cubicBezTo>
                    <a:cubicBezTo>
                      <a:pt x="6350" y="11271"/>
                      <a:pt x="6813" y="11393"/>
                      <a:pt x="7279" y="11393"/>
                    </a:cubicBezTo>
                    <a:cubicBezTo>
                      <a:pt x="7499" y="11393"/>
                      <a:pt x="7719" y="11366"/>
                      <a:pt x="7934" y="11308"/>
                    </a:cubicBezTo>
                    <a:cubicBezTo>
                      <a:pt x="8268" y="11216"/>
                      <a:pt x="8602" y="11064"/>
                      <a:pt x="8876" y="10791"/>
                    </a:cubicBezTo>
                    <a:cubicBezTo>
                      <a:pt x="9150" y="10548"/>
                      <a:pt x="9332" y="10213"/>
                      <a:pt x="9423" y="9879"/>
                    </a:cubicBezTo>
                    <a:cubicBezTo>
                      <a:pt x="9575" y="9149"/>
                      <a:pt x="9332" y="8359"/>
                      <a:pt x="8846" y="7782"/>
                    </a:cubicBezTo>
                    <a:cubicBezTo>
                      <a:pt x="8359" y="7204"/>
                      <a:pt x="7599" y="6900"/>
                      <a:pt x="6840" y="6809"/>
                    </a:cubicBezTo>
                    <a:cubicBezTo>
                      <a:pt x="6689" y="6794"/>
                      <a:pt x="6539" y="6787"/>
                      <a:pt x="6389" y="6787"/>
                    </a:cubicBezTo>
                    <a:cubicBezTo>
                      <a:pt x="5359" y="6787"/>
                      <a:pt x="4373" y="7134"/>
                      <a:pt x="3539" y="7674"/>
                    </a:cubicBezTo>
                    <a:lnTo>
                      <a:pt x="3539" y="7674"/>
                    </a:lnTo>
                    <a:cubicBezTo>
                      <a:pt x="3267" y="6801"/>
                      <a:pt x="3172" y="5943"/>
                      <a:pt x="3222" y="5168"/>
                    </a:cubicBezTo>
                    <a:cubicBezTo>
                      <a:pt x="3314" y="4195"/>
                      <a:pt x="3587" y="3344"/>
                      <a:pt x="3952" y="2675"/>
                    </a:cubicBezTo>
                    <a:cubicBezTo>
                      <a:pt x="4286" y="1976"/>
                      <a:pt x="4712" y="1459"/>
                      <a:pt x="5077" y="1064"/>
                    </a:cubicBezTo>
                    <a:cubicBezTo>
                      <a:pt x="5472" y="699"/>
                      <a:pt x="5806" y="426"/>
                      <a:pt x="6049" y="274"/>
                    </a:cubicBezTo>
                    <a:cubicBezTo>
                      <a:pt x="6262" y="92"/>
                      <a:pt x="6384" y="31"/>
                      <a:pt x="638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5" name="Google Shape;3515;p40"/>
              <p:cNvSpPr/>
              <p:nvPr/>
            </p:nvSpPr>
            <p:spPr>
              <a:xfrm>
                <a:off x="4189550" y="3336975"/>
                <a:ext cx="209750" cy="299750"/>
              </a:xfrm>
              <a:custGeom>
                <a:avLst/>
                <a:gdLst/>
                <a:ahLst/>
                <a:cxnLst/>
                <a:rect l="l" t="t" r="r" b="b"/>
                <a:pathLst>
                  <a:path w="8390" h="11990" extrusionOk="0">
                    <a:moveTo>
                      <a:pt x="8238" y="0"/>
                    </a:moveTo>
                    <a:cubicBezTo>
                      <a:pt x="8238" y="0"/>
                      <a:pt x="8238" y="243"/>
                      <a:pt x="8268" y="638"/>
                    </a:cubicBezTo>
                    <a:cubicBezTo>
                      <a:pt x="8268" y="1034"/>
                      <a:pt x="8268" y="1611"/>
                      <a:pt x="8208" y="2310"/>
                    </a:cubicBezTo>
                    <a:cubicBezTo>
                      <a:pt x="8056" y="3739"/>
                      <a:pt x="7539" y="5684"/>
                      <a:pt x="6293" y="7477"/>
                    </a:cubicBezTo>
                    <a:cubicBezTo>
                      <a:pt x="5046" y="9301"/>
                      <a:pt x="3405" y="10487"/>
                      <a:pt x="2159" y="11125"/>
                    </a:cubicBezTo>
                    <a:cubicBezTo>
                      <a:pt x="1520" y="11429"/>
                      <a:pt x="973" y="11642"/>
                      <a:pt x="609" y="11794"/>
                    </a:cubicBezTo>
                    <a:cubicBezTo>
                      <a:pt x="213" y="11915"/>
                      <a:pt x="1" y="11976"/>
                      <a:pt x="1" y="11976"/>
                    </a:cubicBezTo>
                    <a:cubicBezTo>
                      <a:pt x="1" y="11986"/>
                      <a:pt x="7" y="11989"/>
                      <a:pt x="21" y="11989"/>
                    </a:cubicBezTo>
                    <a:cubicBezTo>
                      <a:pt x="48" y="11989"/>
                      <a:pt x="102" y="11976"/>
                      <a:pt x="183" y="11976"/>
                    </a:cubicBezTo>
                    <a:cubicBezTo>
                      <a:pt x="274" y="11946"/>
                      <a:pt x="426" y="11915"/>
                      <a:pt x="609" y="11854"/>
                    </a:cubicBezTo>
                    <a:cubicBezTo>
                      <a:pt x="1004" y="11733"/>
                      <a:pt x="1551" y="11550"/>
                      <a:pt x="2220" y="11246"/>
                    </a:cubicBezTo>
                    <a:cubicBezTo>
                      <a:pt x="3496" y="10639"/>
                      <a:pt x="5198" y="9423"/>
                      <a:pt x="6445" y="7599"/>
                    </a:cubicBezTo>
                    <a:cubicBezTo>
                      <a:pt x="7721" y="5775"/>
                      <a:pt x="8238" y="3769"/>
                      <a:pt x="8329" y="2341"/>
                    </a:cubicBezTo>
                    <a:cubicBezTo>
                      <a:pt x="8390" y="1611"/>
                      <a:pt x="8390" y="1034"/>
                      <a:pt x="8329" y="638"/>
                    </a:cubicBezTo>
                    <a:cubicBezTo>
                      <a:pt x="8329" y="426"/>
                      <a:pt x="8299" y="274"/>
                      <a:pt x="8268" y="182"/>
                    </a:cubicBezTo>
                    <a:cubicBezTo>
                      <a:pt x="8268" y="61"/>
                      <a:pt x="8268" y="0"/>
                      <a:pt x="823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6" name="Google Shape;3516;p40"/>
              <p:cNvSpPr/>
              <p:nvPr/>
            </p:nvSpPr>
            <p:spPr>
              <a:xfrm>
                <a:off x="5776200" y="3748825"/>
                <a:ext cx="252325" cy="224375"/>
              </a:xfrm>
              <a:custGeom>
                <a:avLst/>
                <a:gdLst/>
                <a:ahLst/>
                <a:cxnLst/>
                <a:rect l="l" t="t" r="r" b="b"/>
                <a:pathLst>
                  <a:path w="10093" h="8975" extrusionOk="0">
                    <a:moveTo>
                      <a:pt x="10062" y="1"/>
                    </a:moveTo>
                    <a:lnTo>
                      <a:pt x="10062" y="1"/>
                    </a:lnTo>
                    <a:cubicBezTo>
                      <a:pt x="10062" y="1"/>
                      <a:pt x="10001" y="31"/>
                      <a:pt x="9940" y="61"/>
                    </a:cubicBezTo>
                    <a:cubicBezTo>
                      <a:pt x="9849" y="92"/>
                      <a:pt x="9728" y="152"/>
                      <a:pt x="9576" y="244"/>
                    </a:cubicBezTo>
                    <a:cubicBezTo>
                      <a:pt x="9272" y="426"/>
                      <a:pt x="8876" y="791"/>
                      <a:pt x="8481" y="1277"/>
                    </a:cubicBezTo>
                    <a:cubicBezTo>
                      <a:pt x="8086" y="1763"/>
                      <a:pt x="7691" y="2371"/>
                      <a:pt x="7235" y="3070"/>
                    </a:cubicBezTo>
                    <a:cubicBezTo>
                      <a:pt x="6810" y="3770"/>
                      <a:pt x="6262" y="4499"/>
                      <a:pt x="5624" y="5198"/>
                    </a:cubicBezTo>
                    <a:cubicBezTo>
                      <a:pt x="4347" y="6566"/>
                      <a:pt x="2919" y="7539"/>
                      <a:pt x="1825" y="8116"/>
                    </a:cubicBezTo>
                    <a:cubicBezTo>
                      <a:pt x="1278" y="8420"/>
                      <a:pt x="822" y="8602"/>
                      <a:pt x="487" y="8754"/>
                    </a:cubicBezTo>
                    <a:cubicBezTo>
                      <a:pt x="183" y="8876"/>
                      <a:pt x="1" y="8967"/>
                      <a:pt x="1" y="8967"/>
                    </a:cubicBezTo>
                    <a:cubicBezTo>
                      <a:pt x="1" y="8972"/>
                      <a:pt x="6" y="8975"/>
                      <a:pt x="17" y="8975"/>
                    </a:cubicBezTo>
                    <a:cubicBezTo>
                      <a:pt x="68" y="8975"/>
                      <a:pt x="241" y="8916"/>
                      <a:pt x="518" y="8815"/>
                    </a:cubicBezTo>
                    <a:cubicBezTo>
                      <a:pt x="852" y="8724"/>
                      <a:pt x="1338" y="8542"/>
                      <a:pt x="1885" y="8238"/>
                    </a:cubicBezTo>
                    <a:cubicBezTo>
                      <a:pt x="3010" y="7691"/>
                      <a:pt x="4469" y="6718"/>
                      <a:pt x="5776" y="5320"/>
                    </a:cubicBezTo>
                    <a:cubicBezTo>
                      <a:pt x="6445" y="4621"/>
                      <a:pt x="6962" y="3891"/>
                      <a:pt x="7417" y="3162"/>
                    </a:cubicBezTo>
                    <a:cubicBezTo>
                      <a:pt x="7843" y="2463"/>
                      <a:pt x="8208" y="1855"/>
                      <a:pt x="8603" y="1338"/>
                    </a:cubicBezTo>
                    <a:cubicBezTo>
                      <a:pt x="9332" y="365"/>
                      <a:pt x="10092" y="31"/>
                      <a:pt x="1006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7" name="Google Shape;3517;p40"/>
              <p:cNvSpPr/>
              <p:nvPr/>
            </p:nvSpPr>
            <p:spPr>
              <a:xfrm>
                <a:off x="5085475" y="3012500"/>
                <a:ext cx="428600" cy="45050"/>
              </a:xfrm>
              <a:custGeom>
                <a:avLst/>
                <a:gdLst/>
                <a:ahLst/>
                <a:cxnLst/>
                <a:rect l="l" t="t" r="r" b="b"/>
                <a:pathLst>
                  <a:path w="17144" h="1802" extrusionOk="0">
                    <a:moveTo>
                      <a:pt x="0" y="0"/>
                    </a:moveTo>
                    <a:lnTo>
                      <a:pt x="0" y="0"/>
                    </a:lnTo>
                    <a:cubicBezTo>
                      <a:pt x="0" y="0"/>
                      <a:pt x="31" y="61"/>
                      <a:pt x="122" y="122"/>
                    </a:cubicBezTo>
                    <a:cubicBezTo>
                      <a:pt x="213" y="213"/>
                      <a:pt x="335" y="335"/>
                      <a:pt x="517" y="456"/>
                    </a:cubicBezTo>
                    <a:cubicBezTo>
                      <a:pt x="882" y="730"/>
                      <a:pt x="1459" y="1064"/>
                      <a:pt x="2219" y="1307"/>
                    </a:cubicBezTo>
                    <a:cubicBezTo>
                      <a:pt x="2979" y="1581"/>
                      <a:pt x="3921" y="1763"/>
                      <a:pt x="4985" y="1794"/>
                    </a:cubicBezTo>
                    <a:cubicBezTo>
                      <a:pt x="5174" y="1799"/>
                      <a:pt x="5365" y="1801"/>
                      <a:pt x="5559" y="1801"/>
                    </a:cubicBezTo>
                    <a:cubicBezTo>
                      <a:pt x="6460" y="1801"/>
                      <a:pt x="7419" y="1747"/>
                      <a:pt x="8420" y="1672"/>
                    </a:cubicBezTo>
                    <a:cubicBezTo>
                      <a:pt x="10851" y="1490"/>
                      <a:pt x="13040" y="1246"/>
                      <a:pt x="14621" y="1034"/>
                    </a:cubicBezTo>
                    <a:cubicBezTo>
                      <a:pt x="15380" y="912"/>
                      <a:pt x="16049" y="821"/>
                      <a:pt x="16475" y="760"/>
                    </a:cubicBezTo>
                    <a:cubicBezTo>
                      <a:pt x="16687" y="699"/>
                      <a:pt x="16839" y="669"/>
                      <a:pt x="16991" y="669"/>
                    </a:cubicBezTo>
                    <a:cubicBezTo>
                      <a:pt x="17083" y="639"/>
                      <a:pt x="17143" y="608"/>
                      <a:pt x="17143" y="608"/>
                    </a:cubicBezTo>
                    <a:lnTo>
                      <a:pt x="17143" y="608"/>
                    </a:lnTo>
                    <a:cubicBezTo>
                      <a:pt x="17143" y="608"/>
                      <a:pt x="16900" y="608"/>
                      <a:pt x="16475" y="669"/>
                    </a:cubicBezTo>
                    <a:cubicBezTo>
                      <a:pt x="15988" y="730"/>
                      <a:pt x="15350" y="790"/>
                      <a:pt x="14590" y="882"/>
                    </a:cubicBezTo>
                    <a:cubicBezTo>
                      <a:pt x="13010" y="1064"/>
                      <a:pt x="10821" y="1277"/>
                      <a:pt x="8389" y="1459"/>
                    </a:cubicBezTo>
                    <a:cubicBezTo>
                      <a:pt x="7363" y="1538"/>
                      <a:pt x="6359" y="1617"/>
                      <a:pt x="5417" y="1617"/>
                    </a:cubicBezTo>
                    <a:cubicBezTo>
                      <a:pt x="5272" y="1617"/>
                      <a:pt x="5128" y="1615"/>
                      <a:pt x="4985" y="1611"/>
                    </a:cubicBezTo>
                    <a:cubicBezTo>
                      <a:pt x="3952" y="1581"/>
                      <a:pt x="3009" y="1429"/>
                      <a:pt x="2249" y="1186"/>
                    </a:cubicBezTo>
                    <a:cubicBezTo>
                      <a:pt x="1490" y="942"/>
                      <a:pt x="942" y="639"/>
                      <a:pt x="578" y="395"/>
                    </a:cubicBezTo>
                    <a:cubicBezTo>
                      <a:pt x="213" y="152"/>
                      <a:pt x="0" y="0"/>
                      <a:pt x="0"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8" name="Google Shape;3518;p40"/>
              <p:cNvSpPr/>
              <p:nvPr/>
            </p:nvSpPr>
            <p:spPr>
              <a:xfrm>
                <a:off x="5197175" y="4112800"/>
                <a:ext cx="997750" cy="333625"/>
              </a:xfrm>
              <a:custGeom>
                <a:avLst/>
                <a:gdLst/>
                <a:ahLst/>
                <a:cxnLst/>
                <a:rect l="l" t="t" r="r" b="b"/>
                <a:pathLst>
                  <a:path w="39910" h="13345" extrusionOk="0">
                    <a:moveTo>
                      <a:pt x="25442" y="1"/>
                    </a:moveTo>
                    <a:lnTo>
                      <a:pt x="760" y="3709"/>
                    </a:lnTo>
                    <a:lnTo>
                      <a:pt x="0" y="13010"/>
                    </a:lnTo>
                    <a:lnTo>
                      <a:pt x="28785" y="13345"/>
                    </a:lnTo>
                    <a:cubicBezTo>
                      <a:pt x="35168" y="13253"/>
                      <a:pt x="39910" y="7448"/>
                      <a:pt x="38724" y="1186"/>
                    </a:cubicBezTo>
                    <a:lnTo>
                      <a:pt x="25442" y="1"/>
                    </a:lnTo>
                    <a:close/>
                  </a:path>
                </a:pathLst>
              </a:custGeom>
              <a:solidFill>
                <a:srgbClr val="B7887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9" name="Google Shape;3519;p40"/>
              <p:cNvSpPr/>
              <p:nvPr/>
            </p:nvSpPr>
            <p:spPr>
              <a:xfrm>
                <a:off x="4811900" y="4156525"/>
                <a:ext cx="449125" cy="292375"/>
              </a:xfrm>
              <a:custGeom>
                <a:avLst/>
                <a:gdLst/>
                <a:ahLst/>
                <a:cxnLst/>
                <a:rect l="l" t="t" r="r" b="b"/>
                <a:pathLst>
                  <a:path w="17965" h="11695" extrusionOk="0">
                    <a:moveTo>
                      <a:pt x="10195" y="0"/>
                    </a:moveTo>
                    <a:cubicBezTo>
                      <a:pt x="10009" y="0"/>
                      <a:pt x="9823" y="5"/>
                      <a:pt x="9636" y="15"/>
                    </a:cubicBezTo>
                    <a:lnTo>
                      <a:pt x="2767" y="349"/>
                    </a:lnTo>
                    <a:cubicBezTo>
                      <a:pt x="2767" y="349"/>
                      <a:pt x="3192" y="1474"/>
                      <a:pt x="3922" y="1899"/>
                    </a:cubicBezTo>
                    <a:cubicBezTo>
                      <a:pt x="4651" y="2295"/>
                      <a:pt x="8907" y="2386"/>
                      <a:pt x="8907" y="2386"/>
                    </a:cubicBezTo>
                    <a:lnTo>
                      <a:pt x="8694" y="2599"/>
                    </a:lnTo>
                    <a:cubicBezTo>
                      <a:pt x="7782" y="3541"/>
                      <a:pt x="6566" y="4058"/>
                      <a:pt x="5259" y="4088"/>
                    </a:cubicBezTo>
                    <a:lnTo>
                      <a:pt x="4621" y="4118"/>
                    </a:lnTo>
                    <a:cubicBezTo>
                      <a:pt x="4135" y="4088"/>
                      <a:pt x="3648" y="3966"/>
                      <a:pt x="3192" y="3845"/>
                    </a:cubicBezTo>
                    <a:lnTo>
                      <a:pt x="1490" y="3146"/>
                    </a:lnTo>
                    <a:cubicBezTo>
                      <a:pt x="1301" y="3057"/>
                      <a:pt x="1107" y="3008"/>
                      <a:pt x="928" y="3008"/>
                    </a:cubicBezTo>
                    <a:cubicBezTo>
                      <a:pt x="617" y="3008"/>
                      <a:pt x="348" y="3153"/>
                      <a:pt x="214" y="3480"/>
                    </a:cubicBezTo>
                    <a:cubicBezTo>
                      <a:pt x="1" y="3936"/>
                      <a:pt x="153" y="4574"/>
                      <a:pt x="1551" y="5273"/>
                    </a:cubicBezTo>
                    <a:cubicBezTo>
                      <a:pt x="2341" y="5669"/>
                      <a:pt x="5229" y="6672"/>
                      <a:pt x="5229" y="6672"/>
                    </a:cubicBezTo>
                    <a:cubicBezTo>
                      <a:pt x="5229" y="6672"/>
                      <a:pt x="5290" y="7492"/>
                      <a:pt x="5411" y="7887"/>
                    </a:cubicBezTo>
                    <a:cubicBezTo>
                      <a:pt x="5533" y="8313"/>
                      <a:pt x="6657" y="8738"/>
                      <a:pt x="6657" y="8738"/>
                    </a:cubicBezTo>
                    <a:cubicBezTo>
                      <a:pt x="6657" y="8738"/>
                      <a:pt x="7387" y="10228"/>
                      <a:pt x="7691" y="10562"/>
                    </a:cubicBezTo>
                    <a:cubicBezTo>
                      <a:pt x="7812" y="10714"/>
                      <a:pt x="8846" y="11018"/>
                      <a:pt x="9940" y="11322"/>
                    </a:cubicBezTo>
                    <a:cubicBezTo>
                      <a:pt x="10796" y="11573"/>
                      <a:pt x="11680" y="11695"/>
                      <a:pt x="12565" y="11695"/>
                    </a:cubicBezTo>
                    <a:cubicBezTo>
                      <a:pt x="13504" y="11695"/>
                      <a:pt x="14443" y="11558"/>
                      <a:pt x="15351" y="11292"/>
                    </a:cubicBezTo>
                    <a:lnTo>
                      <a:pt x="17965" y="10501"/>
                    </a:lnTo>
                    <a:lnTo>
                      <a:pt x="17965" y="2538"/>
                    </a:lnTo>
                    <a:lnTo>
                      <a:pt x="17965" y="2386"/>
                    </a:lnTo>
                    <a:cubicBezTo>
                      <a:pt x="17962" y="2386"/>
                      <a:pt x="17958" y="2387"/>
                      <a:pt x="17954" y="2387"/>
                    </a:cubicBezTo>
                    <a:cubicBezTo>
                      <a:pt x="17746" y="2387"/>
                      <a:pt x="16141" y="1673"/>
                      <a:pt x="14682" y="988"/>
                    </a:cubicBezTo>
                    <a:cubicBezTo>
                      <a:pt x="13271" y="337"/>
                      <a:pt x="11740" y="0"/>
                      <a:pt x="1019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0" name="Google Shape;3520;p40"/>
              <p:cNvSpPr/>
              <p:nvPr/>
            </p:nvSpPr>
            <p:spPr>
              <a:xfrm>
                <a:off x="4938800" y="4323100"/>
                <a:ext cx="87425" cy="23250"/>
              </a:xfrm>
              <a:custGeom>
                <a:avLst/>
                <a:gdLst/>
                <a:ahLst/>
                <a:cxnLst/>
                <a:rect l="l" t="t" r="r" b="b"/>
                <a:pathLst>
                  <a:path w="3497" h="930" extrusionOk="0">
                    <a:moveTo>
                      <a:pt x="55" y="1"/>
                    </a:moveTo>
                    <a:cubicBezTo>
                      <a:pt x="42" y="1"/>
                      <a:pt x="34" y="3"/>
                      <a:pt x="31" y="9"/>
                    </a:cubicBezTo>
                    <a:cubicBezTo>
                      <a:pt x="1" y="39"/>
                      <a:pt x="761" y="404"/>
                      <a:pt x="1703" y="647"/>
                    </a:cubicBezTo>
                    <a:cubicBezTo>
                      <a:pt x="2487" y="867"/>
                      <a:pt x="3173" y="930"/>
                      <a:pt x="3409" y="930"/>
                    </a:cubicBezTo>
                    <a:cubicBezTo>
                      <a:pt x="3466" y="930"/>
                      <a:pt x="3496" y="926"/>
                      <a:pt x="3496" y="920"/>
                    </a:cubicBezTo>
                    <a:cubicBezTo>
                      <a:pt x="3496" y="860"/>
                      <a:pt x="2706" y="738"/>
                      <a:pt x="1764" y="495"/>
                    </a:cubicBezTo>
                    <a:cubicBezTo>
                      <a:pt x="877" y="273"/>
                      <a:pt x="192" y="1"/>
                      <a:pt x="55" y="1"/>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1" name="Google Shape;3521;p40"/>
              <p:cNvSpPr/>
              <p:nvPr/>
            </p:nvSpPr>
            <p:spPr>
              <a:xfrm>
                <a:off x="4973775" y="4373350"/>
                <a:ext cx="46375" cy="13675"/>
              </a:xfrm>
              <a:custGeom>
                <a:avLst/>
                <a:gdLst/>
                <a:ahLst/>
                <a:cxnLst/>
                <a:rect l="l" t="t" r="r" b="b"/>
                <a:pathLst>
                  <a:path w="1855" h="547" extrusionOk="0">
                    <a:moveTo>
                      <a:pt x="46" y="1"/>
                    </a:moveTo>
                    <a:cubicBezTo>
                      <a:pt x="38" y="1"/>
                      <a:pt x="33" y="2"/>
                      <a:pt x="30" y="5"/>
                    </a:cubicBezTo>
                    <a:cubicBezTo>
                      <a:pt x="0" y="65"/>
                      <a:pt x="365" y="309"/>
                      <a:pt x="882" y="430"/>
                    </a:cubicBezTo>
                    <a:cubicBezTo>
                      <a:pt x="1187" y="520"/>
                      <a:pt x="1472" y="546"/>
                      <a:pt x="1653" y="546"/>
                    </a:cubicBezTo>
                    <a:cubicBezTo>
                      <a:pt x="1778" y="546"/>
                      <a:pt x="1854" y="534"/>
                      <a:pt x="1854" y="521"/>
                    </a:cubicBezTo>
                    <a:cubicBezTo>
                      <a:pt x="1854" y="461"/>
                      <a:pt x="1429" y="400"/>
                      <a:pt x="942" y="278"/>
                    </a:cubicBezTo>
                    <a:cubicBezTo>
                      <a:pt x="471" y="140"/>
                      <a:pt x="126" y="1"/>
                      <a:pt x="46" y="1"/>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2" name="Google Shape;3522;p40"/>
              <p:cNvSpPr/>
              <p:nvPr/>
            </p:nvSpPr>
            <p:spPr>
              <a:xfrm>
                <a:off x="4937300" y="4200200"/>
                <a:ext cx="114750" cy="62000"/>
              </a:xfrm>
              <a:custGeom>
                <a:avLst/>
                <a:gdLst/>
                <a:ahLst/>
                <a:cxnLst/>
                <a:rect l="l" t="t" r="r" b="b"/>
                <a:pathLst>
                  <a:path w="4590" h="2480" extrusionOk="0">
                    <a:moveTo>
                      <a:pt x="4559" y="0"/>
                    </a:moveTo>
                    <a:cubicBezTo>
                      <a:pt x="4559" y="1"/>
                      <a:pt x="4316" y="183"/>
                      <a:pt x="3951" y="487"/>
                    </a:cubicBezTo>
                    <a:cubicBezTo>
                      <a:pt x="3587" y="791"/>
                      <a:pt x="3100" y="1186"/>
                      <a:pt x="2462" y="1551"/>
                    </a:cubicBezTo>
                    <a:cubicBezTo>
                      <a:pt x="1216" y="2280"/>
                      <a:pt x="0" y="2402"/>
                      <a:pt x="30" y="2463"/>
                    </a:cubicBezTo>
                    <a:cubicBezTo>
                      <a:pt x="30" y="2473"/>
                      <a:pt x="64" y="2479"/>
                      <a:pt x="126" y="2479"/>
                    </a:cubicBezTo>
                    <a:cubicBezTo>
                      <a:pt x="250" y="2479"/>
                      <a:pt x="486" y="2452"/>
                      <a:pt x="790" y="2371"/>
                    </a:cubicBezTo>
                    <a:cubicBezTo>
                      <a:pt x="1277" y="2280"/>
                      <a:pt x="1915" y="2067"/>
                      <a:pt x="2553" y="1703"/>
                    </a:cubicBezTo>
                    <a:cubicBezTo>
                      <a:pt x="3192" y="1338"/>
                      <a:pt x="3678" y="912"/>
                      <a:pt x="4043" y="578"/>
                    </a:cubicBezTo>
                    <a:cubicBezTo>
                      <a:pt x="4377" y="244"/>
                      <a:pt x="4590" y="31"/>
                      <a:pt x="4559" y="0"/>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3" name="Google Shape;3523;p40"/>
              <p:cNvSpPr/>
              <p:nvPr/>
            </p:nvSpPr>
            <p:spPr>
              <a:xfrm>
                <a:off x="5261000" y="3999600"/>
                <a:ext cx="946850" cy="448350"/>
              </a:xfrm>
              <a:custGeom>
                <a:avLst/>
                <a:gdLst/>
                <a:ahLst/>
                <a:cxnLst/>
                <a:rect l="l" t="t" r="r" b="b"/>
                <a:pathLst>
                  <a:path w="37874" h="17934" extrusionOk="0">
                    <a:moveTo>
                      <a:pt x="35320" y="0"/>
                    </a:moveTo>
                    <a:lnTo>
                      <a:pt x="21673" y="2249"/>
                    </a:lnTo>
                    <a:lnTo>
                      <a:pt x="22129" y="3951"/>
                    </a:lnTo>
                    <a:lnTo>
                      <a:pt x="700" y="7386"/>
                    </a:lnTo>
                    <a:lnTo>
                      <a:pt x="1" y="17933"/>
                    </a:lnTo>
                    <a:lnTo>
                      <a:pt x="27114" y="17933"/>
                    </a:lnTo>
                    <a:cubicBezTo>
                      <a:pt x="28937" y="17933"/>
                      <a:pt x="30761" y="17447"/>
                      <a:pt x="32342" y="16505"/>
                    </a:cubicBezTo>
                    <a:cubicBezTo>
                      <a:pt x="35989" y="14286"/>
                      <a:pt x="37874" y="10031"/>
                      <a:pt x="37053" y="5866"/>
                    </a:cubicBezTo>
                    <a:cubicBezTo>
                      <a:pt x="36779" y="4134"/>
                      <a:pt x="36111" y="2128"/>
                      <a:pt x="353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4" name="Google Shape;3524;p40"/>
              <p:cNvSpPr/>
              <p:nvPr/>
            </p:nvSpPr>
            <p:spPr>
              <a:xfrm>
                <a:off x="5289125" y="4076350"/>
                <a:ext cx="681650" cy="106400"/>
              </a:xfrm>
              <a:custGeom>
                <a:avLst/>
                <a:gdLst/>
                <a:ahLst/>
                <a:cxnLst/>
                <a:rect l="l" t="t" r="r" b="b"/>
                <a:pathLst>
                  <a:path w="27266" h="4256" extrusionOk="0">
                    <a:moveTo>
                      <a:pt x="27265" y="0"/>
                    </a:moveTo>
                    <a:cubicBezTo>
                      <a:pt x="27265" y="0"/>
                      <a:pt x="27174" y="0"/>
                      <a:pt x="26992" y="30"/>
                    </a:cubicBezTo>
                    <a:cubicBezTo>
                      <a:pt x="26779" y="61"/>
                      <a:pt x="26505" y="91"/>
                      <a:pt x="26171" y="122"/>
                    </a:cubicBezTo>
                    <a:cubicBezTo>
                      <a:pt x="25472" y="213"/>
                      <a:pt x="24469" y="365"/>
                      <a:pt x="23253" y="547"/>
                    </a:cubicBezTo>
                    <a:cubicBezTo>
                      <a:pt x="20761" y="942"/>
                      <a:pt x="17356" y="1459"/>
                      <a:pt x="13618" y="2037"/>
                    </a:cubicBezTo>
                    <a:cubicBezTo>
                      <a:pt x="9848" y="2614"/>
                      <a:pt x="6475" y="3161"/>
                      <a:pt x="3982" y="3556"/>
                    </a:cubicBezTo>
                    <a:cubicBezTo>
                      <a:pt x="2766" y="3769"/>
                      <a:pt x="1763" y="3921"/>
                      <a:pt x="1064" y="4043"/>
                    </a:cubicBezTo>
                    <a:cubicBezTo>
                      <a:pt x="730" y="4103"/>
                      <a:pt x="456" y="4164"/>
                      <a:pt x="274" y="4195"/>
                    </a:cubicBezTo>
                    <a:cubicBezTo>
                      <a:pt x="91" y="4225"/>
                      <a:pt x="0" y="4255"/>
                      <a:pt x="0" y="4255"/>
                    </a:cubicBezTo>
                    <a:cubicBezTo>
                      <a:pt x="0" y="4255"/>
                      <a:pt x="91" y="4255"/>
                      <a:pt x="274" y="4225"/>
                    </a:cubicBezTo>
                    <a:cubicBezTo>
                      <a:pt x="487" y="4195"/>
                      <a:pt x="730" y="4164"/>
                      <a:pt x="1064" y="4134"/>
                    </a:cubicBezTo>
                    <a:cubicBezTo>
                      <a:pt x="1794" y="4012"/>
                      <a:pt x="2766" y="3891"/>
                      <a:pt x="4012" y="3708"/>
                    </a:cubicBezTo>
                    <a:cubicBezTo>
                      <a:pt x="6475" y="3313"/>
                      <a:pt x="9879" y="2796"/>
                      <a:pt x="13648" y="2219"/>
                    </a:cubicBezTo>
                    <a:cubicBezTo>
                      <a:pt x="17387" y="1611"/>
                      <a:pt x="20791" y="1094"/>
                      <a:pt x="23283" y="699"/>
                    </a:cubicBezTo>
                    <a:cubicBezTo>
                      <a:pt x="24499" y="486"/>
                      <a:pt x="25502" y="304"/>
                      <a:pt x="26201" y="213"/>
                    </a:cubicBezTo>
                    <a:cubicBezTo>
                      <a:pt x="26536" y="152"/>
                      <a:pt x="26779" y="91"/>
                      <a:pt x="26992" y="61"/>
                    </a:cubicBezTo>
                    <a:cubicBezTo>
                      <a:pt x="27174" y="30"/>
                      <a:pt x="27265" y="0"/>
                      <a:pt x="27265"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5" name="Google Shape;3525;p40"/>
              <p:cNvSpPr/>
              <p:nvPr/>
            </p:nvSpPr>
            <p:spPr>
              <a:xfrm>
                <a:off x="5484400" y="4159775"/>
                <a:ext cx="148225" cy="288925"/>
              </a:xfrm>
              <a:custGeom>
                <a:avLst/>
                <a:gdLst/>
                <a:ahLst/>
                <a:cxnLst/>
                <a:rect l="l" t="t" r="r" b="b"/>
                <a:pathLst>
                  <a:path w="5929" h="11557" extrusionOk="0">
                    <a:moveTo>
                      <a:pt x="18" y="1"/>
                    </a:moveTo>
                    <a:cubicBezTo>
                      <a:pt x="11" y="1"/>
                      <a:pt x="5" y="3"/>
                      <a:pt x="1" y="7"/>
                    </a:cubicBezTo>
                    <a:cubicBezTo>
                      <a:pt x="1" y="37"/>
                      <a:pt x="670" y="402"/>
                      <a:pt x="1642" y="1162"/>
                    </a:cubicBezTo>
                    <a:cubicBezTo>
                      <a:pt x="1885" y="1374"/>
                      <a:pt x="2159" y="1587"/>
                      <a:pt x="2402" y="1830"/>
                    </a:cubicBezTo>
                    <a:cubicBezTo>
                      <a:pt x="2524" y="1982"/>
                      <a:pt x="2676" y="2104"/>
                      <a:pt x="2797" y="2225"/>
                    </a:cubicBezTo>
                    <a:cubicBezTo>
                      <a:pt x="2919" y="2377"/>
                      <a:pt x="3071" y="2529"/>
                      <a:pt x="3192" y="2681"/>
                    </a:cubicBezTo>
                    <a:cubicBezTo>
                      <a:pt x="3740" y="3320"/>
                      <a:pt x="4256" y="4049"/>
                      <a:pt x="4682" y="4870"/>
                    </a:cubicBezTo>
                    <a:cubicBezTo>
                      <a:pt x="5107" y="5721"/>
                      <a:pt x="5381" y="6572"/>
                      <a:pt x="5563" y="7393"/>
                    </a:cubicBezTo>
                    <a:cubicBezTo>
                      <a:pt x="5655" y="7788"/>
                      <a:pt x="5715" y="8153"/>
                      <a:pt x="5746" y="8517"/>
                    </a:cubicBezTo>
                    <a:cubicBezTo>
                      <a:pt x="5776" y="8882"/>
                      <a:pt x="5776" y="9216"/>
                      <a:pt x="5776" y="9551"/>
                    </a:cubicBezTo>
                    <a:cubicBezTo>
                      <a:pt x="5746" y="10797"/>
                      <a:pt x="5533" y="11526"/>
                      <a:pt x="5594" y="11557"/>
                    </a:cubicBezTo>
                    <a:cubicBezTo>
                      <a:pt x="5594" y="11557"/>
                      <a:pt x="5655" y="11374"/>
                      <a:pt x="5715" y="11040"/>
                    </a:cubicBezTo>
                    <a:cubicBezTo>
                      <a:pt x="5776" y="10858"/>
                      <a:pt x="5807" y="10645"/>
                      <a:pt x="5837" y="10402"/>
                    </a:cubicBezTo>
                    <a:cubicBezTo>
                      <a:pt x="5867" y="10159"/>
                      <a:pt x="5928" y="9855"/>
                      <a:pt x="5928" y="9551"/>
                    </a:cubicBezTo>
                    <a:cubicBezTo>
                      <a:pt x="5928" y="9247"/>
                      <a:pt x="5928" y="8882"/>
                      <a:pt x="5898" y="8517"/>
                    </a:cubicBezTo>
                    <a:cubicBezTo>
                      <a:pt x="5898" y="8153"/>
                      <a:pt x="5807" y="7757"/>
                      <a:pt x="5746" y="7362"/>
                    </a:cubicBezTo>
                    <a:cubicBezTo>
                      <a:pt x="5563" y="6542"/>
                      <a:pt x="5290" y="5660"/>
                      <a:pt x="4864" y="4809"/>
                    </a:cubicBezTo>
                    <a:cubicBezTo>
                      <a:pt x="4439" y="3928"/>
                      <a:pt x="3892" y="3198"/>
                      <a:pt x="3344" y="2560"/>
                    </a:cubicBezTo>
                    <a:cubicBezTo>
                      <a:pt x="3192" y="2408"/>
                      <a:pt x="3071" y="2256"/>
                      <a:pt x="2919" y="2104"/>
                    </a:cubicBezTo>
                    <a:cubicBezTo>
                      <a:pt x="2797" y="1982"/>
                      <a:pt x="2645" y="1861"/>
                      <a:pt x="2524" y="1709"/>
                    </a:cubicBezTo>
                    <a:cubicBezTo>
                      <a:pt x="2250" y="1466"/>
                      <a:pt x="1977" y="1253"/>
                      <a:pt x="1733" y="1070"/>
                    </a:cubicBezTo>
                    <a:cubicBezTo>
                      <a:pt x="1490" y="858"/>
                      <a:pt x="1247" y="706"/>
                      <a:pt x="1034" y="584"/>
                    </a:cubicBezTo>
                    <a:cubicBezTo>
                      <a:pt x="852" y="432"/>
                      <a:pt x="639" y="310"/>
                      <a:pt x="487" y="250"/>
                    </a:cubicBezTo>
                    <a:cubicBezTo>
                      <a:pt x="222" y="90"/>
                      <a:pt x="72" y="1"/>
                      <a:pt x="1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6" name="Google Shape;3526;p40"/>
              <p:cNvSpPr/>
              <p:nvPr/>
            </p:nvSpPr>
            <p:spPr>
              <a:xfrm>
                <a:off x="5799775" y="4112800"/>
                <a:ext cx="237100" cy="315450"/>
              </a:xfrm>
              <a:custGeom>
                <a:avLst/>
                <a:gdLst/>
                <a:ahLst/>
                <a:cxnLst/>
                <a:rect l="l" t="t" r="r" b="b"/>
                <a:pathLst>
                  <a:path w="9484" h="12618" extrusionOk="0">
                    <a:moveTo>
                      <a:pt x="7078" y="3310"/>
                    </a:moveTo>
                    <a:cubicBezTo>
                      <a:pt x="7130" y="3310"/>
                      <a:pt x="7182" y="3311"/>
                      <a:pt x="7234" y="3314"/>
                    </a:cubicBezTo>
                    <a:cubicBezTo>
                      <a:pt x="7751" y="3375"/>
                      <a:pt x="8237" y="3618"/>
                      <a:pt x="8602" y="4013"/>
                    </a:cubicBezTo>
                    <a:cubicBezTo>
                      <a:pt x="8936" y="4439"/>
                      <a:pt x="9119" y="4955"/>
                      <a:pt x="9058" y="5472"/>
                    </a:cubicBezTo>
                    <a:cubicBezTo>
                      <a:pt x="8967" y="5989"/>
                      <a:pt x="8633" y="6414"/>
                      <a:pt x="8207" y="6658"/>
                    </a:cubicBezTo>
                    <a:cubicBezTo>
                      <a:pt x="7630" y="7016"/>
                      <a:pt x="6974" y="7140"/>
                      <a:pt x="6335" y="7140"/>
                    </a:cubicBezTo>
                    <a:cubicBezTo>
                      <a:pt x="5997" y="7140"/>
                      <a:pt x="5665" y="7105"/>
                      <a:pt x="5350" y="7053"/>
                    </a:cubicBezTo>
                    <a:cubicBezTo>
                      <a:pt x="4888" y="6978"/>
                      <a:pt x="4450" y="6856"/>
                      <a:pt x="4040" y="6697"/>
                    </a:cubicBezTo>
                    <a:lnTo>
                      <a:pt x="4040" y="6697"/>
                    </a:lnTo>
                    <a:cubicBezTo>
                      <a:pt x="4059" y="6471"/>
                      <a:pt x="4089" y="6245"/>
                      <a:pt x="4134" y="6019"/>
                    </a:cubicBezTo>
                    <a:cubicBezTo>
                      <a:pt x="4347" y="5107"/>
                      <a:pt x="4863" y="4165"/>
                      <a:pt x="5745" y="3648"/>
                    </a:cubicBezTo>
                    <a:cubicBezTo>
                      <a:pt x="6155" y="3430"/>
                      <a:pt x="6614" y="3310"/>
                      <a:pt x="7078" y="3310"/>
                    </a:cubicBezTo>
                    <a:close/>
                    <a:moveTo>
                      <a:pt x="122" y="1"/>
                    </a:moveTo>
                    <a:lnTo>
                      <a:pt x="122" y="1"/>
                    </a:lnTo>
                    <a:cubicBezTo>
                      <a:pt x="122" y="1"/>
                      <a:pt x="0" y="427"/>
                      <a:pt x="31" y="1247"/>
                    </a:cubicBezTo>
                    <a:cubicBezTo>
                      <a:pt x="61" y="2068"/>
                      <a:pt x="243" y="3284"/>
                      <a:pt x="1064" y="4530"/>
                    </a:cubicBezTo>
                    <a:cubicBezTo>
                      <a:pt x="1643" y="5421"/>
                      <a:pt x="2614" y="6279"/>
                      <a:pt x="3856" y="6806"/>
                    </a:cubicBezTo>
                    <a:lnTo>
                      <a:pt x="3856" y="6806"/>
                    </a:lnTo>
                    <a:cubicBezTo>
                      <a:pt x="3846" y="7003"/>
                      <a:pt x="3848" y="7198"/>
                      <a:pt x="3860" y="7387"/>
                    </a:cubicBezTo>
                    <a:cubicBezTo>
                      <a:pt x="3860" y="7843"/>
                      <a:pt x="3952" y="8299"/>
                      <a:pt x="4043" y="8725"/>
                    </a:cubicBezTo>
                    <a:cubicBezTo>
                      <a:pt x="4286" y="9545"/>
                      <a:pt x="4711" y="10275"/>
                      <a:pt x="5228" y="10791"/>
                    </a:cubicBezTo>
                    <a:cubicBezTo>
                      <a:pt x="5715" y="11339"/>
                      <a:pt x="6292" y="11734"/>
                      <a:pt x="6809" y="11977"/>
                    </a:cubicBezTo>
                    <a:cubicBezTo>
                      <a:pt x="7326" y="12250"/>
                      <a:pt x="7812" y="12372"/>
                      <a:pt x="8207" y="12463"/>
                    </a:cubicBezTo>
                    <a:cubicBezTo>
                      <a:pt x="8823" y="12600"/>
                      <a:pt x="9233" y="12617"/>
                      <a:pt x="9400" y="12617"/>
                    </a:cubicBezTo>
                    <a:cubicBezTo>
                      <a:pt x="9455" y="12617"/>
                      <a:pt x="9484" y="12615"/>
                      <a:pt x="9484" y="12615"/>
                    </a:cubicBezTo>
                    <a:cubicBezTo>
                      <a:pt x="9484" y="12615"/>
                      <a:pt x="9028" y="12585"/>
                      <a:pt x="8237" y="12402"/>
                    </a:cubicBezTo>
                    <a:cubicBezTo>
                      <a:pt x="7842" y="12281"/>
                      <a:pt x="7356" y="12159"/>
                      <a:pt x="6839" y="11886"/>
                    </a:cubicBezTo>
                    <a:cubicBezTo>
                      <a:pt x="6353" y="11612"/>
                      <a:pt x="5806" y="11247"/>
                      <a:pt x="5319" y="10700"/>
                    </a:cubicBezTo>
                    <a:cubicBezTo>
                      <a:pt x="4833" y="10184"/>
                      <a:pt x="4438" y="9484"/>
                      <a:pt x="4225" y="8664"/>
                    </a:cubicBezTo>
                    <a:cubicBezTo>
                      <a:pt x="4104" y="8269"/>
                      <a:pt x="4043" y="7843"/>
                      <a:pt x="4012" y="7387"/>
                    </a:cubicBezTo>
                    <a:cubicBezTo>
                      <a:pt x="4012" y="7216"/>
                      <a:pt x="4017" y="7046"/>
                      <a:pt x="4027" y="6875"/>
                    </a:cubicBezTo>
                    <a:lnTo>
                      <a:pt x="4027" y="6875"/>
                    </a:lnTo>
                    <a:cubicBezTo>
                      <a:pt x="4432" y="7034"/>
                      <a:pt x="4864" y="7157"/>
                      <a:pt x="5319" y="7235"/>
                    </a:cubicBezTo>
                    <a:cubicBezTo>
                      <a:pt x="5645" y="7288"/>
                      <a:pt x="5988" y="7322"/>
                      <a:pt x="6337" y="7322"/>
                    </a:cubicBezTo>
                    <a:cubicBezTo>
                      <a:pt x="6999" y="7322"/>
                      <a:pt x="7681" y="7198"/>
                      <a:pt x="8298" y="6840"/>
                    </a:cubicBezTo>
                    <a:cubicBezTo>
                      <a:pt x="8785" y="6536"/>
                      <a:pt x="9180" y="6080"/>
                      <a:pt x="9240" y="5503"/>
                    </a:cubicBezTo>
                    <a:cubicBezTo>
                      <a:pt x="9332" y="4925"/>
                      <a:pt x="9119" y="4348"/>
                      <a:pt x="8754" y="3892"/>
                    </a:cubicBezTo>
                    <a:cubicBezTo>
                      <a:pt x="8389" y="3436"/>
                      <a:pt x="7812" y="3162"/>
                      <a:pt x="7265" y="3132"/>
                    </a:cubicBezTo>
                    <a:cubicBezTo>
                      <a:pt x="7180" y="3123"/>
                      <a:pt x="7095" y="3118"/>
                      <a:pt x="7011" y="3118"/>
                    </a:cubicBezTo>
                    <a:cubicBezTo>
                      <a:pt x="6528" y="3118"/>
                      <a:pt x="6073" y="3263"/>
                      <a:pt x="5684" y="3496"/>
                    </a:cubicBezTo>
                    <a:cubicBezTo>
                      <a:pt x="5198" y="3740"/>
                      <a:pt x="4803" y="4135"/>
                      <a:pt x="4529" y="4560"/>
                    </a:cubicBezTo>
                    <a:cubicBezTo>
                      <a:pt x="4256" y="5016"/>
                      <a:pt x="4073" y="5472"/>
                      <a:pt x="3982" y="5959"/>
                    </a:cubicBezTo>
                    <a:cubicBezTo>
                      <a:pt x="3926" y="6182"/>
                      <a:pt x="3889" y="6406"/>
                      <a:pt x="3869" y="6627"/>
                    </a:cubicBezTo>
                    <a:lnTo>
                      <a:pt x="3869" y="6627"/>
                    </a:lnTo>
                    <a:cubicBezTo>
                      <a:pt x="2687" y="6128"/>
                      <a:pt x="1755" y="5315"/>
                      <a:pt x="1186" y="4439"/>
                    </a:cubicBezTo>
                    <a:cubicBezTo>
                      <a:pt x="365" y="3253"/>
                      <a:pt x="152" y="2038"/>
                      <a:pt x="91" y="1247"/>
                    </a:cubicBezTo>
                    <a:cubicBezTo>
                      <a:pt x="61" y="427"/>
                      <a:pt x="152" y="1"/>
                      <a:pt x="12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pic>
        <p:nvPicPr>
          <p:cNvPr id="4" name="Picture 3" descr="—Pngtree—board_3280784"/>
          <p:cNvPicPr>
            <a:picLocks noChangeAspect="1"/>
          </p:cNvPicPr>
          <p:nvPr/>
        </p:nvPicPr>
        <p:blipFill>
          <a:blip r:embed="rId3"/>
          <a:srcRect t="19704" b="23241"/>
          <a:stretch>
            <a:fillRect/>
          </a:stretch>
        </p:blipFill>
        <p:spPr>
          <a:xfrm>
            <a:off x="3763645" y="-637540"/>
            <a:ext cx="8428990" cy="6117590"/>
          </a:xfrm>
          <a:prstGeom prst="rect">
            <a:avLst/>
          </a:prstGeom>
        </p:spPr>
      </p:pic>
      <p:pic>
        <p:nvPicPr>
          <p:cNvPr id="6" name="Picture 5"/>
          <p:cNvPicPr>
            <a:picLocks noChangeAspect="1"/>
          </p:cNvPicPr>
          <p:nvPr/>
        </p:nvPicPr>
        <p:blipFill>
          <a:blip r:embed="rId4"/>
          <a:stretch>
            <a:fillRect/>
          </a:stretch>
        </p:blipFill>
        <p:spPr>
          <a:xfrm>
            <a:off x="4538345" y="1976120"/>
            <a:ext cx="7251700" cy="151765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9" name="Rounded Rectangle 8"/>
          <p:cNvSpPr/>
          <p:nvPr/>
        </p:nvSpPr>
        <p:spPr>
          <a:xfrm>
            <a:off x="2574925" y="454660"/>
            <a:ext cx="9222740" cy="118808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9" name="Google Shape;2189;p78"/>
          <p:cNvSpPr txBox="1">
            <a:spLocks noGrp="1"/>
          </p:cNvSpPr>
          <p:nvPr>
            <p:ph type="title"/>
          </p:nvPr>
        </p:nvSpPr>
        <p:spPr>
          <a:xfrm>
            <a:off x="2708275" y="386715"/>
            <a:ext cx="9248775" cy="1320165"/>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altLang="en-GB" b="1" i="1">
                <a:latin typeface="Times New Roman" panose="02020603050405020304" charset="0"/>
                <a:cs typeface="Times New Roman" panose="02020603050405020304" charset="0"/>
              </a:rPr>
              <a:t> 1. Người chiến sĩ đi tuần trong hoàn cảnh thế nào?</a:t>
            </a:r>
          </a:p>
        </p:txBody>
      </p:sp>
      <p:grpSp>
        <p:nvGrpSpPr>
          <p:cNvPr id="2259" name="Google Shape;2259;p78"/>
          <p:cNvGrpSpPr/>
          <p:nvPr/>
        </p:nvGrpSpPr>
        <p:grpSpPr>
          <a:xfrm>
            <a:off x="1896745" y="386715"/>
            <a:ext cx="1322705" cy="1294765"/>
            <a:chOff x="1190625" y="238125"/>
            <a:chExt cx="5219200" cy="5219200"/>
          </a:xfrm>
        </p:grpSpPr>
        <p:sp>
          <p:nvSpPr>
            <p:cNvPr id="2260" name="Google Shape;2260;p78"/>
            <p:cNvSpPr/>
            <p:nvPr/>
          </p:nvSpPr>
          <p:spPr>
            <a:xfrm>
              <a:off x="1190625" y="238125"/>
              <a:ext cx="5219200" cy="3716225"/>
            </a:xfrm>
            <a:custGeom>
              <a:avLst/>
              <a:gdLst/>
              <a:ahLst/>
              <a:cxnLst/>
              <a:rect l="l" t="t" r="r" b="b"/>
              <a:pathLst>
                <a:path w="208768" h="148649" extrusionOk="0">
                  <a:moveTo>
                    <a:pt x="104384" y="0"/>
                  </a:moveTo>
                  <a:cubicBezTo>
                    <a:pt x="46744" y="0"/>
                    <a:pt x="0" y="46744"/>
                    <a:pt x="0" y="104384"/>
                  </a:cubicBezTo>
                  <a:cubicBezTo>
                    <a:pt x="0" y="120204"/>
                    <a:pt x="3523" y="135209"/>
                    <a:pt x="9819" y="148649"/>
                  </a:cubicBezTo>
                  <a:lnTo>
                    <a:pt x="198949" y="148649"/>
                  </a:lnTo>
                  <a:cubicBezTo>
                    <a:pt x="205244" y="135209"/>
                    <a:pt x="208767" y="120204"/>
                    <a:pt x="208767" y="104384"/>
                  </a:cubicBezTo>
                  <a:cubicBezTo>
                    <a:pt x="208767" y="46744"/>
                    <a:pt x="162023" y="0"/>
                    <a:pt x="10438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1" name="Google Shape;2261;p78"/>
            <p:cNvSpPr/>
            <p:nvPr/>
          </p:nvSpPr>
          <p:spPr>
            <a:xfrm>
              <a:off x="1436075" y="2597350"/>
              <a:ext cx="4728275" cy="2430200"/>
            </a:xfrm>
            <a:custGeom>
              <a:avLst/>
              <a:gdLst/>
              <a:ahLst/>
              <a:cxnLst/>
              <a:rect l="l" t="t" r="r" b="b"/>
              <a:pathLst>
                <a:path w="189131" h="97208" extrusionOk="0">
                  <a:moveTo>
                    <a:pt x="94566" y="0"/>
                  </a:moveTo>
                  <a:lnTo>
                    <a:pt x="32686" y="38231"/>
                  </a:lnTo>
                  <a:cubicBezTo>
                    <a:pt x="28837" y="40612"/>
                    <a:pt x="24596" y="42243"/>
                    <a:pt x="20192" y="43091"/>
                  </a:cubicBezTo>
                  <a:cubicBezTo>
                    <a:pt x="12200" y="44592"/>
                    <a:pt x="5220" y="48636"/>
                    <a:pt x="1" y="54280"/>
                  </a:cubicBezTo>
                  <a:cubicBezTo>
                    <a:pt x="8221" y="71764"/>
                    <a:pt x="21138" y="86639"/>
                    <a:pt x="37155" y="97207"/>
                  </a:cubicBezTo>
                  <a:lnTo>
                    <a:pt x="151977" y="97207"/>
                  </a:lnTo>
                  <a:cubicBezTo>
                    <a:pt x="167993" y="86639"/>
                    <a:pt x="180910" y="71764"/>
                    <a:pt x="189131" y="54280"/>
                  </a:cubicBezTo>
                  <a:cubicBezTo>
                    <a:pt x="183911" y="48636"/>
                    <a:pt x="176931" y="44592"/>
                    <a:pt x="168939" y="43091"/>
                  </a:cubicBezTo>
                  <a:cubicBezTo>
                    <a:pt x="164535" y="42243"/>
                    <a:pt x="160295" y="40612"/>
                    <a:pt x="156445" y="38231"/>
                  </a:cubicBezTo>
                  <a:lnTo>
                    <a:pt x="94566"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2" name="Google Shape;2262;p78"/>
            <p:cNvSpPr/>
            <p:nvPr/>
          </p:nvSpPr>
          <p:spPr>
            <a:xfrm>
              <a:off x="1436075" y="2597350"/>
              <a:ext cx="2364150" cy="2114600"/>
            </a:xfrm>
            <a:custGeom>
              <a:avLst/>
              <a:gdLst/>
              <a:ahLst/>
              <a:cxnLst/>
              <a:rect l="l" t="t" r="r" b="b"/>
              <a:pathLst>
                <a:path w="94566" h="84584" extrusionOk="0">
                  <a:moveTo>
                    <a:pt x="94566" y="0"/>
                  </a:moveTo>
                  <a:lnTo>
                    <a:pt x="32686" y="38231"/>
                  </a:lnTo>
                  <a:cubicBezTo>
                    <a:pt x="28837" y="40612"/>
                    <a:pt x="24596" y="42243"/>
                    <a:pt x="20192" y="43091"/>
                  </a:cubicBezTo>
                  <a:cubicBezTo>
                    <a:pt x="12200" y="44592"/>
                    <a:pt x="5220" y="48636"/>
                    <a:pt x="1" y="54280"/>
                  </a:cubicBezTo>
                  <a:cubicBezTo>
                    <a:pt x="5350" y="65631"/>
                    <a:pt x="12657" y="75907"/>
                    <a:pt x="21530" y="84584"/>
                  </a:cubicBezTo>
                  <a:cubicBezTo>
                    <a:pt x="25150" y="74537"/>
                    <a:pt x="31968" y="58749"/>
                    <a:pt x="40612" y="54280"/>
                  </a:cubicBezTo>
                  <a:cubicBezTo>
                    <a:pt x="53562" y="47560"/>
                    <a:pt x="94565" y="1"/>
                    <a:pt x="9456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3" name="Google Shape;2263;p78"/>
            <p:cNvSpPr/>
            <p:nvPr/>
          </p:nvSpPr>
          <p:spPr>
            <a:xfrm>
              <a:off x="2364925" y="3686025"/>
              <a:ext cx="2870575" cy="1771300"/>
            </a:xfrm>
            <a:custGeom>
              <a:avLst/>
              <a:gdLst/>
              <a:ahLst/>
              <a:cxnLst/>
              <a:rect l="l" t="t" r="r" b="b"/>
              <a:pathLst>
                <a:path w="114823" h="70852" extrusionOk="0">
                  <a:moveTo>
                    <a:pt x="57412" y="1"/>
                  </a:moveTo>
                  <a:cubicBezTo>
                    <a:pt x="31348" y="1"/>
                    <a:pt x="9069" y="22215"/>
                    <a:pt x="1" y="53660"/>
                  </a:cubicBezTo>
                  <a:cubicBezTo>
                    <a:pt x="16474" y="64523"/>
                    <a:pt x="36209" y="70851"/>
                    <a:pt x="57412" y="70851"/>
                  </a:cubicBezTo>
                  <a:cubicBezTo>
                    <a:pt x="78614" y="70851"/>
                    <a:pt x="98349" y="64523"/>
                    <a:pt x="114823" y="53660"/>
                  </a:cubicBezTo>
                  <a:cubicBezTo>
                    <a:pt x="105754" y="22215"/>
                    <a:pt x="83475" y="1"/>
                    <a:pt x="574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4" name="Google Shape;2264;p78"/>
            <p:cNvSpPr/>
            <p:nvPr/>
          </p:nvSpPr>
          <p:spPr>
            <a:xfrm>
              <a:off x="2364925" y="3686025"/>
              <a:ext cx="1435300" cy="1609825"/>
            </a:xfrm>
            <a:custGeom>
              <a:avLst/>
              <a:gdLst/>
              <a:ahLst/>
              <a:cxnLst/>
              <a:rect l="l" t="t" r="r" b="b"/>
              <a:pathLst>
                <a:path w="57412" h="64393" extrusionOk="0">
                  <a:moveTo>
                    <a:pt x="57412" y="1"/>
                  </a:moveTo>
                  <a:cubicBezTo>
                    <a:pt x="31348" y="1"/>
                    <a:pt x="9069" y="22215"/>
                    <a:pt x="1" y="53660"/>
                  </a:cubicBezTo>
                  <a:cubicBezTo>
                    <a:pt x="6590" y="57999"/>
                    <a:pt x="13701" y="61620"/>
                    <a:pt x="21236" y="64392"/>
                  </a:cubicBezTo>
                  <a:cubicBezTo>
                    <a:pt x="23324" y="35654"/>
                    <a:pt x="39210" y="8645"/>
                    <a:pt x="574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5" name="Google Shape;2265;p78"/>
            <p:cNvSpPr/>
            <p:nvPr/>
          </p:nvSpPr>
          <p:spPr>
            <a:xfrm>
              <a:off x="1913700" y="1234400"/>
              <a:ext cx="781525" cy="1208025"/>
            </a:xfrm>
            <a:custGeom>
              <a:avLst/>
              <a:gdLst/>
              <a:ahLst/>
              <a:cxnLst/>
              <a:rect l="l" t="t" r="r" b="b"/>
              <a:pathLst>
                <a:path w="31261" h="48321" extrusionOk="0">
                  <a:moveTo>
                    <a:pt x="17590" y="0"/>
                  </a:moveTo>
                  <a:cubicBezTo>
                    <a:pt x="6033" y="0"/>
                    <a:pt x="0" y="35067"/>
                    <a:pt x="18637" y="48320"/>
                  </a:cubicBezTo>
                  <a:lnTo>
                    <a:pt x="28879" y="20561"/>
                  </a:lnTo>
                  <a:cubicBezTo>
                    <a:pt x="28879" y="20561"/>
                    <a:pt x="31261" y="2881"/>
                    <a:pt x="18865" y="141"/>
                  </a:cubicBezTo>
                  <a:cubicBezTo>
                    <a:pt x="18433" y="46"/>
                    <a:pt x="18008" y="0"/>
                    <a:pt x="1759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6" name="Google Shape;2266;p78"/>
            <p:cNvSpPr/>
            <p:nvPr/>
          </p:nvSpPr>
          <p:spPr>
            <a:xfrm>
              <a:off x="4905200" y="1234400"/>
              <a:ext cx="781525" cy="1208025"/>
            </a:xfrm>
            <a:custGeom>
              <a:avLst/>
              <a:gdLst/>
              <a:ahLst/>
              <a:cxnLst/>
              <a:rect l="l" t="t" r="r" b="b"/>
              <a:pathLst>
                <a:path w="31261" h="48321" extrusionOk="0">
                  <a:moveTo>
                    <a:pt x="13672" y="0"/>
                  </a:moveTo>
                  <a:cubicBezTo>
                    <a:pt x="13253" y="0"/>
                    <a:pt x="12828" y="46"/>
                    <a:pt x="12396" y="141"/>
                  </a:cubicBezTo>
                  <a:cubicBezTo>
                    <a:pt x="0" y="2881"/>
                    <a:pt x="2382" y="20561"/>
                    <a:pt x="2382" y="20561"/>
                  </a:cubicBezTo>
                  <a:lnTo>
                    <a:pt x="12624" y="48320"/>
                  </a:lnTo>
                  <a:cubicBezTo>
                    <a:pt x="31261" y="35067"/>
                    <a:pt x="25228" y="0"/>
                    <a:pt x="136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7" name="Google Shape;2267;p78"/>
            <p:cNvSpPr/>
            <p:nvPr/>
          </p:nvSpPr>
          <p:spPr>
            <a:xfrm>
              <a:off x="2149625" y="1246875"/>
              <a:ext cx="541525" cy="1195550"/>
            </a:xfrm>
            <a:custGeom>
              <a:avLst/>
              <a:gdLst/>
              <a:ahLst/>
              <a:cxnLst/>
              <a:rect l="l" t="t" r="r" b="b"/>
              <a:pathLst>
                <a:path w="21661" h="47822" extrusionOk="0">
                  <a:moveTo>
                    <a:pt x="10733" y="1"/>
                  </a:moveTo>
                  <a:cubicBezTo>
                    <a:pt x="5579" y="12005"/>
                    <a:pt x="2121" y="24661"/>
                    <a:pt x="1" y="35850"/>
                  </a:cubicBezTo>
                  <a:cubicBezTo>
                    <a:pt x="1893" y="40515"/>
                    <a:pt x="4894" y="44755"/>
                    <a:pt x="9200" y="47821"/>
                  </a:cubicBezTo>
                  <a:lnTo>
                    <a:pt x="19442" y="20062"/>
                  </a:lnTo>
                  <a:cubicBezTo>
                    <a:pt x="19442" y="20062"/>
                    <a:pt x="21661" y="3622"/>
                    <a:pt x="107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8" name="Google Shape;2268;p78"/>
            <p:cNvSpPr/>
            <p:nvPr/>
          </p:nvSpPr>
          <p:spPr>
            <a:xfrm>
              <a:off x="4909275" y="1246875"/>
              <a:ext cx="541525" cy="1195550"/>
            </a:xfrm>
            <a:custGeom>
              <a:avLst/>
              <a:gdLst/>
              <a:ahLst/>
              <a:cxnLst/>
              <a:rect l="l" t="t" r="r" b="b"/>
              <a:pathLst>
                <a:path w="21661" h="47822" extrusionOk="0">
                  <a:moveTo>
                    <a:pt x="10928" y="1"/>
                  </a:moveTo>
                  <a:cubicBezTo>
                    <a:pt x="1" y="3622"/>
                    <a:pt x="2219" y="20062"/>
                    <a:pt x="2219" y="20062"/>
                  </a:cubicBezTo>
                  <a:lnTo>
                    <a:pt x="12461" y="47821"/>
                  </a:lnTo>
                  <a:cubicBezTo>
                    <a:pt x="16767" y="44755"/>
                    <a:pt x="19768" y="40515"/>
                    <a:pt x="21660" y="35850"/>
                  </a:cubicBezTo>
                  <a:cubicBezTo>
                    <a:pt x="19540" y="24661"/>
                    <a:pt x="16082" y="12005"/>
                    <a:pt x="1092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69" name="Google Shape;2269;p78"/>
            <p:cNvSpPr/>
            <p:nvPr/>
          </p:nvSpPr>
          <p:spPr>
            <a:xfrm>
              <a:off x="2236900" y="238125"/>
              <a:ext cx="3126625" cy="3753750"/>
            </a:xfrm>
            <a:custGeom>
              <a:avLst/>
              <a:gdLst/>
              <a:ahLst/>
              <a:cxnLst/>
              <a:rect l="l" t="t" r="r" b="b"/>
              <a:pathLst>
                <a:path w="125065" h="150150" extrusionOk="0">
                  <a:moveTo>
                    <a:pt x="62533" y="0"/>
                  </a:moveTo>
                  <a:cubicBezTo>
                    <a:pt x="16115" y="0"/>
                    <a:pt x="0" y="74275"/>
                    <a:pt x="0" y="100143"/>
                  </a:cubicBezTo>
                  <a:cubicBezTo>
                    <a:pt x="0" y="126011"/>
                    <a:pt x="40971" y="150149"/>
                    <a:pt x="62533" y="150149"/>
                  </a:cubicBezTo>
                  <a:cubicBezTo>
                    <a:pt x="84094" y="150149"/>
                    <a:pt x="125065" y="126011"/>
                    <a:pt x="125065" y="100143"/>
                  </a:cubicBezTo>
                  <a:cubicBezTo>
                    <a:pt x="125065" y="74275"/>
                    <a:pt x="108951" y="0"/>
                    <a:pt x="6253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0" name="Google Shape;2270;p78"/>
            <p:cNvSpPr/>
            <p:nvPr/>
          </p:nvSpPr>
          <p:spPr>
            <a:xfrm>
              <a:off x="2236900" y="238125"/>
              <a:ext cx="2143950" cy="3753750"/>
            </a:xfrm>
            <a:custGeom>
              <a:avLst/>
              <a:gdLst/>
              <a:ahLst/>
              <a:cxnLst/>
              <a:rect l="l" t="t" r="r" b="b"/>
              <a:pathLst>
                <a:path w="85758" h="150150" extrusionOk="0">
                  <a:moveTo>
                    <a:pt x="62533" y="0"/>
                  </a:moveTo>
                  <a:cubicBezTo>
                    <a:pt x="16115" y="0"/>
                    <a:pt x="0" y="74275"/>
                    <a:pt x="0" y="100143"/>
                  </a:cubicBezTo>
                  <a:cubicBezTo>
                    <a:pt x="0" y="126011"/>
                    <a:pt x="40971" y="150149"/>
                    <a:pt x="62533" y="150149"/>
                  </a:cubicBezTo>
                  <a:cubicBezTo>
                    <a:pt x="69057" y="150149"/>
                    <a:pt x="77375" y="147931"/>
                    <a:pt x="85758" y="144147"/>
                  </a:cubicBezTo>
                  <a:cubicBezTo>
                    <a:pt x="71340" y="141081"/>
                    <a:pt x="62533" y="137917"/>
                    <a:pt x="62533" y="137917"/>
                  </a:cubicBezTo>
                  <a:lnTo>
                    <a:pt x="40253" y="53170"/>
                  </a:lnTo>
                  <a:cubicBezTo>
                    <a:pt x="42178" y="47364"/>
                    <a:pt x="55193" y="3882"/>
                    <a:pt x="79952" y="3882"/>
                  </a:cubicBezTo>
                  <a:cubicBezTo>
                    <a:pt x="74700" y="1403"/>
                    <a:pt x="68893" y="0"/>
                    <a:pt x="6253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1" name="Google Shape;2271;p78"/>
            <p:cNvSpPr/>
            <p:nvPr/>
          </p:nvSpPr>
          <p:spPr>
            <a:xfrm>
              <a:off x="2811825" y="1567200"/>
              <a:ext cx="1976775" cy="2118850"/>
            </a:xfrm>
            <a:custGeom>
              <a:avLst/>
              <a:gdLst/>
              <a:ahLst/>
              <a:cxnLst/>
              <a:rect l="l" t="t" r="r" b="b"/>
              <a:pathLst>
                <a:path w="79071" h="84754" extrusionOk="0">
                  <a:moveTo>
                    <a:pt x="16769" y="1"/>
                  </a:moveTo>
                  <a:cubicBezTo>
                    <a:pt x="7716" y="1"/>
                    <a:pt x="65" y="7118"/>
                    <a:pt x="33" y="16219"/>
                  </a:cubicBezTo>
                  <a:cubicBezTo>
                    <a:pt x="0" y="25288"/>
                    <a:pt x="7307" y="32627"/>
                    <a:pt x="16343" y="32627"/>
                  </a:cubicBezTo>
                  <a:lnTo>
                    <a:pt x="16441" y="32627"/>
                  </a:lnTo>
                  <a:cubicBezTo>
                    <a:pt x="16456" y="32627"/>
                    <a:pt x="16471" y="32627"/>
                    <a:pt x="16487" y="32627"/>
                  </a:cubicBezTo>
                  <a:cubicBezTo>
                    <a:pt x="19657" y="32627"/>
                    <a:pt x="21685" y="35968"/>
                    <a:pt x="20225" y="38792"/>
                  </a:cubicBezTo>
                  <a:cubicBezTo>
                    <a:pt x="15332" y="48187"/>
                    <a:pt x="13635" y="59734"/>
                    <a:pt x="15756" y="67204"/>
                  </a:cubicBezTo>
                  <a:cubicBezTo>
                    <a:pt x="18463" y="76729"/>
                    <a:pt x="29065" y="84754"/>
                    <a:pt x="39536" y="84754"/>
                  </a:cubicBezTo>
                  <a:cubicBezTo>
                    <a:pt x="50007" y="84754"/>
                    <a:pt x="60608" y="76729"/>
                    <a:pt x="63315" y="67204"/>
                  </a:cubicBezTo>
                  <a:cubicBezTo>
                    <a:pt x="65436" y="59734"/>
                    <a:pt x="63740" y="48187"/>
                    <a:pt x="58847" y="38792"/>
                  </a:cubicBezTo>
                  <a:cubicBezTo>
                    <a:pt x="57386" y="35968"/>
                    <a:pt x="59414" y="32627"/>
                    <a:pt x="62584" y="32627"/>
                  </a:cubicBezTo>
                  <a:cubicBezTo>
                    <a:pt x="62600" y="32627"/>
                    <a:pt x="62615" y="32627"/>
                    <a:pt x="62630" y="32627"/>
                  </a:cubicBezTo>
                  <a:lnTo>
                    <a:pt x="62728" y="32627"/>
                  </a:lnTo>
                  <a:cubicBezTo>
                    <a:pt x="71764" y="32627"/>
                    <a:pt x="79071" y="25288"/>
                    <a:pt x="79038" y="16219"/>
                  </a:cubicBezTo>
                  <a:cubicBezTo>
                    <a:pt x="79006" y="7118"/>
                    <a:pt x="71355" y="1"/>
                    <a:pt x="62302" y="1"/>
                  </a:cubicBezTo>
                  <a:cubicBezTo>
                    <a:pt x="62140" y="1"/>
                    <a:pt x="61978" y="3"/>
                    <a:pt x="61815" y="7"/>
                  </a:cubicBezTo>
                  <a:cubicBezTo>
                    <a:pt x="55846" y="203"/>
                    <a:pt x="50692" y="2030"/>
                    <a:pt x="46842" y="4020"/>
                  </a:cubicBezTo>
                  <a:cubicBezTo>
                    <a:pt x="44559" y="5194"/>
                    <a:pt x="42047" y="5781"/>
                    <a:pt x="39536" y="5781"/>
                  </a:cubicBezTo>
                  <a:cubicBezTo>
                    <a:pt x="37024" y="5781"/>
                    <a:pt x="34512" y="5194"/>
                    <a:pt x="32229" y="4020"/>
                  </a:cubicBezTo>
                  <a:cubicBezTo>
                    <a:pt x="28380" y="2030"/>
                    <a:pt x="23226" y="203"/>
                    <a:pt x="17256" y="7"/>
                  </a:cubicBezTo>
                  <a:cubicBezTo>
                    <a:pt x="17093" y="3"/>
                    <a:pt x="16931" y="1"/>
                    <a:pt x="167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2" name="Google Shape;2272;p78"/>
            <p:cNvSpPr/>
            <p:nvPr/>
          </p:nvSpPr>
          <p:spPr>
            <a:xfrm>
              <a:off x="2811825" y="1567200"/>
              <a:ext cx="988400" cy="2118850"/>
            </a:xfrm>
            <a:custGeom>
              <a:avLst/>
              <a:gdLst/>
              <a:ahLst/>
              <a:cxnLst/>
              <a:rect l="l" t="t" r="r" b="b"/>
              <a:pathLst>
                <a:path w="39536" h="84754" extrusionOk="0">
                  <a:moveTo>
                    <a:pt x="16769" y="1"/>
                  </a:moveTo>
                  <a:cubicBezTo>
                    <a:pt x="7716" y="1"/>
                    <a:pt x="65" y="7118"/>
                    <a:pt x="33" y="16219"/>
                  </a:cubicBezTo>
                  <a:cubicBezTo>
                    <a:pt x="0" y="25288"/>
                    <a:pt x="7307" y="32627"/>
                    <a:pt x="16343" y="32627"/>
                  </a:cubicBezTo>
                  <a:lnTo>
                    <a:pt x="16441" y="32627"/>
                  </a:lnTo>
                  <a:cubicBezTo>
                    <a:pt x="16456" y="32627"/>
                    <a:pt x="16471" y="32627"/>
                    <a:pt x="16487" y="32627"/>
                  </a:cubicBezTo>
                  <a:cubicBezTo>
                    <a:pt x="19657" y="32627"/>
                    <a:pt x="21685" y="35968"/>
                    <a:pt x="20225" y="38792"/>
                  </a:cubicBezTo>
                  <a:cubicBezTo>
                    <a:pt x="15332" y="48187"/>
                    <a:pt x="13635" y="59734"/>
                    <a:pt x="15756" y="67204"/>
                  </a:cubicBezTo>
                  <a:cubicBezTo>
                    <a:pt x="18463" y="76729"/>
                    <a:pt x="29065" y="84754"/>
                    <a:pt x="39536" y="84754"/>
                  </a:cubicBezTo>
                  <a:cubicBezTo>
                    <a:pt x="39536" y="84754"/>
                    <a:pt x="26129" y="77121"/>
                    <a:pt x="26129" y="66585"/>
                  </a:cubicBezTo>
                  <a:cubicBezTo>
                    <a:pt x="26129" y="56081"/>
                    <a:pt x="33012" y="41859"/>
                    <a:pt x="30598" y="32692"/>
                  </a:cubicBezTo>
                  <a:cubicBezTo>
                    <a:pt x="28216" y="23559"/>
                    <a:pt x="11385" y="16285"/>
                    <a:pt x="17256" y="7"/>
                  </a:cubicBezTo>
                  <a:cubicBezTo>
                    <a:pt x="17093" y="3"/>
                    <a:pt x="16931" y="1"/>
                    <a:pt x="167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3" name="Google Shape;2273;p78"/>
            <p:cNvSpPr/>
            <p:nvPr/>
          </p:nvSpPr>
          <p:spPr>
            <a:xfrm>
              <a:off x="3113550" y="1821800"/>
              <a:ext cx="305850" cy="305850"/>
            </a:xfrm>
            <a:custGeom>
              <a:avLst/>
              <a:gdLst/>
              <a:ahLst/>
              <a:cxnLst/>
              <a:rect l="l" t="t" r="r" b="b"/>
              <a:pathLst>
                <a:path w="12234" h="12234" extrusionOk="0">
                  <a:moveTo>
                    <a:pt x="6133" y="1"/>
                  </a:moveTo>
                  <a:cubicBezTo>
                    <a:pt x="2741" y="1"/>
                    <a:pt x="1" y="2741"/>
                    <a:pt x="1" y="6101"/>
                  </a:cubicBezTo>
                  <a:cubicBezTo>
                    <a:pt x="1" y="9493"/>
                    <a:pt x="2741" y="12233"/>
                    <a:pt x="6133" y="12233"/>
                  </a:cubicBezTo>
                  <a:cubicBezTo>
                    <a:pt x="9493" y="12233"/>
                    <a:pt x="12233" y="9493"/>
                    <a:pt x="12233" y="6101"/>
                  </a:cubicBezTo>
                  <a:cubicBezTo>
                    <a:pt x="12233" y="2741"/>
                    <a:pt x="9493" y="1"/>
                    <a:pt x="613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4" name="Google Shape;2274;p78"/>
            <p:cNvSpPr/>
            <p:nvPr/>
          </p:nvSpPr>
          <p:spPr>
            <a:xfrm>
              <a:off x="4181050" y="1821800"/>
              <a:ext cx="305825" cy="305850"/>
            </a:xfrm>
            <a:custGeom>
              <a:avLst/>
              <a:gdLst/>
              <a:ahLst/>
              <a:cxnLst/>
              <a:rect l="l" t="t" r="r" b="b"/>
              <a:pathLst>
                <a:path w="12233" h="12234" extrusionOk="0">
                  <a:moveTo>
                    <a:pt x="6100" y="1"/>
                  </a:moveTo>
                  <a:cubicBezTo>
                    <a:pt x="2740" y="1"/>
                    <a:pt x="0" y="2741"/>
                    <a:pt x="0" y="6101"/>
                  </a:cubicBezTo>
                  <a:cubicBezTo>
                    <a:pt x="0" y="9493"/>
                    <a:pt x="2740" y="12233"/>
                    <a:pt x="6100" y="12233"/>
                  </a:cubicBezTo>
                  <a:cubicBezTo>
                    <a:pt x="9492" y="12233"/>
                    <a:pt x="12232" y="9493"/>
                    <a:pt x="12232" y="6101"/>
                  </a:cubicBezTo>
                  <a:cubicBezTo>
                    <a:pt x="12232" y="2741"/>
                    <a:pt x="9492" y="1"/>
                    <a:pt x="610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5" name="Google Shape;2275;p78"/>
            <p:cNvSpPr/>
            <p:nvPr/>
          </p:nvSpPr>
          <p:spPr>
            <a:xfrm>
              <a:off x="3266875" y="1821800"/>
              <a:ext cx="152525" cy="152525"/>
            </a:xfrm>
            <a:custGeom>
              <a:avLst/>
              <a:gdLst/>
              <a:ahLst/>
              <a:cxnLst/>
              <a:rect l="l" t="t" r="r" b="b"/>
              <a:pathLst>
                <a:path w="6101" h="6101" extrusionOk="0">
                  <a:moveTo>
                    <a:pt x="3066" y="1"/>
                  </a:moveTo>
                  <a:cubicBezTo>
                    <a:pt x="1370" y="1"/>
                    <a:pt x="0" y="1371"/>
                    <a:pt x="0" y="3034"/>
                  </a:cubicBezTo>
                  <a:cubicBezTo>
                    <a:pt x="0" y="4731"/>
                    <a:pt x="1370" y="6101"/>
                    <a:pt x="3066" y="6101"/>
                  </a:cubicBezTo>
                  <a:cubicBezTo>
                    <a:pt x="4730" y="6101"/>
                    <a:pt x="6100" y="4731"/>
                    <a:pt x="6100" y="3034"/>
                  </a:cubicBezTo>
                  <a:cubicBezTo>
                    <a:pt x="6100" y="1371"/>
                    <a:pt x="4730" y="1"/>
                    <a:pt x="306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6" name="Google Shape;2276;p78"/>
            <p:cNvSpPr/>
            <p:nvPr/>
          </p:nvSpPr>
          <p:spPr>
            <a:xfrm>
              <a:off x="4333525" y="1821800"/>
              <a:ext cx="153350" cy="152525"/>
            </a:xfrm>
            <a:custGeom>
              <a:avLst/>
              <a:gdLst/>
              <a:ahLst/>
              <a:cxnLst/>
              <a:rect l="l" t="t" r="r" b="b"/>
              <a:pathLst>
                <a:path w="6134" h="6101" extrusionOk="0">
                  <a:moveTo>
                    <a:pt x="3067" y="1"/>
                  </a:moveTo>
                  <a:cubicBezTo>
                    <a:pt x="1371" y="1"/>
                    <a:pt x="1" y="1371"/>
                    <a:pt x="1" y="3034"/>
                  </a:cubicBezTo>
                  <a:cubicBezTo>
                    <a:pt x="1" y="4731"/>
                    <a:pt x="1371" y="6101"/>
                    <a:pt x="3067" y="6101"/>
                  </a:cubicBezTo>
                  <a:cubicBezTo>
                    <a:pt x="4763" y="6101"/>
                    <a:pt x="6133" y="4731"/>
                    <a:pt x="6133" y="3034"/>
                  </a:cubicBezTo>
                  <a:cubicBezTo>
                    <a:pt x="6133" y="1371"/>
                    <a:pt x="4763" y="1"/>
                    <a:pt x="3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7" name="Google Shape;2277;p78"/>
            <p:cNvSpPr/>
            <p:nvPr/>
          </p:nvSpPr>
          <p:spPr>
            <a:xfrm>
              <a:off x="3429975" y="2521500"/>
              <a:ext cx="740475" cy="729150"/>
            </a:xfrm>
            <a:custGeom>
              <a:avLst/>
              <a:gdLst/>
              <a:ahLst/>
              <a:cxnLst/>
              <a:rect l="l" t="t" r="r" b="b"/>
              <a:pathLst>
                <a:path w="29619" h="29166" extrusionOk="0">
                  <a:moveTo>
                    <a:pt x="11743" y="1"/>
                  </a:moveTo>
                  <a:lnTo>
                    <a:pt x="11743" y="18137"/>
                  </a:lnTo>
                  <a:cubicBezTo>
                    <a:pt x="7666" y="18855"/>
                    <a:pt x="3882" y="20943"/>
                    <a:pt x="1109" y="24107"/>
                  </a:cubicBezTo>
                  <a:cubicBezTo>
                    <a:pt x="0" y="25379"/>
                    <a:pt x="131" y="27303"/>
                    <a:pt x="1403" y="28413"/>
                  </a:cubicBezTo>
                  <a:cubicBezTo>
                    <a:pt x="1990" y="28934"/>
                    <a:pt x="2708" y="29163"/>
                    <a:pt x="3425" y="29163"/>
                  </a:cubicBezTo>
                  <a:cubicBezTo>
                    <a:pt x="4273" y="29163"/>
                    <a:pt x="5121" y="28837"/>
                    <a:pt x="5741" y="28119"/>
                  </a:cubicBezTo>
                  <a:cubicBezTo>
                    <a:pt x="8025" y="25509"/>
                    <a:pt x="11319" y="23976"/>
                    <a:pt x="14810" y="23976"/>
                  </a:cubicBezTo>
                  <a:cubicBezTo>
                    <a:pt x="18300" y="23976"/>
                    <a:pt x="21595" y="25509"/>
                    <a:pt x="23878" y="28119"/>
                  </a:cubicBezTo>
                  <a:cubicBezTo>
                    <a:pt x="24482" y="28812"/>
                    <a:pt x="25337" y="29166"/>
                    <a:pt x="26196" y="29166"/>
                  </a:cubicBezTo>
                  <a:cubicBezTo>
                    <a:pt x="26915" y="29166"/>
                    <a:pt x="27637" y="28918"/>
                    <a:pt x="28216" y="28413"/>
                  </a:cubicBezTo>
                  <a:cubicBezTo>
                    <a:pt x="29489" y="27303"/>
                    <a:pt x="29619" y="25379"/>
                    <a:pt x="28510" y="24107"/>
                  </a:cubicBezTo>
                  <a:cubicBezTo>
                    <a:pt x="25737" y="20943"/>
                    <a:pt x="21953" y="18855"/>
                    <a:pt x="17876" y="18137"/>
                  </a:cubicBezTo>
                  <a:lnTo>
                    <a:pt x="1787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8" name="Google Shape;2278;p78"/>
            <p:cNvSpPr/>
            <p:nvPr/>
          </p:nvSpPr>
          <p:spPr>
            <a:xfrm>
              <a:off x="3541700" y="2365675"/>
              <a:ext cx="517050" cy="231700"/>
            </a:xfrm>
            <a:custGeom>
              <a:avLst/>
              <a:gdLst/>
              <a:ahLst/>
              <a:cxnLst/>
              <a:rect l="l" t="t" r="r" b="b"/>
              <a:pathLst>
                <a:path w="20682" h="9268" extrusionOk="0">
                  <a:moveTo>
                    <a:pt x="3423" y="0"/>
                  </a:moveTo>
                  <a:cubicBezTo>
                    <a:pt x="2704" y="0"/>
                    <a:pt x="1982" y="248"/>
                    <a:pt x="1403" y="753"/>
                  </a:cubicBezTo>
                  <a:cubicBezTo>
                    <a:pt x="131" y="1863"/>
                    <a:pt x="0" y="3820"/>
                    <a:pt x="1109" y="5092"/>
                  </a:cubicBezTo>
                  <a:cubicBezTo>
                    <a:pt x="3458" y="7734"/>
                    <a:pt x="6818" y="9267"/>
                    <a:pt x="10341" y="9267"/>
                  </a:cubicBezTo>
                  <a:cubicBezTo>
                    <a:pt x="13864" y="9267"/>
                    <a:pt x="17223" y="7734"/>
                    <a:pt x="19572" y="5092"/>
                  </a:cubicBezTo>
                  <a:cubicBezTo>
                    <a:pt x="20681" y="3820"/>
                    <a:pt x="20551" y="1863"/>
                    <a:pt x="19278" y="753"/>
                  </a:cubicBezTo>
                  <a:cubicBezTo>
                    <a:pt x="18699" y="248"/>
                    <a:pt x="17977" y="0"/>
                    <a:pt x="17258" y="0"/>
                  </a:cubicBezTo>
                  <a:cubicBezTo>
                    <a:pt x="16399" y="0"/>
                    <a:pt x="15544" y="354"/>
                    <a:pt x="14940" y="1047"/>
                  </a:cubicBezTo>
                  <a:cubicBezTo>
                    <a:pt x="13798" y="2384"/>
                    <a:pt x="12102" y="3167"/>
                    <a:pt x="10341" y="3167"/>
                  </a:cubicBezTo>
                  <a:cubicBezTo>
                    <a:pt x="8579" y="3167"/>
                    <a:pt x="6883" y="2384"/>
                    <a:pt x="5741" y="1047"/>
                  </a:cubicBezTo>
                  <a:cubicBezTo>
                    <a:pt x="5137" y="354"/>
                    <a:pt x="4282" y="0"/>
                    <a:pt x="34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79" name="Google Shape;2279;p78"/>
            <p:cNvSpPr/>
            <p:nvPr/>
          </p:nvSpPr>
          <p:spPr>
            <a:xfrm>
              <a:off x="3723550" y="4399600"/>
              <a:ext cx="153325" cy="1057725"/>
            </a:xfrm>
            <a:custGeom>
              <a:avLst/>
              <a:gdLst/>
              <a:ahLst/>
              <a:cxnLst/>
              <a:rect l="l" t="t" r="r" b="b"/>
              <a:pathLst>
                <a:path w="6133" h="42309" extrusionOk="0">
                  <a:moveTo>
                    <a:pt x="3067" y="0"/>
                  </a:moveTo>
                  <a:cubicBezTo>
                    <a:pt x="1370" y="0"/>
                    <a:pt x="0" y="1370"/>
                    <a:pt x="0" y="3066"/>
                  </a:cubicBezTo>
                  <a:lnTo>
                    <a:pt x="0" y="42276"/>
                  </a:lnTo>
                  <a:cubicBezTo>
                    <a:pt x="1012" y="42276"/>
                    <a:pt x="2055" y="42308"/>
                    <a:pt x="3067" y="42308"/>
                  </a:cubicBezTo>
                  <a:cubicBezTo>
                    <a:pt x="4078" y="42308"/>
                    <a:pt x="5122" y="42276"/>
                    <a:pt x="6133" y="42276"/>
                  </a:cubicBezTo>
                  <a:lnTo>
                    <a:pt x="6133" y="3066"/>
                  </a:lnTo>
                  <a:cubicBezTo>
                    <a:pt x="6133" y="1370"/>
                    <a:pt x="4763" y="0"/>
                    <a:pt x="306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2280" name="Google Shape;2280;p78"/>
          <p:cNvSpPr/>
          <p:nvPr/>
        </p:nvSpPr>
        <p:spPr>
          <a:xfrm rot="540535" flipH="1">
            <a:off x="9801419" y="4926312"/>
            <a:ext cx="2766715" cy="2406665"/>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pic>
        <p:nvPicPr>
          <p:cNvPr id="10" name="Picture 9" descr="Lovepik_com-401341323-army-festival-soldier-holding-gun-standing-guard-vector-illustra"/>
          <p:cNvPicPr>
            <a:picLocks noChangeAspect="1"/>
          </p:cNvPicPr>
          <p:nvPr/>
        </p:nvPicPr>
        <p:blipFill>
          <a:blip r:embed="rId3"/>
          <a:stretch>
            <a:fillRect/>
          </a:stretch>
        </p:blipFill>
        <p:spPr>
          <a:xfrm>
            <a:off x="939165" y="1317625"/>
            <a:ext cx="3996055" cy="5994400"/>
          </a:xfrm>
          <a:prstGeom prst="rect">
            <a:avLst/>
          </a:prstGeom>
        </p:spPr>
      </p:pic>
      <p:pic>
        <p:nvPicPr>
          <p:cNvPr id="12" name="Picture 11" descr="—Pngtree—cartoon moon border illustration_4505405"/>
          <p:cNvPicPr>
            <a:picLocks noChangeAspect="1"/>
          </p:cNvPicPr>
          <p:nvPr/>
        </p:nvPicPr>
        <p:blipFill>
          <a:blip r:embed="rId4"/>
          <a:srcRect l="11657" t="16861" r="12278" b="9991"/>
          <a:stretch>
            <a:fillRect/>
          </a:stretch>
        </p:blipFill>
        <p:spPr>
          <a:xfrm>
            <a:off x="8985250" y="1858010"/>
            <a:ext cx="1384300" cy="1332230"/>
          </a:xfrm>
          <a:prstGeom prst="rect">
            <a:avLst/>
          </a:prstGeom>
        </p:spPr>
      </p:pic>
      <p:pic>
        <p:nvPicPr>
          <p:cNvPr id="14" name="Picture 13" descr="Lovepik_com-401322366-big-tree-element-blown-by-the-wind"/>
          <p:cNvPicPr>
            <a:picLocks noChangeAspect="1"/>
          </p:cNvPicPr>
          <p:nvPr/>
        </p:nvPicPr>
        <p:blipFill>
          <a:blip r:embed="rId5"/>
          <a:stretch>
            <a:fillRect/>
          </a:stretch>
        </p:blipFill>
        <p:spPr>
          <a:xfrm>
            <a:off x="8811260" y="3154680"/>
            <a:ext cx="1732280" cy="1732280"/>
          </a:xfrm>
          <a:prstGeom prst="rect">
            <a:avLst/>
          </a:prstGeom>
        </p:spPr>
      </p:pic>
      <p:pic>
        <p:nvPicPr>
          <p:cNvPr id="16" name="Picture 15" descr="—Pngtree—explosion head boy sleeping illustration_4618050"/>
          <p:cNvPicPr>
            <a:picLocks noChangeAspect="1"/>
          </p:cNvPicPr>
          <p:nvPr/>
        </p:nvPicPr>
        <p:blipFill>
          <a:blip r:embed="rId6"/>
          <a:srcRect t="21435"/>
          <a:stretch>
            <a:fillRect/>
          </a:stretch>
        </p:blipFill>
        <p:spPr>
          <a:xfrm>
            <a:off x="8315325" y="4724400"/>
            <a:ext cx="1815465" cy="1877695"/>
          </a:xfrm>
          <a:prstGeom prst="rect">
            <a:avLst/>
          </a:prstGeom>
        </p:spPr>
      </p:pic>
      <p:pic>
        <p:nvPicPr>
          <p:cNvPr id="17" name="Picture 16"/>
          <p:cNvPicPr>
            <a:picLocks noChangeAspect="1"/>
          </p:cNvPicPr>
          <p:nvPr/>
        </p:nvPicPr>
        <p:blipFill>
          <a:blip r:embed="rId7"/>
          <a:stretch>
            <a:fillRect/>
          </a:stretch>
        </p:blipFill>
        <p:spPr>
          <a:xfrm>
            <a:off x="3812540" y="2108200"/>
            <a:ext cx="4972050" cy="768350"/>
          </a:xfrm>
          <a:prstGeom prst="rect">
            <a:avLst/>
          </a:prstGeom>
        </p:spPr>
      </p:pic>
      <p:pic>
        <p:nvPicPr>
          <p:cNvPr id="18" name="Picture 17"/>
          <p:cNvPicPr>
            <a:picLocks noChangeAspect="1"/>
          </p:cNvPicPr>
          <p:nvPr/>
        </p:nvPicPr>
        <p:blipFill>
          <a:blip r:embed="rId8"/>
          <a:stretch>
            <a:fillRect/>
          </a:stretch>
        </p:blipFill>
        <p:spPr>
          <a:xfrm>
            <a:off x="3432810" y="3601085"/>
            <a:ext cx="5378450" cy="711200"/>
          </a:xfrm>
          <a:prstGeom prst="rect">
            <a:avLst/>
          </a:prstGeom>
        </p:spPr>
      </p:pic>
      <p:pic>
        <p:nvPicPr>
          <p:cNvPr id="19" name="Picture 18"/>
          <p:cNvPicPr>
            <a:picLocks noChangeAspect="1"/>
          </p:cNvPicPr>
          <p:nvPr/>
        </p:nvPicPr>
        <p:blipFill>
          <a:blip r:embed="rId9"/>
          <a:stretch>
            <a:fillRect/>
          </a:stretch>
        </p:blipFill>
        <p:spPr>
          <a:xfrm>
            <a:off x="3213100" y="5159375"/>
            <a:ext cx="5765800" cy="711200"/>
          </a:xfrm>
          <a:prstGeom prst="rect">
            <a:avLst/>
          </a:prstGeo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89"/>
                                        </p:tgtEl>
                                        <p:attrNameLst>
                                          <p:attrName>style.visibility</p:attrName>
                                        </p:attrNameLst>
                                      </p:cBhvr>
                                      <p:to>
                                        <p:strVal val="visible"/>
                                      </p:to>
                                    </p:set>
                                    <p:anim calcmode="lin" valueType="num">
                                      <p:cBhvr additive="base">
                                        <p:cTn id="7" dur="500" fill="hold"/>
                                        <p:tgtEl>
                                          <p:spTgt spid="2189"/>
                                        </p:tgtEl>
                                        <p:attrNameLst>
                                          <p:attrName>ppt_x</p:attrName>
                                        </p:attrNameLst>
                                      </p:cBhvr>
                                      <p:tavLst>
                                        <p:tav tm="0">
                                          <p:val>
                                            <p:strVal val="#ppt_x"/>
                                          </p:val>
                                        </p:tav>
                                        <p:tav tm="100000">
                                          <p:val>
                                            <p:strVal val="#ppt_x"/>
                                          </p:val>
                                        </p:tav>
                                      </p:tavLst>
                                    </p:anim>
                                    <p:anim calcmode="lin" valueType="num">
                                      <p:cBhvr additive="base">
                                        <p:cTn id="8" dur="500" fill="hold"/>
                                        <p:tgtEl>
                                          <p:spTgt spid="21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strips(downLeft)">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9" name="Rounded Rectangle 8"/>
          <p:cNvSpPr/>
          <p:nvPr/>
        </p:nvSpPr>
        <p:spPr>
          <a:xfrm>
            <a:off x="2524760" y="200025"/>
            <a:ext cx="9458325" cy="253047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9" name="Google Shape;2189;p78"/>
          <p:cNvSpPr txBox="1">
            <a:spLocks noGrp="1"/>
          </p:cNvSpPr>
          <p:nvPr>
            <p:ph type="title"/>
          </p:nvPr>
        </p:nvSpPr>
        <p:spPr>
          <a:xfrm>
            <a:off x="2778125" y="383540"/>
            <a:ext cx="9248775" cy="2099945"/>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altLang="en-GB" b="1" i="1">
                <a:latin typeface="Times New Roman" panose="02020603050405020304" charset="0"/>
                <a:cs typeface="Times New Roman" panose="02020603050405020304" charset="0"/>
              </a:rPr>
              <a:t>2. Đặt hình ảnh người chiến sĩ đi tuần bên hình ảnh giấc ngủ yên bình của học sinh, tác giả bài thơ muốn nói lên điều gì?</a:t>
            </a:r>
          </a:p>
        </p:txBody>
      </p:sp>
      <p:sp>
        <p:nvSpPr>
          <p:cNvPr id="2280" name="Google Shape;2280;p78"/>
          <p:cNvSpPr/>
          <p:nvPr/>
        </p:nvSpPr>
        <p:spPr>
          <a:xfrm rot="540535" flipH="1">
            <a:off x="9801419" y="4926312"/>
            <a:ext cx="2766715" cy="2406665"/>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pic>
        <p:nvPicPr>
          <p:cNvPr id="10" name="Picture 9" descr="Lovepik_com-401341323-army-festival-soldier-holding-gun-standing-guard-vector-illustra"/>
          <p:cNvPicPr>
            <a:picLocks noChangeAspect="1"/>
          </p:cNvPicPr>
          <p:nvPr/>
        </p:nvPicPr>
        <p:blipFill>
          <a:blip r:embed="rId3"/>
          <a:stretch>
            <a:fillRect/>
          </a:stretch>
        </p:blipFill>
        <p:spPr>
          <a:xfrm>
            <a:off x="1149985" y="1245870"/>
            <a:ext cx="4023360" cy="6036310"/>
          </a:xfrm>
          <a:prstGeom prst="rect">
            <a:avLst/>
          </a:prstGeom>
        </p:spPr>
      </p:pic>
      <p:grpSp>
        <p:nvGrpSpPr>
          <p:cNvPr id="2225" name="Google Shape;2225;p78"/>
          <p:cNvGrpSpPr/>
          <p:nvPr/>
        </p:nvGrpSpPr>
        <p:grpSpPr>
          <a:xfrm>
            <a:off x="1188720" y="182245"/>
            <a:ext cx="1713230" cy="1643380"/>
            <a:chOff x="1190625" y="238125"/>
            <a:chExt cx="5219200" cy="5219200"/>
          </a:xfrm>
        </p:grpSpPr>
        <p:sp>
          <p:nvSpPr>
            <p:cNvPr id="2226" name="Google Shape;2226;p78"/>
            <p:cNvSpPr/>
            <p:nvPr/>
          </p:nvSpPr>
          <p:spPr>
            <a:xfrm>
              <a:off x="1191425" y="238125"/>
              <a:ext cx="5218400" cy="5219200"/>
            </a:xfrm>
            <a:custGeom>
              <a:avLst/>
              <a:gdLst/>
              <a:ahLst/>
              <a:cxnLst/>
              <a:rect l="l" t="t" r="r" b="b"/>
              <a:pathLst>
                <a:path w="208736" h="208768" extrusionOk="0">
                  <a:moveTo>
                    <a:pt x="104352" y="0"/>
                  </a:moveTo>
                  <a:cubicBezTo>
                    <a:pt x="47299" y="0"/>
                    <a:pt x="979" y="45766"/>
                    <a:pt x="1" y="102557"/>
                  </a:cubicBezTo>
                  <a:lnTo>
                    <a:pt x="85465" y="207071"/>
                  </a:lnTo>
                  <a:cubicBezTo>
                    <a:pt x="91597" y="208180"/>
                    <a:pt x="97893" y="208767"/>
                    <a:pt x="104352" y="208767"/>
                  </a:cubicBezTo>
                  <a:cubicBezTo>
                    <a:pt x="161991" y="208767"/>
                    <a:pt x="208735" y="162023"/>
                    <a:pt x="208735" y="104384"/>
                  </a:cubicBezTo>
                  <a:cubicBezTo>
                    <a:pt x="208735" y="46744"/>
                    <a:pt x="161991" y="0"/>
                    <a:pt x="1043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7" name="Google Shape;2227;p78"/>
            <p:cNvSpPr/>
            <p:nvPr/>
          </p:nvSpPr>
          <p:spPr>
            <a:xfrm>
              <a:off x="5427925" y="1787550"/>
              <a:ext cx="509725" cy="390575"/>
            </a:xfrm>
            <a:custGeom>
              <a:avLst/>
              <a:gdLst/>
              <a:ahLst/>
              <a:cxnLst/>
              <a:rect l="l" t="t" r="r" b="b"/>
              <a:pathLst>
                <a:path w="20389" h="15623" extrusionOk="0">
                  <a:moveTo>
                    <a:pt x="17518" y="1"/>
                  </a:moveTo>
                  <a:lnTo>
                    <a:pt x="6394" y="2056"/>
                  </a:lnTo>
                  <a:lnTo>
                    <a:pt x="1" y="13636"/>
                  </a:lnTo>
                  <a:cubicBezTo>
                    <a:pt x="3239" y="15066"/>
                    <a:pt x="6046" y="15622"/>
                    <a:pt x="8453" y="15622"/>
                  </a:cubicBezTo>
                  <a:cubicBezTo>
                    <a:pt x="16859" y="15622"/>
                    <a:pt x="20388" y="8841"/>
                    <a:pt x="20388" y="8841"/>
                  </a:cubicBezTo>
                  <a:lnTo>
                    <a:pt x="17518"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8" name="Google Shape;2228;p78"/>
            <p:cNvSpPr/>
            <p:nvPr/>
          </p:nvSpPr>
          <p:spPr>
            <a:xfrm>
              <a:off x="5587775" y="1223225"/>
              <a:ext cx="636100" cy="1014625"/>
            </a:xfrm>
            <a:custGeom>
              <a:avLst/>
              <a:gdLst/>
              <a:ahLst/>
              <a:cxnLst/>
              <a:rect l="l" t="t" r="r" b="b"/>
              <a:pathLst>
                <a:path w="25444" h="40585" extrusionOk="0">
                  <a:moveTo>
                    <a:pt x="10210" y="1"/>
                  </a:moveTo>
                  <a:lnTo>
                    <a:pt x="0" y="24629"/>
                  </a:lnTo>
                  <a:cubicBezTo>
                    <a:pt x="0" y="24629"/>
                    <a:pt x="9623" y="26912"/>
                    <a:pt x="12624" y="31414"/>
                  </a:cubicBezTo>
                  <a:cubicBezTo>
                    <a:pt x="13733" y="33045"/>
                    <a:pt x="14157" y="35524"/>
                    <a:pt x="14288" y="38003"/>
                  </a:cubicBezTo>
                  <a:cubicBezTo>
                    <a:pt x="14367" y="39622"/>
                    <a:pt x="15678" y="40584"/>
                    <a:pt x="17004" y="40584"/>
                  </a:cubicBezTo>
                  <a:cubicBezTo>
                    <a:pt x="17868" y="40584"/>
                    <a:pt x="18738" y="40176"/>
                    <a:pt x="19279" y="39275"/>
                  </a:cubicBezTo>
                  <a:cubicBezTo>
                    <a:pt x="22410" y="33958"/>
                    <a:pt x="25444" y="26292"/>
                    <a:pt x="23780" y="17811"/>
                  </a:cubicBezTo>
                  <a:cubicBezTo>
                    <a:pt x="20649" y="2056"/>
                    <a:pt x="10210" y="1"/>
                    <a:pt x="1021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29" name="Google Shape;2229;p78"/>
            <p:cNvSpPr/>
            <p:nvPr/>
          </p:nvSpPr>
          <p:spPr>
            <a:xfrm>
              <a:off x="5587775" y="1223225"/>
              <a:ext cx="445275" cy="699725"/>
            </a:xfrm>
            <a:custGeom>
              <a:avLst/>
              <a:gdLst/>
              <a:ahLst/>
              <a:cxnLst/>
              <a:rect l="l" t="t" r="r" b="b"/>
              <a:pathLst>
                <a:path w="17811" h="27989" extrusionOk="0">
                  <a:moveTo>
                    <a:pt x="10210" y="1"/>
                  </a:moveTo>
                  <a:lnTo>
                    <a:pt x="0" y="24629"/>
                  </a:lnTo>
                  <a:cubicBezTo>
                    <a:pt x="0" y="24629"/>
                    <a:pt x="4763" y="25770"/>
                    <a:pt x="8645" y="27989"/>
                  </a:cubicBezTo>
                  <a:cubicBezTo>
                    <a:pt x="13733" y="19214"/>
                    <a:pt x="16800" y="11516"/>
                    <a:pt x="17811" y="4926"/>
                  </a:cubicBezTo>
                  <a:cubicBezTo>
                    <a:pt x="14059" y="784"/>
                    <a:pt x="10210" y="1"/>
                    <a:pt x="1021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0" name="Google Shape;2230;p78"/>
            <p:cNvSpPr/>
            <p:nvPr/>
          </p:nvSpPr>
          <p:spPr>
            <a:xfrm>
              <a:off x="2329850" y="238125"/>
              <a:ext cx="3611050" cy="5176775"/>
            </a:xfrm>
            <a:custGeom>
              <a:avLst/>
              <a:gdLst/>
              <a:ahLst/>
              <a:cxnLst/>
              <a:rect l="l" t="t" r="r" b="b"/>
              <a:pathLst>
                <a:path w="144442" h="207071" extrusionOk="0">
                  <a:moveTo>
                    <a:pt x="91858" y="0"/>
                  </a:moveTo>
                  <a:cubicBezTo>
                    <a:pt x="50660" y="0"/>
                    <a:pt x="26032" y="34414"/>
                    <a:pt x="16670" y="69448"/>
                  </a:cubicBezTo>
                  <a:cubicBezTo>
                    <a:pt x="7340" y="104481"/>
                    <a:pt x="1" y="190630"/>
                    <a:pt x="1" y="190630"/>
                  </a:cubicBezTo>
                  <a:cubicBezTo>
                    <a:pt x="11809" y="198688"/>
                    <a:pt x="25347" y="204396"/>
                    <a:pt x="39928" y="207071"/>
                  </a:cubicBezTo>
                  <a:cubicBezTo>
                    <a:pt x="58684" y="203581"/>
                    <a:pt x="93392" y="193044"/>
                    <a:pt x="102036" y="165676"/>
                  </a:cubicBezTo>
                  <a:cubicBezTo>
                    <a:pt x="112507" y="132567"/>
                    <a:pt x="97273" y="110320"/>
                    <a:pt x="118802" y="85725"/>
                  </a:cubicBezTo>
                  <a:cubicBezTo>
                    <a:pt x="129306" y="73754"/>
                    <a:pt x="140299" y="62402"/>
                    <a:pt x="142289" y="41721"/>
                  </a:cubicBezTo>
                  <a:cubicBezTo>
                    <a:pt x="144442" y="19572"/>
                    <a:pt x="133025" y="0"/>
                    <a:pt x="9185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1" name="Google Shape;2231;p78"/>
            <p:cNvSpPr/>
            <p:nvPr/>
          </p:nvSpPr>
          <p:spPr>
            <a:xfrm>
              <a:off x="2329850" y="1465425"/>
              <a:ext cx="1827575" cy="3949475"/>
            </a:xfrm>
            <a:custGeom>
              <a:avLst/>
              <a:gdLst/>
              <a:ahLst/>
              <a:cxnLst/>
              <a:rect l="l" t="t" r="r" b="b"/>
              <a:pathLst>
                <a:path w="73103" h="157979" extrusionOk="0">
                  <a:moveTo>
                    <a:pt x="24009" y="1"/>
                  </a:moveTo>
                  <a:cubicBezTo>
                    <a:pt x="20976" y="6590"/>
                    <a:pt x="18529" y="13440"/>
                    <a:pt x="16670" y="20356"/>
                  </a:cubicBezTo>
                  <a:cubicBezTo>
                    <a:pt x="7340" y="55389"/>
                    <a:pt x="1" y="141538"/>
                    <a:pt x="1" y="141538"/>
                  </a:cubicBezTo>
                  <a:cubicBezTo>
                    <a:pt x="11809" y="149596"/>
                    <a:pt x="25347" y="155304"/>
                    <a:pt x="39928" y="157979"/>
                  </a:cubicBezTo>
                  <a:cubicBezTo>
                    <a:pt x="44821" y="157066"/>
                    <a:pt x="50790" y="155696"/>
                    <a:pt x="57086" y="153640"/>
                  </a:cubicBezTo>
                  <a:cubicBezTo>
                    <a:pt x="30011" y="146627"/>
                    <a:pt x="23781" y="137265"/>
                    <a:pt x="23781" y="137265"/>
                  </a:cubicBezTo>
                  <a:cubicBezTo>
                    <a:pt x="40123" y="127055"/>
                    <a:pt x="73102" y="105852"/>
                    <a:pt x="71047" y="66252"/>
                  </a:cubicBezTo>
                  <a:cubicBezTo>
                    <a:pt x="69481" y="35948"/>
                    <a:pt x="38460" y="10341"/>
                    <a:pt x="2400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2" name="Google Shape;2232;p78"/>
            <p:cNvSpPr/>
            <p:nvPr/>
          </p:nvSpPr>
          <p:spPr>
            <a:xfrm>
              <a:off x="1190625" y="1967250"/>
              <a:ext cx="2846900" cy="3036650"/>
            </a:xfrm>
            <a:custGeom>
              <a:avLst/>
              <a:gdLst/>
              <a:ahLst/>
              <a:cxnLst/>
              <a:rect l="l" t="t" r="r" b="b"/>
              <a:pathLst>
                <a:path w="113876" h="121466" extrusionOk="0">
                  <a:moveTo>
                    <a:pt x="56913" y="0"/>
                  </a:moveTo>
                  <a:cubicBezTo>
                    <a:pt x="45945" y="0"/>
                    <a:pt x="33744" y="3452"/>
                    <a:pt x="21333" y="13461"/>
                  </a:cubicBezTo>
                  <a:cubicBezTo>
                    <a:pt x="14255" y="19202"/>
                    <a:pt x="7046" y="25987"/>
                    <a:pt x="33" y="33392"/>
                  </a:cubicBezTo>
                  <a:cubicBezTo>
                    <a:pt x="0" y="34012"/>
                    <a:pt x="0" y="34599"/>
                    <a:pt x="0" y="35219"/>
                  </a:cubicBezTo>
                  <a:cubicBezTo>
                    <a:pt x="0" y="71068"/>
                    <a:pt x="18071" y="102676"/>
                    <a:pt x="45570" y="121465"/>
                  </a:cubicBezTo>
                  <a:cubicBezTo>
                    <a:pt x="60869" y="113669"/>
                    <a:pt x="75515" y="104405"/>
                    <a:pt x="87226" y="94946"/>
                  </a:cubicBezTo>
                  <a:cubicBezTo>
                    <a:pt x="100176" y="84475"/>
                    <a:pt x="106080" y="72666"/>
                    <a:pt x="108135" y="61510"/>
                  </a:cubicBezTo>
                  <a:cubicBezTo>
                    <a:pt x="113876" y="30260"/>
                    <a:pt x="90194" y="968"/>
                    <a:pt x="58422" y="22"/>
                  </a:cubicBezTo>
                  <a:cubicBezTo>
                    <a:pt x="57922" y="7"/>
                    <a:pt x="57418" y="0"/>
                    <a:pt x="5691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3" name="Google Shape;2233;p78"/>
            <p:cNvSpPr/>
            <p:nvPr/>
          </p:nvSpPr>
          <p:spPr>
            <a:xfrm>
              <a:off x="1190625" y="2012625"/>
              <a:ext cx="1558425" cy="2991275"/>
            </a:xfrm>
            <a:custGeom>
              <a:avLst/>
              <a:gdLst/>
              <a:ahLst/>
              <a:cxnLst/>
              <a:rect l="l" t="t" r="r" b="b"/>
              <a:pathLst>
                <a:path w="62337" h="119651" extrusionOk="0">
                  <a:moveTo>
                    <a:pt x="43417" y="1"/>
                  </a:moveTo>
                  <a:lnTo>
                    <a:pt x="43417" y="1"/>
                  </a:lnTo>
                  <a:cubicBezTo>
                    <a:pt x="36273" y="1925"/>
                    <a:pt x="28836" y="5579"/>
                    <a:pt x="21333" y="11646"/>
                  </a:cubicBezTo>
                  <a:cubicBezTo>
                    <a:pt x="14255" y="17387"/>
                    <a:pt x="7046" y="24172"/>
                    <a:pt x="33" y="31577"/>
                  </a:cubicBezTo>
                  <a:cubicBezTo>
                    <a:pt x="0" y="32197"/>
                    <a:pt x="0" y="32784"/>
                    <a:pt x="0" y="33404"/>
                  </a:cubicBezTo>
                  <a:cubicBezTo>
                    <a:pt x="0" y="69253"/>
                    <a:pt x="18071" y="100861"/>
                    <a:pt x="45570" y="119650"/>
                  </a:cubicBezTo>
                  <a:cubicBezTo>
                    <a:pt x="51311" y="116747"/>
                    <a:pt x="56922" y="113616"/>
                    <a:pt x="62337" y="110354"/>
                  </a:cubicBezTo>
                  <a:cubicBezTo>
                    <a:pt x="20844" y="78321"/>
                    <a:pt x="34479" y="24140"/>
                    <a:pt x="4341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4" name="Google Shape;2234;p78"/>
            <p:cNvSpPr/>
            <p:nvPr/>
          </p:nvSpPr>
          <p:spPr>
            <a:xfrm>
              <a:off x="1190625" y="2012625"/>
              <a:ext cx="2153750" cy="2991275"/>
            </a:xfrm>
            <a:custGeom>
              <a:avLst/>
              <a:gdLst/>
              <a:ahLst/>
              <a:cxnLst/>
              <a:rect l="l" t="t" r="r" b="b"/>
              <a:pathLst>
                <a:path w="86150" h="119651" extrusionOk="0">
                  <a:moveTo>
                    <a:pt x="43417" y="1"/>
                  </a:moveTo>
                  <a:lnTo>
                    <a:pt x="43417" y="1"/>
                  </a:lnTo>
                  <a:cubicBezTo>
                    <a:pt x="36273" y="1925"/>
                    <a:pt x="28836" y="5579"/>
                    <a:pt x="21333" y="11646"/>
                  </a:cubicBezTo>
                  <a:cubicBezTo>
                    <a:pt x="14255" y="17387"/>
                    <a:pt x="7046" y="24172"/>
                    <a:pt x="33" y="31577"/>
                  </a:cubicBezTo>
                  <a:cubicBezTo>
                    <a:pt x="0" y="32197"/>
                    <a:pt x="0" y="32784"/>
                    <a:pt x="0" y="33404"/>
                  </a:cubicBezTo>
                  <a:cubicBezTo>
                    <a:pt x="0" y="69253"/>
                    <a:pt x="18071" y="100861"/>
                    <a:pt x="45570" y="119650"/>
                  </a:cubicBezTo>
                  <a:cubicBezTo>
                    <a:pt x="60412" y="112083"/>
                    <a:pt x="74634" y="103145"/>
                    <a:pt x="86149" y="93979"/>
                  </a:cubicBezTo>
                  <a:lnTo>
                    <a:pt x="86149" y="93979"/>
                  </a:lnTo>
                  <a:cubicBezTo>
                    <a:pt x="83224" y="95864"/>
                    <a:pt x="80621" y="96685"/>
                    <a:pt x="78395" y="96685"/>
                  </a:cubicBezTo>
                  <a:cubicBezTo>
                    <a:pt x="71265" y="96685"/>
                    <a:pt x="67999" y="88263"/>
                    <a:pt x="70361" y="79463"/>
                  </a:cubicBezTo>
                  <a:cubicBezTo>
                    <a:pt x="71013" y="77016"/>
                    <a:pt x="69252" y="74570"/>
                    <a:pt x="66740" y="74374"/>
                  </a:cubicBezTo>
                  <a:cubicBezTo>
                    <a:pt x="61847" y="73983"/>
                    <a:pt x="55225" y="72417"/>
                    <a:pt x="53007" y="66872"/>
                  </a:cubicBezTo>
                  <a:cubicBezTo>
                    <a:pt x="51181" y="62370"/>
                    <a:pt x="52779" y="58162"/>
                    <a:pt x="54834" y="55063"/>
                  </a:cubicBezTo>
                  <a:cubicBezTo>
                    <a:pt x="56367" y="52747"/>
                    <a:pt x="55160" y="49616"/>
                    <a:pt x="52485" y="48898"/>
                  </a:cubicBezTo>
                  <a:cubicBezTo>
                    <a:pt x="48506" y="47822"/>
                    <a:pt x="43906" y="45636"/>
                    <a:pt x="41851" y="41167"/>
                  </a:cubicBezTo>
                  <a:cubicBezTo>
                    <a:pt x="39829" y="36763"/>
                    <a:pt x="42014" y="32360"/>
                    <a:pt x="44689" y="29098"/>
                  </a:cubicBezTo>
                  <a:cubicBezTo>
                    <a:pt x="46581" y="26814"/>
                    <a:pt x="45537" y="23357"/>
                    <a:pt x="42699" y="22541"/>
                  </a:cubicBezTo>
                  <a:cubicBezTo>
                    <a:pt x="27694" y="18366"/>
                    <a:pt x="32228" y="3361"/>
                    <a:pt x="4341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5" name="Google Shape;2235;p78"/>
            <p:cNvSpPr/>
            <p:nvPr/>
          </p:nvSpPr>
          <p:spPr>
            <a:xfrm>
              <a:off x="1190625" y="2012625"/>
              <a:ext cx="1558425" cy="2991275"/>
            </a:xfrm>
            <a:custGeom>
              <a:avLst/>
              <a:gdLst/>
              <a:ahLst/>
              <a:cxnLst/>
              <a:rect l="l" t="t" r="r" b="b"/>
              <a:pathLst>
                <a:path w="62337" h="119651" extrusionOk="0">
                  <a:moveTo>
                    <a:pt x="43417" y="1"/>
                  </a:moveTo>
                  <a:lnTo>
                    <a:pt x="43417" y="1"/>
                  </a:lnTo>
                  <a:cubicBezTo>
                    <a:pt x="36273" y="1925"/>
                    <a:pt x="28836" y="5579"/>
                    <a:pt x="21333" y="11646"/>
                  </a:cubicBezTo>
                  <a:cubicBezTo>
                    <a:pt x="14255" y="17387"/>
                    <a:pt x="7046" y="24172"/>
                    <a:pt x="33" y="31577"/>
                  </a:cubicBezTo>
                  <a:cubicBezTo>
                    <a:pt x="0" y="32197"/>
                    <a:pt x="0" y="32784"/>
                    <a:pt x="0" y="33404"/>
                  </a:cubicBezTo>
                  <a:cubicBezTo>
                    <a:pt x="0" y="69253"/>
                    <a:pt x="18071" y="100861"/>
                    <a:pt x="45570" y="119650"/>
                  </a:cubicBezTo>
                  <a:cubicBezTo>
                    <a:pt x="51311" y="116747"/>
                    <a:pt x="56922" y="113616"/>
                    <a:pt x="62337" y="110354"/>
                  </a:cubicBezTo>
                  <a:cubicBezTo>
                    <a:pt x="30141" y="85497"/>
                    <a:pt x="31152" y="47267"/>
                    <a:pt x="37382" y="20127"/>
                  </a:cubicBezTo>
                  <a:cubicBezTo>
                    <a:pt x="29130" y="14288"/>
                    <a:pt x="33827" y="2871"/>
                    <a:pt x="4341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6" name="Google Shape;2236;p78"/>
            <p:cNvSpPr/>
            <p:nvPr/>
          </p:nvSpPr>
          <p:spPr>
            <a:xfrm>
              <a:off x="4015500" y="877450"/>
              <a:ext cx="1874850" cy="1817775"/>
            </a:xfrm>
            <a:custGeom>
              <a:avLst/>
              <a:gdLst/>
              <a:ahLst/>
              <a:cxnLst/>
              <a:rect l="l" t="t" r="r" b="b"/>
              <a:pathLst>
                <a:path w="74994" h="72711" extrusionOk="0">
                  <a:moveTo>
                    <a:pt x="41688" y="1"/>
                  </a:moveTo>
                  <a:cubicBezTo>
                    <a:pt x="18659" y="1"/>
                    <a:pt x="0" y="16278"/>
                    <a:pt x="0" y="36372"/>
                  </a:cubicBezTo>
                  <a:cubicBezTo>
                    <a:pt x="0" y="56433"/>
                    <a:pt x="18659" y="72711"/>
                    <a:pt x="41688" y="72711"/>
                  </a:cubicBezTo>
                  <a:cubicBezTo>
                    <a:pt x="42210" y="72711"/>
                    <a:pt x="42700" y="72711"/>
                    <a:pt x="43222" y="72678"/>
                  </a:cubicBezTo>
                  <a:cubicBezTo>
                    <a:pt x="45081" y="68535"/>
                    <a:pt x="47690" y="64393"/>
                    <a:pt x="51376" y="60185"/>
                  </a:cubicBezTo>
                  <a:cubicBezTo>
                    <a:pt x="61880" y="48181"/>
                    <a:pt x="72840" y="36861"/>
                    <a:pt x="74863" y="16148"/>
                  </a:cubicBezTo>
                  <a:cubicBezTo>
                    <a:pt x="74928" y="15593"/>
                    <a:pt x="74961" y="15039"/>
                    <a:pt x="74993" y="14517"/>
                  </a:cubicBezTo>
                  <a:cubicBezTo>
                    <a:pt x="67393" y="5709"/>
                    <a:pt x="55291" y="1"/>
                    <a:pt x="4168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7" name="Google Shape;2237;p78"/>
            <p:cNvSpPr/>
            <p:nvPr/>
          </p:nvSpPr>
          <p:spPr>
            <a:xfrm>
              <a:off x="4015500" y="877450"/>
              <a:ext cx="1245275" cy="1817775"/>
            </a:xfrm>
            <a:custGeom>
              <a:avLst/>
              <a:gdLst/>
              <a:ahLst/>
              <a:cxnLst/>
              <a:rect l="l" t="t" r="r" b="b"/>
              <a:pathLst>
                <a:path w="49811" h="72711" extrusionOk="0">
                  <a:moveTo>
                    <a:pt x="41688" y="1"/>
                  </a:moveTo>
                  <a:cubicBezTo>
                    <a:pt x="18659" y="1"/>
                    <a:pt x="0" y="16278"/>
                    <a:pt x="0" y="36372"/>
                  </a:cubicBezTo>
                  <a:cubicBezTo>
                    <a:pt x="0" y="56433"/>
                    <a:pt x="18659" y="72711"/>
                    <a:pt x="41688" y="72711"/>
                  </a:cubicBezTo>
                  <a:cubicBezTo>
                    <a:pt x="42210" y="72711"/>
                    <a:pt x="42700" y="72711"/>
                    <a:pt x="43222" y="72678"/>
                  </a:cubicBezTo>
                  <a:cubicBezTo>
                    <a:pt x="43515" y="72026"/>
                    <a:pt x="43841" y="71341"/>
                    <a:pt x="44200" y="70688"/>
                  </a:cubicBezTo>
                  <a:cubicBezTo>
                    <a:pt x="27955" y="65697"/>
                    <a:pt x="16310" y="52225"/>
                    <a:pt x="16310" y="36372"/>
                  </a:cubicBezTo>
                  <a:cubicBezTo>
                    <a:pt x="16310" y="18725"/>
                    <a:pt x="30696" y="4013"/>
                    <a:pt x="49811" y="719"/>
                  </a:cubicBezTo>
                  <a:cubicBezTo>
                    <a:pt x="47201" y="262"/>
                    <a:pt x="44461" y="1"/>
                    <a:pt x="4168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8" name="Google Shape;2238;p78"/>
            <p:cNvSpPr/>
            <p:nvPr/>
          </p:nvSpPr>
          <p:spPr>
            <a:xfrm>
              <a:off x="4880725" y="1188975"/>
              <a:ext cx="305850" cy="305850"/>
            </a:xfrm>
            <a:custGeom>
              <a:avLst/>
              <a:gdLst/>
              <a:ahLst/>
              <a:cxnLst/>
              <a:rect l="l" t="t" r="r" b="b"/>
              <a:pathLst>
                <a:path w="12234" h="12234" extrusionOk="0">
                  <a:moveTo>
                    <a:pt x="6133" y="1"/>
                  </a:moveTo>
                  <a:cubicBezTo>
                    <a:pt x="2741" y="1"/>
                    <a:pt x="1" y="2741"/>
                    <a:pt x="1" y="6133"/>
                  </a:cubicBezTo>
                  <a:cubicBezTo>
                    <a:pt x="1" y="9526"/>
                    <a:pt x="2741" y="12233"/>
                    <a:pt x="6133" y="12233"/>
                  </a:cubicBezTo>
                  <a:cubicBezTo>
                    <a:pt x="9493" y="12233"/>
                    <a:pt x="12233" y="9526"/>
                    <a:pt x="12233" y="6133"/>
                  </a:cubicBezTo>
                  <a:cubicBezTo>
                    <a:pt x="12233" y="2741"/>
                    <a:pt x="9493" y="1"/>
                    <a:pt x="613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39" name="Google Shape;2239;p78"/>
            <p:cNvSpPr/>
            <p:nvPr/>
          </p:nvSpPr>
          <p:spPr>
            <a:xfrm>
              <a:off x="5034050" y="1188975"/>
              <a:ext cx="152525" cy="153350"/>
            </a:xfrm>
            <a:custGeom>
              <a:avLst/>
              <a:gdLst/>
              <a:ahLst/>
              <a:cxnLst/>
              <a:rect l="l" t="t" r="r" b="b"/>
              <a:pathLst>
                <a:path w="6101" h="6134" extrusionOk="0">
                  <a:moveTo>
                    <a:pt x="3034" y="1"/>
                  </a:moveTo>
                  <a:cubicBezTo>
                    <a:pt x="1338" y="1"/>
                    <a:pt x="0" y="1371"/>
                    <a:pt x="0" y="3067"/>
                  </a:cubicBezTo>
                  <a:cubicBezTo>
                    <a:pt x="0" y="4763"/>
                    <a:pt x="1338" y="6133"/>
                    <a:pt x="3034" y="6133"/>
                  </a:cubicBezTo>
                  <a:cubicBezTo>
                    <a:pt x="4730" y="6133"/>
                    <a:pt x="6100" y="4763"/>
                    <a:pt x="6100" y="3067"/>
                  </a:cubicBezTo>
                  <a:cubicBezTo>
                    <a:pt x="6100" y="1371"/>
                    <a:pt x="4730" y="1"/>
                    <a:pt x="303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0" name="Google Shape;2240;p78"/>
            <p:cNvSpPr/>
            <p:nvPr/>
          </p:nvSpPr>
          <p:spPr>
            <a:xfrm>
              <a:off x="1190625" y="2356775"/>
              <a:ext cx="1071575" cy="2494625"/>
            </a:xfrm>
            <a:custGeom>
              <a:avLst/>
              <a:gdLst/>
              <a:ahLst/>
              <a:cxnLst/>
              <a:rect l="l" t="t" r="r" b="b"/>
              <a:pathLst>
                <a:path w="42863" h="99785" extrusionOk="0">
                  <a:moveTo>
                    <a:pt x="18789" y="0"/>
                  </a:moveTo>
                  <a:lnTo>
                    <a:pt x="18789" y="0"/>
                  </a:lnTo>
                  <a:cubicBezTo>
                    <a:pt x="12526" y="5252"/>
                    <a:pt x="6198" y="11287"/>
                    <a:pt x="33" y="17811"/>
                  </a:cubicBezTo>
                  <a:cubicBezTo>
                    <a:pt x="0" y="18431"/>
                    <a:pt x="0" y="19018"/>
                    <a:pt x="0" y="19638"/>
                  </a:cubicBezTo>
                  <a:cubicBezTo>
                    <a:pt x="0" y="51866"/>
                    <a:pt x="14581" y="80637"/>
                    <a:pt x="37545" y="99785"/>
                  </a:cubicBezTo>
                  <a:cubicBezTo>
                    <a:pt x="38328" y="96914"/>
                    <a:pt x="39829" y="94011"/>
                    <a:pt x="41329" y="91597"/>
                  </a:cubicBezTo>
                  <a:cubicBezTo>
                    <a:pt x="42863" y="89150"/>
                    <a:pt x="41395" y="85889"/>
                    <a:pt x="38557" y="85432"/>
                  </a:cubicBezTo>
                  <a:cubicBezTo>
                    <a:pt x="34675" y="84812"/>
                    <a:pt x="30043" y="83214"/>
                    <a:pt x="26911" y="79365"/>
                  </a:cubicBezTo>
                  <a:cubicBezTo>
                    <a:pt x="22997" y="74569"/>
                    <a:pt x="27596" y="67132"/>
                    <a:pt x="31674" y="62174"/>
                  </a:cubicBezTo>
                  <a:cubicBezTo>
                    <a:pt x="33501" y="59923"/>
                    <a:pt x="32457" y="56531"/>
                    <a:pt x="29651" y="55683"/>
                  </a:cubicBezTo>
                  <a:cubicBezTo>
                    <a:pt x="15658" y="51475"/>
                    <a:pt x="17810" y="40416"/>
                    <a:pt x="20159" y="34512"/>
                  </a:cubicBezTo>
                  <a:cubicBezTo>
                    <a:pt x="20942" y="32522"/>
                    <a:pt x="20029" y="30304"/>
                    <a:pt x="18104" y="29326"/>
                  </a:cubicBezTo>
                  <a:cubicBezTo>
                    <a:pt x="8546" y="24563"/>
                    <a:pt x="7861" y="10504"/>
                    <a:pt x="187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11" name="Google Shape;32;p2"/>
          <p:cNvGrpSpPr/>
          <p:nvPr userDrawn="1"/>
        </p:nvGrpSpPr>
        <p:grpSpPr>
          <a:xfrm flipH="1">
            <a:off x="4860925" y="3690620"/>
            <a:ext cx="3348355" cy="3182620"/>
            <a:chOff x="-57404" y="6066190"/>
            <a:chExt cx="959352" cy="850146"/>
          </a:xfrm>
        </p:grpSpPr>
        <p:sp>
          <p:nvSpPr>
            <p:cNvPr id="2" name="Google Shape;33;p2"/>
            <p:cNvSpPr/>
            <p:nvPr/>
          </p:nvSpPr>
          <p:spPr>
            <a:xfrm>
              <a:off x="-50142" y="6252659"/>
              <a:ext cx="667285" cy="657432"/>
            </a:xfrm>
            <a:custGeom>
              <a:avLst/>
              <a:gdLst/>
              <a:ahLst/>
              <a:cxnLst/>
              <a:rect l="l" t="t" r="r" b="b"/>
              <a:pathLst>
                <a:path w="667285" h="657432" extrusionOk="0">
                  <a:moveTo>
                    <a:pt x="541556" y="505985"/>
                  </a:moveTo>
                  <a:cubicBezTo>
                    <a:pt x="511076" y="485030"/>
                    <a:pt x="502503" y="460265"/>
                    <a:pt x="499646" y="425022"/>
                  </a:cubicBezTo>
                  <a:cubicBezTo>
                    <a:pt x="496788" y="389780"/>
                    <a:pt x="467261" y="330725"/>
                    <a:pt x="464403" y="295482"/>
                  </a:cubicBezTo>
                  <a:cubicBezTo>
                    <a:pt x="457736" y="223092"/>
                    <a:pt x="464403" y="157370"/>
                    <a:pt x="481548" y="105935"/>
                  </a:cubicBezTo>
                  <a:cubicBezTo>
                    <a:pt x="460593" y="96410"/>
                    <a:pt x="448211" y="85932"/>
                    <a:pt x="426303" y="105935"/>
                  </a:cubicBezTo>
                  <a:cubicBezTo>
                    <a:pt x="399633" y="129747"/>
                    <a:pt x="421541" y="182135"/>
                    <a:pt x="399633" y="237380"/>
                  </a:cubicBezTo>
                  <a:cubicBezTo>
                    <a:pt x="381536" y="283100"/>
                    <a:pt x="353913" y="328820"/>
                    <a:pt x="370106" y="391685"/>
                  </a:cubicBezTo>
                  <a:cubicBezTo>
                    <a:pt x="379631" y="428832"/>
                    <a:pt x="369153" y="468837"/>
                    <a:pt x="386298" y="517415"/>
                  </a:cubicBezTo>
                  <a:cubicBezTo>
                    <a:pt x="325338" y="500270"/>
                    <a:pt x="317718" y="467885"/>
                    <a:pt x="292001" y="411687"/>
                  </a:cubicBezTo>
                  <a:cubicBezTo>
                    <a:pt x="276761" y="379302"/>
                    <a:pt x="265331" y="345965"/>
                    <a:pt x="250091" y="313580"/>
                  </a:cubicBezTo>
                  <a:cubicBezTo>
                    <a:pt x="234851" y="281195"/>
                    <a:pt x="214848" y="254525"/>
                    <a:pt x="194846" y="225950"/>
                  </a:cubicBezTo>
                  <a:cubicBezTo>
                    <a:pt x="171986" y="191660"/>
                    <a:pt x="173891" y="159275"/>
                    <a:pt x="174843" y="119270"/>
                  </a:cubicBezTo>
                  <a:cubicBezTo>
                    <a:pt x="174843" y="93552"/>
                    <a:pt x="136743" y="37355"/>
                    <a:pt x="118646" y="17352"/>
                  </a:cubicBezTo>
                  <a:cubicBezTo>
                    <a:pt x="99596" y="-3603"/>
                    <a:pt x="81498" y="-2650"/>
                    <a:pt x="63401" y="4970"/>
                  </a:cubicBezTo>
                  <a:cubicBezTo>
                    <a:pt x="60543" y="11637"/>
                    <a:pt x="56733" y="17352"/>
                    <a:pt x="54828" y="24020"/>
                  </a:cubicBezTo>
                  <a:cubicBezTo>
                    <a:pt x="42446" y="58310"/>
                    <a:pt x="38636" y="95457"/>
                    <a:pt x="36731" y="132605"/>
                  </a:cubicBezTo>
                  <a:cubicBezTo>
                    <a:pt x="30063" y="154512"/>
                    <a:pt x="9108" y="223092"/>
                    <a:pt x="5298" y="243095"/>
                  </a:cubicBezTo>
                  <a:cubicBezTo>
                    <a:pt x="-6132" y="302150"/>
                    <a:pt x="4346" y="464075"/>
                    <a:pt x="5298" y="597425"/>
                  </a:cubicBezTo>
                  <a:cubicBezTo>
                    <a:pt x="90071" y="615522"/>
                    <a:pt x="198656" y="644097"/>
                    <a:pt x="285333" y="653622"/>
                  </a:cubicBezTo>
                  <a:cubicBezTo>
                    <a:pt x="336768" y="659337"/>
                    <a:pt x="468213" y="626000"/>
                    <a:pt x="476786" y="622190"/>
                  </a:cubicBezTo>
                  <a:cubicBezTo>
                    <a:pt x="532031" y="625047"/>
                    <a:pt x="566321" y="645050"/>
                    <a:pt x="598706" y="653622"/>
                  </a:cubicBezTo>
                  <a:cubicBezTo>
                    <a:pt x="613946" y="657432"/>
                    <a:pt x="638711" y="658385"/>
                    <a:pt x="667286" y="656480"/>
                  </a:cubicBezTo>
                  <a:cubicBezTo>
                    <a:pt x="663476" y="635525"/>
                    <a:pt x="658713" y="615522"/>
                    <a:pt x="649188" y="596472"/>
                  </a:cubicBezTo>
                  <a:cubicBezTo>
                    <a:pt x="624423" y="548847"/>
                    <a:pt x="582513" y="533607"/>
                    <a:pt x="541556" y="50598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 name="Google Shape;34;p2"/>
            <p:cNvGrpSpPr/>
            <p:nvPr/>
          </p:nvGrpSpPr>
          <p:grpSpPr>
            <a:xfrm>
              <a:off x="23831" y="6082457"/>
              <a:ext cx="878117" cy="822880"/>
              <a:chOff x="23831" y="6082457"/>
              <a:chExt cx="878117" cy="822880"/>
            </a:xfrm>
          </p:grpSpPr>
          <p:grpSp>
            <p:nvGrpSpPr>
              <p:cNvPr id="4" name="Google Shape;35;p2"/>
              <p:cNvGrpSpPr/>
              <p:nvPr/>
            </p:nvGrpSpPr>
            <p:grpSpPr>
              <a:xfrm>
                <a:off x="510471" y="6536712"/>
                <a:ext cx="391477" cy="368625"/>
                <a:chOff x="510471" y="6536712"/>
                <a:chExt cx="391477" cy="368625"/>
              </a:xfrm>
            </p:grpSpPr>
            <p:sp>
              <p:nvSpPr>
                <p:cNvPr id="5" name="Google Shape;36;p2"/>
                <p:cNvSpPr/>
                <p:nvPr/>
              </p:nvSpPr>
              <p:spPr>
                <a:xfrm>
                  <a:off x="510471" y="6665076"/>
                  <a:ext cx="391477" cy="240261"/>
                </a:xfrm>
                <a:custGeom>
                  <a:avLst/>
                  <a:gdLst/>
                  <a:ahLst/>
                  <a:cxnLst/>
                  <a:rect l="l" t="t" r="r" b="b"/>
                  <a:pathLst>
                    <a:path w="391477" h="240261" extrusionOk="0">
                      <a:moveTo>
                        <a:pt x="340042" y="6899"/>
                      </a:moveTo>
                      <a:cubicBezTo>
                        <a:pt x="315278" y="12614"/>
                        <a:pt x="294323" y="-4531"/>
                        <a:pt x="277178" y="1184"/>
                      </a:cubicBezTo>
                      <a:cubicBezTo>
                        <a:pt x="261938" y="5946"/>
                        <a:pt x="248602" y="24996"/>
                        <a:pt x="236220" y="33569"/>
                      </a:cubicBezTo>
                      <a:cubicBezTo>
                        <a:pt x="208598" y="51666"/>
                        <a:pt x="204788" y="39284"/>
                        <a:pt x="175260" y="44999"/>
                      </a:cubicBezTo>
                      <a:cubicBezTo>
                        <a:pt x="141923" y="51666"/>
                        <a:pt x="91440" y="60239"/>
                        <a:pt x="62865" y="52619"/>
                      </a:cubicBezTo>
                      <a:cubicBezTo>
                        <a:pt x="59055" y="55476"/>
                        <a:pt x="55245" y="57381"/>
                        <a:pt x="52388" y="59286"/>
                      </a:cubicBezTo>
                      <a:cubicBezTo>
                        <a:pt x="41910" y="65001"/>
                        <a:pt x="24765" y="90719"/>
                        <a:pt x="13335" y="96434"/>
                      </a:cubicBezTo>
                      <a:cubicBezTo>
                        <a:pt x="8573" y="99291"/>
                        <a:pt x="3810" y="101196"/>
                        <a:pt x="0" y="103101"/>
                      </a:cubicBezTo>
                      <a:cubicBezTo>
                        <a:pt x="33338" y="123104"/>
                        <a:pt x="65723" y="141201"/>
                        <a:pt x="84773" y="180254"/>
                      </a:cubicBezTo>
                      <a:cubicBezTo>
                        <a:pt x="94298" y="199304"/>
                        <a:pt x="99060" y="220259"/>
                        <a:pt x="102870" y="240261"/>
                      </a:cubicBezTo>
                      <a:cubicBezTo>
                        <a:pt x="198120" y="234546"/>
                        <a:pt x="366713" y="191684"/>
                        <a:pt x="391478" y="151679"/>
                      </a:cubicBezTo>
                      <a:cubicBezTo>
                        <a:pt x="390525" y="99291"/>
                        <a:pt x="382905" y="52619"/>
                        <a:pt x="370523" y="231"/>
                      </a:cubicBezTo>
                      <a:cubicBezTo>
                        <a:pt x="367665" y="231"/>
                        <a:pt x="340995" y="5946"/>
                        <a:pt x="340042" y="6899"/>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 name="Google Shape;37;p2"/>
                <p:cNvSpPr/>
                <p:nvPr/>
              </p:nvSpPr>
              <p:spPr>
                <a:xfrm>
                  <a:off x="575233" y="6536712"/>
                  <a:ext cx="306704" cy="187013"/>
                </a:xfrm>
                <a:custGeom>
                  <a:avLst/>
                  <a:gdLst/>
                  <a:ahLst/>
                  <a:cxnLst/>
                  <a:rect l="l" t="t" r="r" b="b"/>
                  <a:pathLst>
                    <a:path w="306704" h="187013" extrusionOk="0">
                      <a:moveTo>
                        <a:pt x="113348" y="177165"/>
                      </a:moveTo>
                      <a:cubicBezTo>
                        <a:pt x="142875" y="171450"/>
                        <a:pt x="146685" y="183832"/>
                        <a:pt x="174307" y="165735"/>
                      </a:cubicBezTo>
                      <a:cubicBezTo>
                        <a:pt x="186690" y="157163"/>
                        <a:pt x="200025" y="139065"/>
                        <a:pt x="215265" y="133350"/>
                      </a:cubicBezTo>
                      <a:cubicBezTo>
                        <a:pt x="233363" y="127635"/>
                        <a:pt x="253365" y="144780"/>
                        <a:pt x="278130" y="139065"/>
                      </a:cubicBezTo>
                      <a:cubicBezTo>
                        <a:pt x="279082" y="139065"/>
                        <a:pt x="305753" y="133350"/>
                        <a:pt x="306705" y="132397"/>
                      </a:cubicBezTo>
                      <a:cubicBezTo>
                        <a:pt x="295275" y="87630"/>
                        <a:pt x="289560" y="45720"/>
                        <a:pt x="278130" y="0"/>
                      </a:cubicBezTo>
                      <a:cubicBezTo>
                        <a:pt x="257175" y="11430"/>
                        <a:pt x="192405" y="27622"/>
                        <a:pt x="176213" y="44767"/>
                      </a:cubicBezTo>
                      <a:cubicBezTo>
                        <a:pt x="132398" y="93345"/>
                        <a:pt x="149542" y="117157"/>
                        <a:pt x="60007" y="138113"/>
                      </a:cubicBezTo>
                      <a:cubicBezTo>
                        <a:pt x="49530" y="140970"/>
                        <a:pt x="22860" y="167640"/>
                        <a:pt x="0" y="183832"/>
                      </a:cubicBezTo>
                      <a:cubicBezTo>
                        <a:pt x="29527" y="191452"/>
                        <a:pt x="80010" y="183832"/>
                        <a:pt x="113348" y="17716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 name="Google Shape;38;p2"/>
              <p:cNvSpPr/>
              <p:nvPr/>
            </p:nvSpPr>
            <p:spPr>
              <a:xfrm>
                <a:off x="410761" y="6262239"/>
                <a:ext cx="401644" cy="509740"/>
              </a:xfrm>
              <a:custGeom>
                <a:avLst/>
                <a:gdLst/>
                <a:ahLst/>
                <a:cxnLst/>
                <a:rect l="l" t="t" r="r" b="b"/>
                <a:pathLst>
                  <a:path w="401644" h="509740" extrusionOk="0">
                    <a:moveTo>
                      <a:pt x="154947" y="465925"/>
                    </a:moveTo>
                    <a:cubicBezTo>
                      <a:pt x="180664" y="450685"/>
                      <a:pt x="213049" y="415443"/>
                      <a:pt x="225432" y="412585"/>
                    </a:cubicBezTo>
                    <a:cubicBezTo>
                      <a:pt x="315919" y="391630"/>
                      <a:pt x="297822" y="367818"/>
                      <a:pt x="341637" y="319240"/>
                    </a:cubicBezTo>
                    <a:cubicBezTo>
                      <a:pt x="356877" y="302095"/>
                      <a:pt x="380689" y="290665"/>
                      <a:pt x="401644" y="279235"/>
                    </a:cubicBezTo>
                    <a:cubicBezTo>
                      <a:pt x="366402" y="197320"/>
                      <a:pt x="318777" y="121120"/>
                      <a:pt x="262579" y="56350"/>
                    </a:cubicBezTo>
                    <a:cubicBezTo>
                      <a:pt x="240672" y="31585"/>
                      <a:pt x="216859" y="2058"/>
                      <a:pt x="181617" y="153"/>
                    </a:cubicBezTo>
                    <a:cubicBezTo>
                      <a:pt x="150184" y="-1752"/>
                      <a:pt x="115894" y="14440"/>
                      <a:pt x="87319" y="32538"/>
                    </a:cubicBezTo>
                    <a:cubicBezTo>
                      <a:pt x="58744" y="54445"/>
                      <a:pt x="33027" y="78258"/>
                      <a:pt x="19692" y="96355"/>
                    </a:cubicBezTo>
                    <a:cubicBezTo>
                      <a:pt x="2547" y="147790"/>
                      <a:pt x="-4121" y="213513"/>
                      <a:pt x="2547" y="285903"/>
                    </a:cubicBezTo>
                    <a:cubicBezTo>
                      <a:pt x="6357" y="321145"/>
                      <a:pt x="34932" y="380200"/>
                      <a:pt x="37789" y="415443"/>
                    </a:cubicBezTo>
                    <a:cubicBezTo>
                      <a:pt x="40647" y="450685"/>
                      <a:pt x="49219" y="475450"/>
                      <a:pt x="79699" y="496405"/>
                    </a:cubicBezTo>
                    <a:cubicBezTo>
                      <a:pt x="86367" y="501168"/>
                      <a:pt x="93987" y="504978"/>
                      <a:pt x="100654" y="509740"/>
                    </a:cubicBezTo>
                    <a:cubicBezTo>
                      <a:pt x="105417" y="507835"/>
                      <a:pt x="110179" y="505930"/>
                      <a:pt x="113989" y="503073"/>
                    </a:cubicBezTo>
                    <a:cubicBezTo>
                      <a:pt x="127324" y="497358"/>
                      <a:pt x="144469" y="472593"/>
                      <a:pt x="154947" y="465925"/>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8" name="Google Shape;39;p2"/>
              <p:cNvGrpSpPr/>
              <p:nvPr/>
            </p:nvGrpSpPr>
            <p:grpSpPr>
              <a:xfrm>
                <a:off x="23831" y="6082457"/>
                <a:ext cx="474249" cy="688569"/>
                <a:chOff x="23831" y="6082457"/>
                <a:chExt cx="474249" cy="688569"/>
              </a:xfrm>
            </p:grpSpPr>
            <p:sp>
              <p:nvSpPr>
                <p:cNvPr id="17" name="Google Shape;40;p2"/>
                <p:cNvSpPr/>
                <p:nvPr/>
              </p:nvSpPr>
              <p:spPr>
                <a:xfrm>
                  <a:off x="154228" y="6174761"/>
                  <a:ext cx="343852" cy="596265"/>
                </a:xfrm>
                <a:custGeom>
                  <a:avLst/>
                  <a:gdLst/>
                  <a:ahLst/>
                  <a:cxnLst/>
                  <a:rect l="l" t="t" r="r" b="b"/>
                  <a:pathLst>
                    <a:path w="343852" h="596265" extrusionOk="0">
                      <a:moveTo>
                        <a:pt x="340995" y="122873"/>
                      </a:moveTo>
                      <a:cubicBezTo>
                        <a:pt x="330518" y="95250"/>
                        <a:pt x="306705" y="69533"/>
                        <a:pt x="289560" y="48578"/>
                      </a:cubicBezTo>
                      <a:cubicBezTo>
                        <a:pt x="275272" y="31433"/>
                        <a:pt x="260033" y="15240"/>
                        <a:pt x="244793" y="0"/>
                      </a:cubicBezTo>
                      <a:cubicBezTo>
                        <a:pt x="227647" y="123825"/>
                        <a:pt x="104775" y="270510"/>
                        <a:pt x="0" y="319088"/>
                      </a:cubicBezTo>
                      <a:cubicBezTo>
                        <a:pt x="16192" y="342900"/>
                        <a:pt x="32385" y="365760"/>
                        <a:pt x="44767" y="392430"/>
                      </a:cubicBezTo>
                      <a:cubicBezTo>
                        <a:pt x="60007" y="424815"/>
                        <a:pt x="71438" y="458153"/>
                        <a:pt x="86677" y="490538"/>
                      </a:cubicBezTo>
                      <a:cubicBezTo>
                        <a:pt x="112395" y="545783"/>
                        <a:pt x="120015" y="579120"/>
                        <a:pt x="180975" y="596265"/>
                      </a:cubicBezTo>
                      <a:cubicBezTo>
                        <a:pt x="163830" y="547688"/>
                        <a:pt x="174308" y="508635"/>
                        <a:pt x="164783" y="470535"/>
                      </a:cubicBezTo>
                      <a:cubicBezTo>
                        <a:pt x="148590" y="407670"/>
                        <a:pt x="176213" y="361950"/>
                        <a:pt x="194310" y="316230"/>
                      </a:cubicBezTo>
                      <a:cubicBezTo>
                        <a:pt x="216218" y="260033"/>
                        <a:pt x="194310" y="208598"/>
                        <a:pt x="220980" y="184785"/>
                      </a:cubicBezTo>
                      <a:cubicBezTo>
                        <a:pt x="242888" y="164783"/>
                        <a:pt x="255270" y="175260"/>
                        <a:pt x="276225" y="184785"/>
                      </a:cubicBezTo>
                      <a:cubicBezTo>
                        <a:pt x="289560" y="166688"/>
                        <a:pt x="315278" y="142875"/>
                        <a:pt x="343853" y="120968"/>
                      </a:cubicBezTo>
                      <a:cubicBezTo>
                        <a:pt x="343853" y="120968"/>
                        <a:pt x="341947" y="121920"/>
                        <a:pt x="340995" y="122873"/>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41;p2"/>
                <p:cNvSpPr/>
                <p:nvPr/>
              </p:nvSpPr>
              <p:spPr>
                <a:xfrm>
                  <a:off x="23831" y="6082457"/>
                  <a:ext cx="384810" cy="423748"/>
                </a:xfrm>
                <a:custGeom>
                  <a:avLst/>
                  <a:gdLst/>
                  <a:ahLst/>
                  <a:cxnLst/>
                  <a:rect l="l" t="t" r="r" b="b"/>
                  <a:pathLst>
                    <a:path w="384810" h="423748" extrusionOk="0">
                      <a:moveTo>
                        <a:pt x="384810" y="103708"/>
                      </a:moveTo>
                      <a:cubicBezTo>
                        <a:pt x="364808" y="84658"/>
                        <a:pt x="344805" y="66561"/>
                        <a:pt x="322898" y="50368"/>
                      </a:cubicBezTo>
                      <a:cubicBezTo>
                        <a:pt x="294323" y="28461"/>
                        <a:pt x="251460" y="-12497"/>
                        <a:pt x="213360" y="3696"/>
                      </a:cubicBezTo>
                      <a:cubicBezTo>
                        <a:pt x="189548" y="13221"/>
                        <a:pt x="167640" y="35128"/>
                        <a:pt x="147638" y="49416"/>
                      </a:cubicBezTo>
                      <a:cubicBezTo>
                        <a:pt x="123825" y="66561"/>
                        <a:pt x="99060" y="83706"/>
                        <a:pt x="75248" y="102756"/>
                      </a:cubicBezTo>
                      <a:cubicBezTo>
                        <a:pt x="44768" y="126568"/>
                        <a:pt x="17145" y="153238"/>
                        <a:pt x="0" y="187528"/>
                      </a:cubicBezTo>
                      <a:cubicBezTo>
                        <a:pt x="18097" y="179908"/>
                        <a:pt x="35243" y="178956"/>
                        <a:pt x="55245" y="199911"/>
                      </a:cubicBezTo>
                      <a:cubicBezTo>
                        <a:pt x="73343" y="219913"/>
                        <a:pt x="111443" y="276111"/>
                        <a:pt x="111443" y="301828"/>
                      </a:cubicBezTo>
                      <a:cubicBezTo>
                        <a:pt x="111443" y="340881"/>
                        <a:pt x="108585" y="374218"/>
                        <a:pt x="131445" y="408508"/>
                      </a:cubicBezTo>
                      <a:cubicBezTo>
                        <a:pt x="135255" y="413271"/>
                        <a:pt x="138113" y="418033"/>
                        <a:pt x="141923" y="423748"/>
                      </a:cubicBezTo>
                      <a:cubicBezTo>
                        <a:pt x="243840" y="374218"/>
                        <a:pt x="366713" y="226581"/>
                        <a:pt x="384810" y="103708"/>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19" name="Google Shape;42;p2"/>
            <p:cNvSpPr/>
            <p:nvPr/>
          </p:nvSpPr>
          <p:spPr>
            <a:xfrm>
              <a:off x="451408" y="6303349"/>
              <a:ext cx="220979" cy="43815"/>
            </a:xfrm>
            <a:custGeom>
              <a:avLst/>
              <a:gdLst/>
              <a:ahLst/>
              <a:cxnLst/>
              <a:rect l="l" t="t" r="r" b="b"/>
              <a:pathLst>
                <a:path w="220979" h="43815" extrusionOk="0">
                  <a:moveTo>
                    <a:pt x="10477" y="41910"/>
                  </a:moveTo>
                  <a:cubicBezTo>
                    <a:pt x="6667" y="41910"/>
                    <a:pt x="3810" y="42863"/>
                    <a:pt x="0" y="43815"/>
                  </a:cubicBezTo>
                  <a:cubicBezTo>
                    <a:pt x="20002" y="27622"/>
                    <a:pt x="41910" y="12383"/>
                    <a:pt x="63817" y="953"/>
                  </a:cubicBezTo>
                  <a:cubicBezTo>
                    <a:pt x="63817" y="953"/>
                    <a:pt x="64770" y="953"/>
                    <a:pt x="64770" y="0"/>
                  </a:cubicBezTo>
                  <a:cubicBezTo>
                    <a:pt x="67627" y="0"/>
                    <a:pt x="70485" y="0"/>
                    <a:pt x="73342" y="0"/>
                  </a:cubicBezTo>
                  <a:cubicBezTo>
                    <a:pt x="49530" y="9525"/>
                    <a:pt x="28575" y="23813"/>
                    <a:pt x="10477" y="41910"/>
                  </a:cubicBezTo>
                  <a:close/>
                  <a:moveTo>
                    <a:pt x="188595" y="10478"/>
                  </a:moveTo>
                  <a:cubicBezTo>
                    <a:pt x="199073" y="15240"/>
                    <a:pt x="208598" y="20955"/>
                    <a:pt x="217170" y="29528"/>
                  </a:cubicBezTo>
                  <a:cubicBezTo>
                    <a:pt x="218123" y="30480"/>
                    <a:pt x="220027" y="32385"/>
                    <a:pt x="220980" y="33338"/>
                  </a:cubicBezTo>
                  <a:cubicBezTo>
                    <a:pt x="210502" y="24765"/>
                    <a:pt x="200025" y="17145"/>
                    <a:pt x="188595" y="10478"/>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 name="Google Shape;43;p2"/>
            <p:cNvSpPr/>
            <p:nvPr/>
          </p:nvSpPr>
          <p:spPr>
            <a:xfrm>
              <a:off x="-57404" y="6557666"/>
              <a:ext cx="886954" cy="358670"/>
            </a:xfrm>
            <a:custGeom>
              <a:avLst/>
              <a:gdLst/>
              <a:ahLst/>
              <a:cxnLst/>
              <a:rect l="l" t="t" r="r" b="b"/>
              <a:pathLst>
                <a:path w="886954" h="358670" extrusionOk="0">
                  <a:moveTo>
                    <a:pt x="731697" y="319088"/>
                  </a:moveTo>
                  <a:cubicBezTo>
                    <a:pt x="706932" y="315278"/>
                    <a:pt x="655497" y="287655"/>
                    <a:pt x="651687" y="280988"/>
                  </a:cubicBezTo>
                  <a:cubicBezTo>
                    <a:pt x="640257" y="261938"/>
                    <a:pt x="618350" y="228600"/>
                    <a:pt x="569772" y="214313"/>
                  </a:cubicBezTo>
                  <a:cubicBezTo>
                    <a:pt x="569772" y="244793"/>
                    <a:pt x="612635" y="262890"/>
                    <a:pt x="620255" y="269558"/>
                  </a:cubicBezTo>
                  <a:cubicBezTo>
                    <a:pt x="624065" y="273368"/>
                    <a:pt x="623112" y="295275"/>
                    <a:pt x="611682" y="299085"/>
                  </a:cubicBezTo>
                  <a:cubicBezTo>
                    <a:pt x="599300" y="302895"/>
                    <a:pt x="575487" y="288608"/>
                    <a:pt x="565962" y="281940"/>
                  </a:cubicBezTo>
                  <a:cubicBezTo>
                    <a:pt x="534530" y="259080"/>
                    <a:pt x="509765" y="267653"/>
                    <a:pt x="480237" y="244793"/>
                  </a:cubicBezTo>
                  <a:cubicBezTo>
                    <a:pt x="468807" y="236220"/>
                    <a:pt x="475475" y="200977"/>
                    <a:pt x="438327" y="170498"/>
                  </a:cubicBezTo>
                  <a:cubicBezTo>
                    <a:pt x="406895" y="143827"/>
                    <a:pt x="388797" y="80963"/>
                    <a:pt x="379272" y="0"/>
                  </a:cubicBezTo>
                  <a:cubicBezTo>
                    <a:pt x="357365" y="60008"/>
                    <a:pt x="369747" y="146685"/>
                    <a:pt x="383082" y="246698"/>
                  </a:cubicBezTo>
                  <a:cubicBezTo>
                    <a:pt x="361175" y="266700"/>
                    <a:pt x="357365" y="309563"/>
                    <a:pt x="343077" y="336233"/>
                  </a:cubicBezTo>
                  <a:cubicBezTo>
                    <a:pt x="335457" y="315278"/>
                    <a:pt x="321170" y="296228"/>
                    <a:pt x="307835" y="282893"/>
                  </a:cubicBezTo>
                  <a:cubicBezTo>
                    <a:pt x="281165" y="256223"/>
                    <a:pt x="254495" y="252413"/>
                    <a:pt x="221157" y="240030"/>
                  </a:cubicBezTo>
                  <a:cubicBezTo>
                    <a:pt x="168770" y="220980"/>
                    <a:pt x="154482" y="159068"/>
                    <a:pt x="129717" y="112395"/>
                  </a:cubicBezTo>
                  <a:cubicBezTo>
                    <a:pt x="116382" y="87630"/>
                    <a:pt x="61137" y="3810"/>
                    <a:pt x="5892" y="10478"/>
                  </a:cubicBezTo>
                  <a:cubicBezTo>
                    <a:pt x="-7443" y="72390"/>
                    <a:pt x="5892" y="272415"/>
                    <a:pt x="6845" y="295275"/>
                  </a:cubicBezTo>
                  <a:cubicBezTo>
                    <a:pt x="59232" y="302895"/>
                    <a:pt x="228777" y="351473"/>
                    <a:pt x="294500" y="352425"/>
                  </a:cubicBezTo>
                  <a:cubicBezTo>
                    <a:pt x="313550" y="356235"/>
                    <a:pt x="478332" y="338138"/>
                    <a:pt x="487857" y="322898"/>
                  </a:cubicBezTo>
                  <a:cubicBezTo>
                    <a:pt x="544055" y="334328"/>
                    <a:pt x="591680" y="362903"/>
                    <a:pt x="663117" y="358140"/>
                  </a:cubicBezTo>
                  <a:cubicBezTo>
                    <a:pt x="752652" y="352425"/>
                    <a:pt x="865047" y="320993"/>
                    <a:pt x="886955" y="306705"/>
                  </a:cubicBezTo>
                  <a:cubicBezTo>
                    <a:pt x="831710" y="280035"/>
                    <a:pt x="777417" y="313373"/>
                    <a:pt x="731697" y="319088"/>
                  </a:cubicBezTo>
                  <a:close/>
                </a:path>
              </a:pathLst>
            </a:custGeom>
            <a:solidFill>
              <a:srgbClr val="6D69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 name="Google Shape;44;p2"/>
            <p:cNvSpPr/>
            <p:nvPr/>
          </p:nvSpPr>
          <p:spPr>
            <a:xfrm>
              <a:off x="7543" y="6066190"/>
              <a:ext cx="444817" cy="456233"/>
            </a:xfrm>
            <a:custGeom>
              <a:avLst/>
              <a:gdLst/>
              <a:ahLst/>
              <a:cxnLst/>
              <a:rect l="l" t="t" r="r" b="b"/>
              <a:pathLst>
                <a:path w="444817" h="456233" extrusionOk="0">
                  <a:moveTo>
                    <a:pt x="395288" y="97141"/>
                  </a:moveTo>
                  <a:cubicBezTo>
                    <a:pt x="377190" y="79996"/>
                    <a:pt x="350520" y="68566"/>
                    <a:pt x="329565" y="52374"/>
                  </a:cubicBezTo>
                  <a:cubicBezTo>
                    <a:pt x="287655" y="19989"/>
                    <a:pt x="245745" y="-12396"/>
                    <a:pt x="215265" y="4749"/>
                  </a:cubicBezTo>
                  <a:cubicBezTo>
                    <a:pt x="169545" y="31419"/>
                    <a:pt x="44768" y="127621"/>
                    <a:pt x="27622" y="148576"/>
                  </a:cubicBezTo>
                  <a:cubicBezTo>
                    <a:pt x="20002" y="158101"/>
                    <a:pt x="4763" y="185724"/>
                    <a:pt x="0" y="201916"/>
                  </a:cubicBezTo>
                  <a:cubicBezTo>
                    <a:pt x="6667" y="200011"/>
                    <a:pt x="20955" y="198106"/>
                    <a:pt x="26670" y="200011"/>
                  </a:cubicBezTo>
                  <a:cubicBezTo>
                    <a:pt x="54293" y="208584"/>
                    <a:pt x="69533" y="229539"/>
                    <a:pt x="85725" y="255256"/>
                  </a:cubicBezTo>
                  <a:cubicBezTo>
                    <a:pt x="103823" y="283831"/>
                    <a:pt x="102870" y="311454"/>
                    <a:pt x="105727" y="342886"/>
                  </a:cubicBezTo>
                  <a:cubicBezTo>
                    <a:pt x="106680" y="352411"/>
                    <a:pt x="110490" y="360031"/>
                    <a:pt x="112395" y="369556"/>
                  </a:cubicBezTo>
                  <a:cubicBezTo>
                    <a:pt x="121920" y="408609"/>
                    <a:pt x="146685" y="420991"/>
                    <a:pt x="166687" y="456234"/>
                  </a:cubicBezTo>
                  <a:cubicBezTo>
                    <a:pt x="165735" y="439089"/>
                    <a:pt x="160020" y="410514"/>
                    <a:pt x="141923" y="391464"/>
                  </a:cubicBezTo>
                  <a:cubicBezTo>
                    <a:pt x="132398" y="381939"/>
                    <a:pt x="136208" y="345744"/>
                    <a:pt x="140970" y="330504"/>
                  </a:cubicBezTo>
                  <a:cubicBezTo>
                    <a:pt x="145733" y="315264"/>
                    <a:pt x="152400" y="300976"/>
                    <a:pt x="145733" y="284784"/>
                  </a:cubicBezTo>
                  <a:cubicBezTo>
                    <a:pt x="137160" y="261924"/>
                    <a:pt x="109537" y="247636"/>
                    <a:pt x="97155" y="226681"/>
                  </a:cubicBezTo>
                  <a:cubicBezTo>
                    <a:pt x="80963" y="200011"/>
                    <a:pt x="75248" y="168579"/>
                    <a:pt x="91440" y="139051"/>
                  </a:cubicBezTo>
                  <a:cubicBezTo>
                    <a:pt x="96202" y="130479"/>
                    <a:pt x="102870" y="123811"/>
                    <a:pt x="109537" y="117144"/>
                  </a:cubicBezTo>
                  <a:cubicBezTo>
                    <a:pt x="127635" y="102856"/>
                    <a:pt x="145733" y="88569"/>
                    <a:pt x="163830" y="74281"/>
                  </a:cubicBezTo>
                  <a:cubicBezTo>
                    <a:pt x="185737" y="56184"/>
                    <a:pt x="206693" y="36181"/>
                    <a:pt x="235268" y="31419"/>
                  </a:cubicBezTo>
                  <a:cubicBezTo>
                    <a:pt x="247650" y="29514"/>
                    <a:pt x="259080" y="31419"/>
                    <a:pt x="270510" y="34276"/>
                  </a:cubicBezTo>
                  <a:cubicBezTo>
                    <a:pt x="297180" y="45706"/>
                    <a:pt x="322898" y="65709"/>
                    <a:pt x="342900" y="78091"/>
                  </a:cubicBezTo>
                  <a:cubicBezTo>
                    <a:pt x="360998" y="89521"/>
                    <a:pt x="377190" y="98094"/>
                    <a:pt x="391478" y="113334"/>
                  </a:cubicBezTo>
                  <a:cubicBezTo>
                    <a:pt x="406718" y="129526"/>
                    <a:pt x="423863" y="152386"/>
                    <a:pt x="444818" y="166674"/>
                  </a:cubicBezTo>
                  <a:cubicBezTo>
                    <a:pt x="426720" y="140956"/>
                    <a:pt x="414338" y="115239"/>
                    <a:pt x="395288" y="97141"/>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 name="Google Shape;45;p2"/>
            <p:cNvSpPr/>
            <p:nvPr/>
          </p:nvSpPr>
          <p:spPr>
            <a:xfrm>
              <a:off x="359825" y="6248965"/>
              <a:ext cx="389714" cy="350611"/>
            </a:xfrm>
            <a:custGeom>
              <a:avLst/>
              <a:gdLst/>
              <a:ahLst/>
              <a:cxnLst/>
              <a:rect l="l" t="t" r="r" b="b"/>
              <a:pathLst>
                <a:path w="389714" h="350611" extrusionOk="0">
                  <a:moveTo>
                    <a:pt x="323040" y="77244"/>
                  </a:moveTo>
                  <a:cubicBezTo>
                    <a:pt x="300180" y="45812"/>
                    <a:pt x="256365" y="2949"/>
                    <a:pt x="219218" y="92"/>
                  </a:cubicBezTo>
                  <a:cubicBezTo>
                    <a:pt x="203977" y="-861"/>
                    <a:pt x="189690" y="5807"/>
                    <a:pt x="174450" y="10569"/>
                  </a:cubicBezTo>
                  <a:cubicBezTo>
                    <a:pt x="133492" y="23904"/>
                    <a:pt x="72533" y="58194"/>
                    <a:pt x="41100" y="81054"/>
                  </a:cubicBezTo>
                  <a:cubicBezTo>
                    <a:pt x="12525" y="102962"/>
                    <a:pt x="-4620" y="124869"/>
                    <a:pt x="1095" y="163922"/>
                  </a:cubicBezTo>
                  <a:cubicBezTo>
                    <a:pt x="11572" y="146777"/>
                    <a:pt x="42053" y="151539"/>
                    <a:pt x="39195" y="174399"/>
                  </a:cubicBezTo>
                  <a:cubicBezTo>
                    <a:pt x="32528" y="226787"/>
                    <a:pt x="40147" y="305844"/>
                    <a:pt x="67770" y="350612"/>
                  </a:cubicBezTo>
                  <a:cubicBezTo>
                    <a:pt x="79200" y="299177"/>
                    <a:pt x="53483" y="266792"/>
                    <a:pt x="58245" y="223929"/>
                  </a:cubicBezTo>
                  <a:cubicBezTo>
                    <a:pt x="61103" y="196307"/>
                    <a:pt x="66817" y="160112"/>
                    <a:pt x="78248" y="134394"/>
                  </a:cubicBezTo>
                  <a:cubicBezTo>
                    <a:pt x="90630" y="103914"/>
                    <a:pt x="113490" y="95342"/>
                    <a:pt x="138255" y="80102"/>
                  </a:cubicBezTo>
                  <a:cubicBezTo>
                    <a:pt x="154448" y="70577"/>
                    <a:pt x="170640" y="58194"/>
                    <a:pt x="187785" y="51527"/>
                  </a:cubicBezTo>
                  <a:cubicBezTo>
                    <a:pt x="232552" y="33429"/>
                    <a:pt x="267795" y="48669"/>
                    <a:pt x="302085" y="77244"/>
                  </a:cubicBezTo>
                  <a:cubicBezTo>
                    <a:pt x="335423" y="105819"/>
                    <a:pt x="360187" y="140109"/>
                    <a:pt x="389715" y="172494"/>
                  </a:cubicBezTo>
                  <a:cubicBezTo>
                    <a:pt x="384000" y="136299"/>
                    <a:pt x="345900" y="108677"/>
                    <a:pt x="323040" y="77244"/>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 name="Google Shape;46;p2"/>
            <p:cNvSpPr/>
            <p:nvPr/>
          </p:nvSpPr>
          <p:spPr>
            <a:xfrm>
              <a:off x="546658" y="6472894"/>
              <a:ext cx="307559" cy="274319"/>
            </a:xfrm>
            <a:custGeom>
              <a:avLst/>
              <a:gdLst/>
              <a:ahLst/>
              <a:cxnLst/>
              <a:rect l="l" t="t" r="r" b="b"/>
              <a:pathLst>
                <a:path w="307559" h="274319" extrusionOk="0">
                  <a:moveTo>
                    <a:pt x="299085" y="54293"/>
                  </a:moveTo>
                  <a:cubicBezTo>
                    <a:pt x="268605" y="42863"/>
                    <a:pt x="245745" y="38100"/>
                    <a:pt x="232410" y="0"/>
                  </a:cubicBezTo>
                  <a:cubicBezTo>
                    <a:pt x="234315" y="48577"/>
                    <a:pt x="223838" y="56197"/>
                    <a:pt x="213360" y="61913"/>
                  </a:cubicBezTo>
                  <a:cubicBezTo>
                    <a:pt x="187642" y="69532"/>
                    <a:pt x="134302" y="77152"/>
                    <a:pt x="115252" y="87630"/>
                  </a:cubicBezTo>
                  <a:cubicBezTo>
                    <a:pt x="93345" y="100013"/>
                    <a:pt x="100013" y="109538"/>
                    <a:pt x="94298" y="128588"/>
                  </a:cubicBezTo>
                  <a:cubicBezTo>
                    <a:pt x="86677" y="154305"/>
                    <a:pt x="65723" y="185738"/>
                    <a:pt x="41910" y="196215"/>
                  </a:cubicBezTo>
                  <a:cubicBezTo>
                    <a:pt x="15240" y="207645"/>
                    <a:pt x="0" y="234315"/>
                    <a:pt x="0" y="274320"/>
                  </a:cubicBezTo>
                  <a:cubicBezTo>
                    <a:pt x="11430" y="260033"/>
                    <a:pt x="35242" y="237172"/>
                    <a:pt x="65723" y="227647"/>
                  </a:cubicBezTo>
                  <a:cubicBezTo>
                    <a:pt x="97155" y="219075"/>
                    <a:pt x="128588" y="210503"/>
                    <a:pt x="149542" y="196215"/>
                  </a:cubicBezTo>
                  <a:cubicBezTo>
                    <a:pt x="170498" y="181927"/>
                    <a:pt x="195263" y="169545"/>
                    <a:pt x="202882" y="163830"/>
                  </a:cubicBezTo>
                  <a:cubicBezTo>
                    <a:pt x="232410" y="142875"/>
                    <a:pt x="217170" y="119063"/>
                    <a:pt x="220980" y="117157"/>
                  </a:cubicBezTo>
                  <a:cubicBezTo>
                    <a:pt x="247650" y="103822"/>
                    <a:pt x="270510" y="121920"/>
                    <a:pt x="282892" y="100013"/>
                  </a:cubicBezTo>
                  <a:cubicBezTo>
                    <a:pt x="288607" y="90488"/>
                    <a:pt x="301942" y="78105"/>
                    <a:pt x="306705" y="67627"/>
                  </a:cubicBezTo>
                  <a:cubicBezTo>
                    <a:pt x="309563" y="61913"/>
                    <a:pt x="304800" y="55245"/>
                    <a:pt x="299085" y="54293"/>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 name="Google Shape;47;p2"/>
            <p:cNvSpPr/>
            <p:nvPr/>
          </p:nvSpPr>
          <p:spPr>
            <a:xfrm>
              <a:off x="281862" y="6765312"/>
              <a:ext cx="168613" cy="142967"/>
            </a:xfrm>
            <a:custGeom>
              <a:avLst/>
              <a:gdLst/>
              <a:ahLst/>
              <a:cxnLst/>
              <a:rect l="l" t="t" r="r" b="b"/>
              <a:pathLst>
                <a:path w="168613" h="142967" extrusionOk="0">
                  <a:moveTo>
                    <a:pt x="122873" y="89535"/>
                  </a:moveTo>
                  <a:cubicBezTo>
                    <a:pt x="102870" y="86677"/>
                    <a:pt x="95250" y="85725"/>
                    <a:pt x="82868" y="69532"/>
                  </a:cubicBezTo>
                  <a:cubicBezTo>
                    <a:pt x="64770" y="47625"/>
                    <a:pt x="54293" y="24765"/>
                    <a:pt x="40005" y="0"/>
                  </a:cubicBezTo>
                  <a:cubicBezTo>
                    <a:pt x="45720" y="54292"/>
                    <a:pt x="58103" y="73342"/>
                    <a:pt x="61913" y="93345"/>
                  </a:cubicBezTo>
                  <a:cubicBezTo>
                    <a:pt x="53340" y="114300"/>
                    <a:pt x="16193" y="129540"/>
                    <a:pt x="0" y="142875"/>
                  </a:cubicBezTo>
                  <a:cubicBezTo>
                    <a:pt x="28575" y="143827"/>
                    <a:pt x="106680" y="137160"/>
                    <a:pt x="112395" y="134302"/>
                  </a:cubicBezTo>
                  <a:cubicBezTo>
                    <a:pt x="139065" y="121920"/>
                    <a:pt x="140018" y="122873"/>
                    <a:pt x="168593" y="120015"/>
                  </a:cubicBezTo>
                  <a:cubicBezTo>
                    <a:pt x="169545" y="92392"/>
                    <a:pt x="137160" y="91440"/>
                    <a:pt x="122873" y="89535"/>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 name="Google Shape;48;p2"/>
            <p:cNvSpPr/>
            <p:nvPr/>
          </p:nvSpPr>
          <p:spPr>
            <a:xfrm>
              <a:off x="-57227" y="6681491"/>
              <a:ext cx="154305" cy="204787"/>
            </a:xfrm>
            <a:custGeom>
              <a:avLst/>
              <a:gdLst/>
              <a:ahLst/>
              <a:cxnLst/>
              <a:rect l="l" t="t" r="r" b="b"/>
              <a:pathLst>
                <a:path w="154305" h="204787" extrusionOk="0">
                  <a:moveTo>
                    <a:pt x="154305" y="204788"/>
                  </a:moveTo>
                  <a:cubicBezTo>
                    <a:pt x="145733" y="183833"/>
                    <a:pt x="92393" y="160973"/>
                    <a:pt x="75248" y="148590"/>
                  </a:cubicBezTo>
                  <a:cubicBezTo>
                    <a:pt x="65723" y="141923"/>
                    <a:pt x="64770" y="116205"/>
                    <a:pt x="34290" y="111443"/>
                  </a:cubicBezTo>
                  <a:cubicBezTo>
                    <a:pt x="26670" y="77152"/>
                    <a:pt x="23813" y="16193"/>
                    <a:pt x="0" y="0"/>
                  </a:cubicBezTo>
                  <a:cubicBezTo>
                    <a:pt x="953" y="35243"/>
                    <a:pt x="2858" y="139065"/>
                    <a:pt x="6668" y="174308"/>
                  </a:cubicBezTo>
                  <a:cubicBezTo>
                    <a:pt x="29528" y="181927"/>
                    <a:pt x="106680" y="194310"/>
                    <a:pt x="154305" y="204788"/>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 name="Google Shape;32;p2"/>
          <p:cNvGrpSpPr/>
          <p:nvPr userDrawn="1"/>
        </p:nvGrpSpPr>
        <p:grpSpPr>
          <a:xfrm flipH="1">
            <a:off x="7875270" y="5613400"/>
            <a:ext cx="1421765" cy="1259840"/>
            <a:chOff x="-57404" y="6066190"/>
            <a:chExt cx="959352" cy="850146"/>
          </a:xfrm>
        </p:grpSpPr>
        <p:sp>
          <p:nvSpPr>
            <p:cNvPr id="33" name="Google Shape;33;p2"/>
            <p:cNvSpPr/>
            <p:nvPr/>
          </p:nvSpPr>
          <p:spPr>
            <a:xfrm>
              <a:off x="-50142" y="6252659"/>
              <a:ext cx="667285" cy="657432"/>
            </a:xfrm>
            <a:custGeom>
              <a:avLst/>
              <a:gdLst/>
              <a:ahLst/>
              <a:cxnLst/>
              <a:rect l="l" t="t" r="r" b="b"/>
              <a:pathLst>
                <a:path w="667285" h="657432" extrusionOk="0">
                  <a:moveTo>
                    <a:pt x="541556" y="505985"/>
                  </a:moveTo>
                  <a:cubicBezTo>
                    <a:pt x="511076" y="485030"/>
                    <a:pt x="502503" y="460265"/>
                    <a:pt x="499646" y="425022"/>
                  </a:cubicBezTo>
                  <a:cubicBezTo>
                    <a:pt x="496788" y="389780"/>
                    <a:pt x="467261" y="330725"/>
                    <a:pt x="464403" y="295482"/>
                  </a:cubicBezTo>
                  <a:cubicBezTo>
                    <a:pt x="457736" y="223092"/>
                    <a:pt x="464403" y="157370"/>
                    <a:pt x="481548" y="105935"/>
                  </a:cubicBezTo>
                  <a:cubicBezTo>
                    <a:pt x="460593" y="96410"/>
                    <a:pt x="448211" y="85932"/>
                    <a:pt x="426303" y="105935"/>
                  </a:cubicBezTo>
                  <a:cubicBezTo>
                    <a:pt x="399633" y="129747"/>
                    <a:pt x="421541" y="182135"/>
                    <a:pt x="399633" y="237380"/>
                  </a:cubicBezTo>
                  <a:cubicBezTo>
                    <a:pt x="381536" y="283100"/>
                    <a:pt x="353913" y="328820"/>
                    <a:pt x="370106" y="391685"/>
                  </a:cubicBezTo>
                  <a:cubicBezTo>
                    <a:pt x="379631" y="428832"/>
                    <a:pt x="369153" y="468837"/>
                    <a:pt x="386298" y="517415"/>
                  </a:cubicBezTo>
                  <a:cubicBezTo>
                    <a:pt x="325338" y="500270"/>
                    <a:pt x="317718" y="467885"/>
                    <a:pt x="292001" y="411687"/>
                  </a:cubicBezTo>
                  <a:cubicBezTo>
                    <a:pt x="276761" y="379302"/>
                    <a:pt x="265331" y="345965"/>
                    <a:pt x="250091" y="313580"/>
                  </a:cubicBezTo>
                  <a:cubicBezTo>
                    <a:pt x="234851" y="281195"/>
                    <a:pt x="214848" y="254525"/>
                    <a:pt x="194846" y="225950"/>
                  </a:cubicBezTo>
                  <a:cubicBezTo>
                    <a:pt x="171986" y="191660"/>
                    <a:pt x="173891" y="159275"/>
                    <a:pt x="174843" y="119270"/>
                  </a:cubicBezTo>
                  <a:cubicBezTo>
                    <a:pt x="174843" y="93552"/>
                    <a:pt x="136743" y="37355"/>
                    <a:pt x="118646" y="17352"/>
                  </a:cubicBezTo>
                  <a:cubicBezTo>
                    <a:pt x="99596" y="-3603"/>
                    <a:pt x="81498" y="-2650"/>
                    <a:pt x="63401" y="4970"/>
                  </a:cubicBezTo>
                  <a:cubicBezTo>
                    <a:pt x="60543" y="11637"/>
                    <a:pt x="56733" y="17352"/>
                    <a:pt x="54828" y="24020"/>
                  </a:cubicBezTo>
                  <a:cubicBezTo>
                    <a:pt x="42446" y="58310"/>
                    <a:pt x="38636" y="95457"/>
                    <a:pt x="36731" y="132605"/>
                  </a:cubicBezTo>
                  <a:cubicBezTo>
                    <a:pt x="30063" y="154512"/>
                    <a:pt x="9108" y="223092"/>
                    <a:pt x="5298" y="243095"/>
                  </a:cubicBezTo>
                  <a:cubicBezTo>
                    <a:pt x="-6132" y="302150"/>
                    <a:pt x="4346" y="464075"/>
                    <a:pt x="5298" y="597425"/>
                  </a:cubicBezTo>
                  <a:cubicBezTo>
                    <a:pt x="90071" y="615522"/>
                    <a:pt x="198656" y="644097"/>
                    <a:pt x="285333" y="653622"/>
                  </a:cubicBezTo>
                  <a:cubicBezTo>
                    <a:pt x="336768" y="659337"/>
                    <a:pt x="468213" y="626000"/>
                    <a:pt x="476786" y="622190"/>
                  </a:cubicBezTo>
                  <a:cubicBezTo>
                    <a:pt x="532031" y="625047"/>
                    <a:pt x="566321" y="645050"/>
                    <a:pt x="598706" y="653622"/>
                  </a:cubicBezTo>
                  <a:cubicBezTo>
                    <a:pt x="613946" y="657432"/>
                    <a:pt x="638711" y="658385"/>
                    <a:pt x="667286" y="656480"/>
                  </a:cubicBezTo>
                  <a:cubicBezTo>
                    <a:pt x="663476" y="635525"/>
                    <a:pt x="658713" y="615522"/>
                    <a:pt x="649188" y="596472"/>
                  </a:cubicBezTo>
                  <a:cubicBezTo>
                    <a:pt x="624423" y="548847"/>
                    <a:pt x="582513" y="533607"/>
                    <a:pt x="541556" y="50598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4" name="Google Shape;34;p2"/>
            <p:cNvGrpSpPr/>
            <p:nvPr/>
          </p:nvGrpSpPr>
          <p:grpSpPr>
            <a:xfrm>
              <a:off x="23831" y="6082457"/>
              <a:ext cx="878117" cy="822880"/>
              <a:chOff x="23831" y="6082457"/>
              <a:chExt cx="878117" cy="822880"/>
            </a:xfrm>
          </p:grpSpPr>
          <p:grpSp>
            <p:nvGrpSpPr>
              <p:cNvPr id="35" name="Google Shape;35;p2"/>
              <p:cNvGrpSpPr/>
              <p:nvPr/>
            </p:nvGrpSpPr>
            <p:grpSpPr>
              <a:xfrm>
                <a:off x="510471" y="6536712"/>
                <a:ext cx="391477" cy="368625"/>
                <a:chOff x="510471" y="6536712"/>
                <a:chExt cx="391477" cy="368625"/>
              </a:xfrm>
            </p:grpSpPr>
            <p:sp>
              <p:nvSpPr>
                <p:cNvPr id="36" name="Google Shape;36;p2"/>
                <p:cNvSpPr/>
                <p:nvPr/>
              </p:nvSpPr>
              <p:spPr>
                <a:xfrm>
                  <a:off x="510471" y="6665076"/>
                  <a:ext cx="391477" cy="240261"/>
                </a:xfrm>
                <a:custGeom>
                  <a:avLst/>
                  <a:gdLst/>
                  <a:ahLst/>
                  <a:cxnLst/>
                  <a:rect l="l" t="t" r="r" b="b"/>
                  <a:pathLst>
                    <a:path w="391477" h="240261" extrusionOk="0">
                      <a:moveTo>
                        <a:pt x="340042" y="6899"/>
                      </a:moveTo>
                      <a:cubicBezTo>
                        <a:pt x="315278" y="12614"/>
                        <a:pt x="294323" y="-4531"/>
                        <a:pt x="277178" y="1184"/>
                      </a:cubicBezTo>
                      <a:cubicBezTo>
                        <a:pt x="261938" y="5946"/>
                        <a:pt x="248602" y="24996"/>
                        <a:pt x="236220" y="33569"/>
                      </a:cubicBezTo>
                      <a:cubicBezTo>
                        <a:pt x="208598" y="51666"/>
                        <a:pt x="204788" y="39284"/>
                        <a:pt x="175260" y="44999"/>
                      </a:cubicBezTo>
                      <a:cubicBezTo>
                        <a:pt x="141923" y="51666"/>
                        <a:pt x="91440" y="60239"/>
                        <a:pt x="62865" y="52619"/>
                      </a:cubicBezTo>
                      <a:cubicBezTo>
                        <a:pt x="59055" y="55476"/>
                        <a:pt x="55245" y="57381"/>
                        <a:pt x="52388" y="59286"/>
                      </a:cubicBezTo>
                      <a:cubicBezTo>
                        <a:pt x="41910" y="65001"/>
                        <a:pt x="24765" y="90719"/>
                        <a:pt x="13335" y="96434"/>
                      </a:cubicBezTo>
                      <a:cubicBezTo>
                        <a:pt x="8573" y="99291"/>
                        <a:pt x="3810" y="101196"/>
                        <a:pt x="0" y="103101"/>
                      </a:cubicBezTo>
                      <a:cubicBezTo>
                        <a:pt x="33338" y="123104"/>
                        <a:pt x="65723" y="141201"/>
                        <a:pt x="84773" y="180254"/>
                      </a:cubicBezTo>
                      <a:cubicBezTo>
                        <a:pt x="94298" y="199304"/>
                        <a:pt x="99060" y="220259"/>
                        <a:pt x="102870" y="240261"/>
                      </a:cubicBezTo>
                      <a:cubicBezTo>
                        <a:pt x="198120" y="234546"/>
                        <a:pt x="366713" y="191684"/>
                        <a:pt x="391478" y="151679"/>
                      </a:cubicBezTo>
                      <a:cubicBezTo>
                        <a:pt x="390525" y="99291"/>
                        <a:pt x="382905" y="52619"/>
                        <a:pt x="370523" y="231"/>
                      </a:cubicBezTo>
                      <a:cubicBezTo>
                        <a:pt x="367665" y="231"/>
                        <a:pt x="340995" y="5946"/>
                        <a:pt x="340042" y="6899"/>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 name="Google Shape;37;p2"/>
                <p:cNvSpPr/>
                <p:nvPr/>
              </p:nvSpPr>
              <p:spPr>
                <a:xfrm>
                  <a:off x="575233" y="6536712"/>
                  <a:ext cx="306704" cy="187013"/>
                </a:xfrm>
                <a:custGeom>
                  <a:avLst/>
                  <a:gdLst/>
                  <a:ahLst/>
                  <a:cxnLst/>
                  <a:rect l="l" t="t" r="r" b="b"/>
                  <a:pathLst>
                    <a:path w="306704" h="187013" extrusionOk="0">
                      <a:moveTo>
                        <a:pt x="113348" y="177165"/>
                      </a:moveTo>
                      <a:cubicBezTo>
                        <a:pt x="142875" y="171450"/>
                        <a:pt x="146685" y="183832"/>
                        <a:pt x="174307" y="165735"/>
                      </a:cubicBezTo>
                      <a:cubicBezTo>
                        <a:pt x="186690" y="157163"/>
                        <a:pt x="200025" y="139065"/>
                        <a:pt x="215265" y="133350"/>
                      </a:cubicBezTo>
                      <a:cubicBezTo>
                        <a:pt x="233363" y="127635"/>
                        <a:pt x="253365" y="144780"/>
                        <a:pt x="278130" y="139065"/>
                      </a:cubicBezTo>
                      <a:cubicBezTo>
                        <a:pt x="279082" y="139065"/>
                        <a:pt x="305753" y="133350"/>
                        <a:pt x="306705" y="132397"/>
                      </a:cubicBezTo>
                      <a:cubicBezTo>
                        <a:pt x="295275" y="87630"/>
                        <a:pt x="289560" y="45720"/>
                        <a:pt x="278130" y="0"/>
                      </a:cubicBezTo>
                      <a:cubicBezTo>
                        <a:pt x="257175" y="11430"/>
                        <a:pt x="192405" y="27622"/>
                        <a:pt x="176213" y="44767"/>
                      </a:cubicBezTo>
                      <a:cubicBezTo>
                        <a:pt x="132398" y="93345"/>
                        <a:pt x="149542" y="117157"/>
                        <a:pt x="60007" y="138113"/>
                      </a:cubicBezTo>
                      <a:cubicBezTo>
                        <a:pt x="49530" y="140970"/>
                        <a:pt x="22860" y="167640"/>
                        <a:pt x="0" y="183832"/>
                      </a:cubicBezTo>
                      <a:cubicBezTo>
                        <a:pt x="29527" y="191452"/>
                        <a:pt x="80010" y="183832"/>
                        <a:pt x="113348" y="17716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8" name="Google Shape;38;p2"/>
              <p:cNvSpPr/>
              <p:nvPr/>
            </p:nvSpPr>
            <p:spPr>
              <a:xfrm>
                <a:off x="410761" y="6262239"/>
                <a:ext cx="401644" cy="509740"/>
              </a:xfrm>
              <a:custGeom>
                <a:avLst/>
                <a:gdLst/>
                <a:ahLst/>
                <a:cxnLst/>
                <a:rect l="l" t="t" r="r" b="b"/>
                <a:pathLst>
                  <a:path w="401644" h="509740" extrusionOk="0">
                    <a:moveTo>
                      <a:pt x="154947" y="465925"/>
                    </a:moveTo>
                    <a:cubicBezTo>
                      <a:pt x="180664" y="450685"/>
                      <a:pt x="213049" y="415443"/>
                      <a:pt x="225432" y="412585"/>
                    </a:cubicBezTo>
                    <a:cubicBezTo>
                      <a:pt x="315919" y="391630"/>
                      <a:pt x="297822" y="367818"/>
                      <a:pt x="341637" y="319240"/>
                    </a:cubicBezTo>
                    <a:cubicBezTo>
                      <a:pt x="356877" y="302095"/>
                      <a:pt x="380689" y="290665"/>
                      <a:pt x="401644" y="279235"/>
                    </a:cubicBezTo>
                    <a:cubicBezTo>
                      <a:pt x="366402" y="197320"/>
                      <a:pt x="318777" y="121120"/>
                      <a:pt x="262579" y="56350"/>
                    </a:cubicBezTo>
                    <a:cubicBezTo>
                      <a:pt x="240672" y="31585"/>
                      <a:pt x="216859" y="2058"/>
                      <a:pt x="181617" y="153"/>
                    </a:cubicBezTo>
                    <a:cubicBezTo>
                      <a:pt x="150184" y="-1752"/>
                      <a:pt x="115894" y="14440"/>
                      <a:pt x="87319" y="32538"/>
                    </a:cubicBezTo>
                    <a:cubicBezTo>
                      <a:pt x="58744" y="54445"/>
                      <a:pt x="33027" y="78258"/>
                      <a:pt x="19692" y="96355"/>
                    </a:cubicBezTo>
                    <a:cubicBezTo>
                      <a:pt x="2547" y="147790"/>
                      <a:pt x="-4121" y="213513"/>
                      <a:pt x="2547" y="285903"/>
                    </a:cubicBezTo>
                    <a:cubicBezTo>
                      <a:pt x="6357" y="321145"/>
                      <a:pt x="34932" y="380200"/>
                      <a:pt x="37789" y="415443"/>
                    </a:cubicBezTo>
                    <a:cubicBezTo>
                      <a:pt x="40647" y="450685"/>
                      <a:pt x="49219" y="475450"/>
                      <a:pt x="79699" y="496405"/>
                    </a:cubicBezTo>
                    <a:cubicBezTo>
                      <a:pt x="86367" y="501168"/>
                      <a:pt x="93987" y="504978"/>
                      <a:pt x="100654" y="509740"/>
                    </a:cubicBezTo>
                    <a:cubicBezTo>
                      <a:pt x="105417" y="507835"/>
                      <a:pt x="110179" y="505930"/>
                      <a:pt x="113989" y="503073"/>
                    </a:cubicBezTo>
                    <a:cubicBezTo>
                      <a:pt x="127324" y="497358"/>
                      <a:pt x="144469" y="472593"/>
                      <a:pt x="154947" y="465925"/>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9" name="Google Shape;39;p2"/>
              <p:cNvGrpSpPr/>
              <p:nvPr/>
            </p:nvGrpSpPr>
            <p:grpSpPr>
              <a:xfrm>
                <a:off x="23831" y="6082457"/>
                <a:ext cx="474249" cy="688569"/>
                <a:chOff x="23831" y="6082457"/>
                <a:chExt cx="474249" cy="688569"/>
              </a:xfrm>
            </p:grpSpPr>
            <p:sp>
              <p:nvSpPr>
                <p:cNvPr id="40" name="Google Shape;40;p2"/>
                <p:cNvSpPr/>
                <p:nvPr/>
              </p:nvSpPr>
              <p:spPr>
                <a:xfrm>
                  <a:off x="154228" y="6174761"/>
                  <a:ext cx="343852" cy="596265"/>
                </a:xfrm>
                <a:custGeom>
                  <a:avLst/>
                  <a:gdLst/>
                  <a:ahLst/>
                  <a:cxnLst/>
                  <a:rect l="l" t="t" r="r" b="b"/>
                  <a:pathLst>
                    <a:path w="343852" h="596265" extrusionOk="0">
                      <a:moveTo>
                        <a:pt x="340995" y="122873"/>
                      </a:moveTo>
                      <a:cubicBezTo>
                        <a:pt x="330518" y="95250"/>
                        <a:pt x="306705" y="69533"/>
                        <a:pt x="289560" y="48578"/>
                      </a:cubicBezTo>
                      <a:cubicBezTo>
                        <a:pt x="275272" y="31433"/>
                        <a:pt x="260033" y="15240"/>
                        <a:pt x="244793" y="0"/>
                      </a:cubicBezTo>
                      <a:cubicBezTo>
                        <a:pt x="227647" y="123825"/>
                        <a:pt x="104775" y="270510"/>
                        <a:pt x="0" y="319088"/>
                      </a:cubicBezTo>
                      <a:cubicBezTo>
                        <a:pt x="16192" y="342900"/>
                        <a:pt x="32385" y="365760"/>
                        <a:pt x="44767" y="392430"/>
                      </a:cubicBezTo>
                      <a:cubicBezTo>
                        <a:pt x="60007" y="424815"/>
                        <a:pt x="71438" y="458153"/>
                        <a:pt x="86677" y="490538"/>
                      </a:cubicBezTo>
                      <a:cubicBezTo>
                        <a:pt x="112395" y="545783"/>
                        <a:pt x="120015" y="579120"/>
                        <a:pt x="180975" y="596265"/>
                      </a:cubicBezTo>
                      <a:cubicBezTo>
                        <a:pt x="163830" y="547688"/>
                        <a:pt x="174308" y="508635"/>
                        <a:pt x="164783" y="470535"/>
                      </a:cubicBezTo>
                      <a:cubicBezTo>
                        <a:pt x="148590" y="407670"/>
                        <a:pt x="176213" y="361950"/>
                        <a:pt x="194310" y="316230"/>
                      </a:cubicBezTo>
                      <a:cubicBezTo>
                        <a:pt x="216218" y="260033"/>
                        <a:pt x="194310" y="208598"/>
                        <a:pt x="220980" y="184785"/>
                      </a:cubicBezTo>
                      <a:cubicBezTo>
                        <a:pt x="242888" y="164783"/>
                        <a:pt x="255270" y="175260"/>
                        <a:pt x="276225" y="184785"/>
                      </a:cubicBezTo>
                      <a:cubicBezTo>
                        <a:pt x="289560" y="166688"/>
                        <a:pt x="315278" y="142875"/>
                        <a:pt x="343853" y="120968"/>
                      </a:cubicBezTo>
                      <a:cubicBezTo>
                        <a:pt x="343853" y="120968"/>
                        <a:pt x="341947" y="121920"/>
                        <a:pt x="340995" y="122873"/>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 name="Google Shape;41;p2"/>
                <p:cNvSpPr/>
                <p:nvPr/>
              </p:nvSpPr>
              <p:spPr>
                <a:xfrm>
                  <a:off x="23831" y="6082457"/>
                  <a:ext cx="384810" cy="423748"/>
                </a:xfrm>
                <a:custGeom>
                  <a:avLst/>
                  <a:gdLst/>
                  <a:ahLst/>
                  <a:cxnLst/>
                  <a:rect l="l" t="t" r="r" b="b"/>
                  <a:pathLst>
                    <a:path w="384810" h="423748" extrusionOk="0">
                      <a:moveTo>
                        <a:pt x="384810" y="103708"/>
                      </a:moveTo>
                      <a:cubicBezTo>
                        <a:pt x="364808" y="84658"/>
                        <a:pt x="344805" y="66561"/>
                        <a:pt x="322898" y="50368"/>
                      </a:cubicBezTo>
                      <a:cubicBezTo>
                        <a:pt x="294323" y="28461"/>
                        <a:pt x="251460" y="-12497"/>
                        <a:pt x="213360" y="3696"/>
                      </a:cubicBezTo>
                      <a:cubicBezTo>
                        <a:pt x="189548" y="13221"/>
                        <a:pt x="167640" y="35128"/>
                        <a:pt x="147638" y="49416"/>
                      </a:cubicBezTo>
                      <a:cubicBezTo>
                        <a:pt x="123825" y="66561"/>
                        <a:pt x="99060" y="83706"/>
                        <a:pt x="75248" y="102756"/>
                      </a:cubicBezTo>
                      <a:cubicBezTo>
                        <a:pt x="44768" y="126568"/>
                        <a:pt x="17145" y="153238"/>
                        <a:pt x="0" y="187528"/>
                      </a:cubicBezTo>
                      <a:cubicBezTo>
                        <a:pt x="18097" y="179908"/>
                        <a:pt x="35243" y="178956"/>
                        <a:pt x="55245" y="199911"/>
                      </a:cubicBezTo>
                      <a:cubicBezTo>
                        <a:pt x="73343" y="219913"/>
                        <a:pt x="111443" y="276111"/>
                        <a:pt x="111443" y="301828"/>
                      </a:cubicBezTo>
                      <a:cubicBezTo>
                        <a:pt x="111443" y="340881"/>
                        <a:pt x="108585" y="374218"/>
                        <a:pt x="131445" y="408508"/>
                      </a:cubicBezTo>
                      <a:cubicBezTo>
                        <a:pt x="135255" y="413271"/>
                        <a:pt x="138113" y="418033"/>
                        <a:pt x="141923" y="423748"/>
                      </a:cubicBezTo>
                      <a:cubicBezTo>
                        <a:pt x="243840" y="374218"/>
                        <a:pt x="366713" y="226581"/>
                        <a:pt x="384810" y="103708"/>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42" name="Google Shape;42;p2"/>
            <p:cNvSpPr/>
            <p:nvPr/>
          </p:nvSpPr>
          <p:spPr>
            <a:xfrm>
              <a:off x="451408" y="6303349"/>
              <a:ext cx="220979" cy="43815"/>
            </a:xfrm>
            <a:custGeom>
              <a:avLst/>
              <a:gdLst/>
              <a:ahLst/>
              <a:cxnLst/>
              <a:rect l="l" t="t" r="r" b="b"/>
              <a:pathLst>
                <a:path w="220979" h="43815" extrusionOk="0">
                  <a:moveTo>
                    <a:pt x="10477" y="41910"/>
                  </a:moveTo>
                  <a:cubicBezTo>
                    <a:pt x="6667" y="41910"/>
                    <a:pt x="3810" y="42863"/>
                    <a:pt x="0" y="43815"/>
                  </a:cubicBezTo>
                  <a:cubicBezTo>
                    <a:pt x="20002" y="27622"/>
                    <a:pt x="41910" y="12383"/>
                    <a:pt x="63817" y="953"/>
                  </a:cubicBezTo>
                  <a:cubicBezTo>
                    <a:pt x="63817" y="953"/>
                    <a:pt x="64770" y="953"/>
                    <a:pt x="64770" y="0"/>
                  </a:cubicBezTo>
                  <a:cubicBezTo>
                    <a:pt x="67627" y="0"/>
                    <a:pt x="70485" y="0"/>
                    <a:pt x="73342" y="0"/>
                  </a:cubicBezTo>
                  <a:cubicBezTo>
                    <a:pt x="49530" y="9525"/>
                    <a:pt x="28575" y="23813"/>
                    <a:pt x="10477" y="41910"/>
                  </a:cubicBezTo>
                  <a:close/>
                  <a:moveTo>
                    <a:pt x="188595" y="10478"/>
                  </a:moveTo>
                  <a:cubicBezTo>
                    <a:pt x="199073" y="15240"/>
                    <a:pt x="208598" y="20955"/>
                    <a:pt x="217170" y="29528"/>
                  </a:cubicBezTo>
                  <a:cubicBezTo>
                    <a:pt x="218123" y="30480"/>
                    <a:pt x="220027" y="32385"/>
                    <a:pt x="220980" y="33338"/>
                  </a:cubicBezTo>
                  <a:cubicBezTo>
                    <a:pt x="210502" y="24765"/>
                    <a:pt x="200025" y="17145"/>
                    <a:pt x="188595" y="10478"/>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 name="Google Shape;43;p2"/>
            <p:cNvSpPr/>
            <p:nvPr/>
          </p:nvSpPr>
          <p:spPr>
            <a:xfrm>
              <a:off x="-57404" y="6557666"/>
              <a:ext cx="886954" cy="358670"/>
            </a:xfrm>
            <a:custGeom>
              <a:avLst/>
              <a:gdLst/>
              <a:ahLst/>
              <a:cxnLst/>
              <a:rect l="l" t="t" r="r" b="b"/>
              <a:pathLst>
                <a:path w="886954" h="358670" extrusionOk="0">
                  <a:moveTo>
                    <a:pt x="731697" y="319088"/>
                  </a:moveTo>
                  <a:cubicBezTo>
                    <a:pt x="706932" y="315278"/>
                    <a:pt x="655497" y="287655"/>
                    <a:pt x="651687" y="280988"/>
                  </a:cubicBezTo>
                  <a:cubicBezTo>
                    <a:pt x="640257" y="261938"/>
                    <a:pt x="618350" y="228600"/>
                    <a:pt x="569772" y="214313"/>
                  </a:cubicBezTo>
                  <a:cubicBezTo>
                    <a:pt x="569772" y="244793"/>
                    <a:pt x="612635" y="262890"/>
                    <a:pt x="620255" y="269558"/>
                  </a:cubicBezTo>
                  <a:cubicBezTo>
                    <a:pt x="624065" y="273368"/>
                    <a:pt x="623112" y="295275"/>
                    <a:pt x="611682" y="299085"/>
                  </a:cubicBezTo>
                  <a:cubicBezTo>
                    <a:pt x="599300" y="302895"/>
                    <a:pt x="575487" y="288608"/>
                    <a:pt x="565962" y="281940"/>
                  </a:cubicBezTo>
                  <a:cubicBezTo>
                    <a:pt x="534530" y="259080"/>
                    <a:pt x="509765" y="267653"/>
                    <a:pt x="480237" y="244793"/>
                  </a:cubicBezTo>
                  <a:cubicBezTo>
                    <a:pt x="468807" y="236220"/>
                    <a:pt x="475475" y="200977"/>
                    <a:pt x="438327" y="170498"/>
                  </a:cubicBezTo>
                  <a:cubicBezTo>
                    <a:pt x="406895" y="143827"/>
                    <a:pt x="388797" y="80963"/>
                    <a:pt x="379272" y="0"/>
                  </a:cubicBezTo>
                  <a:cubicBezTo>
                    <a:pt x="357365" y="60008"/>
                    <a:pt x="369747" y="146685"/>
                    <a:pt x="383082" y="246698"/>
                  </a:cubicBezTo>
                  <a:cubicBezTo>
                    <a:pt x="361175" y="266700"/>
                    <a:pt x="357365" y="309563"/>
                    <a:pt x="343077" y="336233"/>
                  </a:cubicBezTo>
                  <a:cubicBezTo>
                    <a:pt x="335457" y="315278"/>
                    <a:pt x="321170" y="296228"/>
                    <a:pt x="307835" y="282893"/>
                  </a:cubicBezTo>
                  <a:cubicBezTo>
                    <a:pt x="281165" y="256223"/>
                    <a:pt x="254495" y="252413"/>
                    <a:pt x="221157" y="240030"/>
                  </a:cubicBezTo>
                  <a:cubicBezTo>
                    <a:pt x="168770" y="220980"/>
                    <a:pt x="154482" y="159068"/>
                    <a:pt x="129717" y="112395"/>
                  </a:cubicBezTo>
                  <a:cubicBezTo>
                    <a:pt x="116382" y="87630"/>
                    <a:pt x="61137" y="3810"/>
                    <a:pt x="5892" y="10478"/>
                  </a:cubicBezTo>
                  <a:cubicBezTo>
                    <a:pt x="-7443" y="72390"/>
                    <a:pt x="5892" y="272415"/>
                    <a:pt x="6845" y="295275"/>
                  </a:cubicBezTo>
                  <a:cubicBezTo>
                    <a:pt x="59232" y="302895"/>
                    <a:pt x="228777" y="351473"/>
                    <a:pt x="294500" y="352425"/>
                  </a:cubicBezTo>
                  <a:cubicBezTo>
                    <a:pt x="313550" y="356235"/>
                    <a:pt x="478332" y="338138"/>
                    <a:pt x="487857" y="322898"/>
                  </a:cubicBezTo>
                  <a:cubicBezTo>
                    <a:pt x="544055" y="334328"/>
                    <a:pt x="591680" y="362903"/>
                    <a:pt x="663117" y="358140"/>
                  </a:cubicBezTo>
                  <a:cubicBezTo>
                    <a:pt x="752652" y="352425"/>
                    <a:pt x="865047" y="320993"/>
                    <a:pt x="886955" y="306705"/>
                  </a:cubicBezTo>
                  <a:cubicBezTo>
                    <a:pt x="831710" y="280035"/>
                    <a:pt x="777417" y="313373"/>
                    <a:pt x="731697" y="319088"/>
                  </a:cubicBezTo>
                  <a:close/>
                </a:path>
              </a:pathLst>
            </a:custGeom>
            <a:solidFill>
              <a:srgbClr val="6D69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 name="Google Shape;44;p2"/>
            <p:cNvSpPr/>
            <p:nvPr/>
          </p:nvSpPr>
          <p:spPr>
            <a:xfrm>
              <a:off x="7543" y="6066190"/>
              <a:ext cx="444817" cy="456233"/>
            </a:xfrm>
            <a:custGeom>
              <a:avLst/>
              <a:gdLst/>
              <a:ahLst/>
              <a:cxnLst/>
              <a:rect l="l" t="t" r="r" b="b"/>
              <a:pathLst>
                <a:path w="444817" h="456233" extrusionOk="0">
                  <a:moveTo>
                    <a:pt x="395288" y="97141"/>
                  </a:moveTo>
                  <a:cubicBezTo>
                    <a:pt x="377190" y="79996"/>
                    <a:pt x="350520" y="68566"/>
                    <a:pt x="329565" y="52374"/>
                  </a:cubicBezTo>
                  <a:cubicBezTo>
                    <a:pt x="287655" y="19989"/>
                    <a:pt x="245745" y="-12396"/>
                    <a:pt x="215265" y="4749"/>
                  </a:cubicBezTo>
                  <a:cubicBezTo>
                    <a:pt x="169545" y="31419"/>
                    <a:pt x="44768" y="127621"/>
                    <a:pt x="27622" y="148576"/>
                  </a:cubicBezTo>
                  <a:cubicBezTo>
                    <a:pt x="20002" y="158101"/>
                    <a:pt x="4763" y="185724"/>
                    <a:pt x="0" y="201916"/>
                  </a:cubicBezTo>
                  <a:cubicBezTo>
                    <a:pt x="6667" y="200011"/>
                    <a:pt x="20955" y="198106"/>
                    <a:pt x="26670" y="200011"/>
                  </a:cubicBezTo>
                  <a:cubicBezTo>
                    <a:pt x="54293" y="208584"/>
                    <a:pt x="69533" y="229539"/>
                    <a:pt x="85725" y="255256"/>
                  </a:cubicBezTo>
                  <a:cubicBezTo>
                    <a:pt x="103823" y="283831"/>
                    <a:pt x="102870" y="311454"/>
                    <a:pt x="105727" y="342886"/>
                  </a:cubicBezTo>
                  <a:cubicBezTo>
                    <a:pt x="106680" y="352411"/>
                    <a:pt x="110490" y="360031"/>
                    <a:pt x="112395" y="369556"/>
                  </a:cubicBezTo>
                  <a:cubicBezTo>
                    <a:pt x="121920" y="408609"/>
                    <a:pt x="146685" y="420991"/>
                    <a:pt x="166687" y="456234"/>
                  </a:cubicBezTo>
                  <a:cubicBezTo>
                    <a:pt x="165735" y="439089"/>
                    <a:pt x="160020" y="410514"/>
                    <a:pt x="141923" y="391464"/>
                  </a:cubicBezTo>
                  <a:cubicBezTo>
                    <a:pt x="132398" y="381939"/>
                    <a:pt x="136208" y="345744"/>
                    <a:pt x="140970" y="330504"/>
                  </a:cubicBezTo>
                  <a:cubicBezTo>
                    <a:pt x="145733" y="315264"/>
                    <a:pt x="152400" y="300976"/>
                    <a:pt x="145733" y="284784"/>
                  </a:cubicBezTo>
                  <a:cubicBezTo>
                    <a:pt x="137160" y="261924"/>
                    <a:pt x="109537" y="247636"/>
                    <a:pt x="97155" y="226681"/>
                  </a:cubicBezTo>
                  <a:cubicBezTo>
                    <a:pt x="80963" y="200011"/>
                    <a:pt x="75248" y="168579"/>
                    <a:pt x="91440" y="139051"/>
                  </a:cubicBezTo>
                  <a:cubicBezTo>
                    <a:pt x="96202" y="130479"/>
                    <a:pt x="102870" y="123811"/>
                    <a:pt x="109537" y="117144"/>
                  </a:cubicBezTo>
                  <a:cubicBezTo>
                    <a:pt x="127635" y="102856"/>
                    <a:pt x="145733" y="88569"/>
                    <a:pt x="163830" y="74281"/>
                  </a:cubicBezTo>
                  <a:cubicBezTo>
                    <a:pt x="185737" y="56184"/>
                    <a:pt x="206693" y="36181"/>
                    <a:pt x="235268" y="31419"/>
                  </a:cubicBezTo>
                  <a:cubicBezTo>
                    <a:pt x="247650" y="29514"/>
                    <a:pt x="259080" y="31419"/>
                    <a:pt x="270510" y="34276"/>
                  </a:cubicBezTo>
                  <a:cubicBezTo>
                    <a:pt x="297180" y="45706"/>
                    <a:pt x="322898" y="65709"/>
                    <a:pt x="342900" y="78091"/>
                  </a:cubicBezTo>
                  <a:cubicBezTo>
                    <a:pt x="360998" y="89521"/>
                    <a:pt x="377190" y="98094"/>
                    <a:pt x="391478" y="113334"/>
                  </a:cubicBezTo>
                  <a:cubicBezTo>
                    <a:pt x="406718" y="129526"/>
                    <a:pt x="423863" y="152386"/>
                    <a:pt x="444818" y="166674"/>
                  </a:cubicBezTo>
                  <a:cubicBezTo>
                    <a:pt x="426720" y="140956"/>
                    <a:pt x="414338" y="115239"/>
                    <a:pt x="395288" y="97141"/>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 name="Google Shape;45;p2"/>
            <p:cNvSpPr/>
            <p:nvPr/>
          </p:nvSpPr>
          <p:spPr>
            <a:xfrm>
              <a:off x="359825" y="6248965"/>
              <a:ext cx="389714" cy="350611"/>
            </a:xfrm>
            <a:custGeom>
              <a:avLst/>
              <a:gdLst/>
              <a:ahLst/>
              <a:cxnLst/>
              <a:rect l="l" t="t" r="r" b="b"/>
              <a:pathLst>
                <a:path w="389714" h="350611" extrusionOk="0">
                  <a:moveTo>
                    <a:pt x="323040" y="77244"/>
                  </a:moveTo>
                  <a:cubicBezTo>
                    <a:pt x="300180" y="45812"/>
                    <a:pt x="256365" y="2949"/>
                    <a:pt x="219218" y="92"/>
                  </a:cubicBezTo>
                  <a:cubicBezTo>
                    <a:pt x="203977" y="-861"/>
                    <a:pt x="189690" y="5807"/>
                    <a:pt x="174450" y="10569"/>
                  </a:cubicBezTo>
                  <a:cubicBezTo>
                    <a:pt x="133492" y="23904"/>
                    <a:pt x="72533" y="58194"/>
                    <a:pt x="41100" y="81054"/>
                  </a:cubicBezTo>
                  <a:cubicBezTo>
                    <a:pt x="12525" y="102962"/>
                    <a:pt x="-4620" y="124869"/>
                    <a:pt x="1095" y="163922"/>
                  </a:cubicBezTo>
                  <a:cubicBezTo>
                    <a:pt x="11572" y="146777"/>
                    <a:pt x="42053" y="151539"/>
                    <a:pt x="39195" y="174399"/>
                  </a:cubicBezTo>
                  <a:cubicBezTo>
                    <a:pt x="32528" y="226787"/>
                    <a:pt x="40147" y="305844"/>
                    <a:pt x="67770" y="350612"/>
                  </a:cubicBezTo>
                  <a:cubicBezTo>
                    <a:pt x="79200" y="299177"/>
                    <a:pt x="53483" y="266792"/>
                    <a:pt x="58245" y="223929"/>
                  </a:cubicBezTo>
                  <a:cubicBezTo>
                    <a:pt x="61103" y="196307"/>
                    <a:pt x="66817" y="160112"/>
                    <a:pt x="78248" y="134394"/>
                  </a:cubicBezTo>
                  <a:cubicBezTo>
                    <a:pt x="90630" y="103914"/>
                    <a:pt x="113490" y="95342"/>
                    <a:pt x="138255" y="80102"/>
                  </a:cubicBezTo>
                  <a:cubicBezTo>
                    <a:pt x="154448" y="70577"/>
                    <a:pt x="170640" y="58194"/>
                    <a:pt x="187785" y="51527"/>
                  </a:cubicBezTo>
                  <a:cubicBezTo>
                    <a:pt x="232552" y="33429"/>
                    <a:pt x="267795" y="48669"/>
                    <a:pt x="302085" y="77244"/>
                  </a:cubicBezTo>
                  <a:cubicBezTo>
                    <a:pt x="335423" y="105819"/>
                    <a:pt x="360187" y="140109"/>
                    <a:pt x="389715" y="172494"/>
                  </a:cubicBezTo>
                  <a:cubicBezTo>
                    <a:pt x="384000" y="136299"/>
                    <a:pt x="345900" y="108677"/>
                    <a:pt x="323040" y="77244"/>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 name="Google Shape;46;p2"/>
            <p:cNvSpPr/>
            <p:nvPr/>
          </p:nvSpPr>
          <p:spPr>
            <a:xfrm>
              <a:off x="546658" y="6472894"/>
              <a:ext cx="307559" cy="274319"/>
            </a:xfrm>
            <a:custGeom>
              <a:avLst/>
              <a:gdLst/>
              <a:ahLst/>
              <a:cxnLst/>
              <a:rect l="l" t="t" r="r" b="b"/>
              <a:pathLst>
                <a:path w="307559" h="274319" extrusionOk="0">
                  <a:moveTo>
                    <a:pt x="299085" y="54293"/>
                  </a:moveTo>
                  <a:cubicBezTo>
                    <a:pt x="268605" y="42863"/>
                    <a:pt x="245745" y="38100"/>
                    <a:pt x="232410" y="0"/>
                  </a:cubicBezTo>
                  <a:cubicBezTo>
                    <a:pt x="234315" y="48577"/>
                    <a:pt x="223838" y="56197"/>
                    <a:pt x="213360" y="61913"/>
                  </a:cubicBezTo>
                  <a:cubicBezTo>
                    <a:pt x="187642" y="69532"/>
                    <a:pt x="134302" y="77152"/>
                    <a:pt x="115252" y="87630"/>
                  </a:cubicBezTo>
                  <a:cubicBezTo>
                    <a:pt x="93345" y="100013"/>
                    <a:pt x="100013" y="109538"/>
                    <a:pt x="94298" y="128588"/>
                  </a:cubicBezTo>
                  <a:cubicBezTo>
                    <a:pt x="86677" y="154305"/>
                    <a:pt x="65723" y="185738"/>
                    <a:pt x="41910" y="196215"/>
                  </a:cubicBezTo>
                  <a:cubicBezTo>
                    <a:pt x="15240" y="207645"/>
                    <a:pt x="0" y="234315"/>
                    <a:pt x="0" y="274320"/>
                  </a:cubicBezTo>
                  <a:cubicBezTo>
                    <a:pt x="11430" y="260033"/>
                    <a:pt x="35242" y="237172"/>
                    <a:pt x="65723" y="227647"/>
                  </a:cubicBezTo>
                  <a:cubicBezTo>
                    <a:pt x="97155" y="219075"/>
                    <a:pt x="128588" y="210503"/>
                    <a:pt x="149542" y="196215"/>
                  </a:cubicBezTo>
                  <a:cubicBezTo>
                    <a:pt x="170498" y="181927"/>
                    <a:pt x="195263" y="169545"/>
                    <a:pt x="202882" y="163830"/>
                  </a:cubicBezTo>
                  <a:cubicBezTo>
                    <a:pt x="232410" y="142875"/>
                    <a:pt x="217170" y="119063"/>
                    <a:pt x="220980" y="117157"/>
                  </a:cubicBezTo>
                  <a:cubicBezTo>
                    <a:pt x="247650" y="103822"/>
                    <a:pt x="270510" y="121920"/>
                    <a:pt x="282892" y="100013"/>
                  </a:cubicBezTo>
                  <a:cubicBezTo>
                    <a:pt x="288607" y="90488"/>
                    <a:pt x="301942" y="78105"/>
                    <a:pt x="306705" y="67627"/>
                  </a:cubicBezTo>
                  <a:cubicBezTo>
                    <a:pt x="309563" y="61913"/>
                    <a:pt x="304800" y="55245"/>
                    <a:pt x="299085" y="54293"/>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 name="Google Shape;47;p2"/>
            <p:cNvSpPr/>
            <p:nvPr/>
          </p:nvSpPr>
          <p:spPr>
            <a:xfrm>
              <a:off x="281862" y="6765312"/>
              <a:ext cx="168613" cy="142967"/>
            </a:xfrm>
            <a:custGeom>
              <a:avLst/>
              <a:gdLst/>
              <a:ahLst/>
              <a:cxnLst/>
              <a:rect l="l" t="t" r="r" b="b"/>
              <a:pathLst>
                <a:path w="168613" h="142967" extrusionOk="0">
                  <a:moveTo>
                    <a:pt x="122873" y="89535"/>
                  </a:moveTo>
                  <a:cubicBezTo>
                    <a:pt x="102870" y="86677"/>
                    <a:pt x="95250" y="85725"/>
                    <a:pt x="82868" y="69532"/>
                  </a:cubicBezTo>
                  <a:cubicBezTo>
                    <a:pt x="64770" y="47625"/>
                    <a:pt x="54293" y="24765"/>
                    <a:pt x="40005" y="0"/>
                  </a:cubicBezTo>
                  <a:cubicBezTo>
                    <a:pt x="45720" y="54292"/>
                    <a:pt x="58103" y="73342"/>
                    <a:pt x="61913" y="93345"/>
                  </a:cubicBezTo>
                  <a:cubicBezTo>
                    <a:pt x="53340" y="114300"/>
                    <a:pt x="16193" y="129540"/>
                    <a:pt x="0" y="142875"/>
                  </a:cubicBezTo>
                  <a:cubicBezTo>
                    <a:pt x="28575" y="143827"/>
                    <a:pt x="106680" y="137160"/>
                    <a:pt x="112395" y="134302"/>
                  </a:cubicBezTo>
                  <a:cubicBezTo>
                    <a:pt x="139065" y="121920"/>
                    <a:pt x="140018" y="122873"/>
                    <a:pt x="168593" y="120015"/>
                  </a:cubicBezTo>
                  <a:cubicBezTo>
                    <a:pt x="169545" y="92392"/>
                    <a:pt x="137160" y="91440"/>
                    <a:pt x="122873" y="89535"/>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 name="Google Shape;48;p2"/>
            <p:cNvSpPr/>
            <p:nvPr/>
          </p:nvSpPr>
          <p:spPr>
            <a:xfrm>
              <a:off x="-57227" y="6681491"/>
              <a:ext cx="154305" cy="204787"/>
            </a:xfrm>
            <a:custGeom>
              <a:avLst/>
              <a:gdLst/>
              <a:ahLst/>
              <a:cxnLst/>
              <a:rect l="l" t="t" r="r" b="b"/>
              <a:pathLst>
                <a:path w="154305" h="204787" extrusionOk="0">
                  <a:moveTo>
                    <a:pt x="154305" y="204788"/>
                  </a:moveTo>
                  <a:cubicBezTo>
                    <a:pt x="145733" y="183833"/>
                    <a:pt x="92393" y="160973"/>
                    <a:pt x="75248" y="148590"/>
                  </a:cubicBezTo>
                  <a:cubicBezTo>
                    <a:pt x="65723" y="141923"/>
                    <a:pt x="64770" y="116205"/>
                    <a:pt x="34290" y="111443"/>
                  </a:cubicBezTo>
                  <a:cubicBezTo>
                    <a:pt x="26670" y="77152"/>
                    <a:pt x="23813" y="16193"/>
                    <a:pt x="0" y="0"/>
                  </a:cubicBezTo>
                  <a:cubicBezTo>
                    <a:pt x="953" y="35243"/>
                    <a:pt x="2858" y="139065"/>
                    <a:pt x="6668" y="174308"/>
                  </a:cubicBezTo>
                  <a:cubicBezTo>
                    <a:pt x="29528" y="181927"/>
                    <a:pt x="106680" y="194310"/>
                    <a:pt x="154305" y="204788"/>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89"/>
                                        </p:tgtEl>
                                        <p:attrNameLst>
                                          <p:attrName>style.visibility</p:attrName>
                                        </p:attrNameLst>
                                      </p:cBhvr>
                                      <p:to>
                                        <p:strVal val="visible"/>
                                      </p:to>
                                    </p:set>
                                    <p:anim calcmode="lin" valueType="num">
                                      <p:cBhvr additive="base">
                                        <p:cTn id="7" dur="500" fill="hold"/>
                                        <p:tgtEl>
                                          <p:spTgt spid="2189"/>
                                        </p:tgtEl>
                                        <p:attrNameLst>
                                          <p:attrName>ppt_x</p:attrName>
                                        </p:attrNameLst>
                                      </p:cBhvr>
                                      <p:tavLst>
                                        <p:tav tm="0">
                                          <p:val>
                                            <p:strVal val="#ppt_x"/>
                                          </p:val>
                                        </p:tav>
                                        <p:tav tm="100000">
                                          <p:val>
                                            <p:strVal val="#ppt_x"/>
                                          </p:val>
                                        </p:tav>
                                      </p:tavLst>
                                    </p:anim>
                                    <p:anim calcmode="lin" valueType="num">
                                      <p:cBhvr additive="base">
                                        <p:cTn id="8" dur="500" fill="hold"/>
                                        <p:tgtEl>
                                          <p:spTgt spid="2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saluting soldier standing guard silhouette_5907837"/>
          <p:cNvPicPr>
            <a:picLocks noChangeAspect="1"/>
          </p:cNvPicPr>
          <p:nvPr/>
        </p:nvPicPr>
        <p:blipFill>
          <a:blip r:embed="rId2"/>
          <a:stretch>
            <a:fillRect/>
          </a:stretch>
        </p:blipFill>
        <p:spPr>
          <a:xfrm>
            <a:off x="1291590" y="20955"/>
            <a:ext cx="5307965" cy="4923155"/>
          </a:xfrm>
          <a:prstGeom prst="rect">
            <a:avLst/>
          </a:prstGeom>
        </p:spPr>
      </p:pic>
      <p:pic>
        <p:nvPicPr>
          <p:cNvPr id="5" name="Picture 4" descr="—Pngtree—explosion head boy sleeping illustration_4618050"/>
          <p:cNvPicPr>
            <a:picLocks noChangeAspect="1"/>
          </p:cNvPicPr>
          <p:nvPr/>
        </p:nvPicPr>
        <p:blipFill>
          <a:blip r:embed="rId3"/>
          <a:srcRect t="20185"/>
          <a:stretch>
            <a:fillRect/>
          </a:stretch>
        </p:blipFill>
        <p:spPr>
          <a:xfrm>
            <a:off x="5071745" y="0"/>
            <a:ext cx="4930140" cy="4803775"/>
          </a:xfrm>
          <a:prstGeom prst="rect">
            <a:avLst/>
          </a:prstGeom>
        </p:spPr>
      </p:pic>
      <p:sp>
        <p:nvSpPr>
          <p:cNvPr id="7" name="Right Arrow 6"/>
          <p:cNvSpPr/>
          <p:nvPr/>
        </p:nvSpPr>
        <p:spPr>
          <a:xfrm>
            <a:off x="4947285" y="1381125"/>
            <a:ext cx="1834515" cy="48069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4947285" y="2047875"/>
            <a:ext cx="1834515" cy="481330"/>
          </a:xfrm>
          <a:prstGeom prst="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414905" y="4943475"/>
            <a:ext cx="7800340" cy="1521460"/>
            <a:chOff x="3803" y="7785"/>
            <a:chExt cx="12284" cy="2396"/>
          </a:xfrm>
        </p:grpSpPr>
        <p:sp>
          <p:nvSpPr>
            <p:cNvPr id="9" name="Rounded Rectangle 8"/>
            <p:cNvSpPr/>
            <p:nvPr/>
          </p:nvSpPr>
          <p:spPr>
            <a:xfrm>
              <a:off x="3803" y="7785"/>
              <a:ext cx="12284" cy="23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9"/>
            <p:cNvSpPr txBox="1"/>
            <p:nvPr/>
          </p:nvSpPr>
          <p:spPr>
            <a:xfrm>
              <a:off x="4050" y="8135"/>
              <a:ext cx="12037" cy="1695"/>
            </a:xfrm>
            <a:prstGeom prst="rect">
              <a:avLst/>
            </a:prstGeom>
            <a:noFill/>
          </p:spPr>
          <p:txBody>
            <a:bodyPr wrap="square" rtlCol="0">
              <a:spAutoFit/>
            </a:bodyPr>
            <a:lstStyle/>
            <a:p>
              <a:r>
                <a:rPr lang="en-US" sz="3200" i="1">
                  <a:solidFill>
                    <a:schemeClr val="accent4">
                      <a:lumMod val="50000"/>
                    </a:schemeClr>
                  </a:solidFill>
                  <a:latin typeface="Times New Roman" panose="02020603050405020304" charset="0"/>
                  <a:cs typeface="Times New Roman" panose="02020603050405020304" charset="0"/>
                </a:rPr>
                <a:t>Ca ngợi những người chiến sĩ tận tụy, quên mình vì hạnh phúc và sự bình yên của trẻ thơ</a:t>
              </a:r>
            </a:p>
          </p:txBody>
        </p:sp>
      </p:gr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emph" presetSubtype="0" repeatCount="4000" fill="hold" grpId="1" nodeType="clickEffect">
                                  <p:stCondLst>
                                    <p:cond delay="0"/>
                                  </p:stCondLst>
                                  <p:childTnLst>
                                    <p:anim calcmode="discrete" valueType="str">
                                      <p:cBhvr>
                                        <p:cTn id="24" dur="500" fill="hold"/>
                                        <p:tgtEl>
                                          <p:spTgt spid="7"/>
                                        </p:tgtEl>
                                        <p:attrNameLst>
                                          <p:attrName>style.visibility</p:attrName>
                                        </p:attrNameLst>
                                      </p:cBhvr>
                                      <p:tavLst>
                                        <p:tav tm="0">
                                          <p:val>
                                            <p:strVal val="hidden"/>
                                          </p:val>
                                        </p:tav>
                                        <p:tav tm="50000">
                                          <p:val>
                                            <p:strVal val="visible"/>
                                          </p:val>
                                        </p:tav>
                                      </p:tavLst>
                                    </p:anim>
                                  </p:childTnLst>
                                </p:cTn>
                              </p:par>
                              <p:par>
                                <p:cTn id="25" presetID="35" presetClass="emph" presetSubtype="0" repeatCount="4000" fill="hold" grpId="1" nodeType="withEffect">
                                  <p:stCondLst>
                                    <p:cond delay="0"/>
                                  </p:stCondLst>
                                  <p:childTnLst>
                                    <p:anim calcmode="discrete" valueType="str">
                                      <p:cBhvr>
                                        <p:cTn id="26" dur="5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500"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9" name="Rounded Rectangle 8"/>
          <p:cNvSpPr/>
          <p:nvPr/>
        </p:nvSpPr>
        <p:spPr>
          <a:xfrm>
            <a:off x="2290445" y="67310"/>
            <a:ext cx="9662160" cy="211391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9" name="Google Shape;2189;p78"/>
          <p:cNvSpPr txBox="1">
            <a:spLocks noGrp="1"/>
          </p:cNvSpPr>
          <p:nvPr>
            <p:ph type="title"/>
          </p:nvPr>
        </p:nvSpPr>
        <p:spPr>
          <a:xfrm>
            <a:off x="2660015" y="123190"/>
            <a:ext cx="9091930" cy="2099945"/>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altLang="en-GB" b="1" i="1">
                <a:latin typeface="Times New Roman" panose="02020603050405020304" charset="0"/>
                <a:cs typeface="Times New Roman" panose="02020603050405020304" charset="0"/>
              </a:rPr>
              <a:t>3.Tình cảm và mong ước của người chiến sĩ đối với các cháu học sinh được thể hiện qua những từ ngữ và chi tiết nào?</a:t>
            </a:r>
          </a:p>
        </p:txBody>
      </p:sp>
      <p:sp>
        <p:nvSpPr>
          <p:cNvPr id="2280" name="Google Shape;2280;p78"/>
          <p:cNvSpPr/>
          <p:nvPr/>
        </p:nvSpPr>
        <p:spPr>
          <a:xfrm rot="540535" flipH="1">
            <a:off x="9801419" y="4926312"/>
            <a:ext cx="2766715" cy="2406665"/>
          </a:xfrm>
          <a:custGeom>
            <a:avLst/>
            <a:gdLst/>
            <a:ahLst/>
            <a:cxnLst/>
            <a:rect l="l" t="t" r="r" b="b"/>
            <a:pathLst>
              <a:path w="19518" h="16978" extrusionOk="0">
                <a:moveTo>
                  <a:pt x="5837" y="1"/>
                </a:moveTo>
                <a:cubicBezTo>
                  <a:pt x="5582" y="1"/>
                  <a:pt x="5334" y="166"/>
                  <a:pt x="5127" y="337"/>
                </a:cubicBezTo>
                <a:cubicBezTo>
                  <a:pt x="3771" y="1437"/>
                  <a:pt x="2679" y="2819"/>
                  <a:pt x="1920" y="4389"/>
                </a:cubicBezTo>
                <a:cubicBezTo>
                  <a:pt x="811" y="6709"/>
                  <a:pt x="0" y="9251"/>
                  <a:pt x="248" y="11801"/>
                </a:cubicBezTo>
                <a:cubicBezTo>
                  <a:pt x="376" y="13081"/>
                  <a:pt x="896" y="14505"/>
                  <a:pt x="2099" y="14932"/>
                </a:cubicBezTo>
                <a:cubicBezTo>
                  <a:pt x="2379" y="15031"/>
                  <a:pt x="2671" y="15065"/>
                  <a:pt x="2966" y="15065"/>
                </a:cubicBezTo>
                <a:cubicBezTo>
                  <a:pt x="3462" y="15065"/>
                  <a:pt x="3970" y="14968"/>
                  <a:pt x="4462" y="14915"/>
                </a:cubicBezTo>
                <a:cubicBezTo>
                  <a:pt x="4834" y="14872"/>
                  <a:pt x="5205" y="14852"/>
                  <a:pt x="5575" y="14852"/>
                </a:cubicBezTo>
                <a:cubicBezTo>
                  <a:pt x="9236" y="14852"/>
                  <a:pt x="12778" y="16777"/>
                  <a:pt x="16489" y="16970"/>
                </a:cubicBezTo>
                <a:cubicBezTo>
                  <a:pt x="16588" y="16975"/>
                  <a:pt x="16688" y="16978"/>
                  <a:pt x="16789" y="16978"/>
                </a:cubicBezTo>
                <a:cubicBezTo>
                  <a:pt x="17757" y="16978"/>
                  <a:pt x="18813" y="16737"/>
                  <a:pt x="19261" y="15896"/>
                </a:cubicBezTo>
                <a:cubicBezTo>
                  <a:pt x="19517" y="15409"/>
                  <a:pt x="19500" y="14829"/>
                  <a:pt x="19475" y="14283"/>
                </a:cubicBezTo>
                <a:cubicBezTo>
                  <a:pt x="19440" y="13806"/>
                  <a:pt x="19389" y="13302"/>
                  <a:pt x="19074" y="12953"/>
                </a:cubicBezTo>
                <a:cubicBezTo>
                  <a:pt x="18891" y="12761"/>
                  <a:pt x="18573" y="12628"/>
                  <a:pt x="18299" y="12628"/>
                </a:cubicBezTo>
                <a:cubicBezTo>
                  <a:pt x="18099" y="12628"/>
                  <a:pt x="17922" y="12698"/>
                  <a:pt x="17836" y="12866"/>
                </a:cubicBezTo>
                <a:lnTo>
                  <a:pt x="17836" y="12866"/>
                </a:lnTo>
                <a:cubicBezTo>
                  <a:pt x="18059" y="12354"/>
                  <a:pt x="17877" y="11760"/>
                  <a:pt x="17393" y="11469"/>
                </a:cubicBezTo>
                <a:cubicBezTo>
                  <a:pt x="17203" y="11365"/>
                  <a:pt x="16982" y="11310"/>
                  <a:pt x="16768" y="11310"/>
                </a:cubicBezTo>
                <a:cubicBezTo>
                  <a:pt x="16435" y="11310"/>
                  <a:pt x="16118" y="11442"/>
                  <a:pt x="15952" y="11733"/>
                </a:cubicBezTo>
                <a:cubicBezTo>
                  <a:pt x="16088" y="11281"/>
                  <a:pt x="16139" y="10812"/>
                  <a:pt x="16097" y="10343"/>
                </a:cubicBezTo>
                <a:cubicBezTo>
                  <a:pt x="16080" y="10129"/>
                  <a:pt x="16028" y="9882"/>
                  <a:pt x="15824" y="9788"/>
                </a:cubicBezTo>
                <a:cubicBezTo>
                  <a:pt x="15767" y="9760"/>
                  <a:pt x="15708" y="9748"/>
                  <a:pt x="15648" y="9748"/>
                </a:cubicBezTo>
                <a:cubicBezTo>
                  <a:pt x="15491" y="9748"/>
                  <a:pt x="15328" y="9830"/>
                  <a:pt x="15193" y="9916"/>
                </a:cubicBezTo>
                <a:cubicBezTo>
                  <a:pt x="14647" y="10264"/>
                  <a:pt x="14101" y="10575"/>
                  <a:pt x="13671" y="11040"/>
                </a:cubicBezTo>
                <a:lnTo>
                  <a:pt x="13671" y="11040"/>
                </a:lnTo>
                <a:cubicBezTo>
                  <a:pt x="13818" y="10812"/>
                  <a:pt x="13776" y="10475"/>
                  <a:pt x="13589" y="10266"/>
                </a:cubicBezTo>
                <a:cubicBezTo>
                  <a:pt x="13403" y="10059"/>
                  <a:pt x="13122" y="9965"/>
                  <a:pt x="12840" y="9965"/>
                </a:cubicBezTo>
                <a:cubicBezTo>
                  <a:pt x="12785" y="9965"/>
                  <a:pt x="12730" y="9969"/>
                  <a:pt x="12676" y="9976"/>
                </a:cubicBezTo>
                <a:cubicBezTo>
                  <a:pt x="12343" y="10018"/>
                  <a:pt x="11857" y="9959"/>
                  <a:pt x="11559" y="10104"/>
                </a:cubicBezTo>
                <a:cubicBezTo>
                  <a:pt x="12463" y="9660"/>
                  <a:pt x="13137" y="8858"/>
                  <a:pt x="13427" y="7894"/>
                </a:cubicBezTo>
                <a:cubicBezTo>
                  <a:pt x="13512" y="7587"/>
                  <a:pt x="13563" y="7246"/>
                  <a:pt x="13444" y="6948"/>
                </a:cubicBezTo>
                <a:cubicBezTo>
                  <a:pt x="13345" y="6693"/>
                  <a:pt x="13041" y="6544"/>
                  <a:pt x="12760" y="6544"/>
                </a:cubicBezTo>
                <a:cubicBezTo>
                  <a:pt x="12702" y="6544"/>
                  <a:pt x="12645" y="6551"/>
                  <a:pt x="12591" y="6564"/>
                </a:cubicBezTo>
                <a:cubicBezTo>
                  <a:pt x="12975" y="5992"/>
                  <a:pt x="13461" y="5497"/>
                  <a:pt x="13768" y="4883"/>
                </a:cubicBezTo>
                <a:cubicBezTo>
                  <a:pt x="14075" y="4278"/>
                  <a:pt x="14152" y="3467"/>
                  <a:pt x="13717" y="2947"/>
                </a:cubicBezTo>
                <a:cubicBezTo>
                  <a:pt x="13420" y="2599"/>
                  <a:pt x="12964" y="2457"/>
                  <a:pt x="12501" y="2457"/>
                </a:cubicBezTo>
                <a:cubicBezTo>
                  <a:pt x="12270" y="2457"/>
                  <a:pt x="12038" y="2492"/>
                  <a:pt x="11823" y="2555"/>
                </a:cubicBezTo>
                <a:cubicBezTo>
                  <a:pt x="11175" y="2742"/>
                  <a:pt x="10637" y="3049"/>
                  <a:pt x="9998" y="3297"/>
                </a:cubicBezTo>
                <a:cubicBezTo>
                  <a:pt x="10134" y="2973"/>
                  <a:pt x="10271" y="2631"/>
                  <a:pt x="10271" y="2282"/>
                </a:cubicBezTo>
                <a:cubicBezTo>
                  <a:pt x="10271" y="1932"/>
                  <a:pt x="10117" y="1548"/>
                  <a:pt x="9793" y="1395"/>
                </a:cubicBezTo>
                <a:cubicBezTo>
                  <a:pt x="9682" y="1343"/>
                  <a:pt x="9566" y="1322"/>
                  <a:pt x="9447" y="1322"/>
                </a:cubicBezTo>
                <a:cubicBezTo>
                  <a:pt x="9210" y="1322"/>
                  <a:pt x="8966" y="1406"/>
                  <a:pt x="8744" y="1497"/>
                </a:cubicBezTo>
                <a:cubicBezTo>
                  <a:pt x="7712" y="1906"/>
                  <a:pt x="6722" y="2324"/>
                  <a:pt x="5835" y="2990"/>
                </a:cubicBezTo>
                <a:cubicBezTo>
                  <a:pt x="6321" y="2410"/>
                  <a:pt x="6560" y="1659"/>
                  <a:pt x="6517" y="900"/>
                </a:cubicBezTo>
                <a:cubicBezTo>
                  <a:pt x="6492" y="541"/>
                  <a:pt x="6347" y="124"/>
                  <a:pt x="5989" y="21"/>
                </a:cubicBezTo>
                <a:cubicBezTo>
                  <a:pt x="5938" y="7"/>
                  <a:pt x="5887" y="1"/>
                  <a:pt x="583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11" name="Google Shape;32;p2"/>
          <p:cNvGrpSpPr/>
          <p:nvPr userDrawn="1"/>
        </p:nvGrpSpPr>
        <p:grpSpPr>
          <a:xfrm flipH="1">
            <a:off x="4860925" y="3690620"/>
            <a:ext cx="3348355" cy="3182620"/>
            <a:chOff x="-57404" y="6066190"/>
            <a:chExt cx="959352" cy="850146"/>
          </a:xfrm>
        </p:grpSpPr>
        <p:sp>
          <p:nvSpPr>
            <p:cNvPr id="2" name="Google Shape;33;p2"/>
            <p:cNvSpPr/>
            <p:nvPr/>
          </p:nvSpPr>
          <p:spPr>
            <a:xfrm>
              <a:off x="-50142" y="6252659"/>
              <a:ext cx="667285" cy="657432"/>
            </a:xfrm>
            <a:custGeom>
              <a:avLst/>
              <a:gdLst/>
              <a:ahLst/>
              <a:cxnLst/>
              <a:rect l="l" t="t" r="r" b="b"/>
              <a:pathLst>
                <a:path w="667285" h="657432" extrusionOk="0">
                  <a:moveTo>
                    <a:pt x="541556" y="505985"/>
                  </a:moveTo>
                  <a:cubicBezTo>
                    <a:pt x="511076" y="485030"/>
                    <a:pt x="502503" y="460265"/>
                    <a:pt x="499646" y="425022"/>
                  </a:cubicBezTo>
                  <a:cubicBezTo>
                    <a:pt x="496788" y="389780"/>
                    <a:pt x="467261" y="330725"/>
                    <a:pt x="464403" y="295482"/>
                  </a:cubicBezTo>
                  <a:cubicBezTo>
                    <a:pt x="457736" y="223092"/>
                    <a:pt x="464403" y="157370"/>
                    <a:pt x="481548" y="105935"/>
                  </a:cubicBezTo>
                  <a:cubicBezTo>
                    <a:pt x="460593" y="96410"/>
                    <a:pt x="448211" y="85932"/>
                    <a:pt x="426303" y="105935"/>
                  </a:cubicBezTo>
                  <a:cubicBezTo>
                    <a:pt x="399633" y="129747"/>
                    <a:pt x="421541" y="182135"/>
                    <a:pt x="399633" y="237380"/>
                  </a:cubicBezTo>
                  <a:cubicBezTo>
                    <a:pt x="381536" y="283100"/>
                    <a:pt x="353913" y="328820"/>
                    <a:pt x="370106" y="391685"/>
                  </a:cubicBezTo>
                  <a:cubicBezTo>
                    <a:pt x="379631" y="428832"/>
                    <a:pt x="369153" y="468837"/>
                    <a:pt x="386298" y="517415"/>
                  </a:cubicBezTo>
                  <a:cubicBezTo>
                    <a:pt x="325338" y="500270"/>
                    <a:pt x="317718" y="467885"/>
                    <a:pt x="292001" y="411687"/>
                  </a:cubicBezTo>
                  <a:cubicBezTo>
                    <a:pt x="276761" y="379302"/>
                    <a:pt x="265331" y="345965"/>
                    <a:pt x="250091" y="313580"/>
                  </a:cubicBezTo>
                  <a:cubicBezTo>
                    <a:pt x="234851" y="281195"/>
                    <a:pt x="214848" y="254525"/>
                    <a:pt x="194846" y="225950"/>
                  </a:cubicBezTo>
                  <a:cubicBezTo>
                    <a:pt x="171986" y="191660"/>
                    <a:pt x="173891" y="159275"/>
                    <a:pt x="174843" y="119270"/>
                  </a:cubicBezTo>
                  <a:cubicBezTo>
                    <a:pt x="174843" y="93552"/>
                    <a:pt x="136743" y="37355"/>
                    <a:pt x="118646" y="17352"/>
                  </a:cubicBezTo>
                  <a:cubicBezTo>
                    <a:pt x="99596" y="-3603"/>
                    <a:pt x="81498" y="-2650"/>
                    <a:pt x="63401" y="4970"/>
                  </a:cubicBezTo>
                  <a:cubicBezTo>
                    <a:pt x="60543" y="11637"/>
                    <a:pt x="56733" y="17352"/>
                    <a:pt x="54828" y="24020"/>
                  </a:cubicBezTo>
                  <a:cubicBezTo>
                    <a:pt x="42446" y="58310"/>
                    <a:pt x="38636" y="95457"/>
                    <a:pt x="36731" y="132605"/>
                  </a:cubicBezTo>
                  <a:cubicBezTo>
                    <a:pt x="30063" y="154512"/>
                    <a:pt x="9108" y="223092"/>
                    <a:pt x="5298" y="243095"/>
                  </a:cubicBezTo>
                  <a:cubicBezTo>
                    <a:pt x="-6132" y="302150"/>
                    <a:pt x="4346" y="464075"/>
                    <a:pt x="5298" y="597425"/>
                  </a:cubicBezTo>
                  <a:cubicBezTo>
                    <a:pt x="90071" y="615522"/>
                    <a:pt x="198656" y="644097"/>
                    <a:pt x="285333" y="653622"/>
                  </a:cubicBezTo>
                  <a:cubicBezTo>
                    <a:pt x="336768" y="659337"/>
                    <a:pt x="468213" y="626000"/>
                    <a:pt x="476786" y="622190"/>
                  </a:cubicBezTo>
                  <a:cubicBezTo>
                    <a:pt x="532031" y="625047"/>
                    <a:pt x="566321" y="645050"/>
                    <a:pt x="598706" y="653622"/>
                  </a:cubicBezTo>
                  <a:cubicBezTo>
                    <a:pt x="613946" y="657432"/>
                    <a:pt x="638711" y="658385"/>
                    <a:pt x="667286" y="656480"/>
                  </a:cubicBezTo>
                  <a:cubicBezTo>
                    <a:pt x="663476" y="635525"/>
                    <a:pt x="658713" y="615522"/>
                    <a:pt x="649188" y="596472"/>
                  </a:cubicBezTo>
                  <a:cubicBezTo>
                    <a:pt x="624423" y="548847"/>
                    <a:pt x="582513" y="533607"/>
                    <a:pt x="541556" y="50598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 name="Google Shape;34;p2"/>
            <p:cNvGrpSpPr/>
            <p:nvPr/>
          </p:nvGrpSpPr>
          <p:grpSpPr>
            <a:xfrm>
              <a:off x="23831" y="6082457"/>
              <a:ext cx="878117" cy="822880"/>
              <a:chOff x="23831" y="6082457"/>
              <a:chExt cx="878117" cy="822880"/>
            </a:xfrm>
          </p:grpSpPr>
          <p:grpSp>
            <p:nvGrpSpPr>
              <p:cNvPr id="4" name="Google Shape;35;p2"/>
              <p:cNvGrpSpPr/>
              <p:nvPr/>
            </p:nvGrpSpPr>
            <p:grpSpPr>
              <a:xfrm>
                <a:off x="510471" y="6536712"/>
                <a:ext cx="391477" cy="368625"/>
                <a:chOff x="510471" y="6536712"/>
                <a:chExt cx="391477" cy="368625"/>
              </a:xfrm>
            </p:grpSpPr>
            <p:sp>
              <p:nvSpPr>
                <p:cNvPr id="5" name="Google Shape;36;p2"/>
                <p:cNvSpPr/>
                <p:nvPr/>
              </p:nvSpPr>
              <p:spPr>
                <a:xfrm>
                  <a:off x="510471" y="6665076"/>
                  <a:ext cx="391477" cy="240261"/>
                </a:xfrm>
                <a:custGeom>
                  <a:avLst/>
                  <a:gdLst/>
                  <a:ahLst/>
                  <a:cxnLst/>
                  <a:rect l="l" t="t" r="r" b="b"/>
                  <a:pathLst>
                    <a:path w="391477" h="240261" extrusionOk="0">
                      <a:moveTo>
                        <a:pt x="340042" y="6899"/>
                      </a:moveTo>
                      <a:cubicBezTo>
                        <a:pt x="315278" y="12614"/>
                        <a:pt x="294323" y="-4531"/>
                        <a:pt x="277178" y="1184"/>
                      </a:cubicBezTo>
                      <a:cubicBezTo>
                        <a:pt x="261938" y="5946"/>
                        <a:pt x="248602" y="24996"/>
                        <a:pt x="236220" y="33569"/>
                      </a:cubicBezTo>
                      <a:cubicBezTo>
                        <a:pt x="208598" y="51666"/>
                        <a:pt x="204788" y="39284"/>
                        <a:pt x="175260" y="44999"/>
                      </a:cubicBezTo>
                      <a:cubicBezTo>
                        <a:pt x="141923" y="51666"/>
                        <a:pt x="91440" y="60239"/>
                        <a:pt x="62865" y="52619"/>
                      </a:cubicBezTo>
                      <a:cubicBezTo>
                        <a:pt x="59055" y="55476"/>
                        <a:pt x="55245" y="57381"/>
                        <a:pt x="52388" y="59286"/>
                      </a:cubicBezTo>
                      <a:cubicBezTo>
                        <a:pt x="41910" y="65001"/>
                        <a:pt x="24765" y="90719"/>
                        <a:pt x="13335" y="96434"/>
                      </a:cubicBezTo>
                      <a:cubicBezTo>
                        <a:pt x="8573" y="99291"/>
                        <a:pt x="3810" y="101196"/>
                        <a:pt x="0" y="103101"/>
                      </a:cubicBezTo>
                      <a:cubicBezTo>
                        <a:pt x="33338" y="123104"/>
                        <a:pt x="65723" y="141201"/>
                        <a:pt x="84773" y="180254"/>
                      </a:cubicBezTo>
                      <a:cubicBezTo>
                        <a:pt x="94298" y="199304"/>
                        <a:pt x="99060" y="220259"/>
                        <a:pt x="102870" y="240261"/>
                      </a:cubicBezTo>
                      <a:cubicBezTo>
                        <a:pt x="198120" y="234546"/>
                        <a:pt x="366713" y="191684"/>
                        <a:pt x="391478" y="151679"/>
                      </a:cubicBezTo>
                      <a:cubicBezTo>
                        <a:pt x="390525" y="99291"/>
                        <a:pt x="382905" y="52619"/>
                        <a:pt x="370523" y="231"/>
                      </a:cubicBezTo>
                      <a:cubicBezTo>
                        <a:pt x="367665" y="231"/>
                        <a:pt x="340995" y="5946"/>
                        <a:pt x="340042" y="6899"/>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 name="Google Shape;37;p2"/>
                <p:cNvSpPr/>
                <p:nvPr/>
              </p:nvSpPr>
              <p:spPr>
                <a:xfrm>
                  <a:off x="575233" y="6536712"/>
                  <a:ext cx="306704" cy="187013"/>
                </a:xfrm>
                <a:custGeom>
                  <a:avLst/>
                  <a:gdLst/>
                  <a:ahLst/>
                  <a:cxnLst/>
                  <a:rect l="l" t="t" r="r" b="b"/>
                  <a:pathLst>
                    <a:path w="306704" h="187013" extrusionOk="0">
                      <a:moveTo>
                        <a:pt x="113348" y="177165"/>
                      </a:moveTo>
                      <a:cubicBezTo>
                        <a:pt x="142875" y="171450"/>
                        <a:pt x="146685" y="183832"/>
                        <a:pt x="174307" y="165735"/>
                      </a:cubicBezTo>
                      <a:cubicBezTo>
                        <a:pt x="186690" y="157163"/>
                        <a:pt x="200025" y="139065"/>
                        <a:pt x="215265" y="133350"/>
                      </a:cubicBezTo>
                      <a:cubicBezTo>
                        <a:pt x="233363" y="127635"/>
                        <a:pt x="253365" y="144780"/>
                        <a:pt x="278130" y="139065"/>
                      </a:cubicBezTo>
                      <a:cubicBezTo>
                        <a:pt x="279082" y="139065"/>
                        <a:pt x="305753" y="133350"/>
                        <a:pt x="306705" y="132397"/>
                      </a:cubicBezTo>
                      <a:cubicBezTo>
                        <a:pt x="295275" y="87630"/>
                        <a:pt x="289560" y="45720"/>
                        <a:pt x="278130" y="0"/>
                      </a:cubicBezTo>
                      <a:cubicBezTo>
                        <a:pt x="257175" y="11430"/>
                        <a:pt x="192405" y="27622"/>
                        <a:pt x="176213" y="44767"/>
                      </a:cubicBezTo>
                      <a:cubicBezTo>
                        <a:pt x="132398" y="93345"/>
                        <a:pt x="149542" y="117157"/>
                        <a:pt x="60007" y="138113"/>
                      </a:cubicBezTo>
                      <a:cubicBezTo>
                        <a:pt x="49530" y="140970"/>
                        <a:pt x="22860" y="167640"/>
                        <a:pt x="0" y="183832"/>
                      </a:cubicBezTo>
                      <a:cubicBezTo>
                        <a:pt x="29527" y="191452"/>
                        <a:pt x="80010" y="183832"/>
                        <a:pt x="113348" y="17716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 name="Google Shape;38;p2"/>
              <p:cNvSpPr/>
              <p:nvPr/>
            </p:nvSpPr>
            <p:spPr>
              <a:xfrm>
                <a:off x="410761" y="6262239"/>
                <a:ext cx="401644" cy="509740"/>
              </a:xfrm>
              <a:custGeom>
                <a:avLst/>
                <a:gdLst/>
                <a:ahLst/>
                <a:cxnLst/>
                <a:rect l="l" t="t" r="r" b="b"/>
                <a:pathLst>
                  <a:path w="401644" h="509740" extrusionOk="0">
                    <a:moveTo>
                      <a:pt x="154947" y="465925"/>
                    </a:moveTo>
                    <a:cubicBezTo>
                      <a:pt x="180664" y="450685"/>
                      <a:pt x="213049" y="415443"/>
                      <a:pt x="225432" y="412585"/>
                    </a:cubicBezTo>
                    <a:cubicBezTo>
                      <a:pt x="315919" y="391630"/>
                      <a:pt x="297822" y="367818"/>
                      <a:pt x="341637" y="319240"/>
                    </a:cubicBezTo>
                    <a:cubicBezTo>
                      <a:pt x="356877" y="302095"/>
                      <a:pt x="380689" y="290665"/>
                      <a:pt x="401644" y="279235"/>
                    </a:cubicBezTo>
                    <a:cubicBezTo>
                      <a:pt x="366402" y="197320"/>
                      <a:pt x="318777" y="121120"/>
                      <a:pt x="262579" y="56350"/>
                    </a:cubicBezTo>
                    <a:cubicBezTo>
                      <a:pt x="240672" y="31585"/>
                      <a:pt x="216859" y="2058"/>
                      <a:pt x="181617" y="153"/>
                    </a:cubicBezTo>
                    <a:cubicBezTo>
                      <a:pt x="150184" y="-1752"/>
                      <a:pt x="115894" y="14440"/>
                      <a:pt x="87319" y="32538"/>
                    </a:cubicBezTo>
                    <a:cubicBezTo>
                      <a:pt x="58744" y="54445"/>
                      <a:pt x="33027" y="78258"/>
                      <a:pt x="19692" y="96355"/>
                    </a:cubicBezTo>
                    <a:cubicBezTo>
                      <a:pt x="2547" y="147790"/>
                      <a:pt x="-4121" y="213513"/>
                      <a:pt x="2547" y="285903"/>
                    </a:cubicBezTo>
                    <a:cubicBezTo>
                      <a:pt x="6357" y="321145"/>
                      <a:pt x="34932" y="380200"/>
                      <a:pt x="37789" y="415443"/>
                    </a:cubicBezTo>
                    <a:cubicBezTo>
                      <a:pt x="40647" y="450685"/>
                      <a:pt x="49219" y="475450"/>
                      <a:pt x="79699" y="496405"/>
                    </a:cubicBezTo>
                    <a:cubicBezTo>
                      <a:pt x="86367" y="501168"/>
                      <a:pt x="93987" y="504978"/>
                      <a:pt x="100654" y="509740"/>
                    </a:cubicBezTo>
                    <a:cubicBezTo>
                      <a:pt x="105417" y="507835"/>
                      <a:pt x="110179" y="505930"/>
                      <a:pt x="113989" y="503073"/>
                    </a:cubicBezTo>
                    <a:cubicBezTo>
                      <a:pt x="127324" y="497358"/>
                      <a:pt x="144469" y="472593"/>
                      <a:pt x="154947" y="465925"/>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8" name="Google Shape;39;p2"/>
              <p:cNvGrpSpPr/>
              <p:nvPr/>
            </p:nvGrpSpPr>
            <p:grpSpPr>
              <a:xfrm>
                <a:off x="23831" y="6082457"/>
                <a:ext cx="474249" cy="688569"/>
                <a:chOff x="23831" y="6082457"/>
                <a:chExt cx="474249" cy="688569"/>
              </a:xfrm>
            </p:grpSpPr>
            <p:sp>
              <p:nvSpPr>
                <p:cNvPr id="17" name="Google Shape;40;p2"/>
                <p:cNvSpPr/>
                <p:nvPr/>
              </p:nvSpPr>
              <p:spPr>
                <a:xfrm>
                  <a:off x="154228" y="6174761"/>
                  <a:ext cx="343852" cy="596265"/>
                </a:xfrm>
                <a:custGeom>
                  <a:avLst/>
                  <a:gdLst/>
                  <a:ahLst/>
                  <a:cxnLst/>
                  <a:rect l="l" t="t" r="r" b="b"/>
                  <a:pathLst>
                    <a:path w="343852" h="596265" extrusionOk="0">
                      <a:moveTo>
                        <a:pt x="340995" y="122873"/>
                      </a:moveTo>
                      <a:cubicBezTo>
                        <a:pt x="330518" y="95250"/>
                        <a:pt x="306705" y="69533"/>
                        <a:pt x="289560" y="48578"/>
                      </a:cubicBezTo>
                      <a:cubicBezTo>
                        <a:pt x="275272" y="31433"/>
                        <a:pt x="260033" y="15240"/>
                        <a:pt x="244793" y="0"/>
                      </a:cubicBezTo>
                      <a:cubicBezTo>
                        <a:pt x="227647" y="123825"/>
                        <a:pt x="104775" y="270510"/>
                        <a:pt x="0" y="319088"/>
                      </a:cubicBezTo>
                      <a:cubicBezTo>
                        <a:pt x="16192" y="342900"/>
                        <a:pt x="32385" y="365760"/>
                        <a:pt x="44767" y="392430"/>
                      </a:cubicBezTo>
                      <a:cubicBezTo>
                        <a:pt x="60007" y="424815"/>
                        <a:pt x="71438" y="458153"/>
                        <a:pt x="86677" y="490538"/>
                      </a:cubicBezTo>
                      <a:cubicBezTo>
                        <a:pt x="112395" y="545783"/>
                        <a:pt x="120015" y="579120"/>
                        <a:pt x="180975" y="596265"/>
                      </a:cubicBezTo>
                      <a:cubicBezTo>
                        <a:pt x="163830" y="547688"/>
                        <a:pt x="174308" y="508635"/>
                        <a:pt x="164783" y="470535"/>
                      </a:cubicBezTo>
                      <a:cubicBezTo>
                        <a:pt x="148590" y="407670"/>
                        <a:pt x="176213" y="361950"/>
                        <a:pt x="194310" y="316230"/>
                      </a:cubicBezTo>
                      <a:cubicBezTo>
                        <a:pt x="216218" y="260033"/>
                        <a:pt x="194310" y="208598"/>
                        <a:pt x="220980" y="184785"/>
                      </a:cubicBezTo>
                      <a:cubicBezTo>
                        <a:pt x="242888" y="164783"/>
                        <a:pt x="255270" y="175260"/>
                        <a:pt x="276225" y="184785"/>
                      </a:cubicBezTo>
                      <a:cubicBezTo>
                        <a:pt x="289560" y="166688"/>
                        <a:pt x="315278" y="142875"/>
                        <a:pt x="343853" y="120968"/>
                      </a:cubicBezTo>
                      <a:cubicBezTo>
                        <a:pt x="343853" y="120968"/>
                        <a:pt x="341947" y="121920"/>
                        <a:pt x="340995" y="122873"/>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41;p2"/>
                <p:cNvSpPr/>
                <p:nvPr/>
              </p:nvSpPr>
              <p:spPr>
                <a:xfrm>
                  <a:off x="23831" y="6082457"/>
                  <a:ext cx="384810" cy="423748"/>
                </a:xfrm>
                <a:custGeom>
                  <a:avLst/>
                  <a:gdLst/>
                  <a:ahLst/>
                  <a:cxnLst/>
                  <a:rect l="l" t="t" r="r" b="b"/>
                  <a:pathLst>
                    <a:path w="384810" h="423748" extrusionOk="0">
                      <a:moveTo>
                        <a:pt x="384810" y="103708"/>
                      </a:moveTo>
                      <a:cubicBezTo>
                        <a:pt x="364808" y="84658"/>
                        <a:pt x="344805" y="66561"/>
                        <a:pt x="322898" y="50368"/>
                      </a:cubicBezTo>
                      <a:cubicBezTo>
                        <a:pt x="294323" y="28461"/>
                        <a:pt x="251460" y="-12497"/>
                        <a:pt x="213360" y="3696"/>
                      </a:cubicBezTo>
                      <a:cubicBezTo>
                        <a:pt x="189548" y="13221"/>
                        <a:pt x="167640" y="35128"/>
                        <a:pt x="147638" y="49416"/>
                      </a:cubicBezTo>
                      <a:cubicBezTo>
                        <a:pt x="123825" y="66561"/>
                        <a:pt x="99060" y="83706"/>
                        <a:pt x="75248" y="102756"/>
                      </a:cubicBezTo>
                      <a:cubicBezTo>
                        <a:pt x="44768" y="126568"/>
                        <a:pt x="17145" y="153238"/>
                        <a:pt x="0" y="187528"/>
                      </a:cubicBezTo>
                      <a:cubicBezTo>
                        <a:pt x="18097" y="179908"/>
                        <a:pt x="35243" y="178956"/>
                        <a:pt x="55245" y="199911"/>
                      </a:cubicBezTo>
                      <a:cubicBezTo>
                        <a:pt x="73343" y="219913"/>
                        <a:pt x="111443" y="276111"/>
                        <a:pt x="111443" y="301828"/>
                      </a:cubicBezTo>
                      <a:cubicBezTo>
                        <a:pt x="111443" y="340881"/>
                        <a:pt x="108585" y="374218"/>
                        <a:pt x="131445" y="408508"/>
                      </a:cubicBezTo>
                      <a:cubicBezTo>
                        <a:pt x="135255" y="413271"/>
                        <a:pt x="138113" y="418033"/>
                        <a:pt x="141923" y="423748"/>
                      </a:cubicBezTo>
                      <a:cubicBezTo>
                        <a:pt x="243840" y="374218"/>
                        <a:pt x="366713" y="226581"/>
                        <a:pt x="384810" y="103708"/>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19" name="Google Shape;42;p2"/>
            <p:cNvSpPr/>
            <p:nvPr/>
          </p:nvSpPr>
          <p:spPr>
            <a:xfrm>
              <a:off x="451408" y="6303349"/>
              <a:ext cx="220979" cy="43815"/>
            </a:xfrm>
            <a:custGeom>
              <a:avLst/>
              <a:gdLst/>
              <a:ahLst/>
              <a:cxnLst/>
              <a:rect l="l" t="t" r="r" b="b"/>
              <a:pathLst>
                <a:path w="220979" h="43815" extrusionOk="0">
                  <a:moveTo>
                    <a:pt x="10477" y="41910"/>
                  </a:moveTo>
                  <a:cubicBezTo>
                    <a:pt x="6667" y="41910"/>
                    <a:pt x="3810" y="42863"/>
                    <a:pt x="0" y="43815"/>
                  </a:cubicBezTo>
                  <a:cubicBezTo>
                    <a:pt x="20002" y="27622"/>
                    <a:pt x="41910" y="12383"/>
                    <a:pt x="63817" y="953"/>
                  </a:cubicBezTo>
                  <a:cubicBezTo>
                    <a:pt x="63817" y="953"/>
                    <a:pt x="64770" y="953"/>
                    <a:pt x="64770" y="0"/>
                  </a:cubicBezTo>
                  <a:cubicBezTo>
                    <a:pt x="67627" y="0"/>
                    <a:pt x="70485" y="0"/>
                    <a:pt x="73342" y="0"/>
                  </a:cubicBezTo>
                  <a:cubicBezTo>
                    <a:pt x="49530" y="9525"/>
                    <a:pt x="28575" y="23813"/>
                    <a:pt x="10477" y="41910"/>
                  </a:cubicBezTo>
                  <a:close/>
                  <a:moveTo>
                    <a:pt x="188595" y="10478"/>
                  </a:moveTo>
                  <a:cubicBezTo>
                    <a:pt x="199073" y="15240"/>
                    <a:pt x="208598" y="20955"/>
                    <a:pt x="217170" y="29528"/>
                  </a:cubicBezTo>
                  <a:cubicBezTo>
                    <a:pt x="218123" y="30480"/>
                    <a:pt x="220027" y="32385"/>
                    <a:pt x="220980" y="33338"/>
                  </a:cubicBezTo>
                  <a:cubicBezTo>
                    <a:pt x="210502" y="24765"/>
                    <a:pt x="200025" y="17145"/>
                    <a:pt x="188595" y="10478"/>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 name="Google Shape;43;p2"/>
            <p:cNvSpPr/>
            <p:nvPr/>
          </p:nvSpPr>
          <p:spPr>
            <a:xfrm>
              <a:off x="-57404" y="6557666"/>
              <a:ext cx="886954" cy="358670"/>
            </a:xfrm>
            <a:custGeom>
              <a:avLst/>
              <a:gdLst/>
              <a:ahLst/>
              <a:cxnLst/>
              <a:rect l="l" t="t" r="r" b="b"/>
              <a:pathLst>
                <a:path w="886954" h="358670" extrusionOk="0">
                  <a:moveTo>
                    <a:pt x="731697" y="319088"/>
                  </a:moveTo>
                  <a:cubicBezTo>
                    <a:pt x="706932" y="315278"/>
                    <a:pt x="655497" y="287655"/>
                    <a:pt x="651687" y="280988"/>
                  </a:cubicBezTo>
                  <a:cubicBezTo>
                    <a:pt x="640257" y="261938"/>
                    <a:pt x="618350" y="228600"/>
                    <a:pt x="569772" y="214313"/>
                  </a:cubicBezTo>
                  <a:cubicBezTo>
                    <a:pt x="569772" y="244793"/>
                    <a:pt x="612635" y="262890"/>
                    <a:pt x="620255" y="269558"/>
                  </a:cubicBezTo>
                  <a:cubicBezTo>
                    <a:pt x="624065" y="273368"/>
                    <a:pt x="623112" y="295275"/>
                    <a:pt x="611682" y="299085"/>
                  </a:cubicBezTo>
                  <a:cubicBezTo>
                    <a:pt x="599300" y="302895"/>
                    <a:pt x="575487" y="288608"/>
                    <a:pt x="565962" y="281940"/>
                  </a:cubicBezTo>
                  <a:cubicBezTo>
                    <a:pt x="534530" y="259080"/>
                    <a:pt x="509765" y="267653"/>
                    <a:pt x="480237" y="244793"/>
                  </a:cubicBezTo>
                  <a:cubicBezTo>
                    <a:pt x="468807" y="236220"/>
                    <a:pt x="475475" y="200977"/>
                    <a:pt x="438327" y="170498"/>
                  </a:cubicBezTo>
                  <a:cubicBezTo>
                    <a:pt x="406895" y="143827"/>
                    <a:pt x="388797" y="80963"/>
                    <a:pt x="379272" y="0"/>
                  </a:cubicBezTo>
                  <a:cubicBezTo>
                    <a:pt x="357365" y="60008"/>
                    <a:pt x="369747" y="146685"/>
                    <a:pt x="383082" y="246698"/>
                  </a:cubicBezTo>
                  <a:cubicBezTo>
                    <a:pt x="361175" y="266700"/>
                    <a:pt x="357365" y="309563"/>
                    <a:pt x="343077" y="336233"/>
                  </a:cubicBezTo>
                  <a:cubicBezTo>
                    <a:pt x="335457" y="315278"/>
                    <a:pt x="321170" y="296228"/>
                    <a:pt x="307835" y="282893"/>
                  </a:cubicBezTo>
                  <a:cubicBezTo>
                    <a:pt x="281165" y="256223"/>
                    <a:pt x="254495" y="252413"/>
                    <a:pt x="221157" y="240030"/>
                  </a:cubicBezTo>
                  <a:cubicBezTo>
                    <a:pt x="168770" y="220980"/>
                    <a:pt x="154482" y="159068"/>
                    <a:pt x="129717" y="112395"/>
                  </a:cubicBezTo>
                  <a:cubicBezTo>
                    <a:pt x="116382" y="87630"/>
                    <a:pt x="61137" y="3810"/>
                    <a:pt x="5892" y="10478"/>
                  </a:cubicBezTo>
                  <a:cubicBezTo>
                    <a:pt x="-7443" y="72390"/>
                    <a:pt x="5892" y="272415"/>
                    <a:pt x="6845" y="295275"/>
                  </a:cubicBezTo>
                  <a:cubicBezTo>
                    <a:pt x="59232" y="302895"/>
                    <a:pt x="228777" y="351473"/>
                    <a:pt x="294500" y="352425"/>
                  </a:cubicBezTo>
                  <a:cubicBezTo>
                    <a:pt x="313550" y="356235"/>
                    <a:pt x="478332" y="338138"/>
                    <a:pt x="487857" y="322898"/>
                  </a:cubicBezTo>
                  <a:cubicBezTo>
                    <a:pt x="544055" y="334328"/>
                    <a:pt x="591680" y="362903"/>
                    <a:pt x="663117" y="358140"/>
                  </a:cubicBezTo>
                  <a:cubicBezTo>
                    <a:pt x="752652" y="352425"/>
                    <a:pt x="865047" y="320993"/>
                    <a:pt x="886955" y="306705"/>
                  </a:cubicBezTo>
                  <a:cubicBezTo>
                    <a:pt x="831710" y="280035"/>
                    <a:pt x="777417" y="313373"/>
                    <a:pt x="731697" y="319088"/>
                  </a:cubicBezTo>
                  <a:close/>
                </a:path>
              </a:pathLst>
            </a:custGeom>
            <a:solidFill>
              <a:srgbClr val="6D69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 name="Google Shape;44;p2"/>
            <p:cNvSpPr/>
            <p:nvPr/>
          </p:nvSpPr>
          <p:spPr>
            <a:xfrm>
              <a:off x="7543" y="6066190"/>
              <a:ext cx="444817" cy="456233"/>
            </a:xfrm>
            <a:custGeom>
              <a:avLst/>
              <a:gdLst/>
              <a:ahLst/>
              <a:cxnLst/>
              <a:rect l="l" t="t" r="r" b="b"/>
              <a:pathLst>
                <a:path w="444817" h="456233" extrusionOk="0">
                  <a:moveTo>
                    <a:pt x="395288" y="97141"/>
                  </a:moveTo>
                  <a:cubicBezTo>
                    <a:pt x="377190" y="79996"/>
                    <a:pt x="350520" y="68566"/>
                    <a:pt x="329565" y="52374"/>
                  </a:cubicBezTo>
                  <a:cubicBezTo>
                    <a:pt x="287655" y="19989"/>
                    <a:pt x="245745" y="-12396"/>
                    <a:pt x="215265" y="4749"/>
                  </a:cubicBezTo>
                  <a:cubicBezTo>
                    <a:pt x="169545" y="31419"/>
                    <a:pt x="44768" y="127621"/>
                    <a:pt x="27622" y="148576"/>
                  </a:cubicBezTo>
                  <a:cubicBezTo>
                    <a:pt x="20002" y="158101"/>
                    <a:pt x="4763" y="185724"/>
                    <a:pt x="0" y="201916"/>
                  </a:cubicBezTo>
                  <a:cubicBezTo>
                    <a:pt x="6667" y="200011"/>
                    <a:pt x="20955" y="198106"/>
                    <a:pt x="26670" y="200011"/>
                  </a:cubicBezTo>
                  <a:cubicBezTo>
                    <a:pt x="54293" y="208584"/>
                    <a:pt x="69533" y="229539"/>
                    <a:pt x="85725" y="255256"/>
                  </a:cubicBezTo>
                  <a:cubicBezTo>
                    <a:pt x="103823" y="283831"/>
                    <a:pt x="102870" y="311454"/>
                    <a:pt x="105727" y="342886"/>
                  </a:cubicBezTo>
                  <a:cubicBezTo>
                    <a:pt x="106680" y="352411"/>
                    <a:pt x="110490" y="360031"/>
                    <a:pt x="112395" y="369556"/>
                  </a:cubicBezTo>
                  <a:cubicBezTo>
                    <a:pt x="121920" y="408609"/>
                    <a:pt x="146685" y="420991"/>
                    <a:pt x="166687" y="456234"/>
                  </a:cubicBezTo>
                  <a:cubicBezTo>
                    <a:pt x="165735" y="439089"/>
                    <a:pt x="160020" y="410514"/>
                    <a:pt x="141923" y="391464"/>
                  </a:cubicBezTo>
                  <a:cubicBezTo>
                    <a:pt x="132398" y="381939"/>
                    <a:pt x="136208" y="345744"/>
                    <a:pt x="140970" y="330504"/>
                  </a:cubicBezTo>
                  <a:cubicBezTo>
                    <a:pt x="145733" y="315264"/>
                    <a:pt x="152400" y="300976"/>
                    <a:pt x="145733" y="284784"/>
                  </a:cubicBezTo>
                  <a:cubicBezTo>
                    <a:pt x="137160" y="261924"/>
                    <a:pt x="109537" y="247636"/>
                    <a:pt x="97155" y="226681"/>
                  </a:cubicBezTo>
                  <a:cubicBezTo>
                    <a:pt x="80963" y="200011"/>
                    <a:pt x="75248" y="168579"/>
                    <a:pt x="91440" y="139051"/>
                  </a:cubicBezTo>
                  <a:cubicBezTo>
                    <a:pt x="96202" y="130479"/>
                    <a:pt x="102870" y="123811"/>
                    <a:pt x="109537" y="117144"/>
                  </a:cubicBezTo>
                  <a:cubicBezTo>
                    <a:pt x="127635" y="102856"/>
                    <a:pt x="145733" y="88569"/>
                    <a:pt x="163830" y="74281"/>
                  </a:cubicBezTo>
                  <a:cubicBezTo>
                    <a:pt x="185737" y="56184"/>
                    <a:pt x="206693" y="36181"/>
                    <a:pt x="235268" y="31419"/>
                  </a:cubicBezTo>
                  <a:cubicBezTo>
                    <a:pt x="247650" y="29514"/>
                    <a:pt x="259080" y="31419"/>
                    <a:pt x="270510" y="34276"/>
                  </a:cubicBezTo>
                  <a:cubicBezTo>
                    <a:pt x="297180" y="45706"/>
                    <a:pt x="322898" y="65709"/>
                    <a:pt x="342900" y="78091"/>
                  </a:cubicBezTo>
                  <a:cubicBezTo>
                    <a:pt x="360998" y="89521"/>
                    <a:pt x="377190" y="98094"/>
                    <a:pt x="391478" y="113334"/>
                  </a:cubicBezTo>
                  <a:cubicBezTo>
                    <a:pt x="406718" y="129526"/>
                    <a:pt x="423863" y="152386"/>
                    <a:pt x="444818" y="166674"/>
                  </a:cubicBezTo>
                  <a:cubicBezTo>
                    <a:pt x="426720" y="140956"/>
                    <a:pt x="414338" y="115239"/>
                    <a:pt x="395288" y="97141"/>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 name="Google Shape;45;p2"/>
            <p:cNvSpPr/>
            <p:nvPr/>
          </p:nvSpPr>
          <p:spPr>
            <a:xfrm>
              <a:off x="359825" y="6248965"/>
              <a:ext cx="389714" cy="350611"/>
            </a:xfrm>
            <a:custGeom>
              <a:avLst/>
              <a:gdLst/>
              <a:ahLst/>
              <a:cxnLst/>
              <a:rect l="l" t="t" r="r" b="b"/>
              <a:pathLst>
                <a:path w="389714" h="350611" extrusionOk="0">
                  <a:moveTo>
                    <a:pt x="323040" y="77244"/>
                  </a:moveTo>
                  <a:cubicBezTo>
                    <a:pt x="300180" y="45812"/>
                    <a:pt x="256365" y="2949"/>
                    <a:pt x="219218" y="92"/>
                  </a:cubicBezTo>
                  <a:cubicBezTo>
                    <a:pt x="203977" y="-861"/>
                    <a:pt x="189690" y="5807"/>
                    <a:pt x="174450" y="10569"/>
                  </a:cubicBezTo>
                  <a:cubicBezTo>
                    <a:pt x="133492" y="23904"/>
                    <a:pt x="72533" y="58194"/>
                    <a:pt x="41100" y="81054"/>
                  </a:cubicBezTo>
                  <a:cubicBezTo>
                    <a:pt x="12525" y="102962"/>
                    <a:pt x="-4620" y="124869"/>
                    <a:pt x="1095" y="163922"/>
                  </a:cubicBezTo>
                  <a:cubicBezTo>
                    <a:pt x="11572" y="146777"/>
                    <a:pt x="42053" y="151539"/>
                    <a:pt x="39195" y="174399"/>
                  </a:cubicBezTo>
                  <a:cubicBezTo>
                    <a:pt x="32528" y="226787"/>
                    <a:pt x="40147" y="305844"/>
                    <a:pt x="67770" y="350612"/>
                  </a:cubicBezTo>
                  <a:cubicBezTo>
                    <a:pt x="79200" y="299177"/>
                    <a:pt x="53483" y="266792"/>
                    <a:pt x="58245" y="223929"/>
                  </a:cubicBezTo>
                  <a:cubicBezTo>
                    <a:pt x="61103" y="196307"/>
                    <a:pt x="66817" y="160112"/>
                    <a:pt x="78248" y="134394"/>
                  </a:cubicBezTo>
                  <a:cubicBezTo>
                    <a:pt x="90630" y="103914"/>
                    <a:pt x="113490" y="95342"/>
                    <a:pt x="138255" y="80102"/>
                  </a:cubicBezTo>
                  <a:cubicBezTo>
                    <a:pt x="154448" y="70577"/>
                    <a:pt x="170640" y="58194"/>
                    <a:pt x="187785" y="51527"/>
                  </a:cubicBezTo>
                  <a:cubicBezTo>
                    <a:pt x="232552" y="33429"/>
                    <a:pt x="267795" y="48669"/>
                    <a:pt x="302085" y="77244"/>
                  </a:cubicBezTo>
                  <a:cubicBezTo>
                    <a:pt x="335423" y="105819"/>
                    <a:pt x="360187" y="140109"/>
                    <a:pt x="389715" y="172494"/>
                  </a:cubicBezTo>
                  <a:cubicBezTo>
                    <a:pt x="384000" y="136299"/>
                    <a:pt x="345900" y="108677"/>
                    <a:pt x="323040" y="77244"/>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 name="Google Shape;46;p2"/>
            <p:cNvSpPr/>
            <p:nvPr/>
          </p:nvSpPr>
          <p:spPr>
            <a:xfrm>
              <a:off x="546658" y="6472894"/>
              <a:ext cx="307559" cy="274319"/>
            </a:xfrm>
            <a:custGeom>
              <a:avLst/>
              <a:gdLst/>
              <a:ahLst/>
              <a:cxnLst/>
              <a:rect l="l" t="t" r="r" b="b"/>
              <a:pathLst>
                <a:path w="307559" h="274319" extrusionOk="0">
                  <a:moveTo>
                    <a:pt x="299085" y="54293"/>
                  </a:moveTo>
                  <a:cubicBezTo>
                    <a:pt x="268605" y="42863"/>
                    <a:pt x="245745" y="38100"/>
                    <a:pt x="232410" y="0"/>
                  </a:cubicBezTo>
                  <a:cubicBezTo>
                    <a:pt x="234315" y="48577"/>
                    <a:pt x="223838" y="56197"/>
                    <a:pt x="213360" y="61913"/>
                  </a:cubicBezTo>
                  <a:cubicBezTo>
                    <a:pt x="187642" y="69532"/>
                    <a:pt x="134302" y="77152"/>
                    <a:pt x="115252" y="87630"/>
                  </a:cubicBezTo>
                  <a:cubicBezTo>
                    <a:pt x="93345" y="100013"/>
                    <a:pt x="100013" y="109538"/>
                    <a:pt x="94298" y="128588"/>
                  </a:cubicBezTo>
                  <a:cubicBezTo>
                    <a:pt x="86677" y="154305"/>
                    <a:pt x="65723" y="185738"/>
                    <a:pt x="41910" y="196215"/>
                  </a:cubicBezTo>
                  <a:cubicBezTo>
                    <a:pt x="15240" y="207645"/>
                    <a:pt x="0" y="234315"/>
                    <a:pt x="0" y="274320"/>
                  </a:cubicBezTo>
                  <a:cubicBezTo>
                    <a:pt x="11430" y="260033"/>
                    <a:pt x="35242" y="237172"/>
                    <a:pt x="65723" y="227647"/>
                  </a:cubicBezTo>
                  <a:cubicBezTo>
                    <a:pt x="97155" y="219075"/>
                    <a:pt x="128588" y="210503"/>
                    <a:pt x="149542" y="196215"/>
                  </a:cubicBezTo>
                  <a:cubicBezTo>
                    <a:pt x="170498" y="181927"/>
                    <a:pt x="195263" y="169545"/>
                    <a:pt x="202882" y="163830"/>
                  </a:cubicBezTo>
                  <a:cubicBezTo>
                    <a:pt x="232410" y="142875"/>
                    <a:pt x="217170" y="119063"/>
                    <a:pt x="220980" y="117157"/>
                  </a:cubicBezTo>
                  <a:cubicBezTo>
                    <a:pt x="247650" y="103822"/>
                    <a:pt x="270510" y="121920"/>
                    <a:pt x="282892" y="100013"/>
                  </a:cubicBezTo>
                  <a:cubicBezTo>
                    <a:pt x="288607" y="90488"/>
                    <a:pt x="301942" y="78105"/>
                    <a:pt x="306705" y="67627"/>
                  </a:cubicBezTo>
                  <a:cubicBezTo>
                    <a:pt x="309563" y="61913"/>
                    <a:pt x="304800" y="55245"/>
                    <a:pt x="299085" y="54293"/>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 name="Google Shape;47;p2"/>
            <p:cNvSpPr/>
            <p:nvPr/>
          </p:nvSpPr>
          <p:spPr>
            <a:xfrm>
              <a:off x="281862" y="6765312"/>
              <a:ext cx="168613" cy="142967"/>
            </a:xfrm>
            <a:custGeom>
              <a:avLst/>
              <a:gdLst/>
              <a:ahLst/>
              <a:cxnLst/>
              <a:rect l="l" t="t" r="r" b="b"/>
              <a:pathLst>
                <a:path w="168613" h="142967" extrusionOk="0">
                  <a:moveTo>
                    <a:pt x="122873" y="89535"/>
                  </a:moveTo>
                  <a:cubicBezTo>
                    <a:pt x="102870" y="86677"/>
                    <a:pt x="95250" y="85725"/>
                    <a:pt x="82868" y="69532"/>
                  </a:cubicBezTo>
                  <a:cubicBezTo>
                    <a:pt x="64770" y="47625"/>
                    <a:pt x="54293" y="24765"/>
                    <a:pt x="40005" y="0"/>
                  </a:cubicBezTo>
                  <a:cubicBezTo>
                    <a:pt x="45720" y="54292"/>
                    <a:pt x="58103" y="73342"/>
                    <a:pt x="61913" y="93345"/>
                  </a:cubicBezTo>
                  <a:cubicBezTo>
                    <a:pt x="53340" y="114300"/>
                    <a:pt x="16193" y="129540"/>
                    <a:pt x="0" y="142875"/>
                  </a:cubicBezTo>
                  <a:cubicBezTo>
                    <a:pt x="28575" y="143827"/>
                    <a:pt x="106680" y="137160"/>
                    <a:pt x="112395" y="134302"/>
                  </a:cubicBezTo>
                  <a:cubicBezTo>
                    <a:pt x="139065" y="121920"/>
                    <a:pt x="140018" y="122873"/>
                    <a:pt x="168593" y="120015"/>
                  </a:cubicBezTo>
                  <a:cubicBezTo>
                    <a:pt x="169545" y="92392"/>
                    <a:pt x="137160" y="91440"/>
                    <a:pt x="122873" y="89535"/>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 name="Google Shape;48;p2"/>
            <p:cNvSpPr/>
            <p:nvPr/>
          </p:nvSpPr>
          <p:spPr>
            <a:xfrm>
              <a:off x="-57227" y="6681491"/>
              <a:ext cx="154305" cy="204787"/>
            </a:xfrm>
            <a:custGeom>
              <a:avLst/>
              <a:gdLst/>
              <a:ahLst/>
              <a:cxnLst/>
              <a:rect l="l" t="t" r="r" b="b"/>
              <a:pathLst>
                <a:path w="154305" h="204787" extrusionOk="0">
                  <a:moveTo>
                    <a:pt x="154305" y="204788"/>
                  </a:moveTo>
                  <a:cubicBezTo>
                    <a:pt x="145733" y="183833"/>
                    <a:pt x="92393" y="160973"/>
                    <a:pt x="75248" y="148590"/>
                  </a:cubicBezTo>
                  <a:cubicBezTo>
                    <a:pt x="65723" y="141923"/>
                    <a:pt x="64770" y="116205"/>
                    <a:pt x="34290" y="111443"/>
                  </a:cubicBezTo>
                  <a:cubicBezTo>
                    <a:pt x="26670" y="77152"/>
                    <a:pt x="23813" y="16193"/>
                    <a:pt x="0" y="0"/>
                  </a:cubicBezTo>
                  <a:cubicBezTo>
                    <a:pt x="953" y="35243"/>
                    <a:pt x="2858" y="139065"/>
                    <a:pt x="6668" y="174308"/>
                  </a:cubicBezTo>
                  <a:cubicBezTo>
                    <a:pt x="29528" y="181927"/>
                    <a:pt x="106680" y="194310"/>
                    <a:pt x="154305" y="204788"/>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 name="Google Shape;32;p2"/>
          <p:cNvGrpSpPr/>
          <p:nvPr userDrawn="1"/>
        </p:nvGrpSpPr>
        <p:grpSpPr>
          <a:xfrm flipH="1">
            <a:off x="7875270" y="5613400"/>
            <a:ext cx="1421765" cy="1259840"/>
            <a:chOff x="-57404" y="6066190"/>
            <a:chExt cx="959352" cy="850146"/>
          </a:xfrm>
        </p:grpSpPr>
        <p:sp>
          <p:nvSpPr>
            <p:cNvPr id="33" name="Google Shape;33;p2"/>
            <p:cNvSpPr/>
            <p:nvPr/>
          </p:nvSpPr>
          <p:spPr>
            <a:xfrm>
              <a:off x="-50142" y="6252659"/>
              <a:ext cx="667285" cy="657432"/>
            </a:xfrm>
            <a:custGeom>
              <a:avLst/>
              <a:gdLst/>
              <a:ahLst/>
              <a:cxnLst/>
              <a:rect l="l" t="t" r="r" b="b"/>
              <a:pathLst>
                <a:path w="667285" h="657432" extrusionOk="0">
                  <a:moveTo>
                    <a:pt x="541556" y="505985"/>
                  </a:moveTo>
                  <a:cubicBezTo>
                    <a:pt x="511076" y="485030"/>
                    <a:pt x="502503" y="460265"/>
                    <a:pt x="499646" y="425022"/>
                  </a:cubicBezTo>
                  <a:cubicBezTo>
                    <a:pt x="496788" y="389780"/>
                    <a:pt x="467261" y="330725"/>
                    <a:pt x="464403" y="295482"/>
                  </a:cubicBezTo>
                  <a:cubicBezTo>
                    <a:pt x="457736" y="223092"/>
                    <a:pt x="464403" y="157370"/>
                    <a:pt x="481548" y="105935"/>
                  </a:cubicBezTo>
                  <a:cubicBezTo>
                    <a:pt x="460593" y="96410"/>
                    <a:pt x="448211" y="85932"/>
                    <a:pt x="426303" y="105935"/>
                  </a:cubicBezTo>
                  <a:cubicBezTo>
                    <a:pt x="399633" y="129747"/>
                    <a:pt x="421541" y="182135"/>
                    <a:pt x="399633" y="237380"/>
                  </a:cubicBezTo>
                  <a:cubicBezTo>
                    <a:pt x="381536" y="283100"/>
                    <a:pt x="353913" y="328820"/>
                    <a:pt x="370106" y="391685"/>
                  </a:cubicBezTo>
                  <a:cubicBezTo>
                    <a:pt x="379631" y="428832"/>
                    <a:pt x="369153" y="468837"/>
                    <a:pt x="386298" y="517415"/>
                  </a:cubicBezTo>
                  <a:cubicBezTo>
                    <a:pt x="325338" y="500270"/>
                    <a:pt x="317718" y="467885"/>
                    <a:pt x="292001" y="411687"/>
                  </a:cubicBezTo>
                  <a:cubicBezTo>
                    <a:pt x="276761" y="379302"/>
                    <a:pt x="265331" y="345965"/>
                    <a:pt x="250091" y="313580"/>
                  </a:cubicBezTo>
                  <a:cubicBezTo>
                    <a:pt x="234851" y="281195"/>
                    <a:pt x="214848" y="254525"/>
                    <a:pt x="194846" y="225950"/>
                  </a:cubicBezTo>
                  <a:cubicBezTo>
                    <a:pt x="171986" y="191660"/>
                    <a:pt x="173891" y="159275"/>
                    <a:pt x="174843" y="119270"/>
                  </a:cubicBezTo>
                  <a:cubicBezTo>
                    <a:pt x="174843" y="93552"/>
                    <a:pt x="136743" y="37355"/>
                    <a:pt x="118646" y="17352"/>
                  </a:cubicBezTo>
                  <a:cubicBezTo>
                    <a:pt x="99596" y="-3603"/>
                    <a:pt x="81498" y="-2650"/>
                    <a:pt x="63401" y="4970"/>
                  </a:cubicBezTo>
                  <a:cubicBezTo>
                    <a:pt x="60543" y="11637"/>
                    <a:pt x="56733" y="17352"/>
                    <a:pt x="54828" y="24020"/>
                  </a:cubicBezTo>
                  <a:cubicBezTo>
                    <a:pt x="42446" y="58310"/>
                    <a:pt x="38636" y="95457"/>
                    <a:pt x="36731" y="132605"/>
                  </a:cubicBezTo>
                  <a:cubicBezTo>
                    <a:pt x="30063" y="154512"/>
                    <a:pt x="9108" y="223092"/>
                    <a:pt x="5298" y="243095"/>
                  </a:cubicBezTo>
                  <a:cubicBezTo>
                    <a:pt x="-6132" y="302150"/>
                    <a:pt x="4346" y="464075"/>
                    <a:pt x="5298" y="597425"/>
                  </a:cubicBezTo>
                  <a:cubicBezTo>
                    <a:pt x="90071" y="615522"/>
                    <a:pt x="198656" y="644097"/>
                    <a:pt x="285333" y="653622"/>
                  </a:cubicBezTo>
                  <a:cubicBezTo>
                    <a:pt x="336768" y="659337"/>
                    <a:pt x="468213" y="626000"/>
                    <a:pt x="476786" y="622190"/>
                  </a:cubicBezTo>
                  <a:cubicBezTo>
                    <a:pt x="532031" y="625047"/>
                    <a:pt x="566321" y="645050"/>
                    <a:pt x="598706" y="653622"/>
                  </a:cubicBezTo>
                  <a:cubicBezTo>
                    <a:pt x="613946" y="657432"/>
                    <a:pt x="638711" y="658385"/>
                    <a:pt x="667286" y="656480"/>
                  </a:cubicBezTo>
                  <a:cubicBezTo>
                    <a:pt x="663476" y="635525"/>
                    <a:pt x="658713" y="615522"/>
                    <a:pt x="649188" y="596472"/>
                  </a:cubicBezTo>
                  <a:cubicBezTo>
                    <a:pt x="624423" y="548847"/>
                    <a:pt x="582513" y="533607"/>
                    <a:pt x="541556" y="50598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4" name="Google Shape;34;p2"/>
            <p:cNvGrpSpPr/>
            <p:nvPr/>
          </p:nvGrpSpPr>
          <p:grpSpPr>
            <a:xfrm>
              <a:off x="23831" y="6082457"/>
              <a:ext cx="878117" cy="822880"/>
              <a:chOff x="23831" y="6082457"/>
              <a:chExt cx="878117" cy="822880"/>
            </a:xfrm>
          </p:grpSpPr>
          <p:grpSp>
            <p:nvGrpSpPr>
              <p:cNvPr id="35" name="Google Shape;35;p2"/>
              <p:cNvGrpSpPr/>
              <p:nvPr/>
            </p:nvGrpSpPr>
            <p:grpSpPr>
              <a:xfrm>
                <a:off x="510471" y="6536712"/>
                <a:ext cx="391477" cy="368625"/>
                <a:chOff x="510471" y="6536712"/>
                <a:chExt cx="391477" cy="368625"/>
              </a:xfrm>
            </p:grpSpPr>
            <p:sp>
              <p:nvSpPr>
                <p:cNvPr id="36" name="Google Shape;36;p2"/>
                <p:cNvSpPr/>
                <p:nvPr/>
              </p:nvSpPr>
              <p:spPr>
                <a:xfrm>
                  <a:off x="510471" y="6665076"/>
                  <a:ext cx="391477" cy="240261"/>
                </a:xfrm>
                <a:custGeom>
                  <a:avLst/>
                  <a:gdLst/>
                  <a:ahLst/>
                  <a:cxnLst/>
                  <a:rect l="l" t="t" r="r" b="b"/>
                  <a:pathLst>
                    <a:path w="391477" h="240261" extrusionOk="0">
                      <a:moveTo>
                        <a:pt x="340042" y="6899"/>
                      </a:moveTo>
                      <a:cubicBezTo>
                        <a:pt x="315278" y="12614"/>
                        <a:pt x="294323" y="-4531"/>
                        <a:pt x="277178" y="1184"/>
                      </a:cubicBezTo>
                      <a:cubicBezTo>
                        <a:pt x="261938" y="5946"/>
                        <a:pt x="248602" y="24996"/>
                        <a:pt x="236220" y="33569"/>
                      </a:cubicBezTo>
                      <a:cubicBezTo>
                        <a:pt x="208598" y="51666"/>
                        <a:pt x="204788" y="39284"/>
                        <a:pt x="175260" y="44999"/>
                      </a:cubicBezTo>
                      <a:cubicBezTo>
                        <a:pt x="141923" y="51666"/>
                        <a:pt x="91440" y="60239"/>
                        <a:pt x="62865" y="52619"/>
                      </a:cubicBezTo>
                      <a:cubicBezTo>
                        <a:pt x="59055" y="55476"/>
                        <a:pt x="55245" y="57381"/>
                        <a:pt x="52388" y="59286"/>
                      </a:cubicBezTo>
                      <a:cubicBezTo>
                        <a:pt x="41910" y="65001"/>
                        <a:pt x="24765" y="90719"/>
                        <a:pt x="13335" y="96434"/>
                      </a:cubicBezTo>
                      <a:cubicBezTo>
                        <a:pt x="8573" y="99291"/>
                        <a:pt x="3810" y="101196"/>
                        <a:pt x="0" y="103101"/>
                      </a:cubicBezTo>
                      <a:cubicBezTo>
                        <a:pt x="33338" y="123104"/>
                        <a:pt x="65723" y="141201"/>
                        <a:pt x="84773" y="180254"/>
                      </a:cubicBezTo>
                      <a:cubicBezTo>
                        <a:pt x="94298" y="199304"/>
                        <a:pt x="99060" y="220259"/>
                        <a:pt x="102870" y="240261"/>
                      </a:cubicBezTo>
                      <a:cubicBezTo>
                        <a:pt x="198120" y="234546"/>
                        <a:pt x="366713" y="191684"/>
                        <a:pt x="391478" y="151679"/>
                      </a:cubicBezTo>
                      <a:cubicBezTo>
                        <a:pt x="390525" y="99291"/>
                        <a:pt x="382905" y="52619"/>
                        <a:pt x="370523" y="231"/>
                      </a:cubicBezTo>
                      <a:cubicBezTo>
                        <a:pt x="367665" y="231"/>
                        <a:pt x="340995" y="5946"/>
                        <a:pt x="340042" y="6899"/>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 name="Google Shape;37;p2"/>
                <p:cNvSpPr/>
                <p:nvPr/>
              </p:nvSpPr>
              <p:spPr>
                <a:xfrm>
                  <a:off x="575233" y="6536712"/>
                  <a:ext cx="306704" cy="187013"/>
                </a:xfrm>
                <a:custGeom>
                  <a:avLst/>
                  <a:gdLst/>
                  <a:ahLst/>
                  <a:cxnLst/>
                  <a:rect l="l" t="t" r="r" b="b"/>
                  <a:pathLst>
                    <a:path w="306704" h="187013" extrusionOk="0">
                      <a:moveTo>
                        <a:pt x="113348" y="177165"/>
                      </a:moveTo>
                      <a:cubicBezTo>
                        <a:pt x="142875" y="171450"/>
                        <a:pt x="146685" y="183832"/>
                        <a:pt x="174307" y="165735"/>
                      </a:cubicBezTo>
                      <a:cubicBezTo>
                        <a:pt x="186690" y="157163"/>
                        <a:pt x="200025" y="139065"/>
                        <a:pt x="215265" y="133350"/>
                      </a:cubicBezTo>
                      <a:cubicBezTo>
                        <a:pt x="233363" y="127635"/>
                        <a:pt x="253365" y="144780"/>
                        <a:pt x="278130" y="139065"/>
                      </a:cubicBezTo>
                      <a:cubicBezTo>
                        <a:pt x="279082" y="139065"/>
                        <a:pt x="305753" y="133350"/>
                        <a:pt x="306705" y="132397"/>
                      </a:cubicBezTo>
                      <a:cubicBezTo>
                        <a:pt x="295275" y="87630"/>
                        <a:pt x="289560" y="45720"/>
                        <a:pt x="278130" y="0"/>
                      </a:cubicBezTo>
                      <a:cubicBezTo>
                        <a:pt x="257175" y="11430"/>
                        <a:pt x="192405" y="27622"/>
                        <a:pt x="176213" y="44767"/>
                      </a:cubicBezTo>
                      <a:cubicBezTo>
                        <a:pt x="132398" y="93345"/>
                        <a:pt x="149542" y="117157"/>
                        <a:pt x="60007" y="138113"/>
                      </a:cubicBezTo>
                      <a:cubicBezTo>
                        <a:pt x="49530" y="140970"/>
                        <a:pt x="22860" y="167640"/>
                        <a:pt x="0" y="183832"/>
                      </a:cubicBezTo>
                      <a:cubicBezTo>
                        <a:pt x="29527" y="191452"/>
                        <a:pt x="80010" y="183832"/>
                        <a:pt x="113348" y="177165"/>
                      </a:cubicBezTo>
                      <a:close/>
                    </a:path>
                  </a:pathLst>
                </a:custGeom>
                <a:solidFill>
                  <a:srgbClr val="87828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8" name="Google Shape;38;p2"/>
              <p:cNvSpPr/>
              <p:nvPr/>
            </p:nvSpPr>
            <p:spPr>
              <a:xfrm>
                <a:off x="410761" y="6262239"/>
                <a:ext cx="401644" cy="509740"/>
              </a:xfrm>
              <a:custGeom>
                <a:avLst/>
                <a:gdLst/>
                <a:ahLst/>
                <a:cxnLst/>
                <a:rect l="l" t="t" r="r" b="b"/>
                <a:pathLst>
                  <a:path w="401644" h="509740" extrusionOk="0">
                    <a:moveTo>
                      <a:pt x="154947" y="465925"/>
                    </a:moveTo>
                    <a:cubicBezTo>
                      <a:pt x="180664" y="450685"/>
                      <a:pt x="213049" y="415443"/>
                      <a:pt x="225432" y="412585"/>
                    </a:cubicBezTo>
                    <a:cubicBezTo>
                      <a:pt x="315919" y="391630"/>
                      <a:pt x="297822" y="367818"/>
                      <a:pt x="341637" y="319240"/>
                    </a:cubicBezTo>
                    <a:cubicBezTo>
                      <a:pt x="356877" y="302095"/>
                      <a:pt x="380689" y="290665"/>
                      <a:pt x="401644" y="279235"/>
                    </a:cubicBezTo>
                    <a:cubicBezTo>
                      <a:pt x="366402" y="197320"/>
                      <a:pt x="318777" y="121120"/>
                      <a:pt x="262579" y="56350"/>
                    </a:cubicBezTo>
                    <a:cubicBezTo>
                      <a:pt x="240672" y="31585"/>
                      <a:pt x="216859" y="2058"/>
                      <a:pt x="181617" y="153"/>
                    </a:cubicBezTo>
                    <a:cubicBezTo>
                      <a:pt x="150184" y="-1752"/>
                      <a:pt x="115894" y="14440"/>
                      <a:pt x="87319" y="32538"/>
                    </a:cubicBezTo>
                    <a:cubicBezTo>
                      <a:pt x="58744" y="54445"/>
                      <a:pt x="33027" y="78258"/>
                      <a:pt x="19692" y="96355"/>
                    </a:cubicBezTo>
                    <a:cubicBezTo>
                      <a:pt x="2547" y="147790"/>
                      <a:pt x="-4121" y="213513"/>
                      <a:pt x="2547" y="285903"/>
                    </a:cubicBezTo>
                    <a:cubicBezTo>
                      <a:pt x="6357" y="321145"/>
                      <a:pt x="34932" y="380200"/>
                      <a:pt x="37789" y="415443"/>
                    </a:cubicBezTo>
                    <a:cubicBezTo>
                      <a:pt x="40647" y="450685"/>
                      <a:pt x="49219" y="475450"/>
                      <a:pt x="79699" y="496405"/>
                    </a:cubicBezTo>
                    <a:cubicBezTo>
                      <a:pt x="86367" y="501168"/>
                      <a:pt x="93987" y="504978"/>
                      <a:pt x="100654" y="509740"/>
                    </a:cubicBezTo>
                    <a:cubicBezTo>
                      <a:pt x="105417" y="507835"/>
                      <a:pt x="110179" y="505930"/>
                      <a:pt x="113989" y="503073"/>
                    </a:cubicBezTo>
                    <a:cubicBezTo>
                      <a:pt x="127324" y="497358"/>
                      <a:pt x="144469" y="472593"/>
                      <a:pt x="154947" y="465925"/>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9" name="Google Shape;39;p2"/>
              <p:cNvGrpSpPr/>
              <p:nvPr/>
            </p:nvGrpSpPr>
            <p:grpSpPr>
              <a:xfrm>
                <a:off x="23831" y="6082457"/>
                <a:ext cx="474249" cy="688569"/>
                <a:chOff x="23831" y="6082457"/>
                <a:chExt cx="474249" cy="688569"/>
              </a:xfrm>
            </p:grpSpPr>
            <p:sp>
              <p:nvSpPr>
                <p:cNvPr id="40" name="Google Shape;40;p2"/>
                <p:cNvSpPr/>
                <p:nvPr/>
              </p:nvSpPr>
              <p:spPr>
                <a:xfrm>
                  <a:off x="154228" y="6174761"/>
                  <a:ext cx="343852" cy="596265"/>
                </a:xfrm>
                <a:custGeom>
                  <a:avLst/>
                  <a:gdLst/>
                  <a:ahLst/>
                  <a:cxnLst/>
                  <a:rect l="l" t="t" r="r" b="b"/>
                  <a:pathLst>
                    <a:path w="343852" h="596265" extrusionOk="0">
                      <a:moveTo>
                        <a:pt x="340995" y="122873"/>
                      </a:moveTo>
                      <a:cubicBezTo>
                        <a:pt x="330518" y="95250"/>
                        <a:pt x="306705" y="69533"/>
                        <a:pt x="289560" y="48578"/>
                      </a:cubicBezTo>
                      <a:cubicBezTo>
                        <a:pt x="275272" y="31433"/>
                        <a:pt x="260033" y="15240"/>
                        <a:pt x="244793" y="0"/>
                      </a:cubicBezTo>
                      <a:cubicBezTo>
                        <a:pt x="227647" y="123825"/>
                        <a:pt x="104775" y="270510"/>
                        <a:pt x="0" y="319088"/>
                      </a:cubicBezTo>
                      <a:cubicBezTo>
                        <a:pt x="16192" y="342900"/>
                        <a:pt x="32385" y="365760"/>
                        <a:pt x="44767" y="392430"/>
                      </a:cubicBezTo>
                      <a:cubicBezTo>
                        <a:pt x="60007" y="424815"/>
                        <a:pt x="71438" y="458153"/>
                        <a:pt x="86677" y="490538"/>
                      </a:cubicBezTo>
                      <a:cubicBezTo>
                        <a:pt x="112395" y="545783"/>
                        <a:pt x="120015" y="579120"/>
                        <a:pt x="180975" y="596265"/>
                      </a:cubicBezTo>
                      <a:cubicBezTo>
                        <a:pt x="163830" y="547688"/>
                        <a:pt x="174308" y="508635"/>
                        <a:pt x="164783" y="470535"/>
                      </a:cubicBezTo>
                      <a:cubicBezTo>
                        <a:pt x="148590" y="407670"/>
                        <a:pt x="176213" y="361950"/>
                        <a:pt x="194310" y="316230"/>
                      </a:cubicBezTo>
                      <a:cubicBezTo>
                        <a:pt x="216218" y="260033"/>
                        <a:pt x="194310" y="208598"/>
                        <a:pt x="220980" y="184785"/>
                      </a:cubicBezTo>
                      <a:cubicBezTo>
                        <a:pt x="242888" y="164783"/>
                        <a:pt x="255270" y="175260"/>
                        <a:pt x="276225" y="184785"/>
                      </a:cubicBezTo>
                      <a:cubicBezTo>
                        <a:pt x="289560" y="166688"/>
                        <a:pt x="315278" y="142875"/>
                        <a:pt x="343853" y="120968"/>
                      </a:cubicBezTo>
                      <a:cubicBezTo>
                        <a:pt x="343853" y="120968"/>
                        <a:pt x="341947" y="121920"/>
                        <a:pt x="340995" y="122873"/>
                      </a:cubicBezTo>
                      <a:close/>
                    </a:path>
                  </a:pathLst>
                </a:custGeom>
                <a:solidFill>
                  <a:srgbClr val="99969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 name="Google Shape;41;p2"/>
                <p:cNvSpPr/>
                <p:nvPr/>
              </p:nvSpPr>
              <p:spPr>
                <a:xfrm>
                  <a:off x="23831" y="6082457"/>
                  <a:ext cx="384810" cy="423748"/>
                </a:xfrm>
                <a:custGeom>
                  <a:avLst/>
                  <a:gdLst/>
                  <a:ahLst/>
                  <a:cxnLst/>
                  <a:rect l="l" t="t" r="r" b="b"/>
                  <a:pathLst>
                    <a:path w="384810" h="423748" extrusionOk="0">
                      <a:moveTo>
                        <a:pt x="384810" y="103708"/>
                      </a:moveTo>
                      <a:cubicBezTo>
                        <a:pt x="364808" y="84658"/>
                        <a:pt x="344805" y="66561"/>
                        <a:pt x="322898" y="50368"/>
                      </a:cubicBezTo>
                      <a:cubicBezTo>
                        <a:pt x="294323" y="28461"/>
                        <a:pt x="251460" y="-12497"/>
                        <a:pt x="213360" y="3696"/>
                      </a:cubicBezTo>
                      <a:cubicBezTo>
                        <a:pt x="189548" y="13221"/>
                        <a:pt x="167640" y="35128"/>
                        <a:pt x="147638" y="49416"/>
                      </a:cubicBezTo>
                      <a:cubicBezTo>
                        <a:pt x="123825" y="66561"/>
                        <a:pt x="99060" y="83706"/>
                        <a:pt x="75248" y="102756"/>
                      </a:cubicBezTo>
                      <a:cubicBezTo>
                        <a:pt x="44768" y="126568"/>
                        <a:pt x="17145" y="153238"/>
                        <a:pt x="0" y="187528"/>
                      </a:cubicBezTo>
                      <a:cubicBezTo>
                        <a:pt x="18097" y="179908"/>
                        <a:pt x="35243" y="178956"/>
                        <a:pt x="55245" y="199911"/>
                      </a:cubicBezTo>
                      <a:cubicBezTo>
                        <a:pt x="73343" y="219913"/>
                        <a:pt x="111443" y="276111"/>
                        <a:pt x="111443" y="301828"/>
                      </a:cubicBezTo>
                      <a:cubicBezTo>
                        <a:pt x="111443" y="340881"/>
                        <a:pt x="108585" y="374218"/>
                        <a:pt x="131445" y="408508"/>
                      </a:cubicBezTo>
                      <a:cubicBezTo>
                        <a:pt x="135255" y="413271"/>
                        <a:pt x="138113" y="418033"/>
                        <a:pt x="141923" y="423748"/>
                      </a:cubicBezTo>
                      <a:cubicBezTo>
                        <a:pt x="243840" y="374218"/>
                        <a:pt x="366713" y="226581"/>
                        <a:pt x="384810" y="103708"/>
                      </a:cubicBezTo>
                      <a:close/>
                    </a:path>
                  </a:pathLst>
                </a:custGeom>
                <a:solidFill>
                  <a:srgbClr val="A5A0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42" name="Google Shape;42;p2"/>
            <p:cNvSpPr/>
            <p:nvPr/>
          </p:nvSpPr>
          <p:spPr>
            <a:xfrm>
              <a:off x="451408" y="6303349"/>
              <a:ext cx="220979" cy="43815"/>
            </a:xfrm>
            <a:custGeom>
              <a:avLst/>
              <a:gdLst/>
              <a:ahLst/>
              <a:cxnLst/>
              <a:rect l="l" t="t" r="r" b="b"/>
              <a:pathLst>
                <a:path w="220979" h="43815" extrusionOk="0">
                  <a:moveTo>
                    <a:pt x="10477" y="41910"/>
                  </a:moveTo>
                  <a:cubicBezTo>
                    <a:pt x="6667" y="41910"/>
                    <a:pt x="3810" y="42863"/>
                    <a:pt x="0" y="43815"/>
                  </a:cubicBezTo>
                  <a:cubicBezTo>
                    <a:pt x="20002" y="27622"/>
                    <a:pt x="41910" y="12383"/>
                    <a:pt x="63817" y="953"/>
                  </a:cubicBezTo>
                  <a:cubicBezTo>
                    <a:pt x="63817" y="953"/>
                    <a:pt x="64770" y="953"/>
                    <a:pt x="64770" y="0"/>
                  </a:cubicBezTo>
                  <a:cubicBezTo>
                    <a:pt x="67627" y="0"/>
                    <a:pt x="70485" y="0"/>
                    <a:pt x="73342" y="0"/>
                  </a:cubicBezTo>
                  <a:cubicBezTo>
                    <a:pt x="49530" y="9525"/>
                    <a:pt x="28575" y="23813"/>
                    <a:pt x="10477" y="41910"/>
                  </a:cubicBezTo>
                  <a:close/>
                  <a:moveTo>
                    <a:pt x="188595" y="10478"/>
                  </a:moveTo>
                  <a:cubicBezTo>
                    <a:pt x="199073" y="15240"/>
                    <a:pt x="208598" y="20955"/>
                    <a:pt x="217170" y="29528"/>
                  </a:cubicBezTo>
                  <a:cubicBezTo>
                    <a:pt x="218123" y="30480"/>
                    <a:pt x="220027" y="32385"/>
                    <a:pt x="220980" y="33338"/>
                  </a:cubicBezTo>
                  <a:cubicBezTo>
                    <a:pt x="210502" y="24765"/>
                    <a:pt x="200025" y="17145"/>
                    <a:pt x="188595" y="10478"/>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 name="Google Shape;43;p2"/>
            <p:cNvSpPr/>
            <p:nvPr/>
          </p:nvSpPr>
          <p:spPr>
            <a:xfrm>
              <a:off x="-57404" y="6557666"/>
              <a:ext cx="886954" cy="358670"/>
            </a:xfrm>
            <a:custGeom>
              <a:avLst/>
              <a:gdLst/>
              <a:ahLst/>
              <a:cxnLst/>
              <a:rect l="l" t="t" r="r" b="b"/>
              <a:pathLst>
                <a:path w="886954" h="358670" extrusionOk="0">
                  <a:moveTo>
                    <a:pt x="731697" y="319088"/>
                  </a:moveTo>
                  <a:cubicBezTo>
                    <a:pt x="706932" y="315278"/>
                    <a:pt x="655497" y="287655"/>
                    <a:pt x="651687" y="280988"/>
                  </a:cubicBezTo>
                  <a:cubicBezTo>
                    <a:pt x="640257" y="261938"/>
                    <a:pt x="618350" y="228600"/>
                    <a:pt x="569772" y="214313"/>
                  </a:cubicBezTo>
                  <a:cubicBezTo>
                    <a:pt x="569772" y="244793"/>
                    <a:pt x="612635" y="262890"/>
                    <a:pt x="620255" y="269558"/>
                  </a:cubicBezTo>
                  <a:cubicBezTo>
                    <a:pt x="624065" y="273368"/>
                    <a:pt x="623112" y="295275"/>
                    <a:pt x="611682" y="299085"/>
                  </a:cubicBezTo>
                  <a:cubicBezTo>
                    <a:pt x="599300" y="302895"/>
                    <a:pt x="575487" y="288608"/>
                    <a:pt x="565962" y="281940"/>
                  </a:cubicBezTo>
                  <a:cubicBezTo>
                    <a:pt x="534530" y="259080"/>
                    <a:pt x="509765" y="267653"/>
                    <a:pt x="480237" y="244793"/>
                  </a:cubicBezTo>
                  <a:cubicBezTo>
                    <a:pt x="468807" y="236220"/>
                    <a:pt x="475475" y="200977"/>
                    <a:pt x="438327" y="170498"/>
                  </a:cubicBezTo>
                  <a:cubicBezTo>
                    <a:pt x="406895" y="143827"/>
                    <a:pt x="388797" y="80963"/>
                    <a:pt x="379272" y="0"/>
                  </a:cubicBezTo>
                  <a:cubicBezTo>
                    <a:pt x="357365" y="60008"/>
                    <a:pt x="369747" y="146685"/>
                    <a:pt x="383082" y="246698"/>
                  </a:cubicBezTo>
                  <a:cubicBezTo>
                    <a:pt x="361175" y="266700"/>
                    <a:pt x="357365" y="309563"/>
                    <a:pt x="343077" y="336233"/>
                  </a:cubicBezTo>
                  <a:cubicBezTo>
                    <a:pt x="335457" y="315278"/>
                    <a:pt x="321170" y="296228"/>
                    <a:pt x="307835" y="282893"/>
                  </a:cubicBezTo>
                  <a:cubicBezTo>
                    <a:pt x="281165" y="256223"/>
                    <a:pt x="254495" y="252413"/>
                    <a:pt x="221157" y="240030"/>
                  </a:cubicBezTo>
                  <a:cubicBezTo>
                    <a:pt x="168770" y="220980"/>
                    <a:pt x="154482" y="159068"/>
                    <a:pt x="129717" y="112395"/>
                  </a:cubicBezTo>
                  <a:cubicBezTo>
                    <a:pt x="116382" y="87630"/>
                    <a:pt x="61137" y="3810"/>
                    <a:pt x="5892" y="10478"/>
                  </a:cubicBezTo>
                  <a:cubicBezTo>
                    <a:pt x="-7443" y="72390"/>
                    <a:pt x="5892" y="272415"/>
                    <a:pt x="6845" y="295275"/>
                  </a:cubicBezTo>
                  <a:cubicBezTo>
                    <a:pt x="59232" y="302895"/>
                    <a:pt x="228777" y="351473"/>
                    <a:pt x="294500" y="352425"/>
                  </a:cubicBezTo>
                  <a:cubicBezTo>
                    <a:pt x="313550" y="356235"/>
                    <a:pt x="478332" y="338138"/>
                    <a:pt x="487857" y="322898"/>
                  </a:cubicBezTo>
                  <a:cubicBezTo>
                    <a:pt x="544055" y="334328"/>
                    <a:pt x="591680" y="362903"/>
                    <a:pt x="663117" y="358140"/>
                  </a:cubicBezTo>
                  <a:cubicBezTo>
                    <a:pt x="752652" y="352425"/>
                    <a:pt x="865047" y="320993"/>
                    <a:pt x="886955" y="306705"/>
                  </a:cubicBezTo>
                  <a:cubicBezTo>
                    <a:pt x="831710" y="280035"/>
                    <a:pt x="777417" y="313373"/>
                    <a:pt x="731697" y="319088"/>
                  </a:cubicBezTo>
                  <a:close/>
                </a:path>
              </a:pathLst>
            </a:custGeom>
            <a:solidFill>
              <a:srgbClr val="6D69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 name="Google Shape;44;p2"/>
            <p:cNvSpPr/>
            <p:nvPr/>
          </p:nvSpPr>
          <p:spPr>
            <a:xfrm>
              <a:off x="7543" y="6066190"/>
              <a:ext cx="444817" cy="456233"/>
            </a:xfrm>
            <a:custGeom>
              <a:avLst/>
              <a:gdLst/>
              <a:ahLst/>
              <a:cxnLst/>
              <a:rect l="l" t="t" r="r" b="b"/>
              <a:pathLst>
                <a:path w="444817" h="456233" extrusionOk="0">
                  <a:moveTo>
                    <a:pt x="395288" y="97141"/>
                  </a:moveTo>
                  <a:cubicBezTo>
                    <a:pt x="377190" y="79996"/>
                    <a:pt x="350520" y="68566"/>
                    <a:pt x="329565" y="52374"/>
                  </a:cubicBezTo>
                  <a:cubicBezTo>
                    <a:pt x="287655" y="19989"/>
                    <a:pt x="245745" y="-12396"/>
                    <a:pt x="215265" y="4749"/>
                  </a:cubicBezTo>
                  <a:cubicBezTo>
                    <a:pt x="169545" y="31419"/>
                    <a:pt x="44768" y="127621"/>
                    <a:pt x="27622" y="148576"/>
                  </a:cubicBezTo>
                  <a:cubicBezTo>
                    <a:pt x="20002" y="158101"/>
                    <a:pt x="4763" y="185724"/>
                    <a:pt x="0" y="201916"/>
                  </a:cubicBezTo>
                  <a:cubicBezTo>
                    <a:pt x="6667" y="200011"/>
                    <a:pt x="20955" y="198106"/>
                    <a:pt x="26670" y="200011"/>
                  </a:cubicBezTo>
                  <a:cubicBezTo>
                    <a:pt x="54293" y="208584"/>
                    <a:pt x="69533" y="229539"/>
                    <a:pt x="85725" y="255256"/>
                  </a:cubicBezTo>
                  <a:cubicBezTo>
                    <a:pt x="103823" y="283831"/>
                    <a:pt x="102870" y="311454"/>
                    <a:pt x="105727" y="342886"/>
                  </a:cubicBezTo>
                  <a:cubicBezTo>
                    <a:pt x="106680" y="352411"/>
                    <a:pt x="110490" y="360031"/>
                    <a:pt x="112395" y="369556"/>
                  </a:cubicBezTo>
                  <a:cubicBezTo>
                    <a:pt x="121920" y="408609"/>
                    <a:pt x="146685" y="420991"/>
                    <a:pt x="166687" y="456234"/>
                  </a:cubicBezTo>
                  <a:cubicBezTo>
                    <a:pt x="165735" y="439089"/>
                    <a:pt x="160020" y="410514"/>
                    <a:pt x="141923" y="391464"/>
                  </a:cubicBezTo>
                  <a:cubicBezTo>
                    <a:pt x="132398" y="381939"/>
                    <a:pt x="136208" y="345744"/>
                    <a:pt x="140970" y="330504"/>
                  </a:cubicBezTo>
                  <a:cubicBezTo>
                    <a:pt x="145733" y="315264"/>
                    <a:pt x="152400" y="300976"/>
                    <a:pt x="145733" y="284784"/>
                  </a:cubicBezTo>
                  <a:cubicBezTo>
                    <a:pt x="137160" y="261924"/>
                    <a:pt x="109537" y="247636"/>
                    <a:pt x="97155" y="226681"/>
                  </a:cubicBezTo>
                  <a:cubicBezTo>
                    <a:pt x="80963" y="200011"/>
                    <a:pt x="75248" y="168579"/>
                    <a:pt x="91440" y="139051"/>
                  </a:cubicBezTo>
                  <a:cubicBezTo>
                    <a:pt x="96202" y="130479"/>
                    <a:pt x="102870" y="123811"/>
                    <a:pt x="109537" y="117144"/>
                  </a:cubicBezTo>
                  <a:cubicBezTo>
                    <a:pt x="127635" y="102856"/>
                    <a:pt x="145733" y="88569"/>
                    <a:pt x="163830" y="74281"/>
                  </a:cubicBezTo>
                  <a:cubicBezTo>
                    <a:pt x="185737" y="56184"/>
                    <a:pt x="206693" y="36181"/>
                    <a:pt x="235268" y="31419"/>
                  </a:cubicBezTo>
                  <a:cubicBezTo>
                    <a:pt x="247650" y="29514"/>
                    <a:pt x="259080" y="31419"/>
                    <a:pt x="270510" y="34276"/>
                  </a:cubicBezTo>
                  <a:cubicBezTo>
                    <a:pt x="297180" y="45706"/>
                    <a:pt x="322898" y="65709"/>
                    <a:pt x="342900" y="78091"/>
                  </a:cubicBezTo>
                  <a:cubicBezTo>
                    <a:pt x="360998" y="89521"/>
                    <a:pt x="377190" y="98094"/>
                    <a:pt x="391478" y="113334"/>
                  </a:cubicBezTo>
                  <a:cubicBezTo>
                    <a:pt x="406718" y="129526"/>
                    <a:pt x="423863" y="152386"/>
                    <a:pt x="444818" y="166674"/>
                  </a:cubicBezTo>
                  <a:cubicBezTo>
                    <a:pt x="426720" y="140956"/>
                    <a:pt x="414338" y="115239"/>
                    <a:pt x="395288" y="97141"/>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 name="Google Shape;45;p2"/>
            <p:cNvSpPr/>
            <p:nvPr/>
          </p:nvSpPr>
          <p:spPr>
            <a:xfrm>
              <a:off x="359825" y="6248965"/>
              <a:ext cx="389714" cy="350611"/>
            </a:xfrm>
            <a:custGeom>
              <a:avLst/>
              <a:gdLst/>
              <a:ahLst/>
              <a:cxnLst/>
              <a:rect l="l" t="t" r="r" b="b"/>
              <a:pathLst>
                <a:path w="389714" h="350611" extrusionOk="0">
                  <a:moveTo>
                    <a:pt x="323040" y="77244"/>
                  </a:moveTo>
                  <a:cubicBezTo>
                    <a:pt x="300180" y="45812"/>
                    <a:pt x="256365" y="2949"/>
                    <a:pt x="219218" y="92"/>
                  </a:cubicBezTo>
                  <a:cubicBezTo>
                    <a:pt x="203977" y="-861"/>
                    <a:pt x="189690" y="5807"/>
                    <a:pt x="174450" y="10569"/>
                  </a:cubicBezTo>
                  <a:cubicBezTo>
                    <a:pt x="133492" y="23904"/>
                    <a:pt x="72533" y="58194"/>
                    <a:pt x="41100" y="81054"/>
                  </a:cubicBezTo>
                  <a:cubicBezTo>
                    <a:pt x="12525" y="102962"/>
                    <a:pt x="-4620" y="124869"/>
                    <a:pt x="1095" y="163922"/>
                  </a:cubicBezTo>
                  <a:cubicBezTo>
                    <a:pt x="11572" y="146777"/>
                    <a:pt x="42053" y="151539"/>
                    <a:pt x="39195" y="174399"/>
                  </a:cubicBezTo>
                  <a:cubicBezTo>
                    <a:pt x="32528" y="226787"/>
                    <a:pt x="40147" y="305844"/>
                    <a:pt x="67770" y="350612"/>
                  </a:cubicBezTo>
                  <a:cubicBezTo>
                    <a:pt x="79200" y="299177"/>
                    <a:pt x="53483" y="266792"/>
                    <a:pt x="58245" y="223929"/>
                  </a:cubicBezTo>
                  <a:cubicBezTo>
                    <a:pt x="61103" y="196307"/>
                    <a:pt x="66817" y="160112"/>
                    <a:pt x="78248" y="134394"/>
                  </a:cubicBezTo>
                  <a:cubicBezTo>
                    <a:pt x="90630" y="103914"/>
                    <a:pt x="113490" y="95342"/>
                    <a:pt x="138255" y="80102"/>
                  </a:cubicBezTo>
                  <a:cubicBezTo>
                    <a:pt x="154448" y="70577"/>
                    <a:pt x="170640" y="58194"/>
                    <a:pt x="187785" y="51527"/>
                  </a:cubicBezTo>
                  <a:cubicBezTo>
                    <a:pt x="232552" y="33429"/>
                    <a:pt x="267795" y="48669"/>
                    <a:pt x="302085" y="77244"/>
                  </a:cubicBezTo>
                  <a:cubicBezTo>
                    <a:pt x="335423" y="105819"/>
                    <a:pt x="360187" y="140109"/>
                    <a:pt x="389715" y="172494"/>
                  </a:cubicBezTo>
                  <a:cubicBezTo>
                    <a:pt x="384000" y="136299"/>
                    <a:pt x="345900" y="108677"/>
                    <a:pt x="323040" y="77244"/>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 name="Google Shape;46;p2"/>
            <p:cNvSpPr/>
            <p:nvPr/>
          </p:nvSpPr>
          <p:spPr>
            <a:xfrm>
              <a:off x="546658" y="6472894"/>
              <a:ext cx="307559" cy="274319"/>
            </a:xfrm>
            <a:custGeom>
              <a:avLst/>
              <a:gdLst/>
              <a:ahLst/>
              <a:cxnLst/>
              <a:rect l="l" t="t" r="r" b="b"/>
              <a:pathLst>
                <a:path w="307559" h="274319" extrusionOk="0">
                  <a:moveTo>
                    <a:pt x="299085" y="54293"/>
                  </a:moveTo>
                  <a:cubicBezTo>
                    <a:pt x="268605" y="42863"/>
                    <a:pt x="245745" y="38100"/>
                    <a:pt x="232410" y="0"/>
                  </a:cubicBezTo>
                  <a:cubicBezTo>
                    <a:pt x="234315" y="48577"/>
                    <a:pt x="223838" y="56197"/>
                    <a:pt x="213360" y="61913"/>
                  </a:cubicBezTo>
                  <a:cubicBezTo>
                    <a:pt x="187642" y="69532"/>
                    <a:pt x="134302" y="77152"/>
                    <a:pt x="115252" y="87630"/>
                  </a:cubicBezTo>
                  <a:cubicBezTo>
                    <a:pt x="93345" y="100013"/>
                    <a:pt x="100013" y="109538"/>
                    <a:pt x="94298" y="128588"/>
                  </a:cubicBezTo>
                  <a:cubicBezTo>
                    <a:pt x="86677" y="154305"/>
                    <a:pt x="65723" y="185738"/>
                    <a:pt x="41910" y="196215"/>
                  </a:cubicBezTo>
                  <a:cubicBezTo>
                    <a:pt x="15240" y="207645"/>
                    <a:pt x="0" y="234315"/>
                    <a:pt x="0" y="274320"/>
                  </a:cubicBezTo>
                  <a:cubicBezTo>
                    <a:pt x="11430" y="260033"/>
                    <a:pt x="35242" y="237172"/>
                    <a:pt x="65723" y="227647"/>
                  </a:cubicBezTo>
                  <a:cubicBezTo>
                    <a:pt x="97155" y="219075"/>
                    <a:pt x="128588" y="210503"/>
                    <a:pt x="149542" y="196215"/>
                  </a:cubicBezTo>
                  <a:cubicBezTo>
                    <a:pt x="170498" y="181927"/>
                    <a:pt x="195263" y="169545"/>
                    <a:pt x="202882" y="163830"/>
                  </a:cubicBezTo>
                  <a:cubicBezTo>
                    <a:pt x="232410" y="142875"/>
                    <a:pt x="217170" y="119063"/>
                    <a:pt x="220980" y="117157"/>
                  </a:cubicBezTo>
                  <a:cubicBezTo>
                    <a:pt x="247650" y="103822"/>
                    <a:pt x="270510" y="121920"/>
                    <a:pt x="282892" y="100013"/>
                  </a:cubicBezTo>
                  <a:cubicBezTo>
                    <a:pt x="288607" y="90488"/>
                    <a:pt x="301942" y="78105"/>
                    <a:pt x="306705" y="67627"/>
                  </a:cubicBezTo>
                  <a:cubicBezTo>
                    <a:pt x="309563" y="61913"/>
                    <a:pt x="304800" y="55245"/>
                    <a:pt x="299085" y="54293"/>
                  </a:cubicBezTo>
                  <a:close/>
                </a:path>
              </a:pathLst>
            </a:custGeom>
            <a:solidFill>
              <a:srgbClr val="BCB7B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 name="Google Shape;47;p2"/>
            <p:cNvSpPr/>
            <p:nvPr/>
          </p:nvSpPr>
          <p:spPr>
            <a:xfrm>
              <a:off x="281862" y="6765312"/>
              <a:ext cx="168613" cy="142967"/>
            </a:xfrm>
            <a:custGeom>
              <a:avLst/>
              <a:gdLst/>
              <a:ahLst/>
              <a:cxnLst/>
              <a:rect l="l" t="t" r="r" b="b"/>
              <a:pathLst>
                <a:path w="168613" h="142967" extrusionOk="0">
                  <a:moveTo>
                    <a:pt x="122873" y="89535"/>
                  </a:moveTo>
                  <a:cubicBezTo>
                    <a:pt x="102870" y="86677"/>
                    <a:pt x="95250" y="85725"/>
                    <a:pt x="82868" y="69532"/>
                  </a:cubicBezTo>
                  <a:cubicBezTo>
                    <a:pt x="64770" y="47625"/>
                    <a:pt x="54293" y="24765"/>
                    <a:pt x="40005" y="0"/>
                  </a:cubicBezTo>
                  <a:cubicBezTo>
                    <a:pt x="45720" y="54292"/>
                    <a:pt x="58103" y="73342"/>
                    <a:pt x="61913" y="93345"/>
                  </a:cubicBezTo>
                  <a:cubicBezTo>
                    <a:pt x="53340" y="114300"/>
                    <a:pt x="16193" y="129540"/>
                    <a:pt x="0" y="142875"/>
                  </a:cubicBezTo>
                  <a:cubicBezTo>
                    <a:pt x="28575" y="143827"/>
                    <a:pt x="106680" y="137160"/>
                    <a:pt x="112395" y="134302"/>
                  </a:cubicBezTo>
                  <a:cubicBezTo>
                    <a:pt x="139065" y="121920"/>
                    <a:pt x="140018" y="122873"/>
                    <a:pt x="168593" y="120015"/>
                  </a:cubicBezTo>
                  <a:cubicBezTo>
                    <a:pt x="169545" y="92392"/>
                    <a:pt x="137160" y="91440"/>
                    <a:pt x="122873" y="89535"/>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 name="Google Shape;48;p2"/>
            <p:cNvSpPr/>
            <p:nvPr/>
          </p:nvSpPr>
          <p:spPr>
            <a:xfrm>
              <a:off x="-57227" y="6681491"/>
              <a:ext cx="154305" cy="204787"/>
            </a:xfrm>
            <a:custGeom>
              <a:avLst/>
              <a:gdLst/>
              <a:ahLst/>
              <a:cxnLst/>
              <a:rect l="l" t="t" r="r" b="b"/>
              <a:pathLst>
                <a:path w="154305" h="204787" extrusionOk="0">
                  <a:moveTo>
                    <a:pt x="154305" y="204788"/>
                  </a:moveTo>
                  <a:cubicBezTo>
                    <a:pt x="145733" y="183833"/>
                    <a:pt x="92393" y="160973"/>
                    <a:pt x="75248" y="148590"/>
                  </a:cubicBezTo>
                  <a:cubicBezTo>
                    <a:pt x="65723" y="141923"/>
                    <a:pt x="64770" y="116205"/>
                    <a:pt x="34290" y="111443"/>
                  </a:cubicBezTo>
                  <a:cubicBezTo>
                    <a:pt x="26670" y="77152"/>
                    <a:pt x="23813" y="16193"/>
                    <a:pt x="0" y="0"/>
                  </a:cubicBezTo>
                  <a:cubicBezTo>
                    <a:pt x="953" y="35243"/>
                    <a:pt x="2858" y="139065"/>
                    <a:pt x="6668" y="174308"/>
                  </a:cubicBezTo>
                  <a:cubicBezTo>
                    <a:pt x="29528" y="181927"/>
                    <a:pt x="106680" y="194310"/>
                    <a:pt x="154305" y="204788"/>
                  </a:cubicBezTo>
                  <a:close/>
                </a:path>
              </a:pathLst>
            </a:custGeom>
            <a:solidFill>
              <a:srgbClr val="5B57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41" name="Google Shape;2241;p78"/>
          <p:cNvGrpSpPr/>
          <p:nvPr/>
        </p:nvGrpSpPr>
        <p:grpSpPr>
          <a:xfrm>
            <a:off x="654685" y="123190"/>
            <a:ext cx="1863725" cy="1848485"/>
            <a:chOff x="1190625" y="238125"/>
            <a:chExt cx="5219200" cy="5219200"/>
          </a:xfrm>
        </p:grpSpPr>
        <p:sp>
          <p:nvSpPr>
            <p:cNvPr id="2242" name="Google Shape;2242;p78"/>
            <p:cNvSpPr/>
            <p:nvPr/>
          </p:nvSpPr>
          <p:spPr>
            <a:xfrm>
              <a:off x="1190625" y="238125"/>
              <a:ext cx="5219200" cy="4234875"/>
            </a:xfrm>
            <a:custGeom>
              <a:avLst/>
              <a:gdLst/>
              <a:ahLst/>
              <a:cxnLst/>
              <a:rect l="l" t="t" r="r" b="b"/>
              <a:pathLst>
                <a:path w="208768" h="169395" extrusionOk="0">
                  <a:moveTo>
                    <a:pt x="104384" y="0"/>
                  </a:moveTo>
                  <a:cubicBezTo>
                    <a:pt x="46744" y="0"/>
                    <a:pt x="0" y="46744"/>
                    <a:pt x="0" y="104384"/>
                  </a:cubicBezTo>
                  <a:cubicBezTo>
                    <a:pt x="0" y="128979"/>
                    <a:pt x="8514" y="151552"/>
                    <a:pt x="22703" y="169395"/>
                  </a:cubicBezTo>
                  <a:lnTo>
                    <a:pt x="186064" y="169395"/>
                  </a:lnTo>
                  <a:cubicBezTo>
                    <a:pt x="200253" y="151552"/>
                    <a:pt x="208767" y="128979"/>
                    <a:pt x="208767" y="104384"/>
                  </a:cubicBezTo>
                  <a:cubicBezTo>
                    <a:pt x="208767" y="46744"/>
                    <a:pt x="162023" y="0"/>
                    <a:pt x="10438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3" name="Google Shape;2243;p78"/>
            <p:cNvSpPr/>
            <p:nvPr/>
          </p:nvSpPr>
          <p:spPr>
            <a:xfrm>
              <a:off x="1758200" y="2093375"/>
              <a:ext cx="4084025" cy="3363950"/>
            </a:xfrm>
            <a:custGeom>
              <a:avLst/>
              <a:gdLst/>
              <a:ahLst/>
              <a:cxnLst/>
              <a:rect l="l" t="t" r="r" b="b"/>
              <a:pathLst>
                <a:path w="163361" h="134558" extrusionOk="0">
                  <a:moveTo>
                    <a:pt x="35197" y="0"/>
                  </a:moveTo>
                  <a:lnTo>
                    <a:pt x="0" y="95185"/>
                  </a:lnTo>
                  <a:cubicBezTo>
                    <a:pt x="19148" y="119161"/>
                    <a:pt x="48604" y="134557"/>
                    <a:pt x="81681" y="134557"/>
                  </a:cubicBezTo>
                  <a:cubicBezTo>
                    <a:pt x="114757" y="134557"/>
                    <a:pt x="144213" y="119161"/>
                    <a:pt x="163361" y="95185"/>
                  </a:cubicBezTo>
                  <a:lnTo>
                    <a:pt x="12816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4" name="Google Shape;2244;p78"/>
            <p:cNvSpPr/>
            <p:nvPr/>
          </p:nvSpPr>
          <p:spPr>
            <a:xfrm>
              <a:off x="1758200" y="2093375"/>
              <a:ext cx="1695450" cy="3195950"/>
            </a:xfrm>
            <a:custGeom>
              <a:avLst/>
              <a:gdLst/>
              <a:ahLst/>
              <a:cxnLst/>
              <a:rect l="l" t="t" r="r" b="b"/>
              <a:pathLst>
                <a:path w="67818" h="127838" extrusionOk="0">
                  <a:moveTo>
                    <a:pt x="35197" y="0"/>
                  </a:moveTo>
                  <a:lnTo>
                    <a:pt x="0" y="95185"/>
                  </a:lnTo>
                  <a:cubicBezTo>
                    <a:pt x="11646" y="109766"/>
                    <a:pt x="27075" y="121150"/>
                    <a:pt x="44820" y="127837"/>
                  </a:cubicBezTo>
                  <a:lnTo>
                    <a:pt x="51018" y="102818"/>
                  </a:lnTo>
                  <a:cubicBezTo>
                    <a:pt x="51407" y="101171"/>
                    <a:pt x="50112" y="99909"/>
                    <a:pt x="48741" y="99909"/>
                  </a:cubicBezTo>
                  <a:cubicBezTo>
                    <a:pt x="48156" y="99909"/>
                    <a:pt x="47558" y="100139"/>
                    <a:pt x="47071" y="100665"/>
                  </a:cubicBezTo>
                  <a:lnTo>
                    <a:pt x="45114" y="102720"/>
                  </a:lnTo>
                  <a:cubicBezTo>
                    <a:pt x="44624" y="103248"/>
                    <a:pt x="44025" y="103476"/>
                    <a:pt x="43439" y="103476"/>
                  </a:cubicBezTo>
                  <a:cubicBezTo>
                    <a:pt x="42034" y="103476"/>
                    <a:pt x="40706" y="102160"/>
                    <a:pt x="41167" y="100502"/>
                  </a:cubicBezTo>
                  <a:lnTo>
                    <a:pt x="44559" y="88596"/>
                  </a:lnTo>
                  <a:cubicBezTo>
                    <a:pt x="45037" y="86971"/>
                    <a:pt x="43729" y="85626"/>
                    <a:pt x="42303" y="85626"/>
                  </a:cubicBezTo>
                  <a:cubicBezTo>
                    <a:pt x="41782" y="85626"/>
                    <a:pt x="41246" y="85805"/>
                    <a:pt x="40775" y="86214"/>
                  </a:cubicBezTo>
                  <a:cubicBezTo>
                    <a:pt x="40310" y="86629"/>
                    <a:pt x="39782" y="86808"/>
                    <a:pt x="39269" y="86808"/>
                  </a:cubicBezTo>
                  <a:cubicBezTo>
                    <a:pt x="37800" y="86808"/>
                    <a:pt x="36452" y="85338"/>
                    <a:pt x="37057" y="83670"/>
                  </a:cubicBezTo>
                  <a:lnTo>
                    <a:pt x="67817"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5" name="Google Shape;2245;p78"/>
            <p:cNvSpPr/>
            <p:nvPr/>
          </p:nvSpPr>
          <p:spPr>
            <a:xfrm>
              <a:off x="2784100" y="238125"/>
              <a:ext cx="671975" cy="798375"/>
            </a:xfrm>
            <a:custGeom>
              <a:avLst/>
              <a:gdLst/>
              <a:ahLst/>
              <a:cxnLst/>
              <a:rect l="l" t="t" r="r" b="b"/>
              <a:pathLst>
                <a:path w="26879" h="31935" extrusionOk="0">
                  <a:moveTo>
                    <a:pt x="7633" y="0"/>
                  </a:moveTo>
                  <a:cubicBezTo>
                    <a:pt x="0" y="0"/>
                    <a:pt x="4371" y="31935"/>
                    <a:pt x="4371" y="31935"/>
                  </a:cubicBezTo>
                  <a:lnTo>
                    <a:pt x="26879" y="19180"/>
                  </a:lnTo>
                  <a:lnTo>
                    <a:pt x="26879" y="13505"/>
                  </a:lnTo>
                  <a:cubicBezTo>
                    <a:pt x="26084" y="13750"/>
                    <a:pt x="25340" y="13863"/>
                    <a:pt x="24641" y="13863"/>
                  </a:cubicBezTo>
                  <a:cubicBezTo>
                    <a:pt x="16884" y="13863"/>
                    <a:pt x="14606" y="0"/>
                    <a:pt x="763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6" name="Google Shape;2246;p78"/>
            <p:cNvSpPr/>
            <p:nvPr/>
          </p:nvSpPr>
          <p:spPr>
            <a:xfrm>
              <a:off x="4144350" y="238125"/>
              <a:ext cx="671975" cy="798375"/>
            </a:xfrm>
            <a:custGeom>
              <a:avLst/>
              <a:gdLst/>
              <a:ahLst/>
              <a:cxnLst/>
              <a:rect l="l" t="t" r="r" b="b"/>
              <a:pathLst>
                <a:path w="26879" h="31935" extrusionOk="0">
                  <a:moveTo>
                    <a:pt x="19278" y="0"/>
                  </a:moveTo>
                  <a:cubicBezTo>
                    <a:pt x="12276" y="0"/>
                    <a:pt x="9996" y="13863"/>
                    <a:pt x="2238" y="13863"/>
                  </a:cubicBezTo>
                  <a:cubicBezTo>
                    <a:pt x="1539" y="13863"/>
                    <a:pt x="796" y="13750"/>
                    <a:pt x="0" y="13505"/>
                  </a:cubicBezTo>
                  <a:lnTo>
                    <a:pt x="0" y="19180"/>
                  </a:lnTo>
                  <a:lnTo>
                    <a:pt x="22508" y="31935"/>
                  </a:lnTo>
                  <a:cubicBezTo>
                    <a:pt x="22508" y="31935"/>
                    <a:pt x="26879" y="0"/>
                    <a:pt x="19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7" name="Google Shape;2247;p78"/>
            <p:cNvSpPr/>
            <p:nvPr/>
          </p:nvSpPr>
          <p:spPr>
            <a:xfrm>
              <a:off x="4144350" y="477875"/>
              <a:ext cx="592075" cy="558625"/>
            </a:xfrm>
            <a:custGeom>
              <a:avLst/>
              <a:gdLst/>
              <a:ahLst/>
              <a:cxnLst/>
              <a:rect l="l" t="t" r="r" b="b"/>
              <a:pathLst>
                <a:path w="23683" h="22345" extrusionOk="0">
                  <a:moveTo>
                    <a:pt x="9101" y="0"/>
                  </a:moveTo>
                  <a:cubicBezTo>
                    <a:pt x="7212" y="2388"/>
                    <a:pt x="5091" y="4269"/>
                    <a:pt x="2229" y="4269"/>
                  </a:cubicBezTo>
                  <a:cubicBezTo>
                    <a:pt x="1532" y="4269"/>
                    <a:pt x="792" y="4157"/>
                    <a:pt x="0" y="3915"/>
                  </a:cubicBezTo>
                  <a:lnTo>
                    <a:pt x="0" y="9590"/>
                  </a:lnTo>
                  <a:lnTo>
                    <a:pt x="22508" y="22345"/>
                  </a:lnTo>
                  <a:cubicBezTo>
                    <a:pt x="22508" y="22345"/>
                    <a:pt x="23421" y="15821"/>
                    <a:pt x="23682" y="8677"/>
                  </a:cubicBezTo>
                  <a:cubicBezTo>
                    <a:pt x="19637" y="4926"/>
                    <a:pt x="14777" y="2023"/>
                    <a:pt x="910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8" name="Google Shape;2248;p78"/>
            <p:cNvSpPr/>
            <p:nvPr/>
          </p:nvSpPr>
          <p:spPr>
            <a:xfrm>
              <a:off x="2864000" y="481125"/>
              <a:ext cx="592075" cy="555375"/>
            </a:xfrm>
            <a:custGeom>
              <a:avLst/>
              <a:gdLst/>
              <a:ahLst/>
              <a:cxnLst/>
              <a:rect l="l" t="t" r="r" b="b"/>
              <a:pathLst>
                <a:path w="23683" h="22215" extrusionOk="0">
                  <a:moveTo>
                    <a:pt x="14680" y="1"/>
                  </a:moveTo>
                  <a:cubicBezTo>
                    <a:pt x="8939" y="2056"/>
                    <a:pt x="4046" y="5024"/>
                    <a:pt x="1" y="8906"/>
                  </a:cubicBezTo>
                  <a:cubicBezTo>
                    <a:pt x="295" y="15919"/>
                    <a:pt x="1175" y="22215"/>
                    <a:pt x="1175" y="22215"/>
                  </a:cubicBezTo>
                  <a:lnTo>
                    <a:pt x="23683" y="9460"/>
                  </a:lnTo>
                  <a:lnTo>
                    <a:pt x="23683" y="3785"/>
                  </a:lnTo>
                  <a:cubicBezTo>
                    <a:pt x="22881" y="4032"/>
                    <a:pt x="22133" y="4146"/>
                    <a:pt x="21431" y="4146"/>
                  </a:cubicBezTo>
                  <a:cubicBezTo>
                    <a:pt x="18616" y="4146"/>
                    <a:pt x="16533" y="2324"/>
                    <a:pt x="1468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49" name="Google Shape;2249;p78"/>
            <p:cNvSpPr/>
            <p:nvPr/>
          </p:nvSpPr>
          <p:spPr>
            <a:xfrm>
              <a:off x="2067275" y="543925"/>
              <a:ext cx="3465875" cy="3463425"/>
            </a:xfrm>
            <a:custGeom>
              <a:avLst/>
              <a:gdLst/>
              <a:ahLst/>
              <a:cxnLst/>
              <a:rect l="l" t="t" r="r" b="b"/>
              <a:pathLst>
                <a:path w="138635" h="138537" extrusionOk="0">
                  <a:moveTo>
                    <a:pt x="69513" y="0"/>
                  </a:moveTo>
                  <a:cubicBezTo>
                    <a:pt x="35850" y="0"/>
                    <a:pt x="27107" y="19442"/>
                    <a:pt x="27107" y="31413"/>
                  </a:cubicBezTo>
                  <a:cubicBezTo>
                    <a:pt x="27107" y="42178"/>
                    <a:pt x="22508" y="52388"/>
                    <a:pt x="14549" y="59630"/>
                  </a:cubicBezTo>
                  <a:cubicBezTo>
                    <a:pt x="5415" y="67915"/>
                    <a:pt x="0" y="78321"/>
                    <a:pt x="0" y="89607"/>
                  </a:cubicBezTo>
                  <a:cubicBezTo>
                    <a:pt x="0" y="116649"/>
                    <a:pt x="31022" y="138537"/>
                    <a:pt x="69318" y="138537"/>
                  </a:cubicBezTo>
                  <a:cubicBezTo>
                    <a:pt x="107613" y="138537"/>
                    <a:pt x="138635" y="116649"/>
                    <a:pt x="138635" y="89607"/>
                  </a:cubicBezTo>
                  <a:cubicBezTo>
                    <a:pt x="138635" y="78353"/>
                    <a:pt x="133220" y="67980"/>
                    <a:pt x="124152" y="59695"/>
                  </a:cubicBezTo>
                  <a:cubicBezTo>
                    <a:pt x="116323" y="52551"/>
                    <a:pt x="111919" y="42374"/>
                    <a:pt x="111919" y="31740"/>
                  </a:cubicBezTo>
                  <a:lnTo>
                    <a:pt x="111919" y="31413"/>
                  </a:lnTo>
                  <a:cubicBezTo>
                    <a:pt x="111919" y="19442"/>
                    <a:pt x="103177" y="0"/>
                    <a:pt x="6951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0" name="Google Shape;2250;p78"/>
            <p:cNvSpPr/>
            <p:nvPr/>
          </p:nvSpPr>
          <p:spPr>
            <a:xfrm>
              <a:off x="3323125" y="2567175"/>
              <a:ext cx="954175" cy="953325"/>
            </a:xfrm>
            <a:custGeom>
              <a:avLst/>
              <a:gdLst/>
              <a:ahLst/>
              <a:cxnLst/>
              <a:rect l="l" t="t" r="r" b="b"/>
              <a:pathLst>
                <a:path w="38167" h="38133" extrusionOk="0">
                  <a:moveTo>
                    <a:pt x="19084" y="0"/>
                  </a:moveTo>
                  <a:cubicBezTo>
                    <a:pt x="8547" y="0"/>
                    <a:pt x="1" y="8547"/>
                    <a:pt x="1" y="19050"/>
                  </a:cubicBezTo>
                  <a:cubicBezTo>
                    <a:pt x="1" y="29587"/>
                    <a:pt x="8547" y="38133"/>
                    <a:pt x="19084" y="38133"/>
                  </a:cubicBezTo>
                  <a:cubicBezTo>
                    <a:pt x="29620" y="38133"/>
                    <a:pt x="38166" y="29587"/>
                    <a:pt x="38166" y="19050"/>
                  </a:cubicBezTo>
                  <a:cubicBezTo>
                    <a:pt x="38166" y="8547"/>
                    <a:pt x="29620" y="0"/>
                    <a:pt x="1908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1" name="Google Shape;2251;p78"/>
            <p:cNvSpPr/>
            <p:nvPr/>
          </p:nvSpPr>
          <p:spPr>
            <a:xfrm>
              <a:off x="3159225" y="1850350"/>
              <a:ext cx="1281975" cy="1351300"/>
            </a:xfrm>
            <a:custGeom>
              <a:avLst/>
              <a:gdLst/>
              <a:ahLst/>
              <a:cxnLst/>
              <a:rect l="l" t="t" r="r" b="b"/>
              <a:pathLst>
                <a:path w="51279" h="54052" extrusionOk="0">
                  <a:moveTo>
                    <a:pt x="12820" y="0"/>
                  </a:moveTo>
                  <a:cubicBezTo>
                    <a:pt x="5741" y="0"/>
                    <a:pt x="0" y="5742"/>
                    <a:pt x="0" y="12820"/>
                  </a:cubicBezTo>
                  <a:lnTo>
                    <a:pt x="0" y="41199"/>
                  </a:lnTo>
                  <a:cubicBezTo>
                    <a:pt x="0" y="48310"/>
                    <a:pt x="5741" y="54052"/>
                    <a:pt x="12820" y="54052"/>
                  </a:cubicBezTo>
                  <a:cubicBezTo>
                    <a:pt x="19898" y="54052"/>
                    <a:pt x="25640" y="48310"/>
                    <a:pt x="25640" y="41199"/>
                  </a:cubicBezTo>
                  <a:cubicBezTo>
                    <a:pt x="25640" y="48310"/>
                    <a:pt x="31381" y="54052"/>
                    <a:pt x="38459" y="54052"/>
                  </a:cubicBezTo>
                  <a:cubicBezTo>
                    <a:pt x="45538" y="54052"/>
                    <a:pt x="51279" y="48310"/>
                    <a:pt x="51279" y="41199"/>
                  </a:cubicBezTo>
                  <a:lnTo>
                    <a:pt x="51279" y="12820"/>
                  </a:lnTo>
                  <a:cubicBezTo>
                    <a:pt x="51279" y="5742"/>
                    <a:pt x="45538" y="0"/>
                    <a:pt x="384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2" name="Google Shape;2252;p78"/>
            <p:cNvSpPr/>
            <p:nvPr/>
          </p:nvSpPr>
          <p:spPr>
            <a:xfrm>
              <a:off x="3723550" y="1981650"/>
              <a:ext cx="153325" cy="1220000"/>
            </a:xfrm>
            <a:custGeom>
              <a:avLst/>
              <a:gdLst/>
              <a:ahLst/>
              <a:cxnLst/>
              <a:rect l="l" t="t" r="r" b="b"/>
              <a:pathLst>
                <a:path w="6133" h="48800" extrusionOk="0">
                  <a:moveTo>
                    <a:pt x="3067" y="0"/>
                  </a:moveTo>
                  <a:cubicBezTo>
                    <a:pt x="1370" y="0"/>
                    <a:pt x="0" y="1370"/>
                    <a:pt x="0" y="3067"/>
                  </a:cubicBezTo>
                  <a:lnTo>
                    <a:pt x="0" y="45733"/>
                  </a:lnTo>
                  <a:cubicBezTo>
                    <a:pt x="0" y="47430"/>
                    <a:pt x="1370" y="48800"/>
                    <a:pt x="3067" y="48800"/>
                  </a:cubicBezTo>
                  <a:cubicBezTo>
                    <a:pt x="4763" y="48800"/>
                    <a:pt x="6133" y="47430"/>
                    <a:pt x="6133" y="45733"/>
                  </a:cubicBezTo>
                  <a:lnTo>
                    <a:pt x="6133" y="3067"/>
                  </a:lnTo>
                  <a:cubicBezTo>
                    <a:pt x="6133" y="1370"/>
                    <a:pt x="4763" y="0"/>
                    <a:pt x="306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3" name="Google Shape;2253;p78"/>
            <p:cNvSpPr/>
            <p:nvPr/>
          </p:nvSpPr>
          <p:spPr>
            <a:xfrm>
              <a:off x="3219575" y="1658100"/>
              <a:ext cx="1161275" cy="524175"/>
            </a:xfrm>
            <a:custGeom>
              <a:avLst/>
              <a:gdLst/>
              <a:ahLst/>
              <a:cxnLst/>
              <a:rect l="l" t="t" r="r" b="b"/>
              <a:pathLst>
                <a:path w="46451" h="20967" extrusionOk="0">
                  <a:moveTo>
                    <a:pt x="14047" y="0"/>
                  </a:moveTo>
                  <a:cubicBezTo>
                    <a:pt x="13309" y="0"/>
                    <a:pt x="12515" y="193"/>
                    <a:pt x="11613" y="677"/>
                  </a:cubicBezTo>
                  <a:cubicBezTo>
                    <a:pt x="0" y="6842"/>
                    <a:pt x="11613" y="20967"/>
                    <a:pt x="23226" y="20967"/>
                  </a:cubicBezTo>
                  <a:cubicBezTo>
                    <a:pt x="34838" y="20967"/>
                    <a:pt x="46451" y="6842"/>
                    <a:pt x="34838" y="677"/>
                  </a:cubicBezTo>
                  <a:cubicBezTo>
                    <a:pt x="33936" y="193"/>
                    <a:pt x="33142" y="0"/>
                    <a:pt x="32404" y="0"/>
                  </a:cubicBezTo>
                  <a:cubicBezTo>
                    <a:pt x="29513" y="0"/>
                    <a:pt x="27487" y="2961"/>
                    <a:pt x="23226" y="2961"/>
                  </a:cubicBezTo>
                  <a:cubicBezTo>
                    <a:pt x="18964" y="2961"/>
                    <a:pt x="16938" y="0"/>
                    <a:pt x="1404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4" name="Google Shape;2254;p78"/>
            <p:cNvSpPr/>
            <p:nvPr/>
          </p:nvSpPr>
          <p:spPr>
            <a:xfrm>
              <a:off x="3219575" y="1658200"/>
              <a:ext cx="698075" cy="524075"/>
            </a:xfrm>
            <a:custGeom>
              <a:avLst/>
              <a:gdLst/>
              <a:ahLst/>
              <a:cxnLst/>
              <a:rect l="l" t="t" r="r" b="b"/>
              <a:pathLst>
                <a:path w="27923" h="20963" extrusionOk="0">
                  <a:moveTo>
                    <a:pt x="14047" y="0"/>
                  </a:moveTo>
                  <a:cubicBezTo>
                    <a:pt x="13311" y="0"/>
                    <a:pt x="12517" y="192"/>
                    <a:pt x="11613" y="673"/>
                  </a:cubicBezTo>
                  <a:cubicBezTo>
                    <a:pt x="0" y="6838"/>
                    <a:pt x="11613" y="20963"/>
                    <a:pt x="23226" y="20963"/>
                  </a:cubicBezTo>
                  <a:cubicBezTo>
                    <a:pt x="24824" y="20963"/>
                    <a:pt x="26390" y="20702"/>
                    <a:pt x="27923" y="20213"/>
                  </a:cubicBezTo>
                  <a:cubicBezTo>
                    <a:pt x="19018" y="17472"/>
                    <a:pt x="12102" y="7621"/>
                    <a:pt x="19050" y="1945"/>
                  </a:cubicBezTo>
                  <a:cubicBezTo>
                    <a:pt x="17234" y="1095"/>
                    <a:pt x="15806" y="0"/>
                    <a:pt x="1404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5" name="Google Shape;2255;p78"/>
            <p:cNvSpPr/>
            <p:nvPr/>
          </p:nvSpPr>
          <p:spPr>
            <a:xfrm>
              <a:off x="2959425" y="1245250"/>
              <a:ext cx="305825" cy="305825"/>
            </a:xfrm>
            <a:custGeom>
              <a:avLst/>
              <a:gdLst/>
              <a:ahLst/>
              <a:cxnLst/>
              <a:rect l="l" t="t" r="r" b="b"/>
              <a:pathLst>
                <a:path w="12233" h="12233" extrusionOk="0">
                  <a:moveTo>
                    <a:pt x="6100" y="1"/>
                  </a:moveTo>
                  <a:cubicBezTo>
                    <a:pt x="2741" y="1"/>
                    <a:pt x="0" y="2741"/>
                    <a:pt x="0" y="6133"/>
                  </a:cubicBezTo>
                  <a:cubicBezTo>
                    <a:pt x="0" y="9493"/>
                    <a:pt x="2741" y="12233"/>
                    <a:pt x="6100" y="12233"/>
                  </a:cubicBezTo>
                  <a:cubicBezTo>
                    <a:pt x="9493" y="12233"/>
                    <a:pt x="12233" y="9493"/>
                    <a:pt x="12233" y="6133"/>
                  </a:cubicBezTo>
                  <a:cubicBezTo>
                    <a:pt x="12233" y="2741"/>
                    <a:pt x="9493" y="1"/>
                    <a:pt x="610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6" name="Google Shape;2256;p78"/>
            <p:cNvSpPr/>
            <p:nvPr/>
          </p:nvSpPr>
          <p:spPr>
            <a:xfrm>
              <a:off x="3111925" y="1245250"/>
              <a:ext cx="153325" cy="153350"/>
            </a:xfrm>
            <a:custGeom>
              <a:avLst/>
              <a:gdLst/>
              <a:ahLst/>
              <a:cxnLst/>
              <a:rect l="l" t="t" r="r" b="b"/>
              <a:pathLst>
                <a:path w="6133" h="6134" extrusionOk="0">
                  <a:moveTo>
                    <a:pt x="3067" y="1"/>
                  </a:moveTo>
                  <a:cubicBezTo>
                    <a:pt x="1370" y="1"/>
                    <a:pt x="0" y="1371"/>
                    <a:pt x="0" y="3067"/>
                  </a:cubicBezTo>
                  <a:cubicBezTo>
                    <a:pt x="0" y="4763"/>
                    <a:pt x="1370" y="6133"/>
                    <a:pt x="3067" y="6133"/>
                  </a:cubicBezTo>
                  <a:cubicBezTo>
                    <a:pt x="4763" y="6133"/>
                    <a:pt x="6133" y="4763"/>
                    <a:pt x="6133" y="3067"/>
                  </a:cubicBezTo>
                  <a:cubicBezTo>
                    <a:pt x="6133" y="1371"/>
                    <a:pt x="4763" y="1"/>
                    <a:pt x="3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7" name="Google Shape;2257;p78"/>
            <p:cNvSpPr/>
            <p:nvPr/>
          </p:nvSpPr>
          <p:spPr>
            <a:xfrm>
              <a:off x="4335175" y="1245250"/>
              <a:ext cx="305825" cy="305825"/>
            </a:xfrm>
            <a:custGeom>
              <a:avLst/>
              <a:gdLst/>
              <a:ahLst/>
              <a:cxnLst/>
              <a:rect l="l" t="t" r="r" b="b"/>
              <a:pathLst>
                <a:path w="12233" h="12233" extrusionOk="0">
                  <a:moveTo>
                    <a:pt x="6133" y="1"/>
                  </a:moveTo>
                  <a:cubicBezTo>
                    <a:pt x="2740" y="1"/>
                    <a:pt x="0" y="2741"/>
                    <a:pt x="0" y="6133"/>
                  </a:cubicBezTo>
                  <a:cubicBezTo>
                    <a:pt x="0" y="9493"/>
                    <a:pt x="2740" y="12233"/>
                    <a:pt x="6133" y="12233"/>
                  </a:cubicBezTo>
                  <a:cubicBezTo>
                    <a:pt x="9493" y="12233"/>
                    <a:pt x="12233" y="9493"/>
                    <a:pt x="12233" y="6133"/>
                  </a:cubicBezTo>
                  <a:cubicBezTo>
                    <a:pt x="12233" y="2741"/>
                    <a:pt x="9493" y="1"/>
                    <a:pt x="613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2258" name="Google Shape;2258;p78"/>
            <p:cNvSpPr/>
            <p:nvPr/>
          </p:nvSpPr>
          <p:spPr>
            <a:xfrm>
              <a:off x="4488475" y="1245250"/>
              <a:ext cx="152525" cy="153350"/>
            </a:xfrm>
            <a:custGeom>
              <a:avLst/>
              <a:gdLst/>
              <a:ahLst/>
              <a:cxnLst/>
              <a:rect l="l" t="t" r="r" b="b"/>
              <a:pathLst>
                <a:path w="6101" h="6134" extrusionOk="0">
                  <a:moveTo>
                    <a:pt x="3067" y="1"/>
                  </a:moveTo>
                  <a:cubicBezTo>
                    <a:pt x="1371" y="1"/>
                    <a:pt x="1" y="1371"/>
                    <a:pt x="1" y="3067"/>
                  </a:cubicBezTo>
                  <a:cubicBezTo>
                    <a:pt x="1" y="4763"/>
                    <a:pt x="1371" y="6133"/>
                    <a:pt x="3067" y="6133"/>
                  </a:cubicBezTo>
                  <a:cubicBezTo>
                    <a:pt x="4731" y="6133"/>
                    <a:pt x="6101" y="4763"/>
                    <a:pt x="6101" y="3067"/>
                  </a:cubicBezTo>
                  <a:cubicBezTo>
                    <a:pt x="6101" y="1371"/>
                    <a:pt x="4731" y="1"/>
                    <a:pt x="3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pic>
        <p:nvPicPr>
          <p:cNvPr id="10" name="Picture 9" descr="Lovepik_com-401341323-army-festival-soldier-holding-gun-standing-guard-vector-illustra"/>
          <p:cNvPicPr>
            <a:picLocks noChangeAspect="1"/>
          </p:cNvPicPr>
          <p:nvPr/>
        </p:nvPicPr>
        <p:blipFill>
          <a:blip r:embed="rId3"/>
          <a:stretch>
            <a:fillRect/>
          </a:stretch>
        </p:blipFill>
        <p:spPr>
          <a:xfrm>
            <a:off x="1056005" y="1063625"/>
            <a:ext cx="4117340" cy="6176645"/>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89"/>
                                        </p:tgtEl>
                                        <p:attrNameLst>
                                          <p:attrName>style.visibility</p:attrName>
                                        </p:attrNameLst>
                                      </p:cBhvr>
                                      <p:to>
                                        <p:strVal val="visible"/>
                                      </p:to>
                                    </p:set>
                                    <p:anim calcmode="lin" valueType="num">
                                      <p:cBhvr additive="base">
                                        <p:cTn id="7" dur="500" fill="hold"/>
                                        <p:tgtEl>
                                          <p:spTgt spid="2189"/>
                                        </p:tgtEl>
                                        <p:attrNameLst>
                                          <p:attrName>ppt_x</p:attrName>
                                        </p:attrNameLst>
                                      </p:cBhvr>
                                      <p:tavLst>
                                        <p:tav tm="0">
                                          <p:val>
                                            <p:strVal val="#ppt_x"/>
                                          </p:val>
                                        </p:tav>
                                        <p:tav tm="100000">
                                          <p:val>
                                            <p:strVal val="#ppt_x"/>
                                          </p:val>
                                        </p:tav>
                                      </p:tavLst>
                                    </p:anim>
                                    <p:anim calcmode="lin" valueType="num">
                                      <p:cBhvr additive="base">
                                        <p:cTn id="8" dur="500" fill="hold"/>
                                        <p:tgtEl>
                                          <p:spTgt spid="2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pic>
        <p:nvPicPr>
          <p:cNvPr id="6" name="Picture 5" descr="Lovepik_com-401551711-hand-drawn-cartoon-animal-decorative-photo-frame-border"/>
          <p:cNvPicPr>
            <a:picLocks noChangeAspect="1"/>
          </p:cNvPicPr>
          <p:nvPr/>
        </p:nvPicPr>
        <p:blipFill>
          <a:blip r:embed="rId3"/>
          <a:stretch>
            <a:fillRect/>
          </a:stretch>
        </p:blipFill>
        <p:spPr>
          <a:xfrm>
            <a:off x="-454025" y="0"/>
            <a:ext cx="7211060" cy="4808220"/>
          </a:xfrm>
          <a:prstGeom prst="rect">
            <a:avLst/>
          </a:prstGeom>
        </p:spPr>
      </p:pic>
      <p:pic>
        <p:nvPicPr>
          <p:cNvPr id="2" name="Picture 1" descr="Lovepik_com-401551711-hand-drawn-cartoon-animal-decorative-photo-frame-border"/>
          <p:cNvPicPr>
            <a:picLocks noChangeAspect="1"/>
          </p:cNvPicPr>
          <p:nvPr/>
        </p:nvPicPr>
        <p:blipFill>
          <a:blip r:embed="rId3"/>
          <a:stretch>
            <a:fillRect/>
          </a:stretch>
        </p:blipFill>
        <p:spPr>
          <a:xfrm>
            <a:off x="5407025" y="0"/>
            <a:ext cx="7211060" cy="4808220"/>
          </a:xfrm>
          <a:prstGeom prst="rect">
            <a:avLst/>
          </a:prstGeom>
        </p:spPr>
      </p:pic>
      <p:sp>
        <p:nvSpPr>
          <p:cNvPr id="3" name="Text Box 2"/>
          <p:cNvSpPr txBox="1"/>
          <p:nvPr/>
        </p:nvSpPr>
        <p:spPr>
          <a:xfrm>
            <a:off x="2044700" y="369570"/>
            <a:ext cx="2646045" cy="645160"/>
          </a:xfrm>
          <a:prstGeom prst="rect">
            <a:avLst/>
          </a:prstGeom>
          <a:noFill/>
        </p:spPr>
        <p:txBody>
          <a:bodyPr wrap="square" rtlCol="0">
            <a:spAutoFit/>
          </a:bodyPr>
          <a:lstStyle/>
          <a:p>
            <a:r>
              <a:rPr lang="en-US" sz="3600" b="1">
                <a:solidFill>
                  <a:srgbClr val="FC9F23"/>
                </a:solidFill>
                <a:latin typeface="UTM Penumbra" panose="02040603050506020204" charset="0"/>
                <a:cs typeface="UTM Penumbra" panose="02040603050506020204" charset="0"/>
              </a:rPr>
              <a:t>Tình cảm</a:t>
            </a:r>
          </a:p>
        </p:txBody>
      </p:sp>
      <p:sp>
        <p:nvSpPr>
          <p:cNvPr id="4" name="Text Box 3"/>
          <p:cNvSpPr txBox="1"/>
          <p:nvPr/>
        </p:nvSpPr>
        <p:spPr>
          <a:xfrm>
            <a:off x="7508240" y="369570"/>
            <a:ext cx="3008630" cy="645160"/>
          </a:xfrm>
          <a:prstGeom prst="rect">
            <a:avLst/>
          </a:prstGeom>
          <a:noFill/>
        </p:spPr>
        <p:txBody>
          <a:bodyPr wrap="square" rtlCol="0">
            <a:spAutoFit/>
          </a:bodyPr>
          <a:lstStyle/>
          <a:p>
            <a:r>
              <a:rPr lang="en-US" sz="3600" b="1">
                <a:solidFill>
                  <a:srgbClr val="FC9F23"/>
                </a:solidFill>
                <a:latin typeface="UTM Penumbra" panose="02040603050506020204" charset="0"/>
                <a:cs typeface="UTM Penumbra" panose="02040603050506020204" charset="0"/>
              </a:rPr>
              <a:t>mong ước</a:t>
            </a:r>
          </a:p>
        </p:txBody>
      </p:sp>
      <p:sp>
        <p:nvSpPr>
          <p:cNvPr id="5" name="Text Box 4"/>
          <p:cNvSpPr txBox="1"/>
          <p:nvPr/>
        </p:nvSpPr>
        <p:spPr>
          <a:xfrm>
            <a:off x="1188720" y="1014730"/>
            <a:ext cx="3925570" cy="3415030"/>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Times New Roman" panose="02020603050405020304" charset="0"/>
                <a:cs typeface="Times New Roman" panose="02020603050405020304" charset="0"/>
              </a:rPr>
              <a:t>Từ ngữ: - Xưng hô thân mật (chú, cháu, các cháu ơi) </a:t>
            </a:r>
          </a:p>
          <a:p>
            <a:r>
              <a:rPr lang="en-US" sz="2400">
                <a:latin typeface="Times New Roman" panose="02020603050405020304" charset="0"/>
                <a:cs typeface="Times New Roman" panose="02020603050405020304" charset="0"/>
              </a:rPr>
              <a:t>- Các từ </a:t>
            </a:r>
            <a:r>
              <a:rPr lang="en-US" sz="2400" b="1" i="1">
                <a:latin typeface="Times New Roman" panose="02020603050405020304" charset="0"/>
                <a:cs typeface="Times New Roman" panose="02020603050405020304" charset="0"/>
              </a:rPr>
              <a:t>yêu mến</a:t>
            </a:r>
            <a:r>
              <a:rPr lang="en-US" sz="2400">
                <a:latin typeface="Times New Roman" panose="02020603050405020304" charset="0"/>
                <a:cs typeface="Times New Roman" panose="02020603050405020304" charset="0"/>
              </a:rPr>
              <a:t>, </a:t>
            </a:r>
            <a:r>
              <a:rPr lang="en-US" sz="2400" b="1" i="1">
                <a:latin typeface="Times New Roman" panose="02020603050405020304" charset="0"/>
                <a:cs typeface="Times New Roman" panose="02020603050405020304" charset="0"/>
              </a:rPr>
              <a:t>lưu luyến</a:t>
            </a:r>
            <a:r>
              <a:rPr lang="en-US" sz="2400">
                <a:latin typeface="Times New Roman" panose="02020603050405020304" charset="0"/>
                <a:cs typeface="Times New Roman" panose="02020603050405020304" charset="0"/>
              </a:rPr>
              <a:t> </a:t>
            </a:r>
          </a:p>
          <a:p>
            <a:pPr marL="342900" indent="-342900">
              <a:buFont typeface="Arial" panose="020B0604020202020204" pitchFamily="34" charset="0"/>
              <a:buChar char="•"/>
            </a:pPr>
            <a:r>
              <a:rPr lang="en-US" sz="2400">
                <a:latin typeface="Times New Roman" panose="02020603050405020304" charset="0"/>
                <a:cs typeface="Times New Roman" panose="02020603050405020304" charset="0"/>
              </a:rPr>
              <a:t>Các chi tiết:  hỏi thăm “</a:t>
            </a:r>
            <a:r>
              <a:rPr lang="en-US" sz="2400" b="1" i="1">
                <a:latin typeface="Times New Roman" panose="02020603050405020304" charset="0"/>
                <a:cs typeface="Times New Roman" panose="02020603050405020304" charset="0"/>
              </a:rPr>
              <a:t>giấc ngủ có ngon không</a:t>
            </a:r>
            <a:r>
              <a:rPr lang="en-US" sz="2400">
                <a:latin typeface="Times New Roman" panose="02020603050405020304" charset="0"/>
                <a:cs typeface="Times New Roman" panose="02020603050405020304" charset="0"/>
              </a:rPr>
              <a:t>”, dặn “</a:t>
            </a:r>
            <a:r>
              <a:rPr lang="en-US" sz="2400" b="1" i="1">
                <a:latin typeface="Times New Roman" panose="02020603050405020304" charset="0"/>
                <a:cs typeface="Times New Roman" panose="02020603050405020304" charset="0"/>
              </a:rPr>
              <a:t>cứ yên tâm ngủ nhé</a:t>
            </a:r>
            <a:r>
              <a:rPr lang="en-US" sz="2400">
                <a:latin typeface="Times New Roman" panose="02020603050405020304" charset="0"/>
                <a:cs typeface="Times New Roman" panose="02020603050405020304" charset="0"/>
              </a:rPr>
              <a:t>”, tự nhủ tuần tra “</a:t>
            </a:r>
            <a:r>
              <a:rPr lang="en-US" sz="2400" b="1" i="1">
                <a:latin typeface="Times New Roman" panose="02020603050405020304" charset="0"/>
                <a:cs typeface="Times New Roman" panose="02020603050405020304" charset="0"/>
              </a:rPr>
              <a:t>để giữ mái ấm nơi cháu nằm.</a:t>
            </a:r>
            <a:r>
              <a:rPr lang="en-US" sz="2400">
                <a:latin typeface="Times New Roman" panose="02020603050405020304" charset="0"/>
                <a:cs typeface="Times New Roman" panose="02020603050405020304" charset="0"/>
              </a:rPr>
              <a:t>”</a:t>
            </a:r>
          </a:p>
        </p:txBody>
      </p:sp>
      <p:sp>
        <p:nvSpPr>
          <p:cNvPr id="7" name="Text Box 6"/>
          <p:cNvSpPr txBox="1"/>
          <p:nvPr/>
        </p:nvSpPr>
        <p:spPr>
          <a:xfrm>
            <a:off x="7271385" y="1619885"/>
            <a:ext cx="3592195" cy="1568450"/>
          </a:xfrm>
          <a:prstGeom prst="rect">
            <a:avLst/>
          </a:prstGeom>
          <a:noFill/>
        </p:spPr>
        <p:txBody>
          <a:bodyPr wrap="square" rtlCol="0">
            <a:spAutoFit/>
          </a:bodyPr>
          <a:lstStyle/>
          <a:p>
            <a:r>
              <a:rPr lang="en-US" sz="2400">
                <a:latin typeface="Times New Roman" panose="02020603050405020304" charset="0"/>
                <a:cs typeface="Times New Roman" panose="02020603050405020304" charset="0"/>
              </a:rPr>
              <a:t>Thể hiện trong chi tiết:</a:t>
            </a:r>
          </a:p>
          <a:p>
            <a:r>
              <a:rPr lang="en-US" sz="2400">
                <a:latin typeface="Times New Roman" panose="02020603050405020304" charset="0"/>
                <a:cs typeface="Times New Roman" panose="02020603050405020304" charset="0"/>
              </a:rPr>
              <a:t>“</a:t>
            </a:r>
            <a:r>
              <a:rPr lang="en-US" sz="2400" b="1" i="1">
                <a:latin typeface="Times New Roman" panose="02020603050405020304" charset="0"/>
                <a:cs typeface="Times New Roman" panose="02020603050405020304" charset="0"/>
              </a:rPr>
              <a:t>Mai các cháu học hành tiến bộ. Đời đẹp tươi khăn đỏ tung bay”</a:t>
            </a:r>
            <a:r>
              <a:rPr lang="en-US" sz="2400">
                <a:latin typeface="Times New Roman" panose="02020603050405020304" charset="0"/>
                <a:cs typeface="Times New Roman" panose="0202060305040502030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0" nodeType="clickEffect">
                                  <p:stCondLst>
                                    <p:cond delay="0"/>
                                  </p:stCondLst>
                                  <p:childTnLst>
                                    <p:set>
                                      <p:cBhvr>
                                        <p:cTn id="30" dur="500" fill="hold">
                                          <p:stCondLst>
                                            <p:cond delay="0"/>
                                          </p:stCondLst>
                                        </p:cTn>
                                        <p:tgtEl>
                                          <p:spTgt spid="5"/>
                                        </p:tgtEl>
                                        <p:attrNameLst>
                                          <p:attrName>style.visibility</p:attrName>
                                        </p:attrNameLst>
                                      </p:cBhvr>
                                      <p:to>
                                        <p:strVal val="visible"/>
                                      </p:to>
                                    </p:set>
                                    <p:animEffect transition="in" filter="wedg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500" fill="hold">
                                          <p:stCondLst>
                                            <p:cond delay="0"/>
                                          </p:stCondLst>
                                        </p:cTn>
                                        <p:tgtEl>
                                          <p:spTgt spid="7"/>
                                        </p:tgtEl>
                                        <p:attrNameLst>
                                          <p:attrName>style.visibility</p:attrName>
                                        </p:attrNameLst>
                                      </p:cBhvr>
                                      <p:to>
                                        <p:strVal val="visible"/>
                                      </p:to>
                                    </p:set>
                                    <p:animEffect transition="in" filter="wedg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pic>
        <p:nvPicPr>
          <p:cNvPr id="2" name="Picture 1" descr="Lovepik_com-401551711-hand-drawn-cartoon-animal-decorative-photo-frame-border"/>
          <p:cNvPicPr>
            <a:picLocks noChangeAspect="1"/>
          </p:cNvPicPr>
          <p:nvPr/>
        </p:nvPicPr>
        <p:blipFill>
          <a:blip r:embed="rId3"/>
          <a:stretch>
            <a:fillRect/>
          </a:stretch>
        </p:blipFill>
        <p:spPr>
          <a:xfrm>
            <a:off x="930910" y="0"/>
            <a:ext cx="10584815" cy="7058025"/>
          </a:xfrm>
          <a:prstGeom prst="rect">
            <a:avLst/>
          </a:prstGeom>
        </p:spPr>
      </p:pic>
      <p:sp>
        <p:nvSpPr>
          <p:cNvPr id="4" name="Text Box 3"/>
          <p:cNvSpPr txBox="1"/>
          <p:nvPr/>
        </p:nvSpPr>
        <p:spPr>
          <a:xfrm>
            <a:off x="3713162" y="1351230"/>
            <a:ext cx="5445759" cy="923330"/>
          </a:xfrm>
          <a:prstGeom prst="rect">
            <a:avLst/>
          </a:prstGeom>
          <a:noFill/>
        </p:spPr>
        <p:txBody>
          <a:bodyPr wrap="square" rtlCol="0">
            <a:spAutoFit/>
          </a:bodyPr>
          <a:lstStyle/>
          <a:p>
            <a:r>
              <a:rPr lang="en-US" sz="5400" b="1">
                <a:ln>
                  <a:solidFill>
                    <a:sysClr val="windowText" lastClr="000000"/>
                  </a:solidFill>
                </a:ln>
                <a:solidFill>
                  <a:srgbClr val="FC9F23"/>
                </a:solidFill>
                <a:latin typeface="Coiny" panose="02000903060500060000" pitchFamily="2" charset="0"/>
                <a:cs typeface="UTM Penumbra" panose="02040603050506020204" charset="0"/>
              </a:rPr>
              <a:t>NỘI DUNG BÀI</a:t>
            </a:r>
          </a:p>
        </p:txBody>
      </p:sp>
      <p:pic>
        <p:nvPicPr>
          <p:cNvPr id="3" name="Picture 0" descr="chấm hỏi"/>
          <p:cNvPicPr>
            <a:picLocks noChangeAspect="1"/>
          </p:cNvPicPr>
          <p:nvPr/>
        </p:nvPicPr>
        <p:blipFill>
          <a:blip r:embed="rId4"/>
          <a:stretch>
            <a:fillRect/>
          </a:stretch>
        </p:blipFill>
        <p:spPr>
          <a:xfrm>
            <a:off x="3871912" y="1991360"/>
            <a:ext cx="4706302" cy="4706302"/>
          </a:xfrm>
          <a:prstGeom prst="rect">
            <a:avLst/>
          </a:prstGeom>
        </p:spPr>
      </p:pic>
      <p:sp>
        <p:nvSpPr>
          <p:cNvPr id="8" name="Text Box 6"/>
          <p:cNvSpPr txBox="1"/>
          <p:nvPr/>
        </p:nvSpPr>
        <p:spPr>
          <a:xfrm>
            <a:off x="3713162" y="2274560"/>
            <a:ext cx="5020309" cy="3416320"/>
          </a:xfrm>
          <a:prstGeom prst="rect">
            <a:avLst/>
          </a:prstGeom>
          <a:noFill/>
        </p:spPr>
        <p:txBody>
          <a:bodyPr wrap="square" rtlCol="0">
            <a:spAutoFit/>
          </a:bodyPr>
          <a:lstStyle/>
          <a:p>
            <a:pPr algn="just"/>
            <a:r>
              <a:rPr lang="en-US" sz="3600">
                <a:latin typeface="Times New Roman" panose="02020603050405020304" charset="0"/>
                <a:cs typeface="Times New Roman" panose="02020603050405020304" charset="0"/>
                <a:sym typeface="+mn-ea"/>
              </a:rPr>
              <a:t>Các chiến sĩ công an yêu thương các cháu học sinh, sẵn sàng chịu gian khổ, khó khăn để bảo vệ cuộc sống bình yên và tương lai tươi đẹp của các cháu.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8815" y="0"/>
            <a:ext cx="6299200" cy="39751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pic>
        <p:nvPicPr>
          <p:cNvPr id="17" name="Picture 16"/>
          <p:cNvPicPr>
            <a:picLocks noChangeAspect="1"/>
          </p:cNvPicPr>
          <p:nvPr/>
        </p:nvPicPr>
        <p:blipFill>
          <a:blip r:embed="rId3"/>
          <a:srcRect b="51678"/>
          <a:stretch>
            <a:fillRect/>
          </a:stretch>
        </p:blipFill>
        <p:spPr>
          <a:xfrm>
            <a:off x="1852930" y="1576070"/>
            <a:ext cx="10927715" cy="3816350"/>
          </a:xfrm>
          <a:prstGeom prst="rect">
            <a:avLst/>
          </a:prstGeom>
        </p:spPr>
      </p:pic>
      <p:cxnSp>
        <p:nvCxnSpPr>
          <p:cNvPr id="2" name="Straight Connector 1"/>
          <p:cNvCxnSpPr/>
          <p:nvPr/>
        </p:nvCxnSpPr>
        <p:spPr>
          <a:xfrm flipH="1">
            <a:off x="4560570" y="1649730"/>
            <a:ext cx="195898" cy="68834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a:off x="5752465" y="2225675"/>
            <a:ext cx="245745" cy="695325"/>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4560570" y="3484245"/>
            <a:ext cx="261144" cy="64897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4182427" y="4115435"/>
            <a:ext cx="240983" cy="663575"/>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851785" y="4671695"/>
            <a:ext cx="79059" cy="6350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421120" y="4714875"/>
            <a:ext cx="140335" cy="59182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08630" y="2228850"/>
            <a:ext cx="1414780" cy="17780"/>
          </a:xfrm>
          <a:prstGeom prst="line">
            <a:avLst/>
          </a:prstGeom>
          <a:ln w="57150">
            <a:solidFill>
              <a:srgbClr val="FDA12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946015" y="2246630"/>
            <a:ext cx="1691005" cy="0"/>
          </a:xfrm>
          <a:prstGeom prst="line">
            <a:avLst/>
          </a:prstGeom>
          <a:ln w="57150">
            <a:solidFill>
              <a:srgbClr val="FDA12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3605" y="2828290"/>
            <a:ext cx="1691005" cy="0"/>
          </a:xfrm>
          <a:prstGeom prst="line">
            <a:avLst/>
          </a:prstGeom>
          <a:ln w="57150">
            <a:solidFill>
              <a:srgbClr val="FDA12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578225" y="2837180"/>
            <a:ext cx="1861185" cy="17145"/>
          </a:xfrm>
          <a:prstGeom prst="line">
            <a:avLst/>
          </a:prstGeom>
          <a:ln w="57150">
            <a:solidFill>
              <a:srgbClr val="FDA12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250180" y="3444240"/>
            <a:ext cx="1496060" cy="15240"/>
          </a:xfrm>
          <a:prstGeom prst="line">
            <a:avLst/>
          </a:prstGeom>
          <a:ln w="57150">
            <a:solidFill>
              <a:srgbClr val="FDA12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347970" y="4657090"/>
            <a:ext cx="1496060" cy="15240"/>
          </a:xfrm>
          <a:prstGeom prst="line">
            <a:avLst/>
          </a:prstGeom>
          <a:ln w="57150">
            <a:solidFill>
              <a:srgbClr val="FDA12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930844" y="5247640"/>
            <a:ext cx="861695" cy="9525"/>
          </a:xfrm>
          <a:prstGeom prst="line">
            <a:avLst/>
          </a:prstGeom>
          <a:ln w="57150">
            <a:solidFill>
              <a:srgbClr val="FDA12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81775" y="5238750"/>
            <a:ext cx="746760" cy="17780"/>
          </a:xfrm>
          <a:prstGeom prst="line">
            <a:avLst/>
          </a:prstGeom>
          <a:ln w="57150">
            <a:solidFill>
              <a:srgbClr val="FDA1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up)">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up)">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up)">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8815" y="253365"/>
            <a:ext cx="6299200" cy="38481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009"/>
        <p:cNvGrpSpPr/>
        <p:nvPr/>
      </p:nvGrpSpPr>
      <p:grpSpPr>
        <a:xfrm>
          <a:off x="0" y="0"/>
          <a:ext cx="0" cy="0"/>
          <a:chOff x="0" y="0"/>
          <a:chExt cx="0" cy="0"/>
        </a:xfrm>
      </p:grpSpPr>
      <p:sp>
        <p:nvSpPr>
          <p:cNvPr id="3" name="Rounded Rectangle 2"/>
          <p:cNvSpPr/>
          <p:nvPr/>
        </p:nvSpPr>
        <p:spPr>
          <a:xfrm>
            <a:off x="6839585" y="1292225"/>
            <a:ext cx="4871720" cy="4335780"/>
          </a:xfrm>
          <a:prstGeom prst="roundRect">
            <a:avLst/>
          </a:prstGeom>
          <a:solidFill>
            <a:schemeClr val="accent6">
              <a:lumMod val="20000"/>
              <a:lumOff val="8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10" name="Google Shape;2010;p32"/>
          <p:cNvGrpSpPr/>
          <p:nvPr/>
        </p:nvGrpSpPr>
        <p:grpSpPr>
          <a:xfrm>
            <a:off x="743585" y="649605"/>
            <a:ext cx="5981700" cy="5692140"/>
            <a:chOff x="1665517" y="4206875"/>
            <a:chExt cx="2194069" cy="2110836"/>
          </a:xfrm>
        </p:grpSpPr>
        <p:sp>
          <p:nvSpPr>
            <p:cNvPr id="2011" name="Google Shape;2011;p32"/>
            <p:cNvSpPr/>
            <p:nvPr/>
          </p:nvSpPr>
          <p:spPr>
            <a:xfrm>
              <a:off x="2186603" y="5499966"/>
              <a:ext cx="1153500" cy="408000"/>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2012" name="Google Shape;2012;p32"/>
            <p:cNvSpPr/>
            <p:nvPr/>
          </p:nvSpPr>
          <p:spPr>
            <a:xfrm>
              <a:off x="2117252" y="5150277"/>
              <a:ext cx="1334625" cy="860287"/>
            </a:xfrm>
            <a:custGeom>
              <a:avLst/>
              <a:gdLst/>
              <a:ahLst/>
              <a:cxnLst/>
              <a:rect l="l" t="t" r="r" b="b"/>
              <a:pathLst>
                <a:path w="897227" h="543625" extrusionOk="0">
                  <a:moveTo>
                    <a:pt x="889607" y="313120"/>
                  </a:moveTo>
                  <a:cubicBezTo>
                    <a:pt x="889607" y="314073"/>
                    <a:pt x="889607" y="315025"/>
                    <a:pt x="890560" y="315978"/>
                  </a:cubicBezTo>
                  <a:cubicBezTo>
                    <a:pt x="891512" y="317883"/>
                    <a:pt x="892465" y="320740"/>
                    <a:pt x="893417" y="322645"/>
                  </a:cubicBezTo>
                  <a:cubicBezTo>
                    <a:pt x="893417" y="325503"/>
                    <a:pt x="894369" y="329313"/>
                    <a:pt x="894369" y="332170"/>
                  </a:cubicBezTo>
                  <a:cubicBezTo>
                    <a:pt x="895322" y="334075"/>
                    <a:pt x="895322" y="336933"/>
                    <a:pt x="896274" y="338838"/>
                  </a:cubicBezTo>
                  <a:cubicBezTo>
                    <a:pt x="896274" y="352173"/>
                    <a:pt x="896274" y="364555"/>
                    <a:pt x="897227" y="377890"/>
                  </a:cubicBezTo>
                  <a:lnTo>
                    <a:pt x="891512" y="386463"/>
                  </a:lnTo>
                  <a:cubicBezTo>
                    <a:pt x="886749" y="395988"/>
                    <a:pt x="883892" y="406465"/>
                    <a:pt x="879130" y="415990"/>
                  </a:cubicBezTo>
                  <a:cubicBezTo>
                    <a:pt x="857222" y="457900"/>
                    <a:pt x="825790" y="491238"/>
                    <a:pt x="783880" y="514098"/>
                  </a:cubicBezTo>
                  <a:cubicBezTo>
                    <a:pt x="748637" y="533148"/>
                    <a:pt x="711490" y="542673"/>
                    <a:pt x="672437" y="543625"/>
                  </a:cubicBezTo>
                  <a:cubicBezTo>
                    <a:pt x="656244" y="543625"/>
                    <a:pt x="641005" y="540768"/>
                    <a:pt x="624812" y="538863"/>
                  </a:cubicBezTo>
                  <a:cubicBezTo>
                    <a:pt x="613382" y="536958"/>
                    <a:pt x="600999" y="536005"/>
                    <a:pt x="590522" y="531243"/>
                  </a:cubicBezTo>
                  <a:cubicBezTo>
                    <a:pt x="573377" y="524575"/>
                    <a:pt x="557185" y="516955"/>
                    <a:pt x="540992" y="509335"/>
                  </a:cubicBezTo>
                  <a:cubicBezTo>
                    <a:pt x="510512" y="496000"/>
                    <a:pt x="479080" y="487428"/>
                    <a:pt x="445742" y="487428"/>
                  </a:cubicBezTo>
                  <a:cubicBezTo>
                    <a:pt x="427644" y="487428"/>
                    <a:pt x="408594" y="488380"/>
                    <a:pt x="390497" y="491238"/>
                  </a:cubicBezTo>
                  <a:cubicBezTo>
                    <a:pt x="371447" y="495048"/>
                    <a:pt x="351444" y="499810"/>
                    <a:pt x="334299" y="507430"/>
                  </a:cubicBezTo>
                  <a:cubicBezTo>
                    <a:pt x="314297" y="516003"/>
                    <a:pt x="295247" y="527433"/>
                    <a:pt x="274292" y="533148"/>
                  </a:cubicBezTo>
                  <a:cubicBezTo>
                    <a:pt x="253337" y="538863"/>
                    <a:pt x="232382" y="542673"/>
                    <a:pt x="210475" y="542673"/>
                  </a:cubicBezTo>
                  <a:cubicBezTo>
                    <a:pt x="194282" y="542673"/>
                    <a:pt x="177137" y="540768"/>
                    <a:pt x="160944" y="537910"/>
                  </a:cubicBezTo>
                  <a:cubicBezTo>
                    <a:pt x="142847" y="534100"/>
                    <a:pt x="123797" y="530290"/>
                    <a:pt x="107604" y="522670"/>
                  </a:cubicBezTo>
                  <a:cubicBezTo>
                    <a:pt x="89507" y="514098"/>
                    <a:pt x="72362" y="501715"/>
                    <a:pt x="55217" y="490285"/>
                  </a:cubicBezTo>
                  <a:cubicBezTo>
                    <a:pt x="47597" y="485523"/>
                    <a:pt x="40929" y="480760"/>
                    <a:pt x="34262" y="475045"/>
                  </a:cubicBezTo>
                  <a:lnTo>
                    <a:pt x="34262" y="474093"/>
                  </a:lnTo>
                  <a:cubicBezTo>
                    <a:pt x="33310" y="473140"/>
                    <a:pt x="32357" y="471235"/>
                    <a:pt x="31404" y="470283"/>
                  </a:cubicBezTo>
                  <a:cubicBezTo>
                    <a:pt x="17117" y="450280"/>
                    <a:pt x="9497" y="428373"/>
                    <a:pt x="4735" y="405513"/>
                  </a:cubicBezTo>
                  <a:cubicBezTo>
                    <a:pt x="-981" y="381700"/>
                    <a:pt x="-981" y="357888"/>
                    <a:pt x="1877" y="334075"/>
                  </a:cubicBezTo>
                  <a:cubicBezTo>
                    <a:pt x="3782" y="317883"/>
                    <a:pt x="8544" y="302643"/>
                    <a:pt x="13307" y="286450"/>
                  </a:cubicBezTo>
                  <a:cubicBezTo>
                    <a:pt x="20927" y="255018"/>
                    <a:pt x="29499" y="224538"/>
                    <a:pt x="37119" y="194058"/>
                  </a:cubicBezTo>
                  <a:cubicBezTo>
                    <a:pt x="43787" y="167388"/>
                    <a:pt x="51407" y="139765"/>
                    <a:pt x="59027" y="113095"/>
                  </a:cubicBezTo>
                  <a:cubicBezTo>
                    <a:pt x="65694" y="87378"/>
                    <a:pt x="72362" y="60708"/>
                    <a:pt x="79029" y="34990"/>
                  </a:cubicBezTo>
                  <a:cubicBezTo>
                    <a:pt x="80935" y="28323"/>
                    <a:pt x="81887" y="22608"/>
                    <a:pt x="83792" y="15940"/>
                  </a:cubicBezTo>
                  <a:cubicBezTo>
                    <a:pt x="84744" y="13083"/>
                    <a:pt x="87602" y="9273"/>
                    <a:pt x="90460" y="8320"/>
                  </a:cubicBezTo>
                  <a:cubicBezTo>
                    <a:pt x="99032" y="5463"/>
                    <a:pt x="108557" y="2605"/>
                    <a:pt x="118082" y="700"/>
                  </a:cubicBezTo>
                  <a:cubicBezTo>
                    <a:pt x="123797" y="-1205"/>
                    <a:pt x="126654" y="700"/>
                    <a:pt x="126654" y="7368"/>
                  </a:cubicBezTo>
                  <a:cubicBezTo>
                    <a:pt x="126654" y="25465"/>
                    <a:pt x="128560" y="44515"/>
                    <a:pt x="126654" y="62613"/>
                  </a:cubicBezTo>
                  <a:cubicBezTo>
                    <a:pt x="125702" y="74995"/>
                    <a:pt x="121892" y="86425"/>
                    <a:pt x="119035" y="98808"/>
                  </a:cubicBezTo>
                  <a:cubicBezTo>
                    <a:pt x="112367" y="126430"/>
                    <a:pt x="104747" y="154053"/>
                    <a:pt x="98079" y="180723"/>
                  </a:cubicBezTo>
                  <a:cubicBezTo>
                    <a:pt x="92364" y="202630"/>
                    <a:pt x="87602" y="224538"/>
                    <a:pt x="80935" y="245493"/>
                  </a:cubicBezTo>
                  <a:cubicBezTo>
                    <a:pt x="51407" y="341695"/>
                    <a:pt x="159466" y="394499"/>
                    <a:pt x="191588" y="429487"/>
                  </a:cubicBezTo>
                  <a:cubicBezTo>
                    <a:pt x="223710" y="464475"/>
                    <a:pt x="245093" y="455419"/>
                    <a:pt x="273668" y="455419"/>
                  </a:cubicBezTo>
                  <a:cubicBezTo>
                    <a:pt x="306053" y="454467"/>
                    <a:pt x="302856" y="429664"/>
                    <a:pt x="335504" y="425114"/>
                  </a:cubicBezTo>
                  <a:cubicBezTo>
                    <a:pt x="368152" y="420564"/>
                    <a:pt x="433360" y="423356"/>
                    <a:pt x="469555" y="428118"/>
                  </a:cubicBezTo>
                  <a:cubicBezTo>
                    <a:pt x="494973" y="429203"/>
                    <a:pt x="512196" y="417915"/>
                    <a:pt x="524578" y="421884"/>
                  </a:cubicBezTo>
                  <a:cubicBezTo>
                    <a:pt x="536960" y="425853"/>
                    <a:pt x="542669" y="427339"/>
                    <a:pt x="563004" y="430829"/>
                  </a:cubicBezTo>
                  <a:cubicBezTo>
                    <a:pt x="583339" y="434319"/>
                    <a:pt x="608466" y="456274"/>
                    <a:pt x="646586" y="442823"/>
                  </a:cubicBezTo>
                  <a:cubicBezTo>
                    <a:pt x="684706" y="429372"/>
                    <a:pt x="762195" y="419653"/>
                    <a:pt x="791723" y="350121"/>
                  </a:cubicBezTo>
                  <a:cubicBezTo>
                    <a:pt x="803153" y="322498"/>
                    <a:pt x="831505" y="314073"/>
                    <a:pt x="825790" y="283593"/>
                  </a:cubicBezTo>
                  <a:cubicBezTo>
                    <a:pt x="821027" y="257875"/>
                    <a:pt x="814360" y="233110"/>
                    <a:pt x="808644" y="208345"/>
                  </a:cubicBezTo>
                  <a:cubicBezTo>
                    <a:pt x="801024" y="178818"/>
                    <a:pt x="792452" y="149290"/>
                    <a:pt x="783880" y="119763"/>
                  </a:cubicBezTo>
                  <a:cubicBezTo>
                    <a:pt x="780069" y="105475"/>
                    <a:pt x="775307" y="92140"/>
                    <a:pt x="772449" y="77853"/>
                  </a:cubicBezTo>
                  <a:cubicBezTo>
                    <a:pt x="771497" y="74043"/>
                    <a:pt x="771497" y="69280"/>
                    <a:pt x="771497" y="64518"/>
                  </a:cubicBezTo>
                  <a:cubicBezTo>
                    <a:pt x="772449" y="47373"/>
                    <a:pt x="773402" y="30228"/>
                    <a:pt x="774355" y="13083"/>
                  </a:cubicBezTo>
                  <a:cubicBezTo>
                    <a:pt x="774355" y="11178"/>
                    <a:pt x="774355" y="9273"/>
                    <a:pt x="775307" y="5463"/>
                  </a:cubicBezTo>
                  <a:cubicBezTo>
                    <a:pt x="787690" y="9273"/>
                    <a:pt x="799119" y="13083"/>
                    <a:pt x="810549" y="17845"/>
                  </a:cubicBezTo>
                  <a:cubicBezTo>
                    <a:pt x="811502" y="17845"/>
                    <a:pt x="812455" y="20703"/>
                    <a:pt x="813407" y="22608"/>
                  </a:cubicBezTo>
                  <a:cubicBezTo>
                    <a:pt x="828647" y="75948"/>
                    <a:pt x="842935" y="128335"/>
                    <a:pt x="858174" y="181675"/>
                  </a:cubicBezTo>
                  <a:cubicBezTo>
                    <a:pt x="866747" y="213108"/>
                    <a:pt x="875319" y="243588"/>
                    <a:pt x="883892" y="275020"/>
                  </a:cubicBezTo>
                  <a:cubicBezTo>
                    <a:pt x="884844" y="276925"/>
                    <a:pt x="883892" y="279783"/>
                    <a:pt x="884844" y="281688"/>
                  </a:cubicBezTo>
                  <a:cubicBezTo>
                    <a:pt x="885797" y="283593"/>
                    <a:pt x="886749" y="284545"/>
                    <a:pt x="886749" y="286450"/>
                  </a:cubicBezTo>
                  <a:cubicBezTo>
                    <a:pt x="886749" y="289308"/>
                    <a:pt x="887702" y="291213"/>
                    <a:pt x="887702" y="294070"/>
                  </a:cubicBezTo>
                  <a:cubicBezTo>
                    <a:pt x="888655" y="295975"/>
                    <a:pt x="888655" y="296928"/>
                    <a:pt x="889607" y="298833"/>
                  </a:cubicBezTo>
                  <a:cubicBezTo>
                    <a:pt x="890560" y="302643"/>
                    <a:pt x="891512" y="305500"/>
                    <a:pt x="891512" y="309310"/>
                  </a:cubicBezTo>
                  <a:cubicBezTo>
                    <a:pt x="888655" y="311215"/>
                    <a:pt x="889607" y="312168"/>
                    <a:pt x="889607" y="313120"/>
                  </a:cubicBezTo>
                  <a:close/>
                </a:path>
              </a:pathLst>
            </a:custGeom>
            <a:solidFill>
              <a:srgbClr val="A0A1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013" name="Google Shape;2013;p32"/>
            <p:cNvGrpSpPr/>
            <p:nvPr/>
          </p:nvGrpSpPr>
          <p:grpSpPr>
            <a:xfrm>
              <a:off x="1853733" y="4933741"/>
              <a:ext cx="1815990" cy="1358545"/>
              <a:chOff x="3548235" y="3429000"/>
              <a:chExt cx="4568530" cy="3296639"/>
            </a:xfrm>
          </p:grpSpPr>
          <p:sp>
            <p:nvSpPr>
              <p:cNvPr id="2014" name="Google Shape;2014;p32"/>
              <p:cNvSpPr/>
              <p:nvPr/>
            </p:nvSpPr>
            <p:spPr>
              <a:xfrm>
                <a:off x="3638778" y="3979015"/>
                <a:ext cx="4477987" cy="2746624"/>
              </a:xfrm>
              <a:custGeom>
                <a:avLst/>
                <a:gdLst/>
                <a:ahLst/>
                <a:cxnLst/>
                <a:rect l="l" t="t" r="r" b="b"/>
                <a:pathLst>
                  <a:path w="1318024" h="808425" extrusionOk="0">
                    <a:moveTo>
                      <a:pt x="927735" y="601980"/>
                    </a:moveTo>
                    <a:cubicBezTo>
                      <a:pt x="938213" y="599123"/>
                      <a:pt x="948690" y="596265"/>
                      <a:pt x="959168" y="592455"/>
                    </a:cubicBezTo>
                    <a:cubicBezTo>
                      <a:pt x="990600" y="581978"/>
                      <a:pt x="1018222" y="566738"/>
                      <a:pt x="1043940" y="545783"/>
                    </a:cubicBezTo>
                    <a:cubicBezTo>
                      <a:pt x="1066800" y="526733"/>
                      <a:pt x="1084898" y="504825"/>
                      <a:pt x="1099185" y="480060"/>
                    </a:cubicBezTo>
                    <a:lnTo>
                      <a:pt x="1101090" y="478155"/>
                    </a:lnTo>
                    <a:cubicBezTo>
                      <a:pt x="1105853" y="475298"/>
                      <a:pt x="1111568" y="472440"/>
                      <a:pt x="1114425" y="468630"/>
                    </a:cubicBezTo>
                    <a:cubicBezTo>
                      <a:pt x="1138238" y="441960"/>
                      <a:pt x="1130883" y="403129"/>
                      <a:pt x="1150885" y="372649"/>
                    </a:cubicBezTo>
                    <a:cubicBezTo>
                      <a:pt x="1176603" y="334549"/>
                      <a:pt x="1224483" y="296106"/>
                      <a:pt x="1243965" y="264795"/>
                    </a:cubicBezTo>
                    <a:cubicBezTo>
                      <a:pt x="1263447" y="233484"/>
                      <a:pt x="1261110" y="211455"/>
                      <a:pt x="1267778" y="184785"/>
                    </a:cubicBezTo>
                    <a:cubicBezTo>
                      <a:pt x="1277303" y="148590"/>
                      <a:pt x="1282065" y="111442"/>
                      <a:pt x="1281113" y="74295"/>
                    </a:cubicBezTo>
                    <a:cubicBezTo>
                      <a:pt x="1280160" y="49530"/>
                      <a:pt x="1283970" y="24765"/>
                      <a:pt x="1275398" y="0"/>
                    </a:cubicBezTo>
                    <a:cubicBezTo>
                      <a:pt x="1278255" y="4763"/>
                      <a:pt x="1282065" y="9525"/>
                      <a:pt x="1283970" y="14288"/>
                    </a:cubicBezTo>
                    <a:cubicBezTo>
                      <a:pt x="1309688" y="84773"/>
                      <a:pt x="1321118" y="157163"/>
                      <a:pt x="1317308" y="231458"/>
                    </a:cubicBezTo>
                    <a:cubicBezTo>
                      <a:pt x="1314450" y="296228"/>
                      <a:pt x="1299210" y="359092"/>
                      <a:pt x="1274445" y="419100"/>
                    </a:cubicBezTo>
                    <a:cubicBezTo>
                      <a:pt x="1255395" y="462915"/>
                      <a:pt x="1231583" y="503873"/>
                      <a:pt x="1203008" y="541973"/>
                    </a:cubicBezTo>
                    <a:cubicBezTo>
                      <a:pt x="1174433" y="580073"/>
                      <a:pt x="1142048" y="613410"/>
                      <a:pt x="1105853" y="643890"/>
                    </a:cubicBezTo>
                    <a:cubicBezTo>
                      <a:pt x="1059180" y="683895"/>
                      <a:pt x="1007745" y="716280"/>
                      <a:pt x="951547" y="741998"/>
                    </a:cubicBezTo>
                    <a:cubicBezTo>
                      <a:pt x="907733" y="762000"/>
                      <a:pt x="862013" y="777240"/>
                      <a:pt x="815340" y="788670"/>
                    </a:cubicBezTo>
                    <a:cubicBezTo>
                      <a:pt x="747713" y="804863"/>
                      <a:pt x="678180" y="810578"/>
                      <a:pt x="609600" y="807720"/>
                    </a:cubicBezTo>
                    <a:cubicBezTo>
                      <a:pt x="575310" y="805815"/>
                      <a:pt x="541020" y="801053"/>
                      <a:pt x="507683" y="795338"/>
                    </a:cubicBezTo>
                    <a:cubicBezTo>
                      <a:pt x="464820" y="788670"/>
                      <a:pt x="422910" y="776288"/>
                      <a:pt x="381953" y="760095"/>
                    </a:cubicBezTo>
                    <a:cubicBezTo>
                      <a:pt x="339090" y="743903"/>
                      <a:pt x="298133" y="723900"/>
                      <a:pt x="260033" y="699135"/>
                    </a:cubicBezTo>
                    <a:cubicBezTo>
                      <a:pt x="215265" y="670560"/>
                      <a:pt x="173355" y="638175"/>
                      <a:pt x="137160" y="600075"/>
                    </a:cubicBezTo>
                    <a:cubicBezTo>
                      <a:pt x="88583" y="549593"/>
                      <a:pt x="49530" y="492442"/>
                      <a:pt x="20002" y="428625"/>
                    </a:cubicBezTo>
                    <a:cubicBezTo>
                      <a:pt x="13335" y="413385"/>
                      <a:pt x="7620" y="396240"/>
                      <a:pt x="1905" y="380048"/>
                    </a:cubicBezTo>
                    <a:cubicBezTo>
                      <a:pt x="952" y="377190"/>
                      <a:pt x="952" y="374333"/>
                      <a:pt x="0" y="370523"/>
                    </a:cubicBezTo>
                    <a:cubicBezTo>
                      <a:pt x="952" y="371475"/>
                      <a:pt x="2858" y="372428"/>
                      <a:pt x="3810" y="374333"/>
                    </a:cubicBezTo>
                    <a:cubicBezTo>
                      <a:pt x="6667" y="380048"/>
                      <a:pt x="8573" y="385763"/>
                      <a:pt x="11430" y="390525"/>
                    </a:cubicBezTo>
                    <a:cubicBezTo>
                      <a:pt x="19050" y="401003"/>
                      <a:pt x="177865" y="318948"/>
                      <a:pt x="208578" y="335309"/>
                    </a:cubicBezTo>
                    <a:cubicBezTo>
                      <a:pt x="239291" y="351670"/>
                      <a:pt x="186855" y="451855"/>
                      <a:pt x="195708" y="488690"/>
                    </a:cubicBezTo>
                    <a:cubicBezTo>
                      <a:pt x="204561" y="525525"/>
                      <a:pt x="242563" y="533309"/>
                      <a:pt x="261697" y="556318"/>
                    </a:cubicBezTo>
                    <a:cubicBezTo>
                      <a:pt x="280831" y="579327"/>
                      <a:pt x="279083" y="612458"/>
                      <a:pt x="310515" y="626745"/>
                    </a:cubicBezTo>
                    <a:cubicBezTo>
                      <a:pt x="350520" y="643890"/>
                      <a:pt x="391478" y="657225"/>
                      <a:pt x="434340" y="664845"/>
                    </a:cubicBezTo>
                    <a:cubicBezTo>
                      <a:pt x="456248" y="668655"/>
                      <a:pt x="478155" y="672465"/>
                      <a:pt x="500063" y="675323"/>
                    </a:cubicBezTo>
                    <a:cubicBezTo>
                      <a:pt x="513397" y="677228"/>
                      <a:pt x="526733" y="678180"/>
                      <a:pt x="539115" y="679133"/>
                    </a:cubicBezTo>
                    <a:cubicBezTo>
                      <a:pt x="570547" y="680085"/>
                      <a:pt x="602933" y="682943"/>
                      <a:pt x="634365" y="681038"/>
                    </a:cubicBezTo>
                    <a:cubicBezTo>
                      <a:pt x="666750" y="679133"/>
                      <a:pt x="698183" y="673418"/>
                      <a:pt x="729615" y="667703"/>
                    </a:cubicBezTo>
                    <a:cubicBezTo>
                      <a:pt x="749618" y="663893"/>
                      <a:pt x="769620" y="659130"/>
                      <a:pt x="790575" y="654368"/>
                    </a:cubicBezTo>
                    <a:cubicBezTo>
                      <a:pt x="830580" y="645795"/>
                      <a:pt x="869633" y="629603"/>
                      <a:pt x="906780" y="613410"/>
                    </a:cubicBezTo>
                    <a:cubicBezTo>
                      <a:pt x="913447" y="612458"/>
                      <a:pt x="920115" y="606743"/>
                      <a:pt x="927735" y="601980"/>
                    </a:cubicBezTo>
                    <a:close/>
                  </a:path>
                </a:pathLst>
              </a:custGeom>
              <a:solidFill>
                <a:srgbClr val="898A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5" name="Google Shape;2015;p32"/>
              <p:cNvSpPr/>
              <p:nvPr/>
            </p:nvSpPr>
            <p:spPr>
              <a:xfrm>
                <a:off x="3548235" y="3429000"/>
                <a:ext cx="3242540" cy="2872613"/>
              </a:xfrm>
              <a:custGeom>
                <a:avLst/>
                <a:gdLst/>
                <a:ahLst/>
                <a:cxnLst/>
                <a:rect l="l" t="t" r="r" b="b"/>
                <a:pathLst>
                  <a:path w="954390" h="845508" extrusionOk="0">
                    <a:moveTo>
                      <a:pt x="954391" y="763905"/>
                    </a:moveTo>
                    <a:cubicBezTo>
                      <a:pt x="946771" y="768668"/>
                      <a:pt x="940103" y="773430"/>
                      <a:pt x="932483" y="777240"/>
                    </a:cubicBezTo>
                    <a:cubicBezTo>
                      <a:pt x="894383" y="793433"/>
                      <a:pt x="856283" y="809625"/>
                      <a:pt x="816278" y="818198"/>
                    </a:cubicBezTo>
                    <a:cubicBezTo>
                      <a:pt x="796276" y="822960"/>
                      <a:pt x="776273" y="827723"/>
                      <a:pt x="755318" y="831533"/>
                    </a:cubicBezTo>
                    <a:cubicBezTo>
                      <a:pt x="723886" y="836295"/>
                      <a:pt x="691501" y="842963"/>
                      <a:pt x="660068" y="844868"/>
                    </a:cubicBezTo>
                    <a:cubicBezTo>
                      <a:pt x="628636" y="846773"/>
                      <a:pt x="597203" y="843915"/>
                      <a:pt x="564818" y="842963"/>
                    </a:cubicBezTo>
                    <a:cubicBezTo>
                      <a:pt x="551483" y="842010"/>
                      <a:pt x="538148" y="841058"/>
                      <a:pt x="525766" y="839153"/>
                    </a:cubicBezTo>
                    <a:cubicBezTo>
                      <a:pt x="503858" y="836295"/>
                      <a:pt x="481951" y="832485"/>
                      <a:pt x="460043" y="828675"/>
                    </a:cubicBezTo>
                    <a:cubicBezTo>
                      <a:pt x="417181" y="821055"/>
                      <a:pt x="376223" y="807720"/>
                      <a:pt x="336218" y="790575"/>
                    </a:cubicBezTo>
                    <a:cubicBezTo>
                      <a:pt x="303833" y="777240"/>
                      <a:pt x="273353" y="760095"/>
                      <a:pt x="242873" y="742950"/>
                    </a:cubicBezTo>
                    <a:cubicBezTo>
                      <a:pt x="207631" y="723900"/>
                      <a:pt x="176198" y="701040"/>
                      <a:pt x="146671" y="675323"/>
                    </a:cubicBezTo>
                    <a:cubicBezTo>
                      <a:pt x="115238" y="648653"/>
                      <a:pt x="85711" y="620078"/>
                      <a:pt x="60946" y="585788"/>
                    </a:cubicBezTo>
                    <a:cubicBezTo>
                      <a:pt x="53326" y="575310"/>
                      <a:pt x="44753" y="564833"/>
                      <a:pt x="37133" y="554355"/>
                    </a:cubicBezTo>
                    <a:cubicBezTo>
                      <a:pt x="33323" y="549593"/>
                      <a:pt x="32371" y="542925"/>
                      <a:pt x="29513" y="538163"/>
                    </a:cubicBezTo>
                    <a:cubicBezTo>
                      <a:pt x="28561" y="536258"/>
                      <a:pt x="27608" y="535305"/>
                      <a:pt x="25703" y="534353"/>
                    </a:cubicBezTo>
                    <a:cubicBezTo>
                      <a:pt x="24751" y="532448"/>
                      <a:pt x="24751" y="529590"/>
                      <a:pt x="23798" y="527685"/>
                    </a:cubicBezTo>
                    <a:cubicBezTo>
                      <a:pt x="23798" y="526733"/>
                      <a:pt x="22846" y="525780"/>
                      <a:pt x="22846" y="523875"/>
                    </a:cubicBezTo>
                    <a:cubicBezTo>
                      <a:pt x="22846" y="521017"/>
                      <a:pt x="21893" y="519113"/>
                      <a:pt x="21893" y="516255"/>
                    </a:cubicBezTo>
                    <a:cubicBezTo>
                      <a:pt x="20941" y="514350"/>
                      <a:pt x="19988" y="513398"/>
                      <a:pt x="19988" y="511492"/>
                    </a:cubicBezTo>
                    <a:cubicBezTo>
                      <a:pt x="19988" y="508635"/>
                      <a:pt x="19036" y="506730"/>
                      <a:pt x="19036" y="503873"/>
                    </a:cubicBezTo>
                    <a:cubicBezTo>
                      <a:pt x="18083" y="501967"/>
                      <a:pt x="17131" y="501015"/>
                      <a:pt x="17131" y="499110"/>
                    </a:cubicBezTo>
                    <a:cubicBezTo>
                      <a:pt x="15226" y="491490"/>
                      <a:pt x="14273" y="482917"/>
                      <a:pt x="12368" y="475298"/>
                    </a:cubicBezTo>
                    <a:cubicBezTo>
                      <a:pt x="11416" y="473392"/>
                      <a:pt x="11416" y="472440"/>
                      <a:pt x="10463" y="470535"/>
                    </a:cubicBezTo>
                    <a:cubicBezTo>
                      <a:pt x="1891" y="424815"/>
                      <a:pt x="-1919" y="380048"/>
                      <a:pt x="938" y="333375"/>
                    </a:cubicBezTo>
                    <a:cubicBezTo>
                      <a:pt x="4748" y="281940"/>
                      <a:pt x="14273" y="232410"/>
                      <a:pt x="31418" y="183833"/>
                    </a:cubicBezTo>
                    <a:cubicBezTo>
                      <a:pt x="54278" y="118110"/>
                      <a:pt x="89521" y="59055"/>
                      <a:pt x="133336" y="4763"/>
                    </a:cubicBezTo>
                    <a:cubicBezTo>
                      <a:pt x="135241" y="2858"/>
                      <a:pt x="137146" y="953"/>
                      <a:pt x="138098" y="0"/>
                    </a:cubicBezTo>
                    <a:cubicBezTo>
                      <a:pt x="138098" y="20003"/>
                      <a:pt x="137146" y="40958"/>
                      <a:pt x="138098" y="60960"/>
                    </a:cubicBezTo>
                    <a:cubicBezTo>
                      <a:pt x="140003" y="92393"/>
                      <a:pt x="147623" y="121920"/>
                      <a:pt x="169531" y="146685"/>
                    </a:cubicBezTo>
                    <a:cubicBezTo>
                      <a:pt x="191438" y="170498"/>
                      <a:pt x="218108" y="182880"/>
                      <a:pt x="250493" y="181928"/>
                    </a:cubicBezTo>
                    <a:cubicBezTo>
                      <a:pt x="255256" y="181928"/>
                      <a:pt x="260018" y="181928"/>
                      <a:pt x="266686" y="181928"/>
                    </a:cubicBezTo>
                    <a:cubicBezTo>
                      <a:pt x="263828" y="192405"/>
                      <a:pt x="261923" y="202883"/>
                      <a:pt x="259066" y="212408"/>
                    </a:cubicBezTo>
                    <a:cubicBezTo>
                      <a:pt x="252398" y="240030"/>
                      <a:pt x="244778" y="267653"/>
                      <a:pt x="238111" y="294323"/>
                    </a:cubicBezTo>
                    <a:cubicBezTo>
                      <a:pt x="232396" y="317183"/>
                      <a:pt x="225728" y="339090"/>
                      <a:pt x="220013" y="361950"/>
                    </a:cubicBezTo>
                    <a:cubicBezTo>
                      <a:pt x="214298" y="383858"/>
                      <a:pt x="208583" y="405765"/>
                      <a:pt x="202868" y="427673"/>
                    </a:cubicBezTo>
                    <a:cubicBezTo>
                      <a:pt x="199058" y="442913"/>
                      <a:pt x="194296" y="458153"/>
                      <a:pt x="191438" y="473392"/>
                    </a:cubicBezTo>
                    <a:cubicBezTo>
                      <a:pt x="186676" y="498158"/>
                      <a:pt x="184771" y="522923"/>
                      <a:pt x="188581" y="548640"/>
                    </a:cubicBezTo>
                    <a:cubicBezTo>
                      <a:pt x="192391" y="576263"/>
                      <a:pt x="200011" y="601980"/>
                      <a:pt x="212393" y="627698"/>
                    </a:cubicBezTo>
                    <a:cubicBezTo>
                      <a:pt x="240968" y="684848"/>
                      <a:pt x="284783" y="723900"/>
                      <a:pt x="343838" y="748665"/>
                    </a:cubicBezTo>
                    <a:cubicBezTo>
                      <a:pt x="384796" y="765810"/>
                      <a:pt x="427658" y="770573"/>
                      <a:pt x="470521" y="766763"/>
                    </a:cubicBezTo>
                    <a:cubicBezTo>
                      <a:pt x="504811" y="763905"/>
                      <a:pt x="536243" y="753428"/>
                      <a:pt x="566723" y="737235"/>
                    </a:cubicBezTo>
                    <a:cubicBezTo>
                      <a:pt x="596251" y="721995"/>
                      <a:pt x="627683" y="713423"/>
                      <a:pt x="661021" y="711518"/>
                    </a:cubicBezTo>
                    <a:cubicBezTo>
                      <a:pt x="707693" y="708660"/>
                      <a:pt x="751508" y="720090"/>
                      <a:pt x="792466" y="741998"/>
                    </a:cubicBezTo>
                    <a:cubicBezTo>
                      <a:pt x="802943" y="747713"/>
                      <a:pt x="813421" y="750570"/>
                      <a:pt x="824851" y="755333"/>
                    </a:cubicBezTo>
                    <a:cubicBezTo>
                      <a:pt x="825803" y="756285"/>
                      <a:pt x="826756" y="756285"/>
                      <a:pt x="828661" y="757238"/>
                    </a:cubicBezTo>
                    <a:cubicBezTo>
                      <a:pt x="836281" y="759143"/>
                      <a:pt x="842948" y="761048"/>
                      <a:pt x="850568" y="762000"/>
                    </a:cubicBezTo>
                    <a:cubicBezTo>
                      <a:pt x="851521" y="762000"/>
                      <a:pt x="852473" y="762953"/>
                      <a:pt x="854378" y="762953"/>
                    </a:cubicBezTo>
                    <a:cubicBezTo>
                      <a:pt x="878191" y="763905"/>
                      <a:pt x="901051" y="765810"/>
                      <a:pt x="924863" y="766763"/>
                    </a:cubicBezTo>
                    <a:cubicBezTo>
                      <a:pt x="932483" y="767715"/>
                      <a:pt x="942961" y="764858"/>
                      <a:pt x="954391" y="763905"/>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016" name="Google Shape;2016;p32"/>
            <p:cNvGrpSpPr/>
            <p:nvPr/>
          </p:nvGrpSpPr>
          <p:grpSpPr>
            <a:xfrm>
              <a:off x="1665517" y="4919328"/>
              <a:ext cx="2194069" cy="853078"/>
              <a:chOff x="1183272" y="1049403"/>
              <a:chExt cx="9825656" cy="3171293"/>
            </a:xfrm>
          </p:grpSpPr>
          <p:grpSp>
            <p:nvGrpSpPr>
              <p:cNvPr id="2017" name="Google Shape;2017;p32"/>
              <p:cNvGrpSpPr/>
              <p:nvPr/>
            </p:nvGrpSpPr>
            <p:grpSpPr>
              <a:xfrm>
                <a:off x="1183272" y="1049403"/>
                <a:ext cx="9825656" cy="3171293"/>
                <a:chOff x="743362" y="1344339"/>
                <a:chExt cx="8890388" cy="2615715"/>
              </a:xfrm>
            </p:grpSpPr>
            <p:sp>
              <p:nvSpPr>
                <p:cNvPr id="2018" name="Google Shape;2018;p32"/>
                <p:cNvSpPr/>
                <p:nvPr/>
              </p:nvSpPr>
              <p:spPr>
                <a:xfrm>
                  <a:off x="743362" y="2434364"/>
                  <a:ext cx="8890388" cy="1525690"/>
                </a:xfrm>
                <a:custGeom>
                  <a:avLst/>
                  <a:gdLst/>
                  <a:ahLst/>
                  <a:cxnLst/>
                  <a:rect l="l" t="t" r="r" b="b"/>
                  <a:pathLst>
                    <a:path w="5717291" h="753427" extrusionOk="0">
                      <a:moveTo>
                        <a:pt x="5657670" y="70485"/>
                      </a:moveTo>
                      <a:cubicBezTo>
                        <a:pt x="5647193" y="70485"/>
                        <a:pt x="5635762" y="71438"/>
                        <a:pt x="5625285" y="71438"/>
                      </a:cubicBezTo>
                      <a:cubicBezTo>
                        <a:pt x="5577660" y="73342"/>
                        <a:pt x="5562420" y="34290"/>
                        <a:pt x="5572898" y="0"/>
                      </a:cubicBezTo>
                      <a:cubicBezTo>
                        <a:pt x="3898402" y="115252"/>
                        <a:pt x="2240100" y="183833"/>
                        <a:pt x="576082" y="60008"/>
                      </a:cubicBezTo>
                      <a:cubicBezTo>
                        <a:pt x="567510" y="74295"/>
                        <a:pt x="551317" y="83820"/>
                        <a:pt x="527505" y="83820"/>
                      </a:cubicBezTo>
                      <a:cubicBezTo>
                        <a:pt x="371295" y="80010"/>
                        <a:pt x="215085" y="75247"/>
                        <a:pt x="58875" y="70485"/>
                      </a:cubicBezTo>
                      <a:cubicBezTo>
                        <a:pt x="21727" y="69533"/>
                        <a:pt x="-4943" y="97155"/>
                        <a:pt x="772" y="132397"/>
                      </a:cubicBezTo>
                      <a:cubicBezTo>
                        <a:pt x="26490" y="287655"/>
                        <a:pt x="61732" y="442913"/>
                        <a:pt x="106500" y="597218"/>
                      </a:cubicBezTo>
                      <a:cubicBezTo>
                        <a:pt x="116977" y="632460"/>
                        <a:pt x="154125" y="662940"/>
                        <a:pt x="190320" y="664845"/>
                      </a:cubicBezTo>
                      <a:cubicBezTo>
                        <a:pt x="1969590" y="782955"/>
                        <a:pt x="3747907" y="782955"/>
                        <a:pt x="5527177" y="664845"/>
                      </a:cubicBezTo>
                      <a:cubicBezTo>
                        <a:pt x="5562420" y="661987"/>
                        <a:pt x="5600520" y="631508"/>
                        <a:pt x="5610998" y="597218"/>
                      </a:cubicBezTo>
                      <a:cubicBezTo>
                        <a:pt x="5655765" y="441960"/>
                        <a:pt x="5691007" y="286702"/>
                        <a:pt x="5716725" y="132397"/>
                      </a:cubicBezTo>
                      <a:cubicBezTo>
                        <a:pt x="5721487" y="96202"/>
                        <a:pt x="5695770" y="68580"/>
                        <a:pt x="5657670" y="70485"/>
                      </a:cubicBezTo>
                      <a:close/>
                    </a:path>
                  </a:pathLst>
                </a:custGeom>
                <a:solidFill>
                  <a:srgbClr val="7B5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9" name="Google Shape;2019;p32"/>
                <p:cNvSpPr/>
                <p:nvPr/>
              </p:nvSpPr>
              <p:spPr>
                <a:xfrm>
                  <a:off x="781175" y="1804577"/>
                  <a:ext cx="8785536" cy="1689942"/>
                </a:xfrm>
                <a:custGeom>
                  <a:avLst/>
                  <a:gdLst/>
                  <a:ahLst/>
                  <a:cxnLst/>
                  <a:rect l="l" t="t" r="r" b="b"/>
                  <a:pathLst>
                    <a:path w="5818236" h="1251809" extrusionOk="0">
                      <a:moveTo>
                        <a:pt x="1322414" y="58232"/>
                      </a:moveTo>
                      <a:cubicBezTo>
                        <a:pt x="1149059" y="17275"/>
                        <a:pt x="974752" y="-1775"/>
                        <a:pt x="799492" y="130"/>
                      </a:cubicBezTo>
                      <a:cubicBezTo>
                        <a:pt x="803302" y="34420"/>
                        <a:pt x="777584" y="76330"/>
                        <a:pt x="729959" y="77282"/>
                      </a:cubicBezTo>
                      <a:cubicBezTo>
                        <a:pt x="521362" y="82045"/>
                        <a:pt x="313717" y="87760"/>
                        <a:pt x="105119" y="93475"/>
                      </a:cubicBezTo>
                      <a:cubicBezTo>
                        <a:pt x="67972" y="94427"/>
                        <a:pt x="32729" y="123955"/>
                        <a:pt x="28919" y="159197"/>
                      </a:cubicBezTo>
                      <a:cubicBezTo>
                        <a:pt x="-6323" y="443042"/>
                        <a:pt x="-9181" y="726887"/>
                        <a:pt x="19394" y="1010732"/>
                      </a:cubicBezTo>
                      <a:cubicBezTo>
                        <a:pt x="23204" y="1045975"/>
                        <a:pt x="56542" y="1075502"/>
                        <a:pt x="94642" y="1076455"/>
                      </a:cubicBezTo>
                      <a:cubicBezTo>
                        <a:pt x="250852" y="1080265"/>
                        <a:pt x="407062" y="1084075"/>
                        <a:pt x="562319" y="1086932"/>
                      </a:cubicBezTo>
                      <a:cubicBezTo>
                        <a:pt x="627089" y="1087885"/>
                        <a:pt x="648997" y="1150750"/>
                        <a:pt x="627089" y="1185992"/>
                      </a:cubicBezTo>
                      <a:cubicBezTo>
                        <a:pt x="2291107" y="1309817"/>
                        <a:pt x="3949410" y="1241237"/>
                        <a:pt x="5623905" y="1125985"/>
                      </a:cubicBezTo>
                      <a:cubicBezTo>
                        <a:pt x="5632477" y="1100267"/>
                        <a:pt x="5656290" y="1078360"/>
                        <a:pt x="5694390" y="1077407"/>
                      </a:cubicBezTo>
                      <a:cubicBezTo>
                        <a:pt x="5703915" y="1077407"/>
                        <a:pt x="5713440" y="1077407"/>
                        <a:pt x="5723917" y="1076455"/>
                      </a:cubicBezTo>
                      <a:cubicBezTo>
                        <a:pt x="5762017" y="1075502"/>
                        <a:pt x="5795355" y="1045975"/>
                        <a:pt x="5799165" y="1010732"/>
                      </a:cubicBezTo>
                      <a:cubicBezTo>
                        <a:pt x="5807737" y="929770"/>
                        <a:pt x="5812500" y="848807"/>
                        <a:pt x="5816310" y="767845"/>
                      </a:cubicBezTo>
                      <a:cubicBezTo>
                        <a:pt x="5817262" y="732602"/>
                        <a:pt x="5787735" y="704027"/>
                        <a:pt x="5749635" y="704027"/>
                      </a:cubicBezTo>
                      <a:cubicBezTo>
                        <a:pt x="5606760" y="704980"/>
                        <a:pt x="5463885" y="704980"/>
                        <a:pt x="5320057" y="705932"/>
                      </a:cubicBezTo>
                      <a:cubicBezTo>
                        <a:pt x="5229569" y="705932"/>
                        <a:pt x="5233380" y="584012"/>
                        <a:pt x="5317200" y="584012"/>
                      </a:cubicBezTo>
                      <a:cubicBezTo>
                        <a:pt x="5461980" y="584012"/>
                        <a:pt x="5605807" y="584965"/>
                        <a:pt x="5750587" y="584965"/>
                      </a:cubicBezTo>
                      <a:cubicBezTo>
                        <a:pt x="5788687" y="584965"/>
                        <a:pt x="5819167" y="556390"/>
                        <a:pt x="5818215" y="521147"/>
                      </a:cubicBezTo>
                      <a:cubicBezTo>
                        <a:pt x="5813452" y="349697"/>
                        <a:pt x="5797260" y="178247"/>
                        <a:pt x="5768685" y="6797"/>
                      </a:cubicBezTo>
                      <a:cubicBezTo>
                        <a:pt x="5527702" y="14417"/>
                        <a:pt x="5287672" y="41087"/>
                        <a:pt x="5046690" y="69662"/>
                      </a:cubicBezTo>
                      <a:cubicBezTo>
                        <a:pt x="3817012" y="231587"/>
                        <a:pt x="2576857" y="317312"/>
                        <a:pt x="1322414" y="58232"/>
                      </a:cubicBezTo>
                      <a:close/>
                    </a:path>
                  </a:pathLst>
                </a:custGeom>
                <a:solidFill>
                  <a:srgbClr val="7B5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020" name="Google Shape;2020;p32"/>
                <p:cNvGrpSpPr/>
                <p:nvPr/>
              </p:nvGrpSpPr>
              <p:grpSpPr>
                <a:xfrm>
                  <a:off x="768219" y="2116414"/>
                  <a:ext cx="8808679" cy="1141122"/>
                  <a:chOff x="5380672" y="1743927"/>
                  <a:chExt cx="5716580" cy="1186814"/>
                </a:xfrm>
              </p:grpSpPr>
              <p:sp>
                <p:nvSpPr>
                  <p:cNvPr id="2021" name="Google Shape;2021;p32"/>
                  <p:cNvSpPr/>
                  <p:nvPr/>
                </p:nvSpPr>
                <p:spPr>
                  <a:xfrm>
                    <a:off x="5403532" y="1832509"/>
                    <a:ext cx="1885949" cy="81017"/>
                  </a:xfrm>
                  <a:custGeom>
                    <a:avLst/>
                    <a:gdLst/>
                    <a:ahLst/>
                    <a:cxnLst/>
                    <a:rect l="l" t="t" r="r" b="b"/>
                    <a:pathLst>
                      <a:path w="1885949" h="81017" extrusionOk="0">
                        <a:moveTo>
                          <a:pt x="1885950" y="17145"/>
                        </a:moveTo>
                        <a:cubicBezTo>
                          <a:pt x="1843088" y="11430"/>
                          <a:pt x="1800225" y="5715"/>
                          <a:pt x="1757363" y="0"/>
                        </a:cubicBezTo>
                        <a:cubicBezTo>
                          <a:pt x="1439228" y="46673"/>
                          <a:pt x="616268" y="29527"/>
                          <a:pt x="6667" y="18098"/>
                        </a:cubicBezTo>
                        <a:cubicBezTo>
                          <a:pt x="6667" y="19050"/>
                          <a:pt x="6667" y="20002"/>
                          <a:pt x="5715" y="21908"/>
                        </a:cubicBezTo>
                        <a:cubicBezTo>
                          <a:pt x="3810" y="37148"/>
                          <a:pt x="1905" y="52388"/>
                          <a:pt x="0" y="67627"/>
                        </a:cubicBezTo>
                        <a:cubicBezTo>
                          <a:pt x="405765" y="76200"/>
                          <a:pt x="849630" y="83820"/>
                          <a:pt x="1174433" y="80010"/>
                        </a:cubicBezTo>
                        <a:cubicBezTo>
                          <a:pt x="1640205" y="74295"/>
                          <a:pt x="1816418" y="45720"/>
                          <a:pt x="1885950" y="17145"/>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2" name="Google Shape;2022;p32"/>
                  <p:cNvSpPr/>
                  <p:nvPr/>
                </p:nvSpPr>
                <p:spPr>
                  <a:xfrm>
                    <a:off x="10355579" y="1743927"/>
                    <a:ext cx="460667" cy="79140"/>
                  </a:xfrm>
                  <a:custGeom>
                    <a:avLst/>
                    <a:gdLst/>
                    <a:ahLst/>
                    <a:cxnLst/>
                    <a:rect l="l" t="t" r="r" b="b"/>
                    <a:pathLst>
                      <a:path w="815340" h="109537" extrusionOk="0">
                        <a:moveTo>
                          <a:pt x="808673" y="60007"/>
                        </a:moveTo>
                        <a:cubicBezTo>
                          <a:pt x="648653" y="41910"/>
                          <a:pt x="449580" y="20002"/>
                          <a:pt x="242888" y="0"/>
                        </a:cubicBezTo>
                        <a:cubicBezTo>
                          <a:pt x="185738" y="6667"/>
                          <a:pt x="128588" y="13335"/>
                          <a:pt x="71438" y="20002"/>
                        </a:cubicBezTo>
                        <a:cubicBezTo>
                          <a:pt x="47625" y="22860"/>
                          <a:pt x="23813" y="25717"/>
                          <a:pt x="0" y="28575"/>
                        </a:cubicBezTo>
                        <a:cubicBezTo>
                          <a:pt x="292418" y="53340"/>
                          <a:pt x="591503" y="84772"/>
                          <a:pt x="815340" y="109538"/>
                        </a:cubicBezTo>
                        <a:cubicBezTo>
                          <a:pt x="812482" y="93345"/>
                          <a:pt x="810578" y="77152"/>
                          <a:pt x="808673" y="60007"/>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3" name="Google Shape;2023;p32"/>
                  <p:cNvSpPr/>
                  <p:nvPr/>
                </p:nvSpPr>
                <p:spPr>
                  <a:xfrm>
                    <a:off x="9469754" y="1854417"/>
                    <a:ext cx="1541328" cy="213121"/>
                  </a:xfrm>
                  <a:custGeom>
                    <a:avLst/>
                    <a:gdLst/>
                    <a:ahLst/>
                    <a:cxnLst/>
                    <a:rect l="l" t="t" r="r" b="b"/>
                    <a:pathLst>
                      <a:path w="1717357" h="170497" extrusionOk="0">
                        <a:moveTo>
                          <a:pt x="171450" y="0"/>
                        </a:moveTo>
                        <a:cubicBezTo>
                          <a:pt x="114300" y="5715"/>
                          <a:pt x="57150" y="10477"/>
                          <a:pt x="0" y="15240"/>
                        </a:cubicBezTo>
                        <a:cubicBezTo>
                          <a:pt x="367665" y="100013"/>
                          <a:pt x="1126807" y="144780"/>
                          <a:pt x="1717357" y="170498"/>
                        </a:cubicBezTo>
                        <a:cubicBezTo>
                          <a:pt x="1716405" y="154305"/>
                          <a:pt x="1714500" y="137160"/>
                          <a:pt x="1713548" y="120967"/>
                        </a:cubicBezTo>
                        <a:cubicBezTo>
                          <a:pt x="1132523" y="93345"/>
                          <a:pt x="534353" y="53340"/>
                          <a:pt x="171450" y="0"/>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4" name="Google Shape;2024;p32"/>
                  <p:cNvSpPr/>
                  <p:nvPr/>
                </p:nvSpPr>
                <p:spPr>
                  <a:xfrm>
                    <a:off x="9346881" y="2393532"/>
                    <a:ext cx="11430" cy="9525"/>
                  </a:xfrm>
                  <a:custGeom>
                    <a:avLst/>
                    <a:gdLst/>
                    <a:ahLst/>
                    <a:cxnLst/>
                    <a:rect l="l" t="t" r="r" b="b"/>
                    <a:pathLst>
                      <a:path w="11430" h="9525" extrusionOk="0">
                        <a:moveTo>
                          <a:pt x="11430" y="0"/>
                        </a:moveTo>
                        <a:cubicBezTo>
                          <a:pt x="7620" y="0"/>
                          <a:pt x="3810" y="0"/>
                          <a:pt x="0" y="0"/>
                        </a:cubicBezTo>
                        <a:cubicBezTo>
                          <a:pt x="3810" y="0"/>
                          <a:pt x="7620" y="0"/>
                          <a:pt x="11430" y="0"/>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5" name="Google Shape;2025;p32"/>
                  <p:cNvSpPr/>
                  <p:nvPr/>
                </p:nvSpPr>
                <p:spPr>
                  <a:xfrm>
                    <a:off x="8934449" y="2386865"/>
                    <a:ext cx="9525" cy="9525"/>
                  </a:xfrm>
                  <a:custGeom>
                    <a:avLst/>
                    <a:gdLst/>
                    <a:ahLst/>
                    <a:cxnLst/>
                    <a:rect l="l" t="t" r="r" b="b"/>
                    <a:pathLst>
                      <a:path w="9525" h="9525" extrusionOk="0">
                        <a:moveTo>
                          <a:pt x="0" y="0"/>
                        </a:moveTo>
                        <a:cubicBezTo>
                          <a:pt x="0" y="0"/>
                          <a:pt x="0" y="0"/>
                          <a:pt x="0" y="0"/>
                        </a:cubicBezTo>
                        <a:cubicBezTo>
                          <a:pt x="0" y="0"/>
                          <a:pt x="0" y="0"/>
                          <a:pt x="0" y="0"/>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6" name="Google Shape;2026;p32"/>
                  <p:cNvSpPr/>
                  <p:nvPr/>
                </p:nvSpPr>
                <p:spPr>
                  <a:xfrm>
                    <a:off x="8927781" y="2386865"/>
                    <a:ext cx="9525" cy="9525"/>
                  </a:xfrm>
                  <a:custGeom>
                    <a:avLst/>
                    <a:gdLst/>
                    <a:ahLst/>
                    <a:cxnLst/>
                    <a:rect l="l" t="t" r="r" b="b"/>
                    <a:pathLst>
                      <a:path w="9525" h="9525" extrusionOk="0">
                        <a:moveTo>
                          <a:pt x="0" y="0"/>
                        </a:moveTo>
                        <a:cubicBezTo>
                          <a:pt x="0" y="0"/>
                          <a:pt x="0" y="0"/>
                          <a:pt x="0" y="0"/>
                        </a:cubicBezTo>
                        <a:cubicBezTo>
                          <a:pt x="0" y="0"/>
                          <a:pt x="0" y="0"/>
                          <a:pt x="0"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7" name="Google Shape;2027;p32"/>
                  <p:cNvSpPr/>
                  <p:nvPr/>
                </p:nvSpPr>
                <p:spPr>
                  <a:xfrm>
                    <a:off x="8928734" y="2386865"/>
                    <a:ext cx="5715" cy="9525"/>
                  </a:xfrm>
                  <a:custGeom>
                    <a:avLst/>
                    <a:gdLst/>
                    <a:ahLst/>
                    <a:cxnLst/>
                    <a:rect l="l" t="t" r="r" b="b"/>
                    <a:pathLst>
                      <a:path w="5715" h="9525" extrusionOk="0">
                        <a:moveTo>
                          <a:pt x="5715" y="0"/>
                        </a:moveTo>
                        <a:cubicBezTo>
                          <a:pt x="3810" y="0"/>
                          <a:pt x="1905" y="0"/>
                          <a:pt x="0" y="0"/>
                        </a:cubicBezTo>
                        <a:cubicBezTo>
                          <a:pt x="1905" y="0"/>
                          <a:pt x="3810" y="0"/>
                          <a:pt x="5715"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8" name="Google Shape;2028;p32"/>
                  <p:cNvSpPr/>
                  <p:nvPr/>
                </p:nvSpPr>
                <p:spPr>
                  <a:xfrm>
                    <a:off x="8928734" y="2386865"/>
                    <a:ext cx="9525" cy="9525"/>
                  </a:xfrm>
                  <a:custGeom>
                    <a:avLst/>
                    <a:gdLst/>
                    <a:ahLst/>
                    <a:cxnLst/>
                    <a:rect l="l" t="t" r="r" b="b"/>
                    <a:pathLst>
                      <a:path w="9525" h="9525" extrusionOk="0">
                        <a:moveTo>
                          <a:pt x="0" y="0"/>
                        </a:moveTo>
                        <a:cubicBezTo>
                          <a:pt x="0" y="0"/>
                          <a:pt x="0" y="0"/>
                          <a:pt x="0" y="0"/>
                        </a:cubicBezTo>
                        <a:cubicBezTo>
                          <a:pt x="0" y="0"/>
                          <a:pt x="0" y="0"/>
                          <a:pt x="0"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9" name="Google Shape;2029;p32"/>
                  <p:cNvSpPr/>
                  <p:nvPr/>
                </p:nvSpPr>
                <p:spPr>
                  <a:xfrm>
                    <a:off x="8926829" y="2386865"/>
                    <a:ext cx="952" cy="9525"/>
                  </a:xfrm>
                  <a:custGeom>
                    <a:avLst/>
                    <a:gdLst/>
                    <a:ahLst/>
                    <a:cxnLst/>
                    <a:rect l="l" t="t" r="r" b="b"/>
                    <a:pathLst>
                      <a:path w="952" h="9525" extrusionOk="0">
                        <a:moveTo>
                          <a:pt x="953" y="0"/>
                        </a:moveTo>
                        <a:cubicBezTo>
                          <a:pt x="0" y="0"/>
                          <a:pt x="0" y="0"/>
                          <a:pt x="0" y="0"/>
                        </a:cubicBezTo>
                        <a:cubicBezTo>
                          <a:pt x="0" y="0"/>
                          <a:pt x="0" y="0"/>
                          <a:pt x="953"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0" name="Google Shape;2030;p32"/>
                  <p:cNvSpPr/>
                  <p:nvPr/>
                </p:nvSpPr>
                <p:spPr>
                  <a:xfrm>
                    <a:off x="5380672" y="2188671"/>
                    <a:ext cx="5680976" cy="326431"/>
                  </a:xfrm>
                  <a:custGeom>
                    <a:avLst/>
                    <a:gdLst/>
                    <a:ahLst/>
                    <a:cxnLst/>
                    <a:rect l="l" t="t" r="r" b="b"/>
                    <a:pathLst>
                      <a:path w="5796914" h="228673" extrusionOk="0">
                        <a:moveTo>
                          <a:pt x="953" y="43888"/>
                        </a:moveTo>
                        <a:cubicBezTo>
                          <a:pt x="0" y="65796"/>
                          <a:pt x="0" y="86751"/>
                          <a:pt x="0" y="108658"/>
                        </a:cubicBezTo>
                        <a:cubicBezTo>
                          <a:pt x="532448" y="56271"/>
                          <a:pt x="1097280" y="96276"/>
                          <a:pt x="1596390" y="164856"/>
                        </a:cubicBezTo>
                        <a:cubicBezTo>
                          <a:pt x="4455795" y="214386"/>
                          <a:pt x="4359593" y="209623"/>
                          <a:pt x="3984308" y="204861"/>
                        </a:cubicBezTo>
                        <a:cubicBezTo>
                          <a:pt x="4322445" y="209623"/>
                          <a:pt x="4891088" y="219148"/>
                          <a:pt x="5796915" y="228673"/>
                        </a:cubicBezTo>
                        <a:cubicBezTo>
                          <a:pt x="5784533" y="217243"/>
                          <a:pt x="5767388" y="210576"/>
                          <a:pt x="5749290" y="210576"/>
                        </a:cubicBezTo>
                        <a:cubicBezTo>
                          <a:pt x="5606415" y="211528"/>
                          <a:pt x="5463540" y="211528"/>
                          <a:pt x="5319713" y="212481"/>
                        </a:cubicBezTo>
                        <a:cubicBezTo>
                          <a:pt x="5273993" y="212481"/>
                          <a:pt x="5252085" y="182001"/>
                          <a:pt x="5253038" y="151521"/>
                        </a:cubicBezTo>
                        <a:cubicBezTo>
                          <a:pt x="4033838" y="98181"/>
                          <a:pt x="2787968" y="66748"/>
                          <a:pt x="1604010" y="59128"/>
                        </a:cubicBezTo>
                        <a:cubicBezTo>
                          <a:pt x="1096328" y="-2784"/>
                          <a:pt x="533400" y="-28502"/>
                          <a:pt x="953" y="43888"/>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1" name="Google Shape;2031;p32"/>
                  <p:cNvSpPr/>
                  <p:nvPr/>
                </p:nvSpPr>
                <p:spPr>
                  <a:xfrm>
                    <a:off x="8926115" y="2386865"/>
                    <a:ext cx="714" cy="9525"/>
                  </a:xfrm>
                  <a:custGeom>
                    <a:avLst/>
                    <a:gdLst/>
                    <a:ahLst/>
                    <a:cxnLst/>
                    <a:rect l="l" t="t" r="r" b="b"/>
                    <a:pathLst>
                      <a:path w="714" h="9525" extrusionOk="0">
                        <a:moveTo>
                          <a:pt x="714" y="0"/>
                        </a:moveTo>
                        <a:cubicBezTo>
                          <a:pt x="-238" y="0"/>
                          <a:pt x="-238" y="0"/>
                          <a:pt x="714" y="0"/>
                        </a:cubicBezTo>
                        <a:cubicBezTo>
                          <a:pt x="-238" y="0"/>
                          <a:pt x="-238" y="0"/>
                          <a:pt x="714" y="0"/>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2" name="Google Shape;2032;p32"/>
                  <p:cNvSpPr/>
                  <p:nvPr/>
                </p:nvSpPr>
                <p:spPr>
                  <a:xfrm>
                    <a:off x="8928734" y="2386865"/>
                    <a:ext cx="9525" cy="9525"/>
                  </a:xfrm>
                  <a:custGeom>
                    <a:avLst/>
                    <a:gdLst/>
                    <a:ahLst/>
                    <a:cxnLst/>
                    <a:rect l="l" t="t" r="r" b="b"/>
                    <a:pathLst>
                      <a:path w="9525" h="9525" extrusionOk="0">
                        <a:moveTo>
                          <a:pt x="0" y="0"/>
                        </a:moveTo>
                        <a:cubicBezTo>
                          <a:pt x="0" y="0"/>
                          <a:pt x="0" y="0"/>
                          <a:pt x="0" y="0"/>
                        </a:cubicBezTo>
                        <a:cubicBezTo>
                          <a:pt x="0" y="0"/>
                          <a:pt x="0" y="0"/>
                          <a:pt x="0"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3" name="Google Shape;2033;p32"/>
                  <p:cNvSpPr/>
                  <p:nvPr/>
                </p:nvSpPr>
                <p:spPr>
                  <a:xfrm>
                    <a:off x="9358312" y="2393532"/>
                    <a:ext cx="6667" cy="9525"/>
                  </a:xfrm>
                  <a:custGeom>
                    <a:avLst/>
                    <a:gdLst/>
                    <a:ahLst/>
                    <a:cxnLst/>
                    <a:rect l="l" t="t" r="r" b="b"/>
                    <a:pathLst>
                      <a:path w="6667" h="9525" extrusionOk="0">
                        <a:moveTo>
                          <a:pt x="6667" y="0"/>
                        </a:moveTo>
                        <a:cubicBezTo>
                          <a:pt x="4763" y="0"/>
                          <a:pt x="1905" y="0"/>
                          <a:pt x="0" y="0"/>
                        </a:cubicBezTo>
                        <a:cubicBezTo>
                          <a:pt x="1905" y="0"/>
                          <a:pt x="3810" y="0"/>
                          <a:pt x="6667"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4" name="Google Shape;2034;p32"/>
                  <p:cNvSpPr/>
                  <p:nvPr/>
                </p:nvSpPr>
                <p:spPr>
                  <a:xfrm>
                    <a:off x="9320212" y="2392818"/>
                    <a:ext cx="26669" cy="714"/>
                  </a:xfrm>
                  <a:custGeom>
                    <a:avLst/>
                    <a:gdLst/>
                    <a:ahLst/>
                    <a:cxnLst/>
                    <a:rect l="l" t="t" r="r" b="b"/>
                    <a:pathLst>
                      <a:path w="26669" h="714" extrusionOk="0">
                        <a:moveTo>
                          <a:pt x="26670" y="714"/>
                        </a:moveTo>
                        <a:cubicBezTo>
                          <a:pt x="18097" y="714"/>
                          <a:pt x="8572" y="714"/>
                          <a:pt x="0" y="714"/>
                        </a:cubicBezTo>
                        <a:cubicBezTo>
                          <a:pt x="9525" y="-238"/>
                          <a:pt x="18097" y="-238"/>
                          <a:pt x="26670" y="714"/>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5" name="Google Shape;2035;p32"/>
                  <p:cNvSpPr/>
                  <p:nvPr/>
                </p:nvSpPr>
                <p:spPr>
                  <a:xfrm>
                    <a:off x="9320212" y="2392579"/>
                    <a:ext cx="9525" cy="9525"/>
                  </a:xfrm>
                  <a:custGeom>
                    <a:avLst/>
                    <a:gdLst/>
                    <a:ahLst/>
                    <a:cxnLst/>
                    <a:rect l="l" t="t" r="r" b="b"/>
                    <a:pathLst>
                      <a:path w="9525" h="9525" extrusionOk="0">
                        <a:moveTo>
                          <a:pt x="0" y="0"/>
                        </a:moveTo>
                        <a:cubicBezTo>
                          <a:pt x="0" y="0"/>
                          <a:pt x="0" y="0"/>
                          <a:pt x="0" y="0"/>
                        </a:cubicBezTo>
                        <a:cubicBezTo>
                          <a:pt x="0" y="0"/>
                          <a:pt x="0" y="0"/>
                          <a:pt x="0"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6" name="Google Shape;2036;p32"/>
                  <p:cNvSpPr/>
                  <p:nvPr/>
                </p:nvSpPr>
                <p:spPr>
                  <a:xfrm>
                    <a:off x="8934449" y="2386865"/>
                    <a:ext cx="385762" cy="5714"/>
                  </a:xfrm>
                  <a:custGeom>
                    <a:avLst/>
                    <a:gdLst/>
                    <a:ahLst/>
                    <a:cxnLst/>
                    <a:rect l="l" t="t" r="r" b="b"/>
                    <a:pathLst>
                      <a:path w="385762" h="5714" extrusionOk="0">
                        <a:moveTo>
                          <a:pt x="385763" y="5715"/>
                        </a:moveTo>
                        <a:cubicBezTo>
                          <a:pt x="141922" y="1905"/>
                          <a:pt x="29528" y="0"/>
                          <a:pt x="0" y="0"/>
                        </a:cubicBezTo>
                        <a:cubicBezTo>
                          <a:pt x="40957" y="0"/>
                          <a:pt x="227647" y="3810"/>
                          <a:pt x="385763" y="5715"/>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7" name="Google Shape;2037;p32"/>
                  <p:cNvSpPr/>
                  <p:nvPr/>
                </p:nvSpPr>
                <p:spPr>
                  <a:xfrm>
                    <a:off x="5385434" y="1957585"/>
                    <a:ext cx="5666851" cy="279073"/>
                  </a:xfrm>
                  <a:custGeom>
                    <a:avLst/>
                    <a:gdLst/>
                    <a:ahLst/>
                    <a:cxnLst/>
                    <a:rect l="l" t="t" r="r" b="b"/>
                    <a:pathLst>
                      <a:path w="5812155" h="319854" extrusionOk="0">
                        <a:moveTo>
                          <a:pt x="4967288" y="230022"/>
                        </a:moveTo>
                        <a:cubicBezTo>
                          <a:pt x="4522470" y="276694"/>
                          <a:pt x="3312795" y="70002"/>
                          <a:pt x="2612708" y="8089"/>
                        </a:cubicBezTo>
                        <a:cubicBezTo>
                          <a:pt x="2171700" y="-31916"/>
                          <a:pt x="798195" y="85242"/>
                          <a:pt x="2858" y="167157"/>
                        </a:cubicBezTo>
                        <a:cubicBezTo>
                          <a:pt x="1905" y="184302"/>
                          <a:pt x="953" y="201447"/>
                          <a:pt x="0" y="217639"/>
                        </a:cubicBezTo>
                        <a:cubicBezTo>
                          <a:pt x="3951923" y="36664"/>
                          <a:pt x="1750695" y="120484"/>
                          <a:pt x="4328160" y="305269"/>
                        </a:cubicBezTo>
                        <a:cubicBezTo>
                          <a:pt x="5133975" y="362419"/>
                          <a:pt x="5148263" y="230022"/>
                          <a:pt x="5812155" y="275742"/>
                        </a:cubicBezTo>
                        <a:cubicBezTo>
                          <a:pt x="5811203" y="258597"/>
                          <a:pt x="5811203" y="242404"/>
                          <a:pt x="5810250" y="225259"/>
                        </a:cubicBezTo>
                        <a:cubicBezTo>
                          <a:pt x="5521643" y="196684"/>
                          <a:pt x="5236845" y="191922"/>
                          <a:pt x="4967288" y="230022"/>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8" name="Google Shape;2038;p32"/>
                  <p:cNvSpPr/>
                  <p:nvPr/>
                </p:nvSpPr>
                <p:spPr>
                  <a:xfrm>
                    <a:off x="5407341" y="2570785"/>
                    <a:ext cx="5689911" cy="177944"/>
                  </a:xfrm>
                  <a:custGeom>
                    <a:avLst/>
                    <a:gdLst/>
                    <a:ahLst/>
                    <a:cxnLst/>
                    <a:rect l="l" t="t" r="r" b="b"/>
                    <a:pathLst>
                      <a:path w="5747385" h="199937" extrusionOk="0">
                        <a:moveTo>
                          <a:pt x="1107758" y="74208"/>
                        </a:moveTo>
                        <a:cubicBezTo>
                          <a:pt x="670560" y="182793"/>
                          <a:pt x="291465" y="184698"/>
                          <a:pt x="0" y="158028"/>
                        </a:cubicBezTo>
                        <a:cubicBezTo>
                          <a:pt x="5715" y="168505"/>
                          <a:pt x="13335" y="177078"/>
                          <a:pt x="22860" y="183745"/>
                        </a:cubicBezTo>
                        <a:cubicBezTo>
                          <a:pt x="313373" y="208510"/>
                          <a:pt x="686753" y="204700"/>
                          <a:pt x="1115378" y="98020"/>
                        </a:cubicBezTo>
                        <a:cubicBezTo>
                          <a:pt x="1864043" y="-87717"/>
                          <a:pt x="4492943" y="130405"/>
                          <a:pt x="5676900" y="199938"/>
                        </a:cubicBezTo>
                        <a:cubicBezTo>
                          <a:pt x="5683568" y="199938"/>
                          <a:pt x="5691188" y="199938"/>
                          <a:pt x="5697855" y="198985"/>
                        </a:cubicBezTo>
                        <a:cubicBezTo>
                          <a:pt x="5716905" y="198985"/>
                          <a:pt x="5734050" y="191365"/>
                          <a:pt x="5747385" y="178983"/>
                        </a:cubicBezTo>
                        <a:cubicBezTo>
                          <a:pt x="4592955" y="112308"/>
                          <a:pt x="1875473" y="-116292"/>
                          <a:pt x="1107758" y="74208"/>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9" name="Google Shape;2039;p32"/>
                  <p:cNvSpPr/>
                  <p:nvPr/>
                </p:nvSpPr>
                <p:spPr>
                  <a:xfrm>
                    <a:off x="7795774" y="2692822"/>
                    <a:ext cx="1748816" cy="237919"/>
                  </a:xfrm>
                  <a:custGeom>
                    <a:avLst/>
                    <a:gdLst/>
                    <a:ahLst/>
                    <a:cxnLst/>
                    <a:rect l="l" t="t" r="r" b="b"/>
                    <a:pathLst>
                      <a:path w="1748816" h="237919" extrusionOk="0">
                        <a:moveTo>
                          <a:pt x="1747323" y="189342"/>
                        </a:moveTo>
                        <a:cubicBezTo>
                          <a:pt x="1749228" y="185532"/>
                          <a:pt x="1751133" y="176007"/>
                          <a:pt x="1740655" y="166482"/>
                        </a:cubicBezTo>
                        <a:cubicBezTo>
                          <a:pt x="1640642" y="75042"/>
                          <a:pt x="1076763" y="55040"/>
                          <a:pt x="1046283" y="53135"/>
                        </a:cubicBezTo>
                        <a:cubicBezTo>
                          <a:pt x="946270" y="42657"/>
                          <a:pt x="78542" y="-57355"/>
                          <a:pt x="7105" y="47420"/>
                        </a:cubicBezTo>
                        <a:cubicBezTo>
                          <a:pt x="-75762" y="173150"/>
                          <a:pt x="583367" y="229347"/>
                          <a:pt x="1091050" y="237920"/>
                        </a:cubicBezTo>
                        <a:cubicBezTo>
                          <a:pt x="1294885" y="232205"/>
                          <a:pt x="1498720" y="223632"/>
                          <a:pt x="1702555" y="215060"/>
                        </a:cubicBezTo>
                        <a:cubicBezTo>
                          <a:pt x="1736845" y="206487"/>
                          <a:pt x="1744465" y="196962"/>
                          <a:pt x="1747323" y="189342"/>
                        </a:cubicBezTo>
                        <a:close/>
                        <a:moveTo>
                          <a:pt x="29965" y="75995"/>
                        </a:moveTo>
                        <a:cubicBezTo>
                          <a:pt x="-31947" y="-38305"/>
                          <a:pt x="915790" y="65517"/>
                          <a:pt x="1043425" y="78852"/>
                        </a:cubicBezTo>
                        <a:cubicBezTo>
                          <a:pt x="1167250" y="83615"/>
                          <a:pt x="1626355" y="108380"/>
                          <a:pt x="1719700" y="183627"/>
                        </a:cubicBezTo>
                        <a:cubicBezTo>
                          <a:pt x="1600638" y="252207"/>
                          <a:pt x="100450" y="205535"/>
                          <a:pt x="29965" y="75995"/>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040" name="Google Shape;2040;p32"/>
                <p:cNvSpPr/>
                <p:nvPr/>
              </p:nvSpPr>
              <p:spPr>
                <a:xfrm>
                  <a:off x="870823" y="1344339"/>
                  <a:ext cx="8693740" cy="939629"/>
                </a:xfrm>
                <a:custGeom>
                  <a:avLst/>
                  <a:gdLst/>
                  <a:ahLst/>
                  <a:cxnLst/>
                  <a:rect l="l" t="t" r="r" b="b"/>
                  <a:pathLst>
                    <a:path w="5700813" h="976238" extrusionOk="0">
                      <a:moveTo>
                        <a:pt x="5473166" y="97155"/>
                      </a:moveTo>
                      <a:cubicBezTo>
                        <a:pt x="3719614" y="-32385"/>
                        <a:pt x="1966061" y="-32385"/>
                        <a:pt x="212509" y="97155"/>
                      </a:cubicBezTo>
                      <a:cubicBezTo>
                        <a:pt x="177266" y="100013"/>
                        <a:pt x="139166" y="130493"/>
                        <a:pt x="127736" y="165735"/>
                      </a:cubicBezTo>
                      <a:cubicBezTo>
                        <a:pt x="74396" y="332423"/>
                        <a:pt x="32486" y="500063"/>
                        <a:pt x="1054" y="666750"/>
                      </a:cubicBezTo>
                      <a:cubicBezTo>
                        <a:pt x="-5614" y="701993"/>
                        <a:pt x="20104" y="729615"/>
                        <a:pt x="57251" y="727710"/>
                      </a:cubicBezTo>
                      <a:cubicBezTo>
                        <a:pt x="262991" y="720090"/>
                        <a:pt x="468731" y="713423"/>
                        <a:pt x="674471" y="707708"/>
                      </a:cubicBezTo>
                      <a:cubicBezTo>
                        <a:pt x="712571" y="706755"/>
                        <a:pt x="730669" y="728663"/>
                        <a:pt x="733526" y="753428"/>
                      </a:cubicBezTo>
                      <a:cubicBezTo>
                        <a:pt x="909739" y="752475"/>
                        <a:pt x="1083094" y="770573"/>
                        <a:pt x="1256449" y="811530"/>
                      </a:cubicBezTo>
                      <a:cubicBezTo>
                        <a:pt x="2509939" y="1070610"/>
                        <a:pt x="3751046" y="984885"/>
                        <a:pt x="4978819" y="822008"/>
                      </a:cubicBezTo>
                      <a:cubicBezTo>
                        <a:pt x="5220754" y="793433"/>
                        <a:pt x="5459831" y="766763"/>
                        <a:pt x="5700814" y="759143"/>
                      </a:cubicBezTo>
                      <a:cubicBezTo>
                        <a:pt x="5668429" y="561023"/>
                        <a:pt x="5620804" y="362903"/>
                        <a:pt x="5556987" y="164783"/>
                      </a:cubicBezTo>
                      <a:cubicBezTo>
                        <a:pt x="5546509" y="130493"/>
                        <a:pt x="5507456" y="100013"/>
                        <a:pt x="5473166" y="97155"/>
                      </a:cubicBezTo>
                      <a:close/>
                    </a:path>
                  </a:pathLst>
                </a:custGeom>
                <a:solidFill>
                  <a:srgbClr val="7B58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041" name="Google Shape;2041;p32"/>
                <p:cNvGrpSpPr/>
                <p:nvPr/>
              </p:nvGrpSpPr>
              <p:grpSpPr>
                <a:xfrm>
                  <a:off x="870898" y="1392511"/>
                  <a:ext cx="8455770" cy="1035739"/>
                  <a:chOff x="5447308" y="940652"/>
                  <a:chExt cx="5487553" cy="1077212"/>
                </a:xfrm>
              </p:grpSpPr>
              <p:sp>
                <p:nvSpPr>
                  <p:cNvPr id="2042" name="Google Shape;2042;p32"/>
                  <p:cNvSpPr/>
                  <p:nvPr/>
                </p:nvSpPr>
                <p:spPr>
                  <a:xfrm>
                    <a:off x="5556884" y="940652"/>
                    <a:ext cx="4290059" cy="253924"/>
                  </a:xfrm>
                  <a:custGeom>
                    <a:avLst/>
                    <a:gdLst/>
                    <a:ahLst/>
                    <a:cxnLst/>
                    <a:rect l="l" t="t" r="r" b="b"/>
                    <a:pathLst>
                      <a:path w="4290059" h="253924" extrusionOk="0">
                        <a:moveTo>
                          <a:pt x="53340" y="119380"/>
                        </a:moveTo>
                        <a:cubicBezTo>
                          <a:pt x="37147" y="131763"/>
                          <a:pt x="24765" y="148908"/>
                          <a:pt x="19050" y="167005"/>
                        </a:cubicBezTo>
                        <a:cubicBezTo>
                          <a:pt x="12382" y="187960"/>
                          <a:pt x="5715" y="207963"/>
                          <a:pt x="0" y="228918"/>
                        </a:cubicBezTo>
                        <a:cubicBezTo>
                          <a:pt x="1346835" y="362268"/>
                          <a:pt x="1914525" y="-89218"/>
                          <a:pt x="2860358" y="79375"/>
                        </a:cubicBezTo>
                        <a:cubicBezTo>
                          <a:pt x="3684270" y="233680"/>
                          <a:pt x="3850958" y="327025"/>
                          <a:pt x="4290060" y="34608"/>
                        </a:cubicBezTo>
                        <a:cubicBezTo>
                          <a:pt x="4232910" y="31750"/>
                          <a:pt x="4174808" y="29845"/>
                          <a:pt x="4117658" y="26988"/>
                        </a:cubicBezTo>
                        <a:cubicBezTo>
                          <a:pt x="3800475" y="204153"/>
                          <a:pt x="3635693" y="128905"/>
                          <a:pt x="3020378" y="1270"/>
                        </a:cubicBezTo>
                        <a:cubicBezTo>
                          <a:pt x="2576513" y="-2540"/>
                          <a:pt x="2133600" y="2223"/>
                          <a:pt x="1690688" y="15558"/>
                        </a:cubicBezTo>
                        <a:cubicBezTo>
                          <a:pt x="1295400" y="91758"/>
                          <a:pt x="813435" y="164148"/>
                          <a:pt x="53340" y="119380"/>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3" name="Google Shape;2043;p32"/>
                  <p:cNvSpPr/>
                  <p:nvPr/>
                </p:nvSpPr>
                <p:spPr>
                  <a:xfrm>
                    <a:off x="8834013" y="1259105"/>
                    <a:ext cx="423" cy="9525"/>
                  </a:xfrm>
                  <a:custGeom>
                    <a:avLst/>
                    <a:gdLst/>
                    <a:ahLst/>
                    <a:cxnLst/>
                    <a:rect l="l" t="t" r="r" b="b"/>
                    <a:pathLst>
                      <a:path w="423" h="9525" extrusionOk="0">
                        <a:moveTo>
                          <a:pt x="423" y="0"/>
                        </a:moveTo>
                        <a:lnTo>
                          <a:pt x="423" y="0"/>
                        </a:lnTo>
                        <a:cubicBezTo>
                          <a:pt x="423" y="0"/>
                          <a:pt x="-529" y="0"/>
                          <a:pt x="423" y="0"/>
                        </a:cubicBezTo>
                        <a:cubicBezTo>
                          <a:pt x="-529" y="0"/>
                          <a:pt x="423" y="0"/>
                          <a:pt x="423" y="0"/>
                        </a:cubicBezTo>
                        <a:close/>
                      </a:path>
                    </a:pathLst>
                  </a:custGeom>
                  <a:solidFill>
                    <a:srgbClr val="CE7F4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4" name="Google Shape;2044;p32"/>
                  <p:cNvSpPr/>
                  <p:nvPr/>
                </p:nvSpPr>
                <p:spPr>
                  <a:xfrm>
                    <a:off x="5507355" y="1056222"/>
                    <a:ext cx="5411609" cy="274951"/>
                  </a:xfrm>
                  <a:custGeom>
                    <a:avLst/>
                    <a:gdLst/>
                    <a:ahLst/>
                    <a:cxnLst/>
                    <a:rect l="l" t="t" r="r" b="b"/>
                    <a:pathLst>
                      <a:path w="5494019" h="325386" extrusionOk="0">
                        <a:moveTo>
                          <a:pt x="3532823" y="224790"/>
                        </a:moveTo>
                        <a:cubicBezTo>
                          <a:pt x="3534728" y="225742"/>
                          <a:pt x="3302318" y="138113"/>
                          <a:pt x="2934653" y="76200"/>
                        </a:cubicBezTo>
                        <a:cubicBezTo>
                          <a:pt x="2901315" y="73342"/>
                          <a:pt x="2867025" y="69532"/>
                          <a:pt x="2833688" y="66675"/>
                        </a:cubicBezTo>
                        <a:cubicBezTo>
                          <a:pt x="2068830" y="6667"/>
                          <a:pt x="1346835" y="370523"/>
                          <a:pt x="6667" y="260033"/>
                        </a:cubicBezTo>
                        <a:cubicBezTo>
                          <a:pt x="4763" y="268605"/>
                          <a:pt x="1905" y="277178"/>
                          <a:pt x="0" y="285750"/>
                        </a:cubicBezTo>
                        <a:cubicBezTo>
                          <a:pt x="1558290" y="409575"/>
                          <a:pt x="2442210" y="-105728"/>
                          <a:pt x="3327083" y="201930"/>
                        </a:cubicBezTo>
                        <a:cubicBezTo>
                          <a:pt x="3338513" y="205740"/>
                          <a:pt x="3523298" y="262890"/>
                          <a:pt x="3526155" y="262890"/>
                        </a:cubicBezTo>
                        <a:cubicBezTo>
                          <a:pt x="4165283" y="432435"/>
                          <a:pt x="4924425" y="222885"/>
                          <a:pt x="5494020" y="40005"/>
                        </a:cubicBezTo>
                        <a:cubicBezTo>
                          <a:pt x="5486400" y="24765"/>
                          <a:pt x="5474970" y="10477"/>
                          <a:pt x="5460683" y="0"/>
                        </a:cubicBezTo>
                        <a:cubicBezTo>
                          <a:pt x="4885373" y="187642"/>
                          <a:pt x="4151948" y="389573"/>
                          <a:pt x="3532823" y="224790"/>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5" name="Google Shape;2045;p32"/>
                  <p:cNvSpPr/>
                  <p:nvPr/>
                </p:nvSpPr>
                <p:spPr>
                  <a:xfrm>
                    <a:off x="8833484" y="1259105"/>
                    <a:ext cx="9525" cy="9525"/>
                  </a:xfrm>
                  <a:custGeom>
                    <a:avLst/>
                    <a:gdLst/>
                    <a:ahLst/>
                    <a:cxnLst/>
                    <a:rect l="l" t="t" r="r" b="b"/>
                    <a:pathLst>
                      <a:path w="9525" h="9525" extrusionOk="0">
                        <a:moveTo>
                          <a:pt x="0" y="0"/>
                        </a:moveTo>
                        <a:cubicBezTo>
                          <a:pt x="0" y="0"/>
                          <a:pt x="0" y="0"/>
                          <a:pt x="0" y="0"/>
                        </a:cubicBezTo>
                        <a:lnTo>
                          <a:pt x="0" y="0"/>
                        </a:ln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6" name="Google Shape;2046;p32"/>
                  <p:cNvSpPr/>
                  <p:nvPr/>
                </p:nvSpPr>
                <p:spPr>
                  <a:xfrm>
                    <a:off x="5447308" y="1574472"/>
                    <a:ext cx="1933168" cy="443392"/>
                  </a:xfrm>
                  <a:custGeom>
                    <a:avLst/>
                    <a:gdLst/>
                    <a:ahLst/>
                    <a:cxnLst/>
                    <a:rect l="l" t="t" r="r" b="b"/>
                    <a:pathLst>
                      <a:path w="1895263" h="273277" extrusionOk="0">
                        <a:moveTo>
                          <a:pt x="1891704" y="233272"/>
                        </a:moveTo>
                        <a:cubicBezTo>
                          <a:pt x="1898371" y="216127"/>
                          <a:pt x="1899324" y="189457"/>
                          <a:pt x="1861224" y="160882"/>
                        </a:cubicBezTo>
                        <a:cubicBezTo>
                          <a:pt x="1652626" y="-90"/>
                          <a:pt x="685839" y="-16283"/>
                          <a:pt x="4801" y="10387"/>
                        </a:cubicBezTo>
                        <a:cubicBezTo>
                          <a:pt x="2896" y="18007"/>
                          <a:pt x="1944" y="25627"/>
                          <a:pt x="991" y="32295"/>
                        </a:cubicBezTo>
                        <a:cubicBezTo>
                          <a:pt x="-914" y="41820"/>
                          <a:pt x="39" y="51345"/>
                          <a:pt x="2896" y="58965"/>
                        </a:cubicBezTo>
                        <a:cubicBezTo>
                          <a:pt x="727749" y="34200"/>
                          <a:pt x="1749781" y="54202"/>
                          <a:pt x="1843126" y="215175"/>
                        </a:cubicBezTo>
                        <a:cubicBezTo>
                          <a:pt x="1828839" y="232320"/>
                          <a:pt x="1783119" y="245655"/>
                          <a:pt x="1714539" y="256132"/>
                        </a:cubicBezTo>
                        <a:cubicBezTo>
                          <a:pt x="1757401" y="261847"/>
                          <a:pt x="1800264" y="268515"/>
                          <a:pt x="1843126" y="273277"/>
                        </a:cubicBezTo>
                        <a:cubicBezTo>
                          <a:pt x="1880274" y="259942"/>
                          <a:pt x="1886941" y="243750"/>
                          <a:pt x="1891704" y="233272"/>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7" name="Google Shape;2047;p32"/>
                  <p:cNvSpPr/>
                  <p:nvPr/>
                </p:nvSpPr>
                <p:spPr>
                  <a:xfrm>
                    <a:off x="5476874" y="1420076"/>
                    <a:ext cx="5457987" cy="79336"/>
                  </a:xfrm>
                  <a:custGeom>
                    <a:avLst/>
                    <a:gdLst/>
                    <a:ahLst/>
                    <a:cxnLst/>
                    <a:rect l="l" t="t" r="r" b="b"/>
                    <a:pathLst>
                      <a:path w="5655945" h="197107" extrusionOk="0">
                        <a:moveTo>
                          <a:pt x="2064068" y="81915"/>
                        </a:moveTo>
                        <a:cubicBezTo>
                          <a:pt x="1751648" y="128588"/>
                          <a:pt x="503873" y="22860"/>
                          <a:pt x="11430" y="0"/>
                        </a:cubicBezTo>
                        <a:cubicBezTo>
                          <a:pt x="7620" y="16193"/>
                          <a:pt x="3810" y="32385"/>
                          <a:pt x="0" y="48578"/>
                        </a:cubicBezTo>
                        <a:cubicBezTo>
                          <a:pt x="501968" y="73343"/>
                          <a:pt x="1747838" y="180975"/>
                          <a:pt x="2069783" y="132397"/>
                        </a:cubicBezTo>
                        <a:cubicBezTo>
                          <a:pt x="2375535" y="73343"/>
                          <a:pt x="4542473" y="230505"/>
                          <a:pt x="5655945" y="190500"/>
                        </a:cubicBezTo>
                        <a:cubicBezTo>
                          <a:pt x="5653088" y="174308"/>
                          <a:pt x="5650230" y="158115"/>
                          <a:pt x="5646420" y="141922"/>
                        </a:cubicBezTo>
                        <a:cubicBezTo>
                          <a:pt x="4552950" y="176213"/>
                          <a:pt x="2370773" y="20955"/>
                          <a:pt x="2064068" y="81915"/>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8" name="Google Shape;2048;p32"/>
                  <p:cNvSpPr/>
                  <p:nvPr/>
                </p:nvSpPr>
                <p:spPr>
                  <a:xfrm>
                    <a:off x="9249020" y="1683078"/>
                    <a:ext cx="1348493" cy="186579"/>
                  </a:xfrm>
                  <a:custGeom>
                    <a:avLst/>
                    <a:gdLst/>
                    <a:ahLst/>
                    <a:cxnLst/>
                    <a:rect l="l" t="t" r="r" b="b"/>
                    <a:pathLst>
                      <a:path w="1348493" h="186579" extrusionOk="0">
                        <a:moveTo>
                          <a:pt x="4516" y="55134"/>
                        </a:moveTo>
                        <a:cubicBezTo>
                          <a:pt x="-21201" y="107522"/>
                          <a:pt x="64524" y="151337"/>
                          <a:pt x="220733" y="186579"/>
                        </a:cubicBezTo>
                        <a:cubicBezTo>
                          <a:pt x="277883" y="181817"/>
                          <a:pt x="335033" y="176102"/>
                          <a:pt x="392183" y="171339"/>
                        </a:cubicBezTo>
                        <a:cubicBezTo>
                          <a:pt x="208351" y="143717"/>
                          <a:pt x="84526" y="112284"/>
                          <a:pt x="54046" y="77042"/>
                        </a:cubicBezTo>
                        <a:cubicBezTo>
                          <a:pt x="122626" y="23702"/>
                          <a:pt x="604591" y="46562"/>
                          <a:pt x="1105606" y="89424"/>
                        </a:cubicBezTo>
                        <a:cubicBezTo>
                          <a:pt x="1129419" y="86567"/>
                          <a:pt x="1153231" y="83709"/>
                          <a:pt x="1177044" y="80852"/>
                        </a:cubicBezTo>
                        <a:cubicBezTo>
                          <a:pt x="1234194" y="74184"/>
                          <a:pt x="1291344" y="67517"/>
                          <a:pt x="1348494" y="60849"/>
                        </a:cubicBezTo>
                        <a:cubicBezTo>
                          <a:pt x="736989" y="1794"/>
                          <a:pt x="50236" y="-37258"/>
                          <a:pt x="4516" y="55134"/>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049" name="Google Shape;2049;p32"/>
                <p:cNvGrpSpPr/>
                <p:nvPr/>
              </p:nvGrpSpPr>
              <p:grpSpPr>
                <a:xfrm>
                  <a:off x="851878" y="3234639"/>
                  <a:ext cx="8581685" cy="622600"/>
                  <a:chOff x="5434964" y="2906929"/>
                  <a:chExt cx="5569268" cy="647530"/>
                </a:xfrm>
              </p:grpSpPr>
              <p:sp>
                <p:nvSpPr>
                  <p:cNvPr id="2050" name="Google Shape;2050;p32"/>
                  <p:cNvSpPr/>
                  <p:nvPr/>
                </p:nvSpPr>
                <p:spPr>
                  <a:xfrm>
                    <a:off x="5474969" y="3145280"/>
                    <a:ext cx="5374004" cy="382196"/>
                  </a:xfrm>
                  <a:custGeom>
                    <a:avLst/>
                    <a:gdLst/>
                    <a:ahLst/>
                    <a:cxnLst/>
                    <a:rect l="l" t="t" r="r" b="b"/>
                    <a:pathLst>
                      <a:path w="5374004" h="382196" extrusionOk="0">
                        <a:moveTo>
                          <a:pt x="798195" y="137887"/>
                        </a:moveTo>
                        <a:cubicBezTo>
                          <a:pt x="1045845" y="191227"/>
                          <a:pt x="1465898" y="477930"/>
                          <a:pt x="1724025" y="349342"/>
                        </a:cubicBezTo>
                        <a:cubicBezTo>
                          <a:pt x="2317433" y="64545"/>
                          <a:pt x="3855720" y="276952"/>
                          <a:pt x="4749165" y="381727"/>
                        </a:cubicBezTo>
                        <a:cubicBezTo>
                          <a:pt x="4957763" y="372202"/>
                          <a:pt x="5166360" y="359820"/>
                          <a:pt x="5374005" y="346485"/>
                        </a:cubicBezTo>
                        <a:cubicBezTo>
                          <a:pt x="4996815" y="280762"/>
                          <a:pt x="4316730" y="151222"/>
                          <a:pt x="4062413" y="175987"/>
                        </a:cubicBezTo>
                        <a:cubicBezTo>
                          <a:pt x="3691890" y="221707"/>
                          <a:pt x="2444115" y="38827"/>
                          <a:pt x="2252663" y="33112"/>
                        </a:cubicBezTo>
                        <a:cubicBezTo>
                          <a:pt x="2068830" y="32160"/>
                          <a:pt x="1735455" y="196942"/>
                          <a:pt x="1429703" y="202657"/>
                        </a:cubicBezTo>
                        <a:cubicBezTo>
                          <a:pt x="1112520" y="208372"/>
                          <a:pt x="1143953" y="41685"/>
                          <a:pt x="932498" y="7395"/>
                        </a:cubicBezTo>
                        <a:cubicBezTo>
                          <a:pt x="822008" y="-10703"/>
                          <a:pt x="393383" y="8347"/>
                          <a:pt x="0" y="22635"/>
                        </a:cubicBezTo>
                        <a:cubicBezTo>
                          <a:pt x="9525" y="66450"/>
                          <a:pt x="20003" y="110265"/>
                          <a:pt x="31433" y="153127"/>
                        </a:cubicBezTo>
                        <a:cubicBezTo>
                          <a:pt x="326708" y="132172"/>
                          <a:pt x="670560" y="109312"/>
                          <a:pt x="798195" y="137887"/>
                        </a:cubicBezTo>
                        <a:close/>
                      </a:path>
                    </a:pathLst>
                  </a:custGeom>
                  <a:solidFill>
                    <a:srgbClr val="CE7F42">
                      <a:alpha val="18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1" name="Google Shape;2051;p32"/>
                  <p:cNvSpPr/>
                  <p:nvPr/>
                </p:nvSpPr>
                <p:spPr>
                  <a:xfrm>
                    <a:off x="5434964" y="2943302"/>
                    <a:ext cx="5558909" cy="353676"/>
                  </a:xfrm>
                  <a:custGeom>
                    <a:avLst/>
                    <a:gdLst/>
                    <a:ahLst/>
                    <a:cxnLst/>
                    <a:rect l="l" t="t" r="r" b="b"/>
                    <a:pathLst>
                      <a:path w="5643562" h="363677" extrusionOk="0">
                        <a:moveTo>
                          <a:pt x="2663190" y="141745"/>
                        </a:moveTo>
                        <a:cubicBezTo>
                          <a:pt x="3002280" y="208420"/>
                          <a:pt x="3388995" y="288430"/>
                          <a:pt x="3708083" y="214135"/>
                        </a:cubicBezTo>
                        <a:cubicBezTo>
                          <a:pt x="3668078" y="209372"/>
                          <a:pt x="4223385" y="24588"/>
                          <a:pt x="5636895" y="363677"/>
                        </a:cubicBezTo>
                        <a:cubicBezTo>
                          <a:pt x="5638800" y="355105"/>
                          <a:pt x="5641658" y="345580"/>
                          <a:pt x="5643563" y="337008"/>
                        </a:cubicBezTo>
                        <a:cubicBezTo>
                          <a:pt x="4229100" y="-23037"/>
                          <a:pt x="3733800" y="155080"/>
                          <a:pt x="3652838" y="175083"/>
                        </a:cubicBezTo>
                        <a:cubicBezTo>
                          <a:pt x="3114675" y="241758"/>
                          <a:pt x="2800350" y="78880"/>
                          <a:pt x="2268855" y="19825"/>
                        </a:cubicBezTo>
                        <a:cubicBezTo>
                          <a:pt x="1926908" y="-19228"/>
                          <a:pt x="751523" y="8395"/>
                          <a:pt x="0" y="26493"/>
                        </a:cubicBezTo>
                        <a:cubicBezTo>
                          <a:pt x="2858" y="41733"/>
                          <a:pt x="5715" y="56972"/>
                          <a:pt x="8573" y="72213"/>
                        </a:cubicBezTo>
                        <a:cubicBezTo>
                          <a:pt x="2123123" y="47447"/>
                          <a:pt x="2223135" y="45543"/>
                          <a:pt x="2663190" y="141745"/>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2" name="Google Shape;2052;p32"/>
                  <p:cNvSpPr/>
                  <p:nvPr/>
                </p:nvSpPr>
                <p:spPr>
                  <a:xfrm>
                    <a:off x="8886824" y="2906929"/>
                    <a:ext cx="611504" cy="24747"/>
                  </a:xfrm>
                  <a:custGeom>
                    <a:avLst/>
                    <a:gdLst/>
                    <a:ahLst/>
                    <a:cxnLst/>
                    <a:rect l="l" t="t" r="r" b="b"/>
                    <a:pathLst>
                      <a:path w="611504" h="24747" extrusionOk="0">
                        <a:moveTo>
                          <a:pt x="513397" y="14288"/>
                        </a:moveTo>
                        <a:cubicBezTo>
                          <a:pt x="560070" y="9525"/>
                          <a:pt x="590550" y="4763"/>
                          <a:pt x="611505" y="0"/>
                        </a:cubicBezTo>
                        <a:cubicBezTo>
                          <a:pt x="407670" y="9525"/>
                          <a:pt x="203835" y="17145"/>
                          <a:pt x="0" y="22860"/>
                        </a:cubicBezTo>
                        <a:cubicBezTo>
                          <a:pt x="226695" y="27623"/>
                          <a:pt x="423863" y="22860"/>
                          <a:pt x="513397" y="14288"/>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3" name="Google Shape;2053;p32"/>
                  <p:cNvSpPr/>
                  <p:nvPr/>
                </p:nvSpPr>
                <p:spPr>
                  <a:xfrm>
                    <a:off x="5504497" y="3270041"/>
                    <a:ext cx="4717732" cy="284418"/>
                  </a:xfrm>
                  <a:custGeom>
                    <a:avLst/>
                    <a:gdLst/>
                    <a:ahLst/>
                    <a:cxnLst/>
                    <a:rect l="l" t="t" r="r" b="b"/>
                    <a:pathLst>
                      <a:path w="4717732" h="284418" extrusionOk="0">
                        <a:moveTo>
                          <a:pt x="767715" y="36938"/>
                        </a:moveTo>
                        <a:cubicBezTo>
                          <a:pt x="841058" y="53131"/>
                          <a:pt x="933450" y="92183"/>
                          <a:pt x="1031558" y="133141"/>
                        </a:cubicBezTo>
                        <a:cubicBezTo>
                          <a:pt x="1615440" y="381743"/>
                          <a:pt x="1578293" y="267443"/>
                          <a:pt x="1883093" y="186481"/>
                        </a:cubicBezTo>
                        <a:cubicBezTo>
                          <a:pt x="2179320" y="98851"/>
                          <a:pt x="2819400" y="44558"/>
                          <a:pt x="4548188" y="264585"/>
                        </a:cubicBezTo>
                        <a:cubicBezTo>
                          <a:pt x="4604385" y="261728"/>
                          <a:pt x="4661535" y="259823"/>
                          <a:pt x="4717733" y="256966"/>
                        </a:cubicBezTo>
                        <a:cubicBezTo>
                          <a:pt x="3824288" y="152191"/>
                          <a:pt x="2286000" y="-60217"/>
                          <a:pt x="1692593" y="224581"/>
                        </a:cubicBezTo>
                        <a:cubicBezTo>
                          <a:pt x="1434465" y="352216"/>
                          <a:pt x="1014413" y="65513"/>
                          <a:pt x="766763" y="13126"/>
                        </a:cubicBezTo>
                        <a:cubicBezTo>
                          <a:pt x="639128" y="-15449"/>
                          <a:pt x="295275" y="8363"/>
                          <a:pt x="0" y="30271"/>
                        </a:cubicBezTo>
                        <a:cubicBezTo>
                          <a:pt x="1905" y="38843"/>
                          <a:pt x="3810" y="46463"/>
                          <a:pt x="6667" y="55036"/>
                        </a:cubicBezTo>
                        <a:cubicBezTo>
                          <a:pt x="301943" y="33128"/>
                          <a:pt x="643890" y="10268"/>
                          <a:pt x="767715" y="36938"/>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4" name="Google Shape;2054;p32"/>
                  <p:cNvSpPr/>
                  <p:nvPr/>
                </p:nvSpPr>
                <p:spPr>
                  <a:xfrm>
                    <a:off x="5464492" y="3095796"/>
                    <a:ext cx="5539740" cy="396920"/>
                  </a:xfrm>
                  <a:custGeom>
                    <a:avLst/>
                    <a:gdLst/>
                    <a:ahLst/>
                    <a:cxnLst/>
                    <a:rect l="l" t="t" r="r" b="b"/>
                    <a:pathLst>
                      <a:path w="5539740" h="396920" extrusionOk="0">
                        <a:moveTo>
                          <a:pt x="942975" y="57831"/>
                        </a:moveTo>
                        <a:cubicBezTo>
                          <a:pt x="1154430" y="92121"/>
                          <a:pt x="1123950" y="259761"/>
                          <a:pt x="1440180" y="253093"/>
                        </a:cubicBezTo>
                        <a:cubicBezTo>
                          <a:pt x="1745933" y="247378"/>
                          <a:pt x="2079308" y="82596"/>
                          <a:pt x="2263140" y="83548"/>
                        </a:cubicBezTo>
                        <a:cubicBezTo>
                          <a:pt x="2453640" y="89263"/>
                          <a:pt x="3702368" y="272143"/>
                          <a:pt x="4072890" y="226423"/>
                        </a:cubicBezTo>
                        <a:cubicBezTo>
                          <a:pt x="4327208" y="201658"/>
                          <a:pt x="5007293" y="331198"/>
                          <a:pt x="5384483" y="396921"/>
                        </a:cubicBezTo>
                        <a:cubicBezTo>
                          <a:pt x="5420678" y="395016"/>
                          <a:pt x="5457825" y="392158"/>
                          <a:pt x="5494020" y="390253"/>
                        </a:cubicBezTo>
                        <a:cubicBezTo>
                          <a:pt x="5510213" y="389301"/>
                          <a:pt x="5526405" y="382633"/>
                          <a:pt x="5539740" y="372156"/>
                        </a:cubicBezTo>
                        <a:cubicBezTo>
                          <a:pt x="5201603" y="314053"/>
                          <a:pt x="4373880" y="148318"/>
                          <a:pt x="4073843" y="174988"/>
                        </a:cubicBezTo>
                        <a:cubicBezTo>
                          <a:pt x="3832860" y="201658"/>
                          <a:pt x="3226118" y="138793"/>
                          <a:pt x="2774633" y="85453"/>
                        </a:cubicBezTo>
                        <a:cubicBezTo>
                          <a:pt x="2205990" y="17826"/>
                          <a:pt x="2253615" y="6396"/>
                          <a:pt x="1917383" y="104503"/>
                        </a:cubicBezTo>
                        <a:cubicBezTo>
                          <a:pt x="1061085" y="351201"/>
                          <a:pt x="1272540" y="57831"/>
                          <a:pt x="942975" y="7348"/>
                        </a:cubicBezTo>
                        <a:cubicBezTo>
                          <a:pt x="827723" y="-10749"/>
                          <a:pt x="396240" y="8301"/>
                          <a:pt x="0" y="24493"/>
                        </a:cubicBezTo>
                        <a:cubicBezTo>
                          <a:pt x="3810" y="40686"/>
                          <a:pt x="6667" y="56878"/>
                          <a:pt x="10477" y="73071"/>
                        </a:cubicBezTo>
                        <a:cubicBezTo>
                          <a:pt x="403860" y="58783"/>
                          <a:pt x="832485" y="39733"/>
                          <a:pt x="942975" y="57831"/>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055" name="Google Shape;2055;p32"/>
                <p:cNvSpPr/>
                <p:nvPr/>
              </p:nvSpPr>
              <p:spPr>
                <a:xfrm>
                  <a:off x="4591623" y="1680437"/>
                  <a:ext cx="858114" cy="108179"/>
                </a:xfrm>
                <a:custGeom>
                  <a:avLst/>
                  <a:gdLst/>
                  <a:ahLst/>
                  <a:cxnLst/>
                  <a:rect l="l" t="t" r="r" b="b"/>
                  <a:pathLst>
                    <a:path w="557217" h="112394" extrusionOk="0">
                      <a:moveTo>
                        <a:pt x="557218" y="56197"/>
                      </a:moveTo>
                      <a:cubicBezTo>
                        <a:pt x="557218" y="87630"/>
                        <a:pt x="432440" y="112395"/>
                        <a:pt x="278136" y="112395"/>
                      </a:cubicBezTo>
                      <a:cubicBezTo>
                        <a:pt x="123830" y="112395"/>
                        <a:pt x="-947" y="88582"/>
                        <a:pt x="5" y="58102"/>
                      </a:cubicBezTo>
                      <a:cubicBezTo>
                        <a:pt x="958" y="26670"/>
                        <a:pt x="126688" y="952"/>
                        <a:pt x="279088" y="0"/>
                      </a:cubicBezTo>
                      <a:cubicBezTo>
                        <a:pt x="432440" y="0"/>
                        <a:pt x="556265" y="24765"/>
                        <a:pt x="557218" y="56197"/>
                      </a:cubicBezTo>
                      <a:close/>
                    </a:path>
                  </a:pathLst>
                </a:custGeom>
                <a:solidFill>
                  <a:srgbClr val="997B5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056" name="Google Shape;2056;p32"/>
              <p:cNvSpPr/>
              <p:nvPr/>
            </p:nvSpPr>
            <p:spPr>
              <a:xfrm flipH="1">
                <a:off x="1653533" y="1604454"/>
                <a:ext cx="9149242" cy="445258"/>
              </a:xfrm>
              <a:custGeom>
                <a:avLst/>
                <a:gdLst/>
                <a:ahLst/>
                <a:cxnLst/>
                <a:rect l="l" t="t" r="r" b="b"/>
                <a:pathLst>
                  <a:path w="5374004" h="382196" extrusionOk="0">
                    <a:moveTo>
                      <a:pt x="798195" y="137887"/>
                    </a:moveTo>
                    <a:cubicBezTo>
                      <a:pt x="1045845" y="191227"/>
                      <a:pt x="1465898" y="477930"/>
                      <a:pt x="1724025" y="349342"/>
                    </a:cubicBezTo>
                    <a:cubicBezTo>
                      <a:pt x="2317433" y="64545"/>
                      <a:pt x="3855720" y="276952"/>
                      <a:pt x="4749165" y="381727"/>
                    </a:cubicBezTo>
                    <a:cubicBezTo>
                      <a:pt x="4957763" y="372202"/>
                      <a:pt x="5166360" y="359820"/>
                      <a:pt x="5374005" y="346485"/>
                    </a:cubicBezTo>
                    <a:cubicBezTo>
                      <a:pt x="4996815" y="280762"/>
                      <a:pt x="4316730" y="151222"/>
                      <a:pt x="4062413" y="175987"/>
                    </a:cubicBezTo>
                    <a:cubicBezTo>
                      <a:pt x="3691890" y="221707"/>
                      <a:pt x="2444115" y="38827"/>
                      <a:pt x="2252663" y="33112"/>
                    </a:cubicBezTo>
                    <a:cubicBezTo>
                      <a:pt x="2068830" y="32160"/>
                      <a:pt x="1735455" y="196942"/>
                      <a:pt x="1429703" y="202657"/>
                    </a:cubicBezTo>
                    <a:cubicBezTo>
                      <a:pt x="1112520" y="208372"/>
                      <a:pt x="1143953" y="41685"/>
                      <a:pt x="932498" y="7395"/>
                    </a:cubicBezTo>
                    <a:cubicBezTo>
                      <a:pt x="822008" y="-10703"/>
                      <a:pt x="393383" y="8347"/>
                      <a:pt x="0" y="22635"/>
                    </a:cubicBezTo>
                    <a:cubicBezTo>
                      <a:pt x="9525" y="66450"/>
                      <a:pt x="20003" y="110265"/>
                      <a:pt x="31433" y="153127"/>
                    </a:cubicBezTo>
                    <a:cubicBezTo>
                      <a:pt x="326708" y="132172"/>
                      <a:pt x="670560" y="109312"/>
                      <a:pt x="798195" y="137887"/>
                    </a:cubicBezTo>
                    <a:close/>
                  </a:path>
                </a:pathLst>
              </a:custGeom>
              <a:solidFill>
                <a:srgbClr val="CE7F42">
                  <a:alpha val="18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057" name="Google Shape;2057;p32"/>
            <p:cNvSpPr/>
            <p:nvPr/>
          </p:nvSpPr>
          <p:spPr>
            <a:xfrm>
              <a:off x="2365825" y="4380280"/>
              <a:ext cx="821891" cy="301065"/>
            </a:xfrm>
            <a:custGeom>
              <a:avLst/>
              <a:gdLst/>
              <a:ahLst/>
              <a:cxnLst/>
              <a:rect l="l" t="t" r="r" b="b"/>
              <a:pathLst>
                <a:path w="520184" h="192067" extrusionOk="0">
                  <a:moveTo>
                    <a:pt x="517006" y="127252"/>
                  </a:moveTo>
                  <a:cubicBezTo>
                    <a:pt x="517958" y="130110"/>
                    <a:pt x="519863" y="132967"/>
                    <a:pt x="519863" y="135825"/>
                  </a:cubicBezTo>
                  <a:cubicBezTo>
                    <a:pt x="520816" y="140587"/>
                    <a:pt x="519863" y="142492"/>
                    <a:pt x="514148" y="143445"/>
                  </a:cubicBezTo>
                  <a:cubicBezTo>
                    <a:pt x="491288" y="145350"/>
                    <a:pt x="468428" y="145350"/>
                    <a:pt x="446521" y="149160"/>
                  </a:cubicBezTo>
                  <a:cubicBezTo>
                    <a:pt x="429376" y="152017"/>
                    <a:pt x="413183" y="156780"/>
                    <a:pt x="396991" y="162495"/>
                  </a:cubicBezTo>
                  <a:cubicBezTo>
                    <a:pt x="367463" y="173925"/>
                    <a:pt x="337936" y="183450"/>
                    <a:pt x="306503" y="188212"/>
                  </a:cubicBezTo>
                  <a:cubicBezTo>
                    <a:pt x="274118" y="192975"/>
                    <a:pt x="242686" y="192975"/>
                    <a:pt x="210301" y="190117"/>
                  </a:cubicBezTo>
                  <a:cubicBezTo>
                    <a:pt x="177916" y="186307"/>
                    <a:pt x="145531" y="177735"/>
                    <a:pt x="115051" y="165352"/>
                  </a:cubicBezTo>
                  <a:cubicBezTo>
                    <a:pt x="81713" y="151065"/>
                    <a:pt x="46471" y="145350"/>
                    <a:pt x="11228" y="144397"/>
                  </a:cubicBezTo>
                  <a:cubicBezTo>
                    <a:pt x="-1154" y="143445"/>
                    <a:pt x="-2107" y="143445"/>
                    <a:pt x="2656" y="130110"/>
                  </a:cubicBezTo>
                  <a:cubicBezTo>
                    <a:pt x="5513" y="128205"/>
                    <a:pt x="8371" y="126300"/>
                    <a:pt x="10276" y="124395"/>
                  </a:cubicBezTo>
                  <a:cubicBezTo>
                    <a:pt x="15991" y="116775"/>
                    <a:pt x="19801" y="109155"/>
                    <a:pt x="25516" y="101535"/>
                  </a:cubicBezTo>
                  <a:cubicBezTo>
                    <a:pt x="43613" y="78675"/>
                    <a:pt x="65521" y="60577"/>
                    <a:pt x="90286" y="45337"/>
                  </a:cubicBezTo>
                  <a:cubicBezTo>
                    <a:pt x="109336" y="33907"/>
                    <a:pt x="129338" y="23430"/>
                    <a:pt x="151246" y="17715"/>
                  </a:cubicBezTo>
                  <a:cubicBezTo>
                    <a:pt x="172201" y="12000"/>
                    <a:pt x="193156" y="5332"/>
                    <a:pt x="215063" y="2475"/>
                  </a:cubicBezTo>
                  <a:cubicBezTo>
                    <a:pt x="236971" y="-383"/>
                    <a:pt x="258878" y="-383"/>
                    <a:pt x="280786" y="570"/>
                  </a:cubicBezTo>
                  <a:cubicBezTo>
                    <a:pt x="303646" y="2475"/>
                    <a:pt x="325553" y="5332"/>
                    <a:pt x="347461" y="11047"/>
                  </a:cubicBezTo>
                  <a:cubicBezTo>
                    <a:pt x="379846" y="18667"/>
                    <a:pt x="410326" y="32955"/>
                    <a:pt x="438901" y="51052"/>
                  </a:cubicBezTo>
                  <a:cubicBezTo>
                    <a:pt x="468428" y="70102"/>
                    <a:pt x="492241" y="94867"/>
                    <a:pt x="511291" y="125347"/>
                  </a:cubicBezTo>
                  <a:cubicBezTo>
                    <a:pt x="512243" y="125347"/>
                    <a:pt x="515101" y="125347"/>
                    <a:pt x="517006" y="127252"/>
                  </a:cubicBezTo>
                  <a:close/>
                  <a:moveTo>
                    <a:pt x="388418" y="112965"/>
                  </a:moveTo>
                  <a:cubicBezTo>
                    <a:pt x="388418" y="93915"/>
                    <a:pt x="373178" y="77722"/>
                    <a:pt x="354128" y="76770"/>
                  </a:cubicBezTo>
                  <a:cubicBezTo>
                    <a:pt x="335078" y="76770"/>
                    <a:pt x="317933" y="92962"/>
                    <a:pt x="317933" y="112012"/>
                  </a:cubicBezTo>
                  <a:cubicBezTo>
                    <a:pt x="317933" y="131062"/>
                    <a:pt x="335078" y="148207"/>
                    <a:pt x="353176" y="148207"/>
                  </a:cubicBezTo>
                  <a:cubicBezTo>
                    <a:pt x="372226" y="148207"/>
                    <a:pt x="388418" y="132015"/>
                    <a:pt x="388418" y="112965"/>
                  </a:cubicBezTo>
                  <a:close/>
                  <a:moveTo>
                    <a:pt x="120766" y="112012"/>
                  </a:moveTo>
                  <a:cubicBezTo>
                    <a:pt x="120766" y="132015"/>
                    <a:pt x="136006" y="147255"/>
                    <a:pt x="156008" y="148207"/>
                  </a:cubicBezTo>
                  <a:cubicBezTo>
                    <a:pt x="174106" y="149160"/>
                    <a:pt x="191251" y="132015"/>
                    <a:pt x="191251" y="113917"/>
                  </a:cubicBezTo>
                  <a:cubicBezTo>
                    <a:pt x="191251" y="94867"/>
                    <a:pt x="175058" y="77722"/>
                    <a:pt x="155056" y="77722"/>
                  </a:cubicBezTo>
                  <a:cubicBezTo>
                    <a:pt x="136958" y="76770"/>
                    <a:pt x="120766" y="92962"/>
                    <a:pt x="120766" y="112012"/>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8" name="Google Shape;2058;p32"/>
            <p:cNvSpPr/>
            <p:nvPr/>
          </p:nvSpPr>
          <p:spPr>
            <a:xfrm>
              <a:off x="2011721" y="4598850"/>
              <a:ext cx="1512474" cy="250587"/>
            </a:xfrm>
            <a:custGeom>
              <a:avLst/>
              <a:gdLst/>
              <a:ahLst/>
              <a:cxnLst/>
              <a:rect l="l" t="t" r="r" b="b"/>
              <a:pathLst>
                <a:path w="957262" h="159864" extrusionOk="0">
                  <a:moveTo>
                    <a:pt x="957263" y="157007"/>
                  </a:moveTo>
                  <a:cubicBezTo>
                    <a:pt x="956310" y="157959"/>
                    <a:pt x="954405" y="158912"/>
                    <a:pt x="953453" y="159864"/>
                  </a:cubicBezTo>
                  <a:cubicBezTo>
                    <a:pt x="946785" y="143672"/>
                    <a:pt x="937260" y="128432"/>
                    <a:pt x="923925" y="116049"/>
                  </a:cubicBezTo>
                  <a:cubicBezTo>
                    <a:pt x="908685" y="102714"/>
                    <a:pt x="893445" y="89379"/>
                    <a:pt x="876300" y="76997"/>
                  </a:cubicBezTo>
                  <a:cubicBezTo>
                    <a:pt x="865823" y="69377"/>
                    <a:pt x="854393" y="63662"/>
                    <a:pt x="842963" y="58899"/>
                  </a:cubicBezTo>
                  <a:cubicBezTo>
                    <a:pt x="826770" y="52232"/>
                    <a:pt x="810578" y="46517"/>
                    <a:pt x="793433" y="41754"/>
                  </a:cubicBezTo>
                  <a:cubicBezTo>
                    <a:pt x="781050" y="37944"/>
                    <a:pt x="766763" y="36992"/>
                    <a:pt x="753428" y="35087"/>
                  </a:cubicBezTo>
                  <a:cubicBezTo>
                    <a:pt x="729615" y="31277"/>
                    <a:pt x="704850" y="33182"/>
                    <a:pt x="681038" y="36992"/>
                  </a:cubicBezTo>
                  <a:cubicBezTo>
                    <a:pt x="668655" y="38897"/>
                    <a:pt x="656273" y="42707"/>
                    <a:pt x="644843" y="46517"/>
                  </a:cubicBezTo>
                  <a:cubicBezTo>
                    <a:pt x="618173" y="55089"/>
                    <a:pt x="591503" y="65567"/>
                    <a:pt x="563880" y="72234"/>
                  </a:cubicBezTo>
                  <a:cubicBezTo>
                    <a:pt x="542925" y="76997"/>
                    <a:pt x="521017" y="78902"/>
                    <a:pt x="500063" y="80807"/>
                  </a:cubicBezTo>
                  <a:cubicBezTo>
                    <a:pt x="479108" y="81759"/>
                    <a:pt x="458153" y="82712"/>
                    <a:pt x="437198" y="80807"/>
                  </a:cubicBezTo>
                  <a:cubicBezTo>
                    <a:pt x="417195" y="78902"/>
                    <a:pt x="398145" y="74139"/>
                    <a:pt x="379095" y="69377"/>
                  </a:cubicBezTo>
                  <a:cubicBezTo>
                    <a:pt x="355283" y="62709"/>
                    <a:pt x="331470" y="53184"/>
                    <a:pt x="307658" y="45564"/>
                  </a:cubicBezTo>
                  <a:cubicBezTo>
                    <a:pt x="280988" y="37944"/>
                    <a:pt x="253365" y="33182"/>
                    <a:pt x="224790" y="34134"/>
                  </a:cubicBezTo>
                  <a:cubicBezTo>
                    <a:pt x="197168" y="35087"/>
                    <a:pt x="170498" y="37944"/>
                    <a:pt x="144780" y="47469"/>
                  </a:cubicBezTo>
                  <a:cubicBezTo>
                    <a:pt x="128588" y="53184"/>
                    <a:pt x="111443" y="58899"/>
                    <a:pt x="97155" y="67472"/>
                  </a:cubicBezTo>
                  <a:cubicBezTo>
                    <a:pt x="62865" y="86522"/>
                    <a:pt x="33338" y="111287"/>
                    <a:pt x="11430" y="144624"/>
                  </a:cubicBezTo>
                  <a:cubicBezTo>
                    <a:pt x="8573" y="149387"/>
                    <a:pt x="3810" y="152244"/>
                    <a:pt x="0" y="156054"/>
                  </a:cubicBezTo>
                  <a:cubicBezTo>
                    <a:pt x="4763" y="133194"/>
                    <a:pt x="16193" y="113192"/>
                    <a:pt x="30480" y="95094"/>
                  </a:cubicBezTo>
                  <a:cubicBezTo>
                    <a:pt x="62865" y="52232"/>
                    <a:pt x="105728" y="24609"/>
                    <a:pt x="157163" y="10322"/>
                  </a:cubicBezTo>
                  <a:cubicBezTo>
                    <a:pt x="218123" y="-6823"/>
                    <a:pt x="277178" y="-1108"/>
                    <a:pt x="336233" y="21752"/>
                  </a:cubicBezTo>
                  <a:cubicBezTo>
                    <a:pt x="394335" y="44612"/>
                    <a:pt x="455295" y="53184"/>
                    <a:pt x="517208" y="46517"/>
                  </a:cubicBezTo>
                  <a:cubicBezTo>
                    <a:pt x="559118" y="41754"/>
                    <a:pt x="598170" y="30324"/>
                    <a:pt x="637223" y="16037"/>
                  </a:cubicBezTo>
                  <a:cubicBezTo>
                    <a:pt x="680085" y="-156"/>
                    <a:pt x="723900" y="-3013"/>
                    <a:pt x="768668" y="2702"/>
                  </a:cubicBezTo>
                  <a:cubicBezTo>
                    <a:pt x="810578" y="8417"/>
                    <a:pt x="847725" y="23657"/>
                    <a:pt x="881063" y="48422"/>
                  </a:cubicBezTo>
                  <a:cubicBezTo>
                    <a:pt x="916305" y="74139"/>
                    <a:pt x="941070" y="107477"/>
                    <a:pt x="956310" y="149387"/>
                  </a:cubicBezTo>
                  <a:cubicBezTo>
                    <a:pt x="956310" y="151292"/>
                    <a:pt x="956310" y="154149"/>
                    <a:pt x="957263" y="157007"/>
                  </a:cubicBezTo>
                  <a:close/>
                </a:path>
              </a:pathLst>
            </a:custGeom>
            <a:solidFill>
              <a:srgbClr val="B3B4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9" name="Google Shape;2059;p32"/>
            <p:cNvSpPr/>
            <p:nvPr/>
          </p:nvSpPr>
          <p:spPr>
            <a:xfrm>
              <a:off x="2371845" y="4333194"/>
              <a:ext cx="812673" cy="274949"/>
            </a:xfrm>
            <a:custGeom>
              <a:avLst/>
              <a:gdLst/>
              <a:ahLst/>
              <a:cxnLst/>
              <a:rect l="l" t="t" r="r" b="b"/>
              <a:pathLst>
                <a:path w="514350" h="175406" extrusionOk="0">
                  <a:moveTo>
                    <a:pt x="514350" y="173501"/>
                  </a:moveTo>
                  <a:cubicBezTo>
                    <a:pt x="512445" y="172549"/>
                    <a:pt x="509588" y="171596"/>
                    <a:pt x="508635" y="170644"/>
                  </a:cubicBezTo>
                  <a:cubicBezTo>
                    <a:pt x="490538" y="140164"/>
                    <a:pt x="466725" y="115399"/>
                    <a:pt x="436245" y="96349"/>
                  </a:cubicBezTo>
                  <a:cubicBezTo>
                    <a:pt x="407670" y="78251"/>
                    <a:pt x="377190" y="63964"/>
                    <a:pt x="344805" y="56344"/>
                  </a:cubicBezTo>
                  <a:cubicBezTo>
                    <a:pt x="322897" y="50629"/>
                    <a:pt x="300038" y="47771"/>
                    <a:pt x="278130" y="45866"/>
                  </a:cubicBezTo>
                  <a:cubicBezTo>
                    <a:pt x="256222" y="44914"/>
                    <a:pt x="234315" y="44914"/>
                    <a:pt x="212408" y="47771"/>
                  </a:cubicBezTo>
                  <a:cubicBezTo>
                    <a:pt x="190500" y="50629"/>
                    <a:pt x="169545" y="57296"/>
                    <a:pt x="148590" y="63011"/>
                  </a:cubicBezTo>
                  <a:cubicBezTo>
                    <a:pt x="126683" y="68726"/>
                    <a:pt x="106680" y="79204"/>
                    <a:pt x="87630" y="90634"/>
                  </a:cubicBezTo>
                  <a:cubicBezTo>
                    <a:pt x="62865" y="105874"/>
                    <a:pt x="40958" y="123971"/>
                    <a:pt x="22860" y="146831"/>
                  </a:cubicBezTo>
                  <a:cubicBezTo>
                    <a:pt x="17145" y="154451"/>
                    <a:pt x="13335" y="162071"/>
                    <a:pt x="7620" y="169691"/>
                  </a:cubicBezTo>
                  <a:cubicBezTo>
                    <a:pt x="5715" y="172549"/>
                    <a:pt x="2858" y="173501"/>
                    <a:pt x="0" y="175406"/>
                  </a:cubicBezTo>
                  <a:cubicBezTo>
                    <a:pt x="11430" y="110636"/>
                    <a:pt x="50483" y="67774"/>
                    <a:pt x="105727" y="37294"/>
                  </a:cubicBezTo>
                  <a:cubicBezTo>
                    <a:pt x="160020" y="6814"/>
                    <a:pt x="218122" y="-3664"/>
                    <a:pt x="280035" y="1099"/>
                  </a:cubicBezTo>
                  <a:cubicBezTo>
                    <a:pt x="335280" y="4909"/>
                    <a:pt x="386715" y="21101"/>
                    <a:pt x="432435" y="53486"/>
                  </a:cubicBezTo>
                  <a:cubicBezTo>
                    <a:pt x="468630" y="79204"/>
                    <a:pt x="495300" y="111589"/>
                    <a:pt x="508635" y="155404"/>
                  </a:cubicBezTo>
                  <a:cubicBezTo>
                    <a:pt x="509588" y="157309"/>
                    <a:pt x="509588" y="160166"/>
                    <a:pt x="509588" y="163024"/>
                  </a:cubicBezTo>
                  <a:cubicBezTo>
                    <a:pt x="509588" y="163976"/>
                    <a:pt x="510540" y="164929"/>
                    <a:pt x="510540" y="166834"/>
                  </a:cubicBezTo>
                  <a:cubicBezTo>
                    <a:pt x="513397" y="167786"/>
                    <a:pt x="513397" y="170644"/>
                    <a:pt x="514350" y="173501"/>
                  </a:cubicBezTo>
                  <a:close/>
                </a:path>
              </a:pathLst>
            </a:custGeom>
            <a:solidFill>
              <a:srgbClr val="B3B4B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0" name="Google Shape;2060;p32"/>
            <p:cNvSpPr/>
            <p:nvPr/>
          </p:nvSpPr>
          <p:spPr>
            <a:xfrm>
              <a:off x="3010814" y="4349882"/>
              <a:ext cx="181327" cy="160144"/>
            </a:xfrm>
            <a:custGeom>
              <a:avLst/>
              <a:gdLst/>
              <a:ahLst/>
              <a:cxnLst/>
              <a:rect l="l" t="t" r="r" b="b"/>
              <a:pathLst>
                <a:path w="114764" h="102165" extrusionOk="0">
                  <a:moveTo>
                    <a:pt x="114765" y="73342"/>
                  </a:moveTo>
                  <a:cubicBezTo>
                    <a:pt x="109049" y="87630"/>
                    <a:pt x="98572" y="96202"/>
                    <a:pt x="84285" y="101917"/>
                  </a:cubicBezTo>
                  <a:cubicBezTo>
                    <a:pt x="82380" y="102870"/>
                    <a:pt x="77617" y="100965"/>
                    <a:pt x="76665" y="98107"/>
                  </a:cubicBezTo>
                  <a:cubicBezTo>
                    <a:pt x="58567" y="73342"/>
                    <a:pt x="35707" y="51435"/>
                    <a:pt x="9990" y="34290"/>
                  </a:cubicBezTo>
                  <a:cubicBezTo>
                    <a:pt x="-2393" y="25717"/>
                    <a:pt x="-2393" y="25717"/>
                    <a:pt x="5227" y="12382"/>
                  </a:cubicBezTo>
                  <a:cubicBezTo>
                    <a:pt x="8085" y="7620"/>
                    <a:pt x="11895" y="3810"/>
                    <a:pt x="14752" y="0"/>
                  </a:cubicBezTo>
                  <a:cubicBezTo>
                    <a:pt x="16657" y="1905"/>
                    <a:pt x="18562" y="4763"/>
                    <a:pt x="20467" y="4763"/>
                  </a:cubicBezTo>
                  <a:cubicBezTo>
                    <a:pt x="25230" y="5715"/>
                    <a:pt x="30945" y="4763"/>
                    <a:pt x="35707" y="4763"/>
                  </a:cubicBezTo>
                  <a:cubicBezTo>
                    <a:pt x="55710" y="4763"/>
                    <a:pt x="72855" y="12382"/>
                    <a:pt x="88095" y="26670"/>
                  </a:cubicBezTo>
                  <a:cubicBezTo>
                    <a:pt x="100477" y="39052"/>
                    <a:pt x="110002" y="52388"/>
                    <a:pt x="111907" y="69532"/>
                  </a:cubicBezTo>
                  <a:cubicBezTo>
                    <a:pt x="112860" y="71438"/>
                    <a:pt x="113812" y="72390"/>
                    <a:pt x="114765" y="73342"/>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1" name="Google Shape;2061;p32"/>
            <p:cNvSpPr/>
            <p:nvPr/>
          </p:nvSpPr>
          <p:spPr>
            <a:xfrm>
              <a:off x="2360331" y="4361576"/>
              <a:ext cx="179325" cy="148756"/>
            </a:xfrm>
            <a:custGeom>
              <a:avLst/>
              <a:gdLst/>
              <a:ahLst/>
              <a:cxnLst/>
              <a:rect l="l" t="t" r="r" b="b"/>
              <a:pathLst>
                <a:path w="113497" h="94900" extrusionOk="0">
                  <a:moveTo>
                    <a:pt x="101917" y="0"/>
                  </a:moveTo>
                  <a:cubicBezTo>
                    <a:pt x="105727" y="5715"/>
                    <a:pt x="109538" y="10478"/>
                    <a:pt x="113347" y="16193"/>
                  </a:cubicBezTo>
                  <a:cubicBezTo>
                    <a:pt x="114300" y="17145"/>
                    <a:pt x="110490" y="21908"/>
                    <a:pt x="108585" y="22860"/>
                  </a:cubicBezTo>
                  <a:cubicBezTo>
                    <a:pt x="90488" y="36195"/>
                    <a:pt x="72390" y="49530"/>
                    <a:pt x="55245" y="63818"/>
                  </a:cubicBezTo>
                  <a:cubicBezTo>
                    <a:pt x="45720" y="71438"/>
                    <a:pt x="39052" y="80963"/>
                    <a:pt x="31432" y="90488"/>
                  </a:cubicBezTo>
                  <a:cubicBezTo>
                    <a:pt x="27622" y="96203"/>
                    <a:pt x="23813" y="96203"/>
                    <a:pt x="19050" y="91440"/>
                  </a:cubicBezTo>
                  <a:cubicBezTo>
                    <a:pt x="12382" y="83820"/>
                    <a:pt x="6667" y="76200"/>
                    <a:pt x="0" y="68580"/>
                  </a:cubicBezTo>
                  <a:cubicBezTo>
                    <a:pt x="2857" y="64770"/>
                    <a:pt x="6667" y="60960"/>
                    <a:pt x="7620" y="57150"/>
                  </a:cubicBezTo>
                  <a:cubicBezTo>
                    <a:pt x="13335" y="37148"/>
                    <a:pt x="26670" y="22860"/>
                    <a:pt x="43815" y="13335"/>
                  </a:cubicBezTo>
                  <a:cubicBezTo>
                    <a:pt x="59055" y="4763"/>
                    <a:pt x="75247" y="1905"/>
                    <a:pt x="92392" y="2858"/>
                  </a:cubicBezTo>
                  <a:cubicBezTo>
                    <a:pt x="95250" y="2858"/>
                    <a:pt x="98107" y="953"/>
                    <a:pt x="101917"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2" name="Google Shape;2062;p32"/>
            <p:cNvSpPr/>
            <p:nvPr/>
          </p:nvSpPr>
          <p:spPr>
            <a:xfrm>
              <a:off x="2349792" y="4329629"/>
              <a:ext cx="171564" cy="139468"/>
            </a:xfrm>
            <a:custGeom>
              <a:avLst/>
              <a:gdLst/>
              <a:ahLst/>
              <a:cxnLst/>
              <a:rect l="l" t="t" r="r" b="b"/>
              <a:pathLst>
                <a:path w="108585" h="88975" extrusionOk="0">
                  <a:moveTo>
                    <a:pt x="108585" y="20395"/>
                  </a:moveTo>
                  <a:cubicBezTo>
                    <a:pt x="105727" y="21348"/>
                    <a:pt x="101918" y="23253"/>
                    <a:pt x="99060" y="23253"/>
                  </a:cubicBezTo>
                  <a:cubicBezTo>
                    <a:pt x="81915" y="22300"/>
                    <a:pt x="65723" y="25158"/>
                    <a:pt x="50483" y="33730"/>
                  </a:cubicBezTo>
                  <a:cubicBezTo>
                    <a:pt x="33338" y="44208"/>
                    <a:pt x="20002" y="57543"/>
                    <a:pt x="14288" y="77545"/>
                  </a:cubicBezTo>
                  <a:cubicBezTo>
                    <a:pt x="13335" y="82308"/>
                    <a:pt x="9525" y="85165"/>
                    <a:pt x="6668" y="88975"/>
                  </a:cubicBezTo>
                  <a:cubicBezTo>
                    <a:pt x="6668" y="88023"/>
                    <a:pt x="5715" y="86118"/>
                    <a:pt x="5715" y="85165"/>
                  </a:cubicBezTo>
                  <a:cubicBezTo>
                    <a:pt x="4763" y="84213"/>
                    <a:pt x="4763" y="83260"/>
                    <a:pt x="3810" y="82308"/>
                  </a:cubicBezTo>
                  <a:cubicBezTo>
                    <a:pt x="2858" y="79450"/>
                    <a:pt x="2858" y="76593"/>
                    <a:pt x="1905" y="73735"/>
                  </a:cubicBezTo>
                  <a:cubicBezTo>
                    <a:pt x="952" y="70878"/>
                    <a:pt x="952" y="68020"/>
                    <a:pt x="0" y="65163"/>
                  </a:cubicBezTo>
                  <a:cubicBezTo>
                    <a:pt x="0" y="63258"/>
                    <a:pt x="0" y="61353"/>
                    <a:pt x="0" y="60400"/>
                  </a:cubicBezTo>
                  <a:cubicBezTo>
                    <a:pt x="952" y="57543"/>
                    <a:pt x="952" y="54685"/>
                    <a:pt x="1905" y="51828"/>
                  </a:cubicBezTo>
                  <a:cubicBezTo>
                    <a:pt x="3810" y="27063"/>
                    <a:pt x="28575" y="2298"/>
                    <a:pt x="54293" y="393"/>
                  </a:cubicBezTo>
                  <a:cubicBezTo>
                    <a:pt x="75248" y="-1512"/>
                    <a:pt x="94298" y="3250"/>
                    <a:pt x="108585" y="20395"/>
                  </a:cubicBezTo>
                  <a:close/>
                </a:path>
              </a:pathLst>
            </a:custGeom>
            <a:solidFill>
              <a:srgbClr val="B2B3B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3" name="Google Shape;2063;p32"/>
            <p:cNvSpPr/>
            <p:nvPr/>
          </p:nvSpPr>
          <p:spPr>
            <a:xfrm>
              <a:off x="3034130" y="4321954"/>
              <a:ext cx="165544" cy="142911"/>
            </a:xfrm>
            <a:custGeom>
              <a:avLst/>
              <a:gdLst/>
              <a:ahLst/>
              <a:cxnLst/>
              <a:rect l="l" t="t" r="r" b="b"/>
              <a:pathLst>
                <a:path w="104775" h="91171" extrusionOk="0">
                  <a:moveTo>
                    <a:pt x="100013" y="91171"/>
                  </a:moveTo>
                  <a:cubicBezTo>
                    <a:pt x="99060" y="90219"/>
                    <a:pt x="97155" y="89266"/>
                    <a:pt x="97155" y="88314"/>
                  </a:cubicBezTo>
                  <a:cubicBezTo>
                    <a:pt x="95250" y="70216"/>
                    <a:pt x="85725" y="56881"/>
                    <a:pt x="73342" y="45451"/>
                  </a:cubicBezTo>
                  <a:cubicBezTo>
                    <a:pt x="59055" y="31164"/>
                    <a:pt x="41910" y="24496"/>
                    <a:pt x="20955" y="23544"/>
                  </a:cubicBezTo>
                  <a:cubicBezTo>
                    <a:pt x="16192" y="23544"/>
                    <a:pt x="10478" y="24496"/>
                    <a:pt x="5715" y="23544"/>
                  </a:cubicBezTo>
                  <a:cubicBezTo>
                    <a:pt x="3810" y="23544"/>
                    <a:pt x="1905" y="20686"/>
                    <a:pt x="0" y="18781"/>
                  </a:cubicBezTo>
                  <a:cubicBezTo>
                    <a:pt x="953" y="17829"/>
                    <a:pt x="2858" y="15924"/>
                    <a:pt x="3810" y="14971"/>
                  </a:cubicBezTo>
                  <a:cubicBezTo>
                    <a:pt x="4763" y="14019"/>
                    <a:pt x="6667" y="13066"/>
                    <a:pt x="7620" y="12114"/>
                  </a:cubicBezTo>
                  <a:cubicBezTo>
                    <a:pt x="10478" y="11161"/>
                    <a:pt x="12383" y="9256"/>
                    <a:pt x="15240" y="8304"/>
                  </a:cubicBezTo>
                  <a:cubicBezTo>
                    <a:pt x="17145" y="7351"/>
                    <a:pt x="18097" y="6399"/>
                    <a:pt x="20003" y="5446"/>
                  </a:cubicBezTo>
                  <a:cubicBezTo>
                    <a:pt x="21908" y="4494"/>
                    <a:pt x="24765" y="4494"/>
                    <a:pt x="26670" y="3541"/>
                  </a:cubicBezTo>
                  <a:cubicBezTo>
                    <a:pt x="27622" y="2589"/>
                    <a:pt x="28575" y="2589"/>
                    <a:pt x="30480" y="1636"/>
                  </a:cubicBezTo>
                  <a:cubicBezTo>
                    <a:pt x="58103" y="-5031"/>
                    <a:pt x="88583" y="9256"/>
                    <a:pt x="99060" y="34021"/>
                  </a:cubicBezTo>
                  <a:cubicBezTo>
                    <a:pt x="100013" y="35926"/>
                    <a:pt x="100965" y="36879"/>
                    <a:pt x="101917" y="38784"/>
                  </a:cubicBezTo>
                  <a:cubicBezTo>
                    <a:pt x="101917" y="40689"/>
                    <a:pt x="102870" y="42594"/>
                    <a:pt x="102870" y="43546"/>
                  </a:cubicBezTo>
                  <a:cubicBezTo>
                    <a:pt x="103822" y="44499"/>
                    <a:pt x="103822" y="45451"/>
                    <a:pt x="104775" y="47356"/>
                  </a:cubicBezTo>
                  <a:cubicBezTo>
                    <a:pt x="104775" y="57834"/>
                    <a:pt x="104775" y="67359"/>
                    <a:pt x="104775" y="77836"/>
                  </a:cubicBezTo>
                  <a:cubicBezTo>
                    <a:pt x="103822" y="78789"/>
                    <a:pt x="103822" y="79741"/>
                    <a:pt x="102870" y="81646"/>
                  </a:cubicBezTo>
                  <a:cubicBezTo>
                    <a:pt x="102870" y="84504"/>
                    <a:pt x="101917" y="87361"/>
                    <a:pt x="100013" y="91171"/>
                  </a:cubicBezTo>
                  <a:close/>
                </a:path>
              </a:pathLst>
            </a:custGeom>
            <a:solidFill>
              <a:srgbClr val="B4B5B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4" name="Google Shape;2064;p32"/>
            <p:cNvSpPr/>
            <p:nvPr/>
          </p:nvSpPr>
          <p:spPr>
            <a:xfrm>
              <a:off x="2318836" y="4206875"/>
              <a:ext cx="3010" cy="13437"/>
            </a:xfrm>
            <a:custGeom>
              <a:avLst/>
              <a:gdLst/>
              <a:ahLst/>
              <a:cxnLst/>
              <a:rect l="l" t="t" r="r" b="b"/>
              <a:pathLst>
                <a:path w="1905" h="8572" extrusionOk="0">
                  <a:moveTo>
                    <a:pt x="1905" y="0"/>
                  </a:moveTo>
                  <a:cubicBezTo>
                    <a:pt x="952" y="2858"/>
                    <a:pt x="952" y="5715"/>
                    <a:pt x="0" y="8573"/>
                  </a:cubicBezTo>
                  <a:cubicBezTo>
                    <a:pt x="952" y="5715"/>
                    <a:pt x="952" y="2858"/>
                    <a:pt x="1905"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5" name="Google Shape;2065;p32"/>
            <p:cNvSpPr/>
            <p:nvPr/>
          </p:nvSpPr>
          <p:spPr>
            <a:xfrm>
              <a:off x="2318836" y="4227764"/>
              <a:ext cx="3010" cy="13437"/>
            </a:xfrm>
            <a:custGeom>
              <a:avLst/>
              <a:gdLst/>
              <a:ahLst/>
              <a:cxnLst/>
              <a:rect l="l" t="t" r="r" b="b"/>
              <a:pathLst>
                <a:path w="1905" h="8572" extrusionOk="0">
                  <a:moveTo>
                    <a:pt x="0" y="0"/>
                  </a:moveTo>
                  <a:cubicBezTo>
                    <a:pt x="952" y="2857"/>
                    <a:pt x="952" y="5715"/>
                    <a:pt x="1905" y="8573"/>
                  </a:cubicBezTo>
                  <a:cubicBezTo>
                    <a:pt x="952" y="5715"/>
                    <a:pt x="952" y="2857"/>
                    <a:pt x="0"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6" name="Google Shape;2066;p32"/>
            <p:cNvSpPr/>
            <p:nvPr/>
          </p:nvSpPr>
          <p:spPr>
            <a:xfrm>
              <a:off x="3777633" y="5039437"/>
              <a:ext cx="4514" cy="7464"/>
            </a:xfrm>
            <a:custGeom>
              <a:avLst/>
              <a:gdLst/>
              <a:ahLst/>
              <a:cxnLst/>
              <a:rect l="l" t="t" r="r" b="b"/>
              <a:pathLst>
                <a:path w="2857" h="4762" extrusionOk="0">
                  <a:moveTo>
                    <a:pt x="2858" y="4763"/>
                  </a:moveTo>
                  <a:cubicBezTo>
                    <a:pt x="1905" y="2857"/>
                    <a:pt x="953" y="1905"/>
                    <a:pt x="0" y="0"/>
                  </a:cubicBezTo>
                  <a:cubicBezTo>
                    <a:pt x="953" y="1905"/>
                    <a:pt x="1905" y="3810"/>
                    <a:pt x="2858" y="4763"/>
                  </a:cubicBezTo>
                  <a:close/>
                </a:path>
              </a:pathLst>
            </a:custGeom>
            <a:solidFill>
              <a:srgbClr val="898A8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7" name="Google Shape;2067;p32"/>
            <p:cNvSpPr/>
            <p:nvPr/>
          </p:nvSpPr>
          <p:spPr>
            <a:xfrm>
              <a:off x="3178457" y="4432174"/>
              <a:ext cx="1504" cy="5972"/>
            </a:xfrm>
            <a:custGeom>
              <a:avLst/>
              <a:gdLst/>
              <a:ahLst/>
              <a:cxnLst/>
              <a:rect l="l" t="t" r="r" b="b"/>
              <a:pathLst>
                <a:path w="952" h="3810" extrusionOk="0">
                  <a:moveTo>
                    <a:pt x="953" y="3810"/>
                  </a:moveTo>
                  <a:cubicBezTo>
                    <a:pt x="953" y="2858"/>
                    <a:pt x="0" y="1905"/>
                    <a:pt x="0" y="0"/>
                  </a:cubicBezTo>
                  <a:cubicBezTo>
                    <a:pt x="0" y="952"/>
                    <a:pt x="0" y="2858"/>
                    <a:pt x="953" y="3810"/>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8" name="Google Shape;2068;p32"/>
            <p:cNvSpPr/>
            <p:nvPr/>
          </p:nvSpPr>
          <p:spPr>
            <a:xfrm>
              <a:off x="2324859" y="4254621"/>
              <a:ext cx="3008" cy="4478"/>
            </a:xfrm>
            <a:custGeom>
              <a:avLst/>
              <a:gdLst/>
              <a:ahLst/>
              <a:cxnLst/>
              <a:rect l="l" t="t" r="r" b="b"/>
              <a:pathLst>
                <a:path w="1904" h="2857" extrusionOk="0">
                  <a:moveTo>
                    <a:pt x="0" y="0"/>
                  </a:moveTo>
                  <a:cubicBezTo>
                    <a:pt x="952" y="953"/>
                    <a:pt x="952" y="1905"/>
                    <a:pt x="1905" y="2858"/>
                  </a:cubicBezTo>
                  <a:cubicBezTo>
                    <a:pt x="952" y="1905"/>
                    <a:pt x="0" y="953"/>
                    <a:pt x="0" y="0"/>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9" name="Google Shape;2069;p32"/>
            <p:cNvSpPr/>
            <p:nvPr/>
          </p:nvSpPr>
          <p:spPr>
            <a:xfrm>
              <a:off x="2948487" y="4735874"/>
              <a:ext cx="312513" cy="175272"/>
            </a:xfrm>
            <a:custGeom>
              <a:avLst/>
              <a:gdLst/>
              <a:ahLst/>
              <a:cxnLst/>
              <a:rect l="l" t="t" r="r" b="b"/>
              <a:pathLst>
                <a:path w="197793" h="111816" extrusionOk="0">
                  <a:moveTo>
                    <a:pt x="108353" y="0"/>
                  </a:moveTo>
                  <a:cubicBezTo>
                    <a:pt x="151216" y="0"/>
                    <a:pt x="183601" y="23813"/>
                    <a:pt x="195983" y="64770"/>
                  </a:cubicBezTo>
                  <a:cubicBezTo>
                    <a:pt x="202651" y="85725"/>
                    <a:pt x="190268" y="106680"/>
                    <a:pt x="169313" y="111443"/>
                  </a:cubicBezTo>
                  <a:cubicBezTo>
                    <a:pt x="163598" y="112395"/>
                    <a:pt x="156931" y="111443"/>
                    <a:pt x="152168" y="109538"/>
                  </a:cubicBezTo>
                  <a:cubicBezTo>
                    <a:pt x="124546" y="96202"/>
                    <a:pt x="94066" y="93345"/>
                    <a:pt x="63586" y="92393"/>
                  </a:cubicBezTo>
                  <a:cubicBezTo>
                    <a:pt x="46441" y="91440"/>
                    <a:pt x="29296" y="89535"/>
                    <a:pt x="12151" y="85725"/>
                  </a:cubicBezTo>
                  <a:cubicBezTo>
                    <a:pt x="721" y="82868"/>
                    <a:pt x="-3089" y="72390"/>
                    <a:pt x="2626" y="61913"/>
                  </a:cubicBezTo>
                  <a:cubicBezTo>
                    <a:pt x="8341" y="52388"/>
                    <a:pt x="15961" y="42863"/>
                    <a:pt x="24533" y="35243"/>
                  </a:cubicBezTo>
                  <a:cubicBezTo>
                    <a:pt x="48346" y="13335"/>
                    <a:pt x="75968" y="0"/>
                    <a:pt x="108353" y="0"/>
                  </a:cubicBezTo>
                  <a:close/>
                </a:path>
              </a:pathLst>
            </a:custGeom>
            <a:solidFill>
              <a:srgbClr val="2623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0" name="Google Shape;2070;p32"/>
            <p:cNvSpPr/>
            <p:nvPr/>
          </p:nvSpPr>
          <p:spPr>
            <a:xfrm>
              <a:off x="2253586" y="4721563"/>
              <a:ext cx="383674" cy="211494"/>
            </a:xfrm>
            <a:custGeom>
              <a:avLst/>
              <a:gdLst/>
              <a:ahLst/>
              <a:cxnLst/>
              <a:rect l="l" t="t" r="r" b="b"/>
              <a:pathLst>
                <a:path w="196756" h="110730" extrusionOk="0">
                  <a:moveTo>
                    <a:pt x="81951" y="0"/>
                  </a:moveTo>
                  <a:cubicBezTo>
                    <a:pt x="130528" y="1905"/>
                    <a:pt x="163866" y="20955"/>
                    <a:pt x="189583" y="53340"/>
                  </a:cubicBezTo>
                  <a:cubicBezTo>
                    <a:pt x="202918" y="70485"/>
                    <a:pt x="197203" y="84773"/>
                    <a:pt x="176248" y="88583"/>
                  </a:cubicBezTo>
                  <a:cubicBezTo>
                    <a:pt x="166723" y="90488"/>
                    <a:pt x="157198" y="91440"/>
                    <a:pt x="147673" y="91440"/>
                  </a:cubicBezTo>
                  <a:cubicBezTo>
                    <a:pt x="131481" y="92393"/>
                    <a:pt x="114336" y="90488"/>
                    <a:pt x="98143" y="93345"/>
                  </a:cubicBezTo>
                  <a:cubicBezTo>
                    <a:pt x="80046" y="96202"/>
                    <a:pt x="62901" y="102870"/>
                    <a:pt x="45756" y="108585"/>
                  </a:cubicBezTo>
                  <a:cubicBezTo>
                    <a:pt x="23848" y="116205"/>
                    <a:pt x="988" y="102870"/>
                    <a:pt x="36" y="79058"/>
                  </a:cubicBezTo>
                  <a:cubicBezTo>
                    <a:pt x="-917" y="53340"/>
                    <a:pt x="17181" y="20002"/>
                    <a:pt x="48613" y="7620"/>
                  </a:cubicBezTo>
                  <a:cubicBezTo>
                    <a:pt x="60996" y="3810"/>
                    <a:pt x="74331" y="952"/>
                    <a:pt x="81951" y="0"/>
                  </a:cubicBezTo>
                  <a:close/>
                </a:path>
              </a:pathLst>
            </a:custGeom>
            <a:solidFill>
              <a:srgbClr val="25222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1" name="Google Shape;2071;p32"/>
            <p:cNvSpPr/>
            <p:nvPr/>
          </p:nvSpPr>
          <p:spPr>
            <a:xfrm>
              <a:off x="2554879" y="4498826"/>
              <a:ext cx="116476" cy="115480"/>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2" name="Google Shape;2072;p32"/>
            <p:cNvSpPr/>
            <p:nvPr/>
          </p:nvSpPr>
          <p:spPr>
            <a:xfrm>
              <a:off x="2149219" y="5739705"/>
              <a:ext cx="1270716" cy="288359"/>
            </a:xfrm>
            <a:custGeom>
              <a:avLst/>
              <a:gdLst/>
              <a:ahLst/>
              <a:cxnLst/>
              <a:rect l="l" t="t" r="r" b="b"/>
              <a:pathLst>
                <a:path w="862965" h="197506" extrusionOk="0">
                  <a:moveTo>
                    <a:pt x="0" y="97155"/>
                  </a:moveTo>
                  <a:cubicBezTo>
                    <a:pt x="6668" y="101917"/>
                    <a:pt x="14288" y="107633"/>
                    <a:pt x="20955" y="112395"/>
                  </a:cubicBezTo>
                  <a:cubicBezTo>
                    <a:pt x="38100" y="123825"/>
                    <a:pt x="54293" y="136208"/>
                    <a:pt x="73343" y="144780"/>
                  </a:cubicBezTo>
                  <a:cubicBezTo>
                    <a:pt x="90488" y="152400"/>
                    <a:pt x="108585" y="156210"/>
                    <a:pt x="126683" y="160020"/>
                  </a:cubicBezTo>
                  <a:cubicBezTo>
                    <a:pt x="142875" y="162878"/>
                    <a:pt x="159068" y="164783"/>
                    <a:pt x="176213" y="164783"/>
                  </a:cubicBezTo>
                  <a:cubicBezTo>
                    <a:pt x="198120" y="164783"/>
                    <a:pt x="219075" y="160972"/>
                    <a:pt x="240030" y="155258"/>
                  </a:cubicBezTo>
                  <a:cubicBezTo>
                    <a:pt x="260985" y="149542"/>
                    <a:pt x="280035" y="139065"/>
                    <a:pt x="300038" y="129540"/>
                  </a:cubicBezTo>
                  <a:cubicBezTo>
                    <a:pt x="318135" y="121920"/>
                    <a:pt x="337185" y="116205"/>
                    <a:pt x="356235" y="113347"/>
                  </a:cubicBezTo>
                  <a:cubicBezTo>
                    <a:pt x="374333" y="110490"/>
                    <a:pt x="393383" y="109538"/>
                    <a:pt x="411480" y="109538"/>
                  </a:cubicBezTo>
                  <a:cubicBezTo>
                    <a:pt x="444817" y="108585"/>
                    <a:pt x="476250" y="117158"/>
                    <a:pt x="506730" y="131445"/>
                  </a:cubicBezTo>
                  <a:cubicBezTo>
                    <a:pt x="522923" y="139065"/>
                    <a:pt x="540068" y="146685"/>
                    <a:pt x="556260" y="153353"/>
                  </a:cubicBezTo>
                  <a:cubicBezTo>
                    <a:pt x="566738" y="157163"/>
                    <a:pt x="579120" y="159067"/>
                    <a:pt x="590550" y="160972"/>
                  </a:cubicBezTo>
                  <a:cubicBezTo>
                    <a:pt x="605790" y="162878"/>
                    <a:pt x="621983" y="165735"/>
                    <a:pt x="638175" y="165735"/>
                  </a:cubicBezTo>
                  <a:cubicBezTo>
                    <a:pt x="677228" y="164783"/>
                    <a:pt x="715328" y="155258"/>
                    <a:pt x="749618" y="136208"/>
                  </a:cubicBezTo>
                  <a:cubicBezTo>
                    <a:pt x="791528" y="113347"/>
                    <a:pt x="822960" y="80963"/>
                    <a:pt x="844868" y="38100"/>
                  </a:cubicBezTo>
                  <a:cubicBezTo>
                    <a:pt x="849630" y="28575"/>
                    <a:pt x="853440" y="18097"/>
                    <a:pt x="857250" y="8572"/>
                  </a:cubicBezTo>
                  <a:cubicBezTo>
                    <a:pt x="858203" y="5715"/>
                    <a:pt x="861060" y="2858"/>
                    <a:pt x="862965" y="0"/>
                  </a:cubicBezTo>
                  <a:cubicBezTo>
                    <a:pt x="862013" y="9525"/>
                    <a:pt x="862013" y="18097"/>
                    <a:pt x="860108" y="27622"/>
                  </a:cubicBezTo>
                  <a:cubicBezTo>
                    <a:pt x="850583" y="68580"/>
                    <a:pt x="831533" y="103822"/>
                    <a:pt x="802005" y="133350"/>
                  </a:cubicBezTo>
                  <a:cubicBezTo>
                    <a:pt x="771525" y="162878"/>
                    <a:pt x="735330" y="181928"/>
                    <a:pt x="694373" y="191453"/>
                  </a:cubicBezTo>
                  <a:cubicBezTo>
                    <a:pt x="665798" y="198120"/>
                    <a:pt x="636270" y="200025"/>
                    <a:pt x="607695" y="193358"/>
                  </a:cubicBezTo>
                  <a:cubicBezTo>
                    <a:pt x="586740" y="188595"/>
                    <a:pt x="565785" y="182880"/>
                    <a:pt x="546735" y="173355"/>
                  </a:cubicBezTo>
                  <a:cubicBezTo>
                    <a:pt x="513398" y="157163"/>
                    <a:pt x="478155" y="145733"/>
                    <a:pt x="441008" y="140970"/>
                  </a:cubicBezTo>
                  <a:cubicBezTo>
                    <a:pt x="396240" y="136208"/>
                    <a:pt x="354330" y="142875"/>
                    <a:pt x="313373" y="159067"/>
                  </a:cubicBezTo>
                  <a:cubicBezTo>
                    <a:pt x="293370" y="166688"/>
                    <a:pt x="274320" y="177165"/>
                    <a:pt x="253365" y="184785"/>
                  </a:cubicBezTo>
                  <a:cubicBezTo>
                    <a:pt x="222885" y="195263"/>
                    <a:pt x="191453" y="199072"/>
                    <a:pt x="159068" y="195263"/>
                  </a:cubicBezTo>
                  <a:cubicBezTo>
                    <a:pt x="120015" y="190500"/>
                    <a:pt x="83820" y="177165"/>
                    <a:pt x="51435" y="154305"/>
                  </a:cubicBezTo>
                  <a:cubicBezTo>
                    <a:pt x="31433" y="138113"/>
                    <a:pt x="12383" y="120015"/>
                    <a:pt x="0" y="97155"/>
                  </a:cubicBezTo>
                  <a:close/>
                </a:path>
              </a:pathLst>
            </a:custGeom>
            <a:solidFill>
              <a:srgbClr val="898A8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3" name="Google Shape;2073;p32"/>
            <p:cNvSpPr/>
            <p:nvPr/>
          </p:nvSpPr>
          <p:spPr>
            <a:xfrm>
              <a:off x="2975186" y="5977744"/>
              <a:ext cx="557401" cy="339965"/>
            </a:xfrm>
            <a:custGeom>
              <a:avLst/>
              <a:gdLst/>
              <a:ahLst/>
              <a:cxnLst/>
              <a:rect l="l" t="t" r="r" b="b"/>
              <a:pathLst>
                <a:path w="335279" h="206352" extrusionOk="0">
                  <a:moveTo>
                    <a:pt x="335280" y="189547"/>
                  </a:moveTo>
                  <a:cubicBezTo>
                    <a:pt x="276225" y="213360"/>
                    <a:pt x="38100" y="210502"/>
                    <a:pt x="0" y="189547"/>
                  </a:cubicBezTo>
                  <a:cubicBezTo>
                    <a:pt x="6667" y="177165"/>
                    <a:pt x="19050" y="172402"/>
                    <a:pt x="30480" y="165735"/>
                  </a:cubicBezTo>
                  <a:cubicBezTo>
                    <a:pt x="72390" y="144780"/>
                    <a:pt x="114300" y="125730"/>
                    <a:pt x="155258" y="102870"/>
                  </a:cubicBezTo>
                  <a:cubicBezTo>
                    <a:pt x="202883" y="77152"/>
                    <a:pt x="244792" y="42863"/>
                    <a:pt x="282892" y="5715"/>
                  </a:cubicBezTo>
                  <a:cubicBezTo>
                    <a:pt x="284797" y="3810"/>
                    <a:pt x="285750" y="2857"/>
                    <a:pt x="287655" y="952"/>
                  </a:cubicBezTo>
                  <a:cubicBezTo>
                    <a:pt x="288608" y="0"/>
                    <a:pt x="289560" y="0"/>
                    <a:pt x="291465" y="0"/>
                  </a:cubicBezTo>
                  <a:cubicBezTo>
                    <a:pt x="291465" y="2857"/>
                    <a:pt x="292417" y="5715"/>
                    <a:pt x="292417" y="9525"/>
                  </a:cubicBezTo>
                  <a:cubicBezTo>
                    <a:pt x="292417" y="56197"/>
                    <a:pt x="292417" y="103822"/>
                    <a:pt x="292417" y="150495"/>
                  </a:cubicBezTo>
                  <a:cubicBezTo>
                    <a:pt x="292417" y="159067"/>
                    <a:pt x="295275" y="161925"/>
                    <a:pt x="301942" y="165735"/>
                  </a:cubicBezTo>
                  <a:cubicBezTo>
                    <a:pt x="310515" y="169545"/>
                    <a:pt x="319088" y="175260"/>
                    <a:pt x="327660" y="180975"/>
                  </a:cubicBezTo>
                  <a:cubicBezTo>
                    <a:pt x="329565" y="182880"/>
                    <a:pt x="332422" y="185738"/>
                    <a:pt x="335280" y="189547"/>
                  </a:cubicBezTo>
                  <a:close/>
                  <a:moveTo>
                    <a:pt x="255270" y="153352"/>
                  </a:moveTo>
                  <a:cubicBezTo>
                    <a:pt x="226695" y="127635"/>
                    <a:pt x="113347" y="128588"/>
                    <a:pt x="87630" y="153352"/>
                  </a:cubicBezTo>
                  <a:cubicBezTo>
                    <a:pt x="142875" y="146685"/>
                    <a:pt x="199072" y="142875"/>
                    <a:pt x="255270" y="153352"/>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4" name="Google Shape;2074;p32"/>
            <p:cNvSpPr/>
            <p:nvPr/>
          </p:nvSpPr>
          <p:spPr>
            <a:xfrm>
              <a:off x="1984070" y="5980325"/>
              <a:ext cx="558986" cy="337387"/>
            </a:xfrm>
            <a:custGeom>
              <a:avLst/>
              <a:gdLst/>
              <a:ahLst/>
              <a:cxnLst/>
              <a:rect l="l" t="t" r="r" b="b"/>
              <a:pathLst>
                <a:path w="336232" h="204787" extrusionOk="0">
                  <a:moveTo>
                    <a:pt x="45720" y="0"/>
                  </a:moveTo>
                  <a:cubicBezTo>
                    <a:pt x="55245" y="8572"/>
                    <a:pt x="63818" y="16192"/>
                    <a:pt x="73343" y="24765"/>
                  </a:cubicBezTo>
                  <a:cubicBezTo>
                    <a:pt x="123825" y="70485"/>
                    <a:pt x="180023" y="106680"/>
                    <a:pt x="240983" y="136207"/>
                  </a:cubicBezTo>
                  <a:cubicBezTo>
                    <a:pt x="256223" y="143827"/>
                    <a:pt x="272415" y="149542"/>
                    <a:pt x="287655" y="156210"/>
                  </a:cubicBezTo>
                  <a:cubicBezTo>
                    <a:pt x="301943" y="163830"/>
                    <a:pt x="316230" y="171450"/>
                    <a:pt x="329565" y="180022"/>
                  </a:cubicBezTo>
                  <a:cubicBezTo>
                    <a:pt x="332423" y="181927"/>
                    <a:pt x="334328" y="185738"/>
                    <a:pt x="336233" y="187642"/>
                  </a:cubicBezTo>
                  <a:cubicBezTo>
                    <a:pt x="293370" y="210502"/>
                    <a:pt x="45720" y="210502"/>
                    <a:pt x="0" y="187642"/>
                  </a:cubicBezTo>
                  <a:cubicBezTo>
                    <a:pt x="6668" y="181927"/>
                    <a:pt x="11430" y="177165"/>
                    <a:pt x="18098" y="172402"/>
                  </a:cubicBezTo>
                  <a:cubicBezTo>
                    <a:pt x="23813" y="168592"/>
                    <a:pt x="29528" y="165735"/>
                    <a:pt x="35243" y="163830"/>
                  </a:cubicBezTo>
                  <a:cubicBezTo>
                    <a:pt x="41910" y="160972"/>
                    <a:pt x="43815" y="157163"/>
                    <a:pt x="43815" y="149542"/>
                  </a:cubicBezTo>
                  <a:cubicBezTo>
                    <a:pt x="43815" y="102870"/>
                    <a:pt x="43815" y="56197"/>
                    <a:pt x="43815" y="9525"/>
                  </a:cubicBezTo>
                  <a:cubicBezTo>
                    <a:pt x="43815" y="6667"/>
                    <a:pt x="43815" y="3810"/>
                    <a:pt x="43815" y="0"/>
                  </a:cubicBezTo>
                  <a:cubicBezTo>
                    <a:pt x="43815" y="952"/>
                    <a:pt x="44768" y="952"/>
                    <a:pt x="45720" y="0"/>
                  </a:cubicBezTo>
                  <a:close/>
                  <a:moveTo>
                    <a:pt x="85725" y="154305"/>
                  </a:moveTo>
                  <a:cubicBezTo>
                    <a:pt x="115253" y="152400"/>
                    <a:pt x="143828" y="148590"/>
                    <a:pt x="172403" y="147638"/>
                  </a:cubicBezTo>
                  <a:cubicBezTo>
                    <a:pt x="200025" y="147638"/>
                    <a:pt x="228600" y="150495"/>
                    <a:pt x="257175" y="152400"/>
                  </a:cubicBezTo>
                  <a:cubicBezTo>
                    <a:pt x="212408" y="124777"/>
                    <a:pt x="121920" y="131445"/>
                    <a:pt x="85725" y="154305"/>
                  </a:cubicBezTo>
                  <a:close/>
                </a:path>
              </a:pathLst>
            </a:custGeom>
            <a:solidFill>
              <a:srgbClr val="9FA0A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5" name="Google Shape;2075;p32"/>
            <p:cNvSpPr/>
            <p:nvPr/>
          </p:nvSpPr>
          <p:spPr>
            <a:xfrm>
              <a:off x="3120989" y="6199995"/>
              <a:ext cx="278702" cy="30599"/>
            </a:xfrm>
            <a:custGeom>
              <a:avLst/>
              <a:gdLst/>
              <a:ahLst/>
              <a:cxnLst/>
              <a:rect l="l" t="t" r="r" b="b"/>
              <a:pathLst>
                <a:path w="167640" h="18573" extrusionOk="0">
                  <a:moveTo>
                    <a:pt x="167640" y="18574"/>
                  </a:moveTo>
                  <a:cubicBezTo>
                    <a:pt x="111442" y="7144"/>
                    <a:pt x="56197" y="11906"/>
                    <a:pt x="0" y="18574"/>
                  </a:cubicBezTo>
                  <a:cubicBezTo>
                    <a:pt x="25717" y="-6191"/>
                    <a:pt x="138113" y="-6191"/>
                    <a:pt x="167640" y="18574"/>
                  </a:cubicBezTo>
                  <a:close/>
                </a:path>
              </a:pathLst>
            </a:custGeom>
            <a:solidFill>
              <a:srgbClr val="3332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6" name="Google Shape;2076;p32"/>
            <p:cNvSpPr/>
            <p:nvPr/>
          </p:nvSpPr>
          <p:spPr>
            <a:xfrm>
              <a:off x="2126702" y="6202297"/>
              <a:ext cx="283451" cy="32448"/>
            </a:xfrm>
            <a:custGeom>
              <a:avLst/>
              <a:gdLst/>
              <a:ahLst/>
              <a:cxnLst/>
              <a:rect l="l" t="t" r="r" b="b"/>
              <a:pathLst>
                <a:path w="170497" h="19695" extrusionOk="0">
                  <a:moveTo>
                    <a:pt x="0" y="19696"/>
                  </a:moveTo>
                  <a:cubicBezTo>
                    <a:pt x="36195" y="-2212"/>
                    <a:pt x="126683" y="-9832"/>
                    <a:pt x="170498" y="17791"/>
                  </a:cubicBezTo>
                  <a:cubicBezTo>
                    <a:pt x="141923" y="15886"/>
                    <a:pt x="114300" y="13028"/>
                    <a:pt x="85725" y="13028"/>
                  </a:cubicBezTo>
                  <a:cubicBezTo>
                    <a:pt x="58103" y="13028"/>
                    <a:pt x="29528" y="16838"/>
                    <a:pt x="0" y="19696"/>
                  </a:cubicBezTo>
                  <a:close/>
                </a:path>
              </a:pathLst>
            </a:custGeom>
            <a:solidFill>
              <a:srgbClr val="34323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7" name="Google Shape;2077;p32"/>
            <p:cNvSpPr/>
            <p:nvPr/>
          </p:nvSpPr>
          <p:spPr>
            <a:xfrm>
              <a:off x="2868090" y="4498826"/>
              <a:ext cx="116476" cy="115480"/>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8" name="Google Shape;2078;p32"/>
            <p:cNvSpPr/>
            <p:nvPr/>
          </p:nvSpPr>
          <p:spPr>
            <a:xfrm>
              <a:off x="1996804" y="4649068"/>
              <a:ext cx="1539775" cy="444140"/>
            </a:xfrm>
            <a:custGeom>
              <a:avLst/>
              <a:gdLst/>
              <a:ahLst/>
              <a:cxnLst/>
              <a:rect l="l" t="t" r="r" b="b"/>
              <a:pathLst>
                <a:path w="974541" h="283343" extrusionOk="0">
                  <a:moveTo>
                    <a:pt x="966701" y="124949"/>
                  </a:moveTo>
                  <a:cubicBezTo>
                    <a:pt x="968606" y="130664"/>
                    <a:pt x="970511" y="136379"/>
                    <a:pt x="971463" y="142094"/>
                  </a:cubicBezTo>
                  <a:cubicBezTo>
                    <a:pt x="977178" y="176384"/>
                    <a:pt x="975273" y="209722"/>
                    <a:pt x="962891" y="241154"/>
                  </a:cubicBezTo>
                  <a:cubicBezTo>
                    <a:pt x="949556" y="274492"/>
                    <a:pt x="910503" y="289732"/>
                    <a:pt x="876213" y="279254"/>
                  </a:cubicBezTo>
                  <a:cubicBezTo>
                    <a:pt x="842876" y="268777"/>
                    <a:pt x="808586" y="260204"/>
                    <a:pt x="775248" y="251632"/>
                  </a:cubicBezTo>
                  <a:cubicBezTo>
                    <a:pt x="750483" y="245917"/>
                    <a:pt x="725718" y="240202"/>
                    <a:pt x="700001" y="236392"/>
                  </a:cubicBezTo>
                  <a:cubicBezTo>
                    <a:pt x="679998" y="232582"/>
                    <a:pt x="660948" y="230677"/>
                    <a:pt x="640946" y="228772"/>
                  </a:cubicBezTo>
                  <a:cubicBezTo>
                    <a:pt x="606656" y="225914"/>
                    <a:pt x="572366" y="222104"/>
                    <a:pt x="537123" y="221152"/>
                  </a:cubicBezTo>
                  <a:cubicBezTo>
                    <a:pt x="503786" y="220199"/>
                    <a:pt x="470448" y="220199"/>
                    <a:pt x="436158" y="221152"/>
                  </a:cubicBezTo>
                  <a:cubicBezTo>
                    <a:pt x="411393" y="222104"/>
                    <a:pt x="387581" y="223057"/>
                    <a:pt x="362816" y="225914"/>
                  </a:cubicBezTo>
                  <a:cubicBezTo>
                    <a:pt x="338051" y="227819"/>
                    <a:pt x="313286" y="231629"/>
                    <a:pt x="289473" y="234487"/>
                  </a:cubicBezTo>
                  <a:cubicBezTo>
                    <a:pt x="267566" y="237344"/>
                    <a:pt x="246611" y="241154"/>
                    <a:pt x="224703" y="244964"/>
                  </a:cubicBezTo>
                  <a:cubicBezTo>
                    <a:pt x="200891" y="249727"/>
                    <a:pt x="176126" y="255442"/>
                    <a:pt x="152313" y="262109"/>
                  </a:cubicBezTo>
                  <a:cubicBezTo>
                    <a:pt x="131358" y="267824"/>
                    <a:pt x="110403" y="273539"/>
                    <a:pt x="89448" y="281159"/>
                  </a:cubicBezTo>
                  <a:cubicBezTo>
                    <a:pt x="63731" y="289732"/>
                    <a:pt x="21821" y="272587"/>
                    <a:pt x="10391" y="238297"/>
                  </a:cubicBezTo>
                  <a:cubicBezTo>
                    <a:pt x="-2944" y="201149"/>
                    <a:pt x="-2944" y="163049"/>
                    <a:pt x="7533" y="124949"/>
                  </a:cubicBezTo>
                  <a:cubicBezTo>
                    <a:pt x="7533" y="123997"/>
                    <a:pt x="8486" y="123997"/>
                    <a:pt x="9438" y="123044"/>
                  </a:cubicBezTo>
                  <a:cubicBezTo>
                    <a:pt x="13248" y="119234"/>
                    <a:pt x="18011" y="116377"/>
                    <a:pt x="20868" y="111614"/>
                  </a:cubicBezTo>
                  <a:cubicBezTo>
                    <a:pt x="42776" y="78277"/>
                    <a:pt x="72303" y="53512"/>
                    <a:pt x="106593" y="34462"/>
                  </a:cubicBezTo>
                  <a:cubicBezTo>
                    <a:pt x="121833" y="25889"/>
                    <a:pt x="138026" y="21127"/>
                    <a:pt x="154218" y="14459"/>
                  </a:cubicBezTo>
                  <a:cubicBezTo>
                    <a:pt x="179936" y="4934"/>
                    <a:pt x="206606" y="2077"/>
                    <a:pt x="234228" y="1124"/>
                  </a:cubicBezTo>
                  <a:cubicBezTo>
                    <a:pt x="261851" y="172"/>
                    <a:pt x="290426" y="4934"/>
                    <a:pt x="317096" y="12554"/>
                  </a:cubicBezTo>
                  <a:cubicBezTo>
                    <a:pt x="340908" y="19222"/>
                    <a:pt x="364721" y="29699"/>
                    <a:pt x="388533" y="36367"/>
                  </a:cubicBezTo>
                  <a:cubicBezTo>
                    <a:pt x="407583" y="42082"/>
                    <a:pt x="427586" y="45892"/>
                    <a:pt x="446636" y="47797"/>
                  </a:cubicBezTo>
                  <a:cubicBezTo>
                    <a:pt x="467591" y="49702"/>
                    <a:pt x="488546" y="49702"/>
                    <a:pt x="509501" y="47797"/>
                  </a:cubicBezTo>
                  <a:cubicBezTo>
                    <a:pt x="531408" y="46844"/>
                    <a:pt x="552363" y="44939"/>
                    <a:pt x="573318" y="39224"/>
                  </a:cubicBezTo>
                  <a:cubicBezTo>
                    <a:pt x="600941" y="32557"/>
                    <a:pt x="626658" y="22079"/>
                    <a:pt x="654281" y="13507"/>
                  </a:cubicBezTo>
                  <a:cubicBezTo>
                    <a:pt x="666663" y="9697"/>
                    <a:pt x="678093" y="5887"/>
                    <a:pt x="690476" y="3982"/>
                  </a:cubicBezTo>
                  <a:cubicBezTo>
                    <a:pt x="714288" y="172"/>
                    <a:pt x="738101" y="-1733"/>
                    <a:pt x="762866" y="2077"/>
                  </a:cubicBezTo>
                  <a:cubicBezTo>
                    <a:pt x="776201" y="3982"/>
                    <a:pt x="789536" y="4934"/>
                    <a:pt x="802871" y="8744"/>
                  </a:cubicBezTo>
                  <a:cubicBezTo>
                    <a:pt x="820016" y="13507"/>
                    <a:pt x="836208" y="19222"/>
                    <a:pt x="852401" y="25889"/>
                  </a:cubicBezTo>
                  <a:cubicBezTo>
                    <a:pt x="863831" y="30652"/>
                    <a:pt x="875261" y="36367"/>
                    <a:pt x="885738" y="43987"/>
                  </a:cubicBezTo>
                  <a:cubicBezTo>
                    <a:pt x="901931" y="56369"/>
                    <a:pt x="918123" y="68752"/>
                    <a:pt x="933363" y="83039"/>
                  </a:cubicBezTo>
                  <a:cubicBezTo>
                    <a:pt x="946698" y="95422"/>
                    <a:pt x="956223" y="110662"/>
                    <a:pt x="962891" y="126854"/>
                  </a:cubicBezTo>
                  <a:cubicBezTo>
                    <a:pt x="963843" y="126854"/>
                    <a:pt x="964796" y="125902"/>
                    <a:pt x="966701" y="124949"/>
                  </a:cubicBezTo>
                  <a:close/>
                  <a:moveTo>
                    <a:pt x="710478" y="55417"/>
                  </a:moveTo>
                  <a:cubicBezTo>
                    <a:pt x="678093" y="55417"/>
                    <a:pt x="650471" y="68752"/>
                    <a:pt x="626658" y="89707"/>
                  </a:cubicBezTo>
                  <a:cubicBezTo>
                    <a:pt x="618086" y="97327"/>
                    <a:pt x="610466" y="106852"/>
                    <a:pt x="604751" y="116377"/>
                  </a:cubicBezTo>
                  <a:cubicBezTo>
                    <a:pt x="598083" y="126854"/>
                    <a:pt x="601893" y="137332"/>
                    <a:pt x="614276" y="140189"/>
                  </a:cubicBezTo>
                  <a:cubicBezTo>
                    <a:pt x="631421" y="143999"/>
                    <a:pt x="648566" y="146857"/>
                    <a:pt x="665711" y="146857"/>
                  </a:cubicBezTo>
                  <a:cubicBezTo>
                    <a:pt x="696191" y="147809"/>
                    <a:pt x="725718" y="150667"/>
                    <a:pt x="754293" y="164002"/>
                  </a:cubicBezTo>
                  <a:cubicBezTo>
                    <a:pt x="759056" y="166859"/>
                    <a:pt x="765723" y="166859"/>
                    <a:pt x="771438" y="165907"/>
                  </a:cubicBezTo>
                  <a:cubicBezTo>
                    <a:pt x="793346" y="162097"/>
                    <a:pt x="804776" y="141142"/>
                    <a:pt x="798108" y="119234"/>
                  </a:cubicBezTo>
                  <a:cubicBezTo>
                    <a:pt x="785726" y="79229"/>
                    <a:pt x="753341" y="54464"/>
                    <a:pt x="710478" y="55417"/>
                  </a:cubicBezTo>
                  <a:close/>
                  <a:moveTo>
                    <a:pt x="258993" y="50654"/>
                  </a:moveTo>
                  <a:cubicBezTo>
                    <a:pt x="252326" y="52559"/>
                    <a:pt x="238038" y="54464"/>
                    <a:pt x="225656" y="59227"/>
                  </a:cubicBezTo>
                  <a:cubicBezTo>
                    <a:pt x="193271" y="71609"/>
                    <a:pt x="175173" y="104947"/>
                    <a:pt x="177078" y="130664"/>
                  </a:cubicBezTo>
                  <a:cubicBezTo>
                    <a:pt x="178031" y="153524"/>
                    <a:pt x="200891" y="167812"/>
                    <a:pt x="222798" y="160192"/>
                  </a:cubicBezTo>
                  <a:cubicBezTo>
                    <a:pt x="239943" y="153524"/>
                    <a:pt x="257088" y="147809"/>
                    <a:pt x="275186" y="144952"/>
                  </a:cubicBezTo>
                  <a:cubicBezTo>
                    <a:pt x="291378" y="142094"/>
                    <a:pt x="308523" y="143999"/>
                    <a:pt x="324716" y="143047"/>
                  </a:cubicBezTo>
                  <a:cubicBezTo>
                    <a:pt x="334241" y="142094"/>
                    <a:pt x="343766" y="142094"/>
                    <a:pt x="353291" y="140189"/>
                  </a:cubicBezTo>
                  <a:cubicBezTo>
                    <a:pt x="375198" y="136379"/>
                    <a:pt x="380913" y="122092"/>
                    <a:pt x="366626" y="104947"/>
                  </a:cubicBezTo>
                  <a:cubicBezTo>
                    <a:pt x="340908" y="71609"/>
                    <a:pt x="307571" y="52559"/>
                    <a:pt x="258993" y="50654"/>
                  </a:cubicBezTo>
                  <a:close/>
                </a:path>
              </a:pathLst>
            </a:custGeom>
            <a:solidFill>
              <a:srgbClr val="A1A2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9" name="Google Shape;2079;p32"/>
            <p:cNvSpPr/>
            <p:nvPr/>
          </p:nvSpPr>
          <p:spPr>
            <a:xfrm>
              <a:off x="2333891" y="4997306"/>
              <a:ext cx="230257" cy="179146"/>
            </a:xfrm>
            <a:custGeom>
              <a:avLst/>
              <a:gdLst/>
              <a:ahLst/>
              <a:cxnLst/>
              <a:rect l="l" t="t" r="r" b="b"/>
              <a:pathLst>
                <a:path w="145732" h="114288" extrusionOk="0">
                  <a:moveTo>
                    <a:pt x="144780" y="43089"/>
                  </a:moveTo>
                  <a:cubicBezTo>
                    <a:pt x="144780" y="54519"/>
                    <a:pt x="144780" y="65949"/>
                    <a:pt x="144780" y="76426"/>
                  </a:cubicBezTo>
                  <a:cubicBezTo>
                    <a:pt x="144780" y="95476"/>
                    <a:pt x="130493" y="112621"/>
                    <a:pt x="111443" y="113574"/>
                  </a:cubicBezTo>
                  <a:cubicBezTo>
                    <a:pt x="85725" y="114526"/>
                    <a:pt x="59055" y="114526"/>
                    <a:pt x="33338" y="113574"/>
                  </a:cubicBezTo>
                  <a:cubicBezTo>
                    <a:pt x="16193" y="112621"/>
                    <a:pt x="1905" y="98334"/>
                    <a:pt x="952" y="81189"/>
                  </a:cubicBezTo>
                  <a:cubicBezTo>
                    <a:pt x="0" y="63091"/>
                    <a:pt x="0" y="44994"/>
                    <a:pt x="0" y="26896"/>
                  </a:cubicBezTo>
                  <a:cubicBezTo>
                    <a:pt x="0" y="24991"/>
                    <a:pt x="3810" y="20229"/>
                    <a:pt x="5715" y="20229"/>
                  </a:cubicBezTo>
                  <a:cubicBezTo>
                    <a:pt x="31433" y="15466"/>
                    <a:pt x="57150" y="10704"/>
                    <a:pt x="83820" y="6894"/>
                  </a:cubicBezTo>
                  <a:cubicBezTo>
                    <a:pt x="101918" y="4036"/>
                    <a:pt x="119063" y="2131"/>
                    <a:pt x="137160" y="226"/>
                  </a:cubicBezTo>
                  <a:cubicBezTo>
                    <a:pt x="143827" y="-726"/>
                    <a:pt x="145732" y="1179"/>
                    <a:pt x="145732" y="8799"/>
                  </a:cubicBezTo>
                  <a:cubicBezTo>
                    <a:pt x="143827" y="20229"/>
                    <a:pt x="144780" y="31659"/>
                    <a:pt x="144780" y="43089"/>
                  </a:cubicBezTo>
                  <a:close/>
                </a:path>
              </a:pathLst>
            </a:custGeom>
            <a:solidFill>
              <a:srgbClr val="FAF9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0" name="Google Shape;2080;p32"/>
            <p:cNvSpPr/>
            <p:nvPr/>
          </p:nvSpPr>
          <p:spPr>
            <a:xfrm>
              <a:off x="3012856" y="5001907"/>
              <a:ext cx="232431" cy="176408"/>
            </a:xfrm>
            <a:custGeom>
              <a:avLst/>
              <a:gdLst/>
              <a:ahLst/>
              <a:cxnLst/>
              <a:rect l="l" t="t" r="r" b="b"/>
              <a:pathLst>
                <a:path w="147108" h="112541" extrusionOk="0">
                  <a:moveTo>
                    <a:pt x="72390" y="111589"/>
                  </a:moveTo>
                  <a:cubicBezTo>
                    <a:pt x="61913" y="111589"/>
                    <a:pt x="51435" y="111589"/>
                    <a:pt x="40005" y="111589"/>
                  </a:cubicBezTo>
                  <a:cubicBezTo>
                    <a:pt x="16192" y="111589"/>
                    <a:pt x="0" y="95397"/>
                    <a:pt x="0" y="71584"/>
                  </a:cubicBezTo>
                  <a:cubicBezTo>
                    <a:pt x="0" y="50629"/>
                    <a:pt x="0" y="29674"/>
                    <a:pt x="0" y="7767"/>
                  </a:cubicBezTo>
                  <a:cubicBezTo>
                    <a:pt x="0" y="3004"/>
                    <a:pt x="0" y="-806"/>
                    <a:pt x="7620" y="147"/>
                  </a:cubicBezTo>
                  <a:cubicBezTo>
                    <a:pt x="45720" y="6814"/>
                    <a:pt x="83820" y="13482"/>
                    <a:pt x="121920" y="20149"/>
                  </a:cubicBezTo>
                  <a:cubicBezTo>
                    <a:pt x="128588" y="21102"/>
                    <a:pt x="134303" y="22054"/>
                    <a:pt x="140970" y="23959"/>
                  </a:cubicBezTo>
                  <a:cubicBezTo>
                    <a:pt x="143828" y="24912"/>
                    <a:pt x="146685" y="27769"/>
                    <a:pt x="146685" y="30627"/>
                  </a:cubicBezTo>
                  <a:cubicBezTo>
                    <a:pt x="146685" y="46819"/>
                    <a:pt x="147638" y="62059"/>
                    <a:pt x="146685" y="78252"/>
                  </a:cubicBezTo>
                  <a:cubicBezTo>
                    <a:pt x="145733" y="97302"/>
                    <a:pt x="128588" y="111589"/>
                    <a:pt x="107633" y="112542"/>
                  </a:cubicBezTo>
                  <a:cubicBezTo>
                    <a:pt x="95250" y="111589"/>
                    <a:pt x="83820" y="111589"/>
                    <a:pt x="72390" y="111589"/>
                  </a:cubicBezTo>
                  <a:close/>
                </a:path>
              </a:pathLst>
            </a:custGeom>
            <a:solidFill>
              <a:srgbClr val="F9F9F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1" name="Google Shape;2081;p32"/>
            <p:cNvSpPr/>
            <p:nvPr/>
          </p:nvSpPr>
          <p:spPr>
            <a:xfrm>
              <a:off x="2415023" y="5666905"/>
              <a:ext cx="213430" cy="212960"/>
            </a:xfrm>
            <a:custGeom>
              <a:avLst/>
              <a:gdLst/>
              <a:ahLst/>
              <a:cxnLst/>
              <a:rect l="l" t="t" r="r" b="b"/>
              <a:pathLst>
                <a:path w="144944" h="145863" extrusionOk="0">
                  <a:moveTo>
                    <a:pt x="126" y="72390"/>
                  </a:moveTo>
                  <a:cubicBezTo>
                    <a:pt x="126" y="60960"/>
                    <a:pt x="1079" y="49530"/>
                    <a:pt x="126" y="39053"/>
                  </a:cubicBezTo>
                  <a:cubicBezTo>
                    <a:pt x="-1779" y="19050"/>
                    <a:pt x="18224" y="0"/>
                    <a:pt x="36321" y="0"/>
                  </a:cubicBezTo>
                  <a:cubicBezTo>
                    <a:pt x="37274" y="0"/>
                    <a:pt x="39179" y="0"/>
                    <a:pt x="40131" y="0"/>
                  </a:cubicBezTo>
                  <a:cubicBezTo>
                    <a:pt x="62039" y="0"/>
                    <a:pt x="83946" y="0"/>
                    <a:pt x="104901" y="0"/>
                  </a:cubicBezTo>
                  <a:cubicBezTo>
                    <a:pt x="128714" y="0"/>
                    <a:pt x="145859" y="20955"/>
                    <a:pt x="144906" y="40958"/>
                  </a:cubicBezTo>
                  <a:cubicBezTo>
                    <a:pt x="143954" y="61913"/>
                    <a:pt x="143954" y="83820"/>
                    <a:pt x="144906" y="104775"/>
                  </a:cubicBezTo>
                  <a:cubicBezTo>
                    <a:pt x="145859" y="128588"/>
                    <a:pt x="125856" y="147638"/>
                    <a:pt x="102996" y="145733"/>
                  </a:cubicBezTo>
                  <a:cubicBezTo>
                    <a:pt x="81089" y="144780"/>
                    <a:pt x="59181" y="145733"/>
                    <a:pt x="38226" y="145733"/>
                  </a:cubicBezTo>
                  <a:cubicBezTo>
                    <a:pt x="21081" y="145733"/>
                    <a:pt x="8699" y="137160"/>
                    <a:pt x="2031" y="121920"/>
                  </a:cubicBezTo>
                  <a:cubicBezTo>
                    <a:pt x="126" y="119063"/>
                    <a:pt x="126" y="115253"/>
                    <a:pt x="126" y="111443"/>
                  </a:cubicBezTo>
                  <a:cubicBezTo>
                    <a:pt x="126" y="98108"/>
                    <a:pt x="126" y="85725"/>
                    <a:pt x="126" y="72390"/>
                  </a:cubicBezTo>
                  <a:close/>
                </a:path>
              </a:pathLst>
            </a:custGeom>
            <a:solidFill>
              <a:srgbClr val="FAFAF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2" name="Google Shape;2082;p32"/>
            <p:cNvSpPr/>
            <p:nvPr/>
          </p:nvSpPr>
          <p:spPr>
            <a:xfrm>
              <a:off x="2913247" y="5665515"/>
              <a:ext cx="215992" cy="214159"/>
            </a:xfrm>
            <a:custGeom>
              <a:avLst/>
              <a:gdLst/>
              <a:ahLst/>
              <a:cxnLst/>
              <a:rect l="l" t="t" r="r" b="b"/>
              <a:pathLst>
                <a:path w="146684" h="146684" extrusionOk="0">
                  <a:moveTo>
                    <a:pt x="73342" y="146685"/>
                  </a:moveTo>
                  <a:cubicBezTo>
                    <a:pt x="62865" y="146685"/>
                    <a:pt x="52388" y="146685"/>
                    <a:pt x="40958" y="146685"/>
                  </a:cubicBezTo>
                  <a:cubicBezTo>
                    <a:pt x="18097" y="146685"/>
                    <a:pt x="952" y="129540"/>
                    <a:pt x="0" y="106680"/>
                  </a:cubicBezTo>
                  <a:cubicBezTo>
                    <a:pt x="0" y="84772"/>
                    <a:pt x="0" y="61913"/>
                    <a:pt x="0" y="40005"/>
                  </a:cubicBezTo>
                  <a:cubicBezTo>
                    <a:pt x="0" y="17145"/>
                    <a:pt x="16192" y="1905"/>
                    <a:pt x="39052" y="952"/>
                  </a:cubicBezTo>
                  <a:cubicBezTo>
                    <a:pt x="60960" y="952"/>
                    <a:pt x="82867" y="0"/>
                    <a:pt x="104775" y="0"/>
                  </a:cubicBezTo>
                  <a:cubicBezTo>
                    <a:pt x="130492" y="0"/>
                    <a:pt x="146685" y="16192"/>
                    <a:pt x="146685" y="41910"/>
                  </a:cubicBezTo>
                  <a:cubicBezTo>
                    <a:pt x="146685" y="62865"/>
                    <a:pt x="146685" y="83820"/>
                    <a:pt x="146685" y="105727"/>
                  </a:cubicBezTo>
                  <a:cubicBezTo>
                    <a:pt x="146685" y="129540"/>
                    <a:pt x="129540" y="146685"/>
                    <a:pt x="105727" y="146685"/>
                  </a:cubicBezTo>
                  <a:cubicBezTo>
                    <a:pt x="95250" y="146685"/>
                    <a:pt x="83820" y="146685"/>
                    <a:pt x="73342" y="146685"/>
                  </a:cubicBezTo>
                  <a:close/>
                </a:path>
              </a:pathLst>
            </a:custGeom>
            <a:solidFill>
              <a:srgbClr val="FAFA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3" name="Google Shape;2083;p32"/>
            <p:cNvSpPr/>
            <p:nvPr/>
          </p:nvSpPr>
          <p:spPr>
            <a:xfrm>
              <a:off x="2114911" y="5741466"/>
              <a:ext cx="1338362" cy="270058"/>
            </a:xfrm>
            <a:custGeom>
              <a:avLst/>
              <a:gdLst/>
              <a:ahLst/>
              <a:cxnLst/>
              <a:rect l="l" t="t" r="r" b="b"/>
              <a:pathLst>
                <a:path w="4215313" h="857326" extrusionOk="0">
                  <a:moveTo>
                    <a:pt x="0" y="0"/>
                  </a:moveTo>
                  <a:lnTo>
                    <a:pt x="593270" y="0"/>
                  </a:lnTo>
                  <a:lnTo>
                    <a:pt x="630367" y="38472"/>
                  </a:lnTo>
                  <a:cubicBezTo>
                    <a:pt x="734467" y="136717"/>
                    <a:pt x="841300" y="215523"/>
                    <a:pt x="897930" y="281694"/>
                  </a:cubicBezTo>
                  <a:cubicBezTo>
                    <a:pt x="1048943" y="458149"/>
                    <a:pt x="1149470" y="412476"/>
                    <a:pt x="1283808" y="412476"/>
                  </a:cubicBezTo>
                  <a:cubicBezTo>
                    <a:pt x="1436058" y="407675"/>
                    <a:pt x="1407285" y="293384"/>
                    <a:pt x="1612614" y="264402"/>
                  </a:cubicBezTo>
                  <a:cubicBezTo>
                    <a:pt x="1817943" y="235420"/>
                    <a:pt x="2354589" y="162583"/>
                    <a:pt x="2515785" y="238586"/>
                  </a:cubicBezTo>
                  <a:cubicBezTo>
                    <a:pt x="2676981" y="314589"/>
                    <a:pt x="2597792" y="397049"/>
                    <a:pt x="3036988" y="348951"/>
                  </a:cubicBezTo>
                  <a:cubicBezTo>
                    <a:pt x="3214839" y="329474"/>
                    <a:pt x="3409914" y="257782"/>
                    <a:pt x="3579337" y="92877"/>
                  </a:cubicBezTo>
                  <a:lnTo>
                    <a:pt x="3656998" y="0"/>
                  </a:lnTo>
                  <a:lnTo>
                    <a:pt x="4214825" y="0"/>
                  </a:lnTo>
                  <a:cubicBezTo>
                    <a:pt x="4214988" y="7158"/>
                    <a:pt x="4215150" y="14316"/>
                    <a:pt x="4215313" y="21474"/>
                  </a:cubicBezTo>
                  <a:lnTo>
                    <a:pt x="4188445" y="64710"/>
                  </a:lnTo>
                  <a:cubicBezTo>
                    <a:pt x="4166053" y="112748"/>
                    <a:pt x="4152622" y="165587"/>
                    <a:pt x="4130235" y="213624"/>
                  </a:cubicBezTo>
                  <a:cubicBezTo>
                    <a:pt x="4027240" y="424989"/>
                    <a:pt x="3879470" y="593123"/>
                    <a:pt x="3682441" y="708412"/>
                  </a:cubicBezTo>
                  <a:cubicBezTo>
                    <a:pt x="3516755" y="804487"/>
                    <a:pt x="3342118" y="852525"/>
                    <a:pt x="3158520" y="857326"/>
                  </a:cubicBezTo>
                  <a:cubicBezTo>
                    <a:pt x="3082392" y="857326"/>
                    <a:pt x="3010750" y="842917"/>
                    <a:pt x="2934623" y="833310"/>
                  </a:cubicBezTo>
                  <a:cubicBezTo>
                    <a:pt x="2880888" y="823702"/>
                    <a:pt x="2822672" y="818896"/>
                    <a:pt x="2773417" y="794880"/>
                  </a:cubicBezTo>
                  <a:cubicBezTo>
                    <a:pt x="2692814" y="761251"/>
                    <a:pt x="2616692" y="722821"/>
                    <a:pt x="2540564" y="684391"/>
                  </a:cubicBezTo>
                  <a:cubicBezTo>
                    <a:pt x="2397270" y="617139"/>
                    <a:pt x="2249501" y="573908"/>
                    <a:pt x="2092771" y="573908"/>
                  </a:cubicBezTo>
                  <a:cubicBezTo>
                    <a:pt x="2007687" y="573908"/>
                    <a:pt x="1918129" y="578709"/>
                    <a:pt x="1833050" y="593123"/>
                  </a:cubicBezTo>
                  <a:cubicBezTo>
                    <a:pt x="1743491" y="612338"/>
                    <a:pt x="1649452" y="636354"/>
                    <a:pt x="1568849" y="674784"/>
                  </a:cubicBezTo>
                  <a:cubicBezTo>
                    <a:pt x="1474815" y="718020"/>
                    <a:pt x="1385256" y="775665"/>
                    <a:pt x="1286742" y="804487"/>
                  </a:cubicBezTo>
                  <a:cubicBezTo>
                    <a:pt x="1188227" y="833310"/>
                    <a:pt x="1089712" y="852525"/>
                    <a:pt x="986722" y="852525"/>
                  </a:cubicBezTo>
                  <a:cubicBezTo>
                    <a:pt x="910595" y="852525"/>
                    <a:pt x="829992" y="842917"/>
                    <a:pt x="753865" y="828504"/>
                  </a:cubicBezTo>
                  <a:cubicBezTo>
                    <a:pt x="668786" y="809289"/>
                    <a:pt x="579228" y="790074"/>
                    <a:pt x="503100" y="751644"/>
                  </a:cubicBezTo>
                  <a:cubicBezTo>
                    <a:pt x="418022" y="708412"/>
                    <a:pt x="337419" y="645961"/>
                    <a:pt x="256816" y="588316"/>
                  </a:cubicBezTo>
                  <a:cubicBezTo>
                    <a:pt x="220992" y="564300"/>
                    <a:pt x="189644" y="540279"/>
                    <a:pt x="158301" y="511456"/>
                  </a:cubicBezTo>
                  <a:lnTo>
                    <a:pt x="158301" y="506655"/>
                  </a:lnTo>
                  <a:cubicBezTo>
                    <a:pt x="153826" y="501849"/>
                    <a:pt x="149346" y="492241"/>
                    <a:pt x="144865" y="487440"/>
                  </a:cubicBezTo>
                  <a:cubicBezTo>
                    <a:pt x="77699" y="386559"/>
                    <a:pt x="41875" y="276075"/>
                    <a:pt x="19488" y="160785"/>
                  </a:cubicBezTo>
                  <a:lnTo>
                    <a:pt x="0" y="0"/>
                  </a:lnTo>
                  <a:close/>
                </a:path>
              </a:pathLst>
            </a:custGeom>
            <a:solidFill>
              <a:srgbClr val="A0A1A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086" name="Google Shape;2086;p32"/>
          <p:cNvGrpSpPr/>
          <p:nvPr/>
        </p:nvGrpSpPr>
        <p:grpSpPr>
          <a:xfrm>
            <a:off x="-228140" y="-366627"/>
            <a:ext cx="3485741" cy="1898170"/>
            <a:chOff x="-318079" y="-625836"/>
            <a:chExt cx="6258064" cy="3407846"/>
          </a:xfrm>
        </p:grpSpPr>
        <p:grpSp>
          <p:nvGrpSpPr>
            <p:cNvPr id="2087" name="Google Shape;2087;p32"/>
            <p:cNvGrpSpPr/>
            <p:nvPr/>
          </p:nvGrpSpPr>
          <p:grpSpPr>
            <a:xfrm flipH="1">
              <a:off x="1130176" y="608404"/>
              <a:ext cx="1691639" cy="910589"/>
              <a:chOff x="3090862" y="1323975"/>
              <a:chExt cx="1691639" cy="910589"/>
            </a:xfrm>
          </p:grpSpPr>
          <p:grpSp>
            <p:nvGrpSpPr>
              <p:cNvPr id="2088" name="Google Shape;2088;p32"/>
              <p:cNvGrpSpPr/>
              <p:nvPr/>
            </p:nvGrpSpPr>
            <p:grpSpPr>
              <a:xfrm>
                <a:off x="3090862" y="1323975"/>
                <a:ext cx="1691639" cy="815106"/>
                <a:chOff x="3090862" y="1323975"/>
                <a:chExt cx="1691639" cy="815106"/>
              </a:xfrm>
            </p:grpSpPr>
            <p:sp>
              <p:nvSpPr>
                <p:cNvPr id="2089" name="Google Shape;2089;p32"/>
                <p:cNvSpPr/>
                <p:nvPr/>
              </p:nvSpPr>
              <p:spPr>
                <a:xfrm>
                  <a:off x="3091814" y="1323975"/>
                  <a:ext cx="1690687" cy="815106"/>
                </a:xfrm>
                <a:custGeom>
                  <a:avLst/>
                  <a:gdLst/>
                  <a:ahLst/>
                  <a:cxnLst/>
                  <a:rect l="l" t="t" r="r" b="b"/>
                  <a:pathLst>
                    <a:path w="1690687" h="815106" extrusionOk="0">
                      <a:moveTo>
                        <a:pt x="1686878" y="46673"/>
                      </a:moveTo>
                      <a:cubicBezTo>
                        <a:pt x="1623060" y="24765"/>
                        <a:pt x="1545908" y="21907"/>
                        <a:pt x="1486853" y="44768"/>
                      </a:cubicBezTo>
                      <a:cubicBezTo>
                        <a:pt x="1313498" y="109538"/>
                        <a:pt x="1243013" y="316230"/>
                        <a:pt x="1175385" y="470535"/>
                      </a:cubicBezTo>
                      <a:cubicBezTo>
                        <a:pt x="1164908" y="493395"/>
                        <a:pt x="1154430" y="517208"/>
                        <a:pt x="1142048" y="540068"/>
                      </a:cubicBezTo>
                      <a:cubicBezTo>
                        <a:pt x="1095375" y="629603"/>
                        <a:pt x="1033463" y="711518"/>
                        <a:pt x="942975" y="752475"/>
                      </a:cubicBezTo>
                      <a:cubicBezTo>
                        <a:pt x="816293" y="808672"/>
                        <a:pt x="649605" y="764858"/>
                        <a:pt x="554355" y="667703"/>
                      </a:cubicBezTo>
                      <a:cubicBezTo>
                        <a:pt x="455295" y="567690"/>
                        <a:pt x="455295" y="421958"/>
                        <a:pt x="392430" y="304800"/>
                      </a:cubicBezTo>
                      <a:cubicBezTo>
                        <a:pt x="325755" y="184785"/>
                        <a:pt x="235268" y="90488"/>
                        <a:pt x="108585" y="35243"/>
                      </a:cubicBezTo>
                      <a:cubicBezTo>
                        <a:pt x="78105" y="21907"/>
                        <a:pt x="42863" y="9525"/>
                        <a:pt x="5715" y="0"/>
                      </a:cubicBezTo>
                      <a:lnTo>
                        <a:pt x="0" y="42863"/>
                      </a:lnTo>
                      <a:cubicBezTo>
                        <a:pt x="47625" y="59055"/>
                        <a:pt x="93345" y="81915"/>
                        <a:pt x="140970" y="107632"/>
                      </a:cubicBezTo>
                      <a:cubicBezTo>
                        <a:pt x="291465" y="187643"/>
                        <a:pt x="371475" y="320040"/>
                        <a:pt x="405765" y="484823"/>
                      </a:cubicBezTo>
                      <a:cubicBezTo>
                        <a:pt x="410528" y="508635"/>
                        <a:pt x="414338" y="533400"/>
                        <a:pt x="422910" y="557213"/>
                      </a:cubicBezTo>
                      <a:cubicBezTo>
                        <a:pt x="483870" y="737235"/>
                        <a:pt x="684848" y="832485"/>
                        <a:pt x="865823" y="812483"/>
                      </a:cubicBezTo>
                      <a:cubicBezTo>
                        <a:pt x="1097280" y="786765"/>
                        <a:pt x="1159193" y="543878"/>
                        <a:pt x="1246823" y="365760"/>
                      </a:cubicBezTo>
                      <a:cubicBezTo>
                        <a:pt x="1285875" y="285750"/>
                        <a:pt x="1333500" y="207645"/>
                        <a:pt x="1401128" y="150495"/>
                      </a:cubicBezTo>
                      <a:cubicBezTo>
                        <a:pt x="1478280" y="84773"/>
                        <a:pt x="1595438" y="55245"/>
                        <a:pt x="1690688" y="89535"/>
                      </a:cubicBezTo>
                      <a:cubicBezTo>
                        <a:pt x="1690688" y="75248"/>
                        <a:pt x="1688783" y="60960"/>
                        <a:pt x="1686878" y="46673"/>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0" name="Google Shape;2090;p32"/>
                <p:cNvSpPr/>
                <p:nvPr/>
              </p:nvSpPr>
              <p:spPr>
                <a:xfrm>
                  <a:off x="3090862" y="1344930"/>
                  <a:ext cx="1690940" cy="794151"/>
                </a:xfrm>
                <a:custGeom>
                  <a:avLst/>
                  <a:gdLst/>
                  <a:ahLst/>
                  <a:cxnLst/>
                  <a:rect l="l" t="t" r="r" b="b"/>
                  <a:pathLst>
                    <a:path w="1690940" h="794151" extrusionOk="0">
                      <a:moveTo>
                        <a:pt x="1687830" y="25718"/>
                      </a:moveTo>
                      <a:cubicBezTo>
                        <a:pt x="1624013" y="3810"/>
                        <a:pt x="1546860" y="952"/>
                        <a:pt x="1487805" y="23813"/>
                      </a:cubicBezTo>
                      <a:cubicBezTo>
                        <a:pt x="1443990" y="40005"/>
                        <a:pt x="1406843" y="65722"/>
                        <a:pt x="1375410" y="96202"/>
                      </a:cubicBezTo>
                      <a:cubicBezTo>
                        <a:pt x="1384935" y="120015"/>
                        <a:pt x="1348740" y="163830"/>
                        <a:pt x="1337310" y="180975"/>
                      </a:cubicBezTo>
                      <a:cubicBezTo>
                        <a:pt x="1302068" y="232410"/>
                        <a:pt x="1270635" y="287655"/>
                        <a:pt x="1238250" y="340995"/>
                      </a:cubicBezTo>
                      <a:cubicBezTo>
                        <a:pt x="1206818" y="394335"/>
                        <a:pt x="1187768" y="453390"/>
                        <a:pt x="1160145" y="508635"/>
                      </a:cubicBezTo>
                      <a:cubicBezTo>
                        <a:pt x="1119188" y="588645"/>
                        <a:pt x="1075373" y="688658"/>
                        <a:pt x="992505" y="733425"/>
                      </a:cubicBezTo>
                      <a:cubicBezTo>
                        <a:pt x="983933" y="738187"/>
                        <a:pt x="974408" y="741998"/>
                        <a:pt x="965835" y="745808"/>
                      </a:cubicBezTo>
                      <a:cubicBezTo>
                        <a:pt x="964883" y="745808"/>
                        <a:pt x="964883" y="746760"/>
                        <a:pt x="963930" y="746760"/>
                      </a:cubicBezTo>
                      <a:cubicBezTo>
                        <a:pt x="889635" y="782003"/>
                        <a:pt x="806768" y="781050"/>
                        <a:pt x="727710" y="764858"/>
                      </a:cubicBezTo>
                      <a:cubicBezTo>
                        <a:pt x="673418" y="754380"/>
                        <a:pt x="613410" y="736283"/>
                        <a:pt x="573405" y="696278"/>
                      </a:cubicBezTo>
                      <a:cubicBezTo>
                        <a:pt x="538163" y="678180"/>
                        <a:pt x="509588" y="656273"/>
                        <a:pt x="487680" y="618173"/>
                      </a:cubicBezTo>
                      <a:cubicBezTo>
                        <a:pt x="463867" y="576262"/>
                        <a:pt x="449580" y="529590"/>
                        <a:pt x="439103" y="483870"/>
                      </a:cubicBezTo>
                      <a:cubicBezTo>
                        <a:pt x="414338" y="375285"/>
                        <a:pt x="384810" y="260985"/>
                        <a:pt x="298133" y="184785"/>
                      </a:cubicBezTo>
                      <a:cubicBezTo>
                        <a:pt x="251460" y="150495"/>
                        <a:pt x="204788" y="118110"/>
                        <a:pt x="160020" y="80963"/>
                      </a:cubicBezTo>
                      <a:cubicBezTo>
                        <a:pt x="116205" y="44768"/>
                        <a:pt x="60007" y="18097"/>
                        <a:pt x="2857" y="0"/>
                      </a:cubicBezTo>
                      <a:lnTo>
                        <a:pt x="0" y="21907"/>
                      </a:lnTo>
                      <a:cubicBezTo>
                        <a:pt x="47625" y="38100"/>
                        <a:pt x="93345" y="60960"/>
                        <a:pt x="140970" y="86677"/>
                      </a:cubicBezTo>
                      <a:cubicBezTo>
                        <a:pt x="291465" y="166688"/>
                        <a:pt x="371475" y="299085"/>
                        <a:pt x="405765" y="463868"/>
                      </a:cubicBezTo>
                      <a:cubicBezTo>
                        <a:pt x="410528" y="487680"/>
                        <a:pt x="414338" y="512445"/>
                        <a:pt x="422910" y="536258"/>
                      </a:cubicBezTo>
                      <a:cubicBezTo>
                        <a:pt x="483870" y="716280"/>
                        <a:pt x="684848" y="811530"/>
                        <a:pt x="865823" y="791528"/>
                      </a:cubicBezTo>
                      <a:cubicBezTo>
                        <a:pt x="1097280" y="765810"/>
                        <a:pt x="1159193" y="522922"/>
                        <a:pt x="1246823" y="344805"/>
                      </a:cubicBezTo>
                      <a:cubicBezTo>
                        <a:pt x="1285875" y="264795"/>
                        <a:pt x="1333500" y="186690"/>
                        <a:pt x="1401128" y="129540"/>
                      </a:cubicBezTo>
                      <a:cubicBezTo>
                        <a:pt x="1478280" y="63818"/>
                        <a:pt x="1595438" y="34290"/>
                        <a:pt x="1690688" y="68580"/>
                      </a:cubicBezTo>
                      <a:cubicBezTo>
                        <a:pt x="1691640" y="54293"/>
                        <a:pt x="1689735" y="40005"/>
                        <a:pt x="1687830" y="2571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091" name="Google Shape;2091;p32"/>
              <p:cNvGrpSpPr/>
              <p:nvPr/>
            </p:nvGrpSpPr>
            <p:grpSpPr>
              <a:xfrm>
                <a:off x="3313728" y="1500187"/>
                <a:ext cx="1048721" cy="734377"/>
                <a:chOff x="3313728" y="1500187"/>
                <a:chExt cx="1048721" cy="734377"/>
              </a:xfrm>
            </p:grpSpPr>
            <p:grpSp>
              <p:nvGrpSpPr>
                <p:cNvPr id="2092" name="Google Shape;2092;p32"/>
                <p:cNvGrpSpPr/>
                <p:nvPr/>
              </p:nvGrpSpPr>
              <p:grpSpPr>
                <a:xfrm>
                  <a:off x="3693795" y="2111544"/>
                  <a:ext cx="113365" cy="83968"/>
                  <a:chOff x="3693795" y="2111544"/>
                  <a:chExt cx="113365" cy="83968"/>
                </a:xfrm>
              </p:grpSpPr>
              <p:sp>
                <p:nvSpPr>
                  <p:cNvPr id="2093" name="Google Shape;2093;p32"/>
                  <p:cNvSpPr/>
                  <p:nvPr/>
                </p:nvSpPr>
                <p:spPr>
                  <a:xfrm>
                    <a:off x="3707129" y="2111544"/>
                    <a:ext cx="100012" cy="69680"/>
                  </a:xfrm>
                  <a:custGeom>
                    <a:avLst/>
                    <a:gdLst/>
                    <a:ahLst/>
                    <a:cxnLst/>
                    <a:rect l="l" t="t" r="r" b="b"/>
                    <a:pathLst>
                      <a:path w="100012" h="69680" extrusionOk="0">
                        <a:moveTo>
                          <a:pt x="0" y="69680"/>
                        </a:moveTo>
                        <a:cubicBezTo>
                          <a:pt x="26670" y="37295"/>
                          <a:pt x="45720" y="-23665"/>
                          <a:pt x="97155" y="9673"/>
                        </a:cubicBezTo>
                        <a:lnTo>
                          <a:pt x="100013" y="13483"/>
                        </a:lnTo>
                        <a:cubicBezTo>
                          <a:pt x="60008" y="10625"/>
                          <a:pt x="30480" y="48725"/>
                          <a:pt x="0" y="6968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4" name="Google Shape;2094;p32"/>
                  <p:cNvSpPr/>
                  <p:nvPr/>
                </p:nvSpPr>
                <p:spPr>
                  <a:xfrm>
                    <a:off x="3693795" y="2121217"/>
                    <a:ext cx="113365" cy="74295"/>
                  </a:xfrm>
                  <a:custGeom>
                    <a:avLst/>
                    <a:gdLst/>
                    <a:ahLst/>
                    <a:cxnLst/>
                    <a:rect l="l" t="t" r="r" b="b"/>
                    <a:pathLst>
                      <a:path w="113365" h="74295" extrusionOk="0">
                        <a:moveTo>
                          <a:pt x="76200" y="47625"/>
                        </a:moveTo>
                        <a:cubicBezTo>
                          <a:pt x="48577" y="52388"/>
                          <a:pt x="24765" y="61913"/>
                          <a:pt x="0" y="74295"/>
                        </a:cubicBezTo>
                        <a:cubicBezTo>
                          <a:pt x="14288" y="59055"/>
                          <a:pt x="30480" y="43815"/>
                          <a:pt x="45720" y="29528"/>
                        </a:cubicBezTo>
                        <a:cubicBezTo>
                          <a:pt x="55245" y="21908"/>
                          <a:pt x="65722" y="14288"/>
                          <a:pt x="77152" y="8573"/>
                        </a:cubicBezTo>
                        <a:cubicBezTo>
                          <a:pt x="84772" y="4763"/>
                          <a:pt x="98107" y="0"/>
                          <a:pt x="104775" y="0"/>
                        </a:cubicBezTo>
                        <a:cubicBezTo>
                          <a:pt x="116205" y="5715"/>
                          <a:pt x="115252" y="20955"/>
                          <a:pt x="107632" y="32385"/>
                        </a:cubicBezTo>
                        <a:cubicBezTo>
                          <a:pt x="101917" y="42863"/>
                          <a:pt x="87630" y="45720"/>
                          <a:pt x="76200" y="4762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095" name="Google Shape;2095;p32"/>
                <p:cNvGrpSpPr/>
                <p:nvPr/>
              </p:nvGrpSpPr>
              <p:grpSpPr>
                <a:xfrm>
                  <a:off x="3796397" y="2114790"/>
                  <a:ext cx="64048" cy="119774"/>
                  <a:chOff x="3796397" y="2114790"/>
                  <a:chExt cx="64048" cy="119774"/>
                </a:xfrm>
              </p:grpSpPr>
              <p:sp>
                <p:nvSpPr>
                  <p:cNvPr id="2096" name="Google Shape;2096;p32"/>
                  <p:cNvSpPr/>
                  <p:nvPr/>
                </p:nvSpPr>
                <p:spPr>
                  <a:xfrm>
                    <a:off x="3818191" y="2115502"/>
                    <a:ext cx="42254" cy="119062"/>
                  </a:xfrm>
                  <a:custGeom>
                    <a:avLst/>
                    <a:gdLst/>
                    <a:ahLst/>
                    <a:cxnLst/>
                    <a:rect l="l" t="t" r="r" b="b"/>
                    <a:pathLst>
                      <a:path w="42254" h="119062" extrusionOk="0">
                        <a:moveTo>
                          <a:pt x="21336" y="0"/>
                        </a:moveTo>
                        <a:cubicBezTo>
                          <a:pt x="40386" y="6668"/>
                          <a:pt x="48006" y="38100"/>
                          <a:pt x="37528" y="57150"/>
                        </a:cubicBezTo>
                        <a:cubicBezTo>
                          <a:pt x="31813" y="68580"/>
                          <a:pt x="11811" y="86677"/>
                          <a:pt x="7048" y="119063"/>
                        </a:cubicBezTo>
                        <a:cubicBezTo>
                          <a:pt x="4191" y="95250"/>
                          <a:pt x="-1524" y="87630"/>
                          <a:pt x="381" y="64770"/>
                        </a:cubicBezTo>
                        <a:cubicBezTo>
                          <a:pt x="1333" y="44768"/>
                          <a:pt x="20383" y="17145"/>
                          <a:pt x="21336" y="0"/>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7" name="Google Shape;2097;p32"/>
                  <p:cNvSpPr/>
                  <p:nvPr/>
                </p:nvSpPr>
                <p:spPr>
                  <a:xfrm>
                    <a:off x="3796397" y="2114790"/>
                    <a:ext cx="46627" cy="119774"/>
                  </a:xfrm>
                  <a:custGeom>
                    <a:avLst/>
                    <a:gdLst/>
                    <a:ahLst/>
                    <a:cxnLst/>
                    <a:rect l="l" t="t" r="r" b="b"/>
                    <a:pathLst>
                      <a:path w="46627" h="119774" extrusionOk="0">
                        <a:moveTo>
                          <a:pt x="267" y="35002"/>
                        </a:moveTo>
                        <a:cubicBezTo>
                          <a:pt x="2172" y="15952"/>
                          <a:pt x="23127" y="-4051"/>
                          <a:pt x="43130" y="712"/>
                        </a:cubicBezTo>
                        <a:cubicBezTo>
                          <a:pt x="51702" y="18809"/>
                          <a:pt x="42177" y="41669"/>
                          <a:pt x="39320" y="48337"/>
                        </a:cubicBezTo>
                        <a:cubicBezTo>
                          <a:pt x="32652" y="70244"/>
                          <a:pt x="25985" y="91199"/>
                          <a:pt x="28842" y="119774"/>
                        </a:cubicBezTo>
                        <a:cubicBezTo>
                          <a:pt x="26937" y="111202"/>
                          <a:pt x="20270" y="106439"/>
                          <a:pt x="16460" y="98819"/>
                        </a:cubicBezTo>
                        <a:cubicBezTo>
                          <a:pt x="6935" y="80722"/>
                          <a:pt x="-1638" y="55004"/>
                          <a:pt x="267" y="35002"/>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098" name="Google Shape;2098;p32"/>
                <p:cNvSpPr/>
                <p:nvPr/>
              </p:nvSpPr>
              <p:spPr>
                <a:xfrm>
                  <a:off x="3974284" y="2114251"/>
                  <a:ext cx="54922" cy="120313"/>
                </a:xfrm>
                <a:custGeom>
                  <a:avLst/>
                  <a:gdLst/>
                  <a:ahLst/>
                  <a:cxnLst/>
                  <a:rect l="l" t="t" r="r" b="b"/>
                  <a:pathLst>
                    <a:path w="54922" h="120313" extrusionOk="0">
                      <a:moveTo>
                        <a:pt x="51933" y="6014"/>
                      </a:moveTo>
                      <a:cubicBezTo>
                        <a:pt x="56696" y="13634"/>
                        <a:pt x="54791" y="26969"/>
                        <a:pt x="52886" y="35541"/>
                      </a:cubicBezTo>
                      <a:cubicBezTo>
                        <a:pt x="50981" y="46019"/>
                        <a:pt x="46218" y="56496"/>
                        <a:pt x="40503" y="66021"/>
                      </a:cubicBezTo>
                      <a:cubicBezTo>
                        <a:pt x="34788" y="75546"/>
                        <a:pt x="28121" y="84119"/>
                        <a:pt x="22406" y="92691"/>
                      </a:cubicBezTo>
                      <a:cubicBezTo>
                        <a:pt x="19548" y="97454"/>
                        <a:pt x="16691" y="101264"/>
                        <a:pt x="13833" y="106026"/>
                      </a:cubicBezTo>
                      <a:cubicBezTo>
                        <a:pt x="12881" y="107931"/>
                        <a:pt x="6213" y="118409"/>
                        <a:pt x="7166" y="120314"/>
                      </a:cubicBezTo>
                      <a:cubicBezTo>
                        <a:pt x="-4264" y="102216"/>
                        <a:pt x="498" y="72689"/>
                        <a:pt x="4308" y="52686"/>
                      </a:cubicBezTo>
                      <a:cubicBezTo>
                        <a:pt x="7166" y="38399"/>
                        <a:pt x="11928" y="23159"/>
                        <a:pt x="21453" y="11729"/>
                      </a:cubicBezTo>
                      <a:cubicBezTo>
                        <a:pt x="25263" y="6966"/>
                        <a:pt x="30026" y="3156"/>
                        <a:pt x="34788" y="1251"/>
                      </a:cubicBezTo>
                      <a:cubicBezTo>
                        <a:pt x="40503" y="-654"/>
                        <a:pt x="45266" y="-654"/>
                        <a:pt x="49076" y="3156"/>
                      </a:cubicBezTo>
                      <a:cubicBezTo>
                        <a:pt x="50981" y="4109"/>
                        <a:pt x="50981" y="5061"/>
                        <a:pt x="51933" y="6014"/>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9" name="Google Shape;2099;p32"/>
                <p:cNvSpPr/>
                <p:nvPr/>
              </p:nvSpPr>
              <p:spPr>
                <a:xfrm>
                  <a:off x="4015740" y="1985962"/>
                  <a:ext cx="113109" cy="52534"/>
                </a:xfrm>
                <a:custGeom>
                  <a:avLst/>
                  <a:gdLst/>
                  <a:ahLst/>
                  <a:cxnLst/>
                  <a:rect l="l" t="t" r="r" b="b"/>
                  <a:pathLst>
                    <a:path w="113109" h="52534" extrusionOk="0">
                      <a:moveTo>
                        <a:pt x="30480" y="2858"/>
                      </a:moveTo>
                      <a:cubicBezTo>
                        <a:pt x="38100" y="952"/>
                        <a:pt x="46672" y="0"/>
                        <a:pt x="54292" y="0"/>
                      </a:cubicBezTo>
                      <a:cubicBezTo>
                        <a:pt x="68580" y="0"/>
                        <a:pt x="79057" y="8573"/>
                        <a:pt x="89535" y="17145"/>
                      </a:cubicBezTo>
                      <a:cubicBezTo>
                        <a:pt x="98107" y="24765"/>
                        <a:pt x="108585" y="34290"/>
                        <a:pt x="112395" y="45720"/>
                      </a:cubicBezTo>
                      <a:cubicBezTo>
                        <a:pt x="113347" y="47625"/>
                        <a:pt x="113347" y="50483"/>
                        <a:pt x="112395" y="51435"/>
                      </a:cubicBezTo>
                      <a:cubicBezTo>
                        <a:pt x="110490" y="53340"/>
                        <a:pt x="108585" y="52388"/>
                        <a:pt x="106680" y="51435"/>
                      </a:cubicBezTo>
                      <a:cubicBezTo>
                        <a:pt x="94297" y="45720"/>
                        <a:pt x="82867" y="44767"/>
                        <a:pt x="69532" y="43815"/>
                      </a:cubicBezTo>
                      <a:cubicBezTo>
                        <a:pt x="63817" y="42863"/>
                        <a:pt x="58102" y="40958"/>
                        <a:pt x="52388" y="38100"/>
                      </a:cubicBezTo>
                      <a:cubicBezTo>
                        <a:pt x="38100" y="31433"/>
                        <a:pt x="22860" y="18098"/>
                        <a:pt x="6667" y="20002"/>
                      </a:cubicBezTo>
                      <a:cubicBezTo>
                        <a:pt x="4763" y="20002"/>
                        <a:pt x="1905" y="20955"/>
                        <a:pt x="0" y="19050"/>
                      </a:cubicBezTo>
                      <a:cubicBezTo>
                        <a:pt x="3810" y="15240"/>
                        <a:pt x="8572" y="11430"/>
                        <a:pt x="13335" y="9525"/>
                      </a:cubicBezTo>
                      <a:cubicBezTo>
                        <a:pt x="18097" y="6667"/>
                        <a:pt x="24765" y="4763"/>
                        <a:pt x="30480" y="285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0" name="Google Shape;2100;p32"/>
                <p:cNvSpPr/>
                <p:nvPr/>
              </p:nvSpPr>
              <p:spPr>
                <a:xfrm>
                  <a:off x="3472814" y="1946910"/>
                  <a:ext cx="113109" cy="52534"/>
                </a:xfrm>
                <a:custGeom>
                  <a:avLst/>
                  <a:gdLst/>
                  <a:ahLst/>
                  <a:cxnLst/>
                  <a:rect l="l" t="t" r="r" b="b"/>
                  <a:pathLst>
                    <a:path w="113109" h="52534" extrusionOk="0">
                      <a:moveTo>
                        <a:pt x="30480" y="2857"/>
                      </a:moveTo>
                      <a:cubicBezTo>
                        <a:pt x="38100" y="952"/>
                        <a:pt x="46673" y="0"/>
                        <a:pt x="54293" y="0"/>
                      </a:cubicBezTo>
                      <a:cubicBezTo>
                        <a:pt x="68580" y="0"/>
                        <a:pt x="79058" y="8573"/>
                        <a:pt x="89535" y="17145"/>
                      </a:cubicBezTo>
                      <a:cubicBezTo>
                        <a:pt x="98108" y="24765"/>
                        <a:pt x="108585" y="34290"/>
                        <a:pt x="112395" y="45720"/>
                      </a:cubicBezTo>
                      <a:cubicBezTo>
                        <a:pt x="113348" y="47625"/>
                        <a:pt x="113348" y="50482"/>
                        <a:pt x="112395" y="51435"/>
                      </a:cubicBezTo>
                      <a:cubicBezTo>
                        <a:pt x="110490" y="53340"/>
                        <a:pt x="108585" y="52388"/>
                        <a:pt x="106680" y="51435"/>
                      </a:cubicBezTo>
                      <a:cubicBezTo>
                        <a:pt x="94298" y="45720"/>
                        <a:pt x="82868" y="44767"/>
                        <a:pt x="69533" y="43815"/>
                      </a:cubicBezTo>
                      <a:cubicBezTo>
                        <a:pt x="63818" y="42863"/>
                        <a:pt x="58102" y="40957"/>
                        <a:pt x="52388" y="38100"/>
                      </a:cubicBezTo>
                      <a:cubicBezTo>
                        <a:pt x="38100" y="31432"/>
                        <a:pt x="22860" y="18098"/>
                        <a:pt x="6668" y="20002"/>
                      </a:cubicBezTo>
                      <a:cubicBezTo>
                        <a:pt x="4763" y="20002"/>
                        <a:pt x="1905" y="20955"/>
                        <a:pt x="0" y="19050"/>
                      </a:cubicBezTo>
                      <a:cubicBezTo>
                        <a:pt x="3810" y="15240"/>
                        <a:pt x="8573" y="11430"/>
                        <a:pt x="13335" y="9525"/>
                      </a:cubicBezTo>
                      <a:cubicBezTo>
                        <a:pt x="17145" y="6667"/>
                        <a:pt x="23813" y="4763"/>
                        <a:pt x="30480" y="285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101" name="Google Shape;2101;p32"/>
                <p:cNvGrpSpPr/>
                <p:nvPr/>
              </p:nvGrpSpPr>
              <p:grpSpPr>
                <a:xfrm>
                  <a:off x="4305609" y="1683067"/>
                  <a:ext cx="56840" cy="156210"/>
                  <a:chOff x="4305609" y="1683067"/>
                  <a:chExt cx="56840" cy="156210"/>
                </a:xfrm>
              </p:grpSpPr>
              <p:sp>
                <p:nvSpPr>
                  <p:cNvPr id="2102" name="Google Shape;2102;p32"/>
                  <p:cNvSpPr/>
                  <p:nvPr/>
                </p:nvSpPr>
                <p:spPr>
                  <a:xfrm>
                    <a:off x="4305609" y="1683067"/>
                    <a:ext cx="31247" cy="156210"/>
                  </a:xfrm>
                  <a:custGeom>
                    <a:avLst/>
                    <a:gdLst/>
                    <a:ahLst/>
                    <a:cxnLst/>
                    <a:rect l="l" t="t" r="r" b="b"/>
                    <a:pathLst>
                      <a:path w="31247" h="156210" extrusionOk="0">
                        <a:moveTo>
                          <a:pt x="29218" y="149543"/>
                        </a:moveTo>
                        <a:lnTo>
                          <a:pt x="29218" y="156210"/>
                        </a:lnTo>
                        <a:cubicBezTo>
                          <a:pt x="9216" y="114300"/>
                          <a:pt x="-26027" y="36195"/>
                          <a:pt x="31123" y="0"/>
                        </a:cubicBezTo>
                        <a:cubicBezTo>
                          <a:pt x="32076" y="23813"/>
                          <a:pt x="27313" y="47625"/>
                          <a:pt x="25408" y="71438"/>
                        </a:cubicBezTo>
                        <a:cubicBezTo>
                          <a:pt x="24456" y="97155"/>
                          <a:pt x="30171" y="123825"/>
                          <a:pt x="29218" y="149543"/>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3" name="Google Shape;2103;p32"/>
                  <p:cNvSpPr/>
                  <p:nvPr/>
                </p:nvSpPr>
                <p:spPr>
                  <a:xfrm>
                    <a:off x="4329958" y="1683067"/>
                    <a:ext cx="32491" cy="156210"/>
                  </a:xfrm>
                  <a:custGeom>
                    <a:avLst/>
                    <a:gdLst/>
                    <a:ahLst/>
                    <a:cxnLst/>
                    <a:rect l="l" t="t" r="r" b="b"/>
                    <a:pathLst>
                      <a:path w="32491" h="156210" extrusionOk="0">
                        <a:moveTo>
                          <a:pt x="5822" y="156210"/>
                        </a:moveTo>
                        <a:cubicBezTo>
                          <a:pt x="4869" y="131445"/>
                          <a:pt x="-846" y="101918"/>
                          <a:pt x="107" y="76200"/>
                        </a:cubicBezTo>
                        <a:cubicBezTo>
                          <a:pt x="1059" y="53340"/>
                          <a:pt x="8679" y="18098"/>
                          <a:pt x="8679" y="0"/>
                        </a:cubicBezTo>
                        <a:cubicBezTo>
                          <a:pt x="27729" y="19050"/>
                          <a:pt x="35349" y="46673"/>
                          <a:pt x="31539" y="72390"/>
                        </a:cubicBezTo>
                        <a:cubicBezTo>
                          <a:pt x="25824" y="98108"/>
                          <a:pt x="6774" y="137160"/>
                          <a:pt x="5822" y="15621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04" name="Google Shape;2104;p32"/>
                <p:cNvGrpSpPr/>
                <p:nvPr/>
              </p:nvGrpSpPr>
              <p:grpSpPr>
                <a:xfrm>
                  <a:off x="3313728" y="1500187"/>
                  <a:ext cx="60965" cy="159067"/>
                  <a:chOff x="3313728" y="1500187"/>
                  <a:chExt cx="60965" cy="159067"/>
                </a:xfrm>
              </p:grpSpPr>
              <p:sp>
                <p:nvSpPr>
                  <p:cNvPr id="2105" name="Google Shape;2105;p32"/>
                  <p:cNvSpPr/>
                  <p:nvPr/>
                </p:nvSpPr>
                <p:spPr>
                  <a:xfrm>
                    <a:off x="3313728" y="1500187"/>
                    <a:ext cx="43498" cy="159067"/>
                  </a:xfrm>
                  <a:custGeom>
                    <a:avLst/>
                    <a:gdLst/>
                    <a:ahLst/>
                    <a:cxnLst/>
                    <a:rect l="l" t="t" r="r" b="b"/>
                    <a:pathLst>
                      <a:path w="43498" h="159067" extrusionOk="0">
                        <a:moveTo>
                          <a:pt x="37167" y="0"/>
                        </a:moveTo>
                        <a:cubicBezTo>
                          <a:pt x="38119" y="952"/>
                          <a:pt x="41929" y="7620"/>
                          <a:pt x="42882" y="11430"/>
                        </a:cubicBezTo>
                        <a:cubicBezTo>
                          <a:pt x="44787" y="23813"/>
                          <a:pt x="41929" y="34290"/>
                          <a:pt x="39072" y="46673"/>
                        </a:cubicBezTo>
                        <a:cubicBezTo>
                          <a:pt x="36214" y="60008"/>
                          <a:pt x="36214" y="74295"/>
                          <a:pt x="33357" y="87630"/>
                        </a:cubicBezTo>
                        <a:cubicBezTo>
                          <a:pt x="30499" y="100013"/>
                          <a:pt x="26689" y="110490"/>
                          <a:pt x="25737" y="123825"/>
                        </a:cubicBezTo>
                        <a:cubicBezTo>
                          <a:pt x="24784" y="134302"/>
                          <a:pt x="28594" y="147638"/>
                          <a:pt x="28594" y="159067"/>
                        </a:cubicBezTo>
                        <a:cubicBezTo>
                          <a:pt x="16212" y="150495"/>
                          <a:pt x="10497" y="133350"/>
                          <a:pt x="7639" y="122873"/>
                        </a:cubicBezTo>
                        <a:cubicBezTo>
                          <a:pt x="1924" y="102870"/>
                          <a:pt x="-1886" y="79058"/>
                          <a:pt x="972" y="58102"/>
                        </a:cubicBezTo>
                        <a:cubicBezTo>
                          <a:pt x="2877" y="31433"/>
                          <a:pt x="16212" y="13335"/>
                          <a:pt x="37167"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6" name="Google Shape;2106;p32"/>
                  <p:cNvSpPr/>
                  <p:nvPr/>
                </p:nvSpPr>
                <p:spPr>
                  <a:xfrm>
                    <a:off x="3337223" y="1500187"/>
                    <a:ext cx="37470" cy="158114"/>
                  </a:xfrm>
                  <a:custGeom>
                    <a:avLst/>
                    <a:gdLst/>
                    <a:ahLst/>
                    <a:cxnLst/>
                    <a:rect l="l" t="t" r="r" b="b"/>
                    <a:pathLst>
                      <a:path w="37470" h="158114" extrusionOk="0">
                        <a:moveTo>
                          <a:pt x="13671" y="0"/>
                        </a:moveTo>
                        <a:cubicBezTo>
                          <a:pt x="35579" y="19050"/>
                          <a:pt x="44151" y="55245"/>
                          <a:pt x="31769" y="80010"/>
                        </a:cubicBezTo>
                        <a:cubicBezTo>
                          <a:pt x="19386" y="105727"/>
                          <a:pt x="336" y="126683"/>
                          <a:pt x="5099" y="158115"/>
                        </a:cubicBezTo>
                        <a:cubicBezTo>
                          <a:pt x="-3474" y="136208"/>
                          <a:pt x="336" y="104775"/>
                          <a:pt x="5099" y="78105"/>
                        </a:cubicBezTo>
                        <a:cubicBezTo>
                          <a:pt x="8909" y="55245"/>
                          <a:pt x="20339" y="23813"/>
                          <a:pt x="13671"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07" name="Google Shape;2107;p32"/>
                <p:cNvGrpSpPr/>
                <p:nvPr/>
              </p:nvGrpSpPr>
              <p:grpSpPr>
                <a:xfrm>
                  <a:off x="3539617" y="1768792"/>
                  <a:ext cx="75120" cy="108290"/>
                  <a:chOff x="3539617" y="1768792"/>
                  <a:chExt cx="75120" cy="108290"/>
                </a:xfrm>
              </p:grpSpPr>
              <p:sp>
                <p:nvSpPr>
                  <p:cNvPr id="2108" name="Google Shape;2108;p32"/>
                  <p:cNvSpPr/>
                  <p:nvPr/>
                </p:nvSpPr>
                <p:spPr>
                  <a:xfrm>
                    <a:off x="3560445" y="1768792"/>
                    <a:ext cx="54292" cy="108290"/>
                  </a:xfrm>
                  <a:custGeom>
                    <a:avLst/>
                    <a:gdLst/>
                    <a:ahLst/>
                    <a:cxnLst/>
                    <a:rect l="l" t="t" r="r" b="b"/>
                    <a:pathLst>
                      <a:path w="54292" h="108290" extrusionOk="0">
                        <a:moveTo>
                          <a:pt x="0" y="107633"/>
                        </a:moveTo>
                        <a:cubicBezTo>
                          <a:pt x="20002" y="112395"/>
                          <a:pt x="43815" y="90488"/>
                          <a:pt x="45720" y="68580"/>
                        </a:cubicBezTo>
                        <a:cubicBezTo>
                          <a:pt x="46672" y="56198"/>
                          <a:pt x="40957" y="30480"/>
                          <a:pt x="54292" y="0"/>
                        </a:cubicBezTo>
                        <a:cubicBezTo>
                          <a:pt x="39052" y="19050"/>
                          <a:pt x="29527" y="20955"/>
                          <a:pt x="18097" y="40958"/>
                        </a:cubicBezTo>
                        <a:cubicBezTo>
                          <a:pt x="7620" y="59055"/>
                          <a:pt x="8572" y="92393"/>
                          <a:pt x="0" y="107633"/>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9" name="Google Shape;2109;p32"/>
                  <p:cNvSpPr/>
                  <p:nvPr/>
                </p:nvSpPr>
                <p:spPr>
                  <a:xfrm>
                    <a:off x="3539617" y="1768792"/>
                    <a:ext cx="75120" cy="107632"/>
                  </a:xfrm>
                  <a:custGeom>
                    <a:avLst/>
                    <a:gdLst/>
                    <a:ahLst/>
                    <a:cxnLst/>
                    <a:rect l="l" t="t" r="r" b="b"/>
                    <a:pathLst>
                      <a:path w="75120" h="107632" extrusionOk="0">
                        <a:moveTo>
                          <a:pt x="3683" y="55245"/>
                        </a:moveTo>
                        <a:cubicBezTo>
                          <a:pt x="-4890" y="72390"/>
                          <a:pt x="1778" y="100013"/>
                          <a:pt x="20828" y="107633"/>
                        </a:cubicBezTo>
                        <a:cubicBezTo>
                          <a:pt x="37973" y="97155"/>
                          <a:pt x="41783" y="72390"/>
                          <a:pt x="44640" y="65723"/>
                        </a:cubicBezTo>
                        <a:cubicBezTo>
                          <a:pt x="51308" y="43815"/>
                          <a:pt x="57023" y="22860"/>
                          <a:pt x="75120" y="0"/>
                        </a:cubicBezTo>
                        <a:cubicBezTo>
                          <a:pt x="68453" y="5715"/>
                          <a:pt x="60833" y="6668"/>
                          <a:pt x="53213" y="10478"/>
                        </a:cubicBezTo>
                        <a:cubicBezTo>
                          <a:pt x="34163" y="20003"/>
                          <a:pt x="13208" y="37148"/>
                          <a:pt x="3683" y="5524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10" name="Google Shape;2110;p32"/>
                <p:cNvGrpSpPr/>
                <p:nvPr/>
              </p:nvGrpSpPr>
              <p:grpSpPr>
                <a:xfrm>
                  <a:off x="4160139" y="1976295"/>
                  <a:ext cx="43189" cy="138254"/>
                  <a:chOff x="4160139" y="1976295"/>
                  <a:chExt cx="43189" cy="138254"/>
                </a:xfrm>
              </p:grpSpPr>
              <p:sp>
                <p:nvSpPr>
                  <p:cNvPr id="2111" name="Google Shape;2111;p32"/>
                  <p:cNvSpPr/>
                  <p:nvPr/>
                </p:nvSpPr>
                <p:spPr>
                  <a:xfrm>
                    <a:off x="4160139" y="1976295"/>
                    <a:ext cx="43189" cy="137302"/>
                  </a:xfrm>
                  <a:custGeom>
                    <a:avLst/>
                    <a:gdLst/>
                    <a:ahLst/>
                    <a:cxnLst/>
                    <a:rect l="l" t="t" r="r" b="b"/>
                    <a:pathLst>
                      <a:path w="43189" h="137302" extrusionOk="0">
                        <a:moveTo>
                          <a:pt x="5144" y="26812"/>
                        </a:moveTo>
                        <a:cubicBezTo>
                          <a:pt x="8001" y="20145"/>
                          <a:pt x="19431" y="-9383"/>
                          <a:pt x="28956" y="3000"/>
                        </a:cubicBezTo>
                        <a:lnTo>
                          <a:pt x="29908" y="3952"/>
                        </a:lnTo>
                        <a:cubicBezTo>
                          <a:pt x="45148" y="23002"/>
                          <a:pt x="45148" y="48720"/>
                          <a:pt x="40386" y="70627"/>
                        </a:cubicBezTo>
                        <a:cubicBezTo>
                          <a:pt x="37528" y="82057"/>
                          <a:pt x="34671" y="93487"/>
                          <a:pt x="34671" y="104917"/>
                        </a:cubicBezTo>
                        <a:cubicBezTo>
                          <a:pt x="34671" y="116347"/>
                          <a:pt x="38481" y="125872"/>
                          <a:pt x="40386" y="137302"/>
                        </a:cubicBezTo>
                        <a:cubicBezTo>
                          <a:pt x="19431" y="120157"/>
                          <a:pt x="7048" y="94440"/>
                          <a:pt x="2286" y="68722"/>
                        </a:cubicBezTo>
                        <a:cubicBezTo>
                          <a:pt x="-1524" y="53482"/>
                          <a:pt x="-572" y="42052"/>
                          <a:pt x="5144" y="26812"/>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2" name="Google Shape;2112;p32"/>
                  <p:cNvSpPr/>
                  <p:nvPr/>
                </p:nvSpPr>
                <p:spPr>
                  <a:xfrm>
                    <a:off x="4160139" y="1976295"/>
                    <a:ext cx="40385" cy="138254"/>
                  </a:xfrm>
                  <a:custGeom>
                    <a:avLst/>
                    <a:gdLst/>
                    <a:ahLst/>
                    <a:cxnLst/>
                    <a:rect l="l" t="t" r="r" b="b"/>
                    <a:pathLst>
                      <a:path w="40385" h="138254" extrusionOk="0">
                        <a:moveTo>
                          <a:pt x="5144" y="26812"/>
                        </a:moveTo>
                        <a:cubicBezTo>
                          <a:pt x="8001" y="20145"/>
                          <a:pt x="19431" y="-9383"/>
                          <a:pt x="28956" y="3000"/>
                        </a:cubicBezTo>
                        <a:lnTo>
                          <a:pt x="29908" y="3952"/>
                        </a:lnTo>
                        <a:cubicBezTo>
                          <a:pt x="29908" y="3952"/>
                          <a:pt x="29908" y="4905"/>
                          <a:pt x="30861" y="4905"/>
                        </a:cubicBezTo>
                        <a:cubicBezTo>
                          <a:pt x="30861" y="4905"/>
                          <a:pt x="30861" y="5857"/>
                          <a:pt x="30861" y="5857"/>
                        </a:cubicBezTo>
                        <a:cubicBezTo>
                          <a:pt x="29908" y="17287"/>
                          <a:pt x="29908" y="27765"/>
                          <a:pt x="29908" y="39195"/>
                        </a:cubicBezTo>
                        <a:cubicBezTo>
                          <a:pt x="23241" y="72532"/>
                          <a:pt x="19431" y="109680"/>
                          <a:pt x="40386" y="137302"/>
                        </a:cubicBezTo>
                        <a:cubicBezTo>
                          <a:pt x="40386" y="137302"/>
                          <a:pt x="40386" y="138255"/>
                          <a:pt x="40386" y="138255"/>
                        </a:cubicBezTo>
                        <a:cubicBezTo>
                          <a:pt x="19431" y="121110"/>
                          <a:pt x="7048" y="95392"/>
                          <a:pt x="2286" y="69675"/>
                        </a:cubicBezTo>
                        <a:cubicBezTo>
                          <a:pt x="-1524" y="53482"/>
                          <a:pt x="-572" y="42052"/>
                          <a:pt x="5144" y="268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2113" name="Google Shape;2113;p32"/>
            <p:cNvGrpSpPr/>
            <p:nvPr/>
          </p:nvGrpSpPr>
          <p:grpSpPr>
            <a:xfrm flipH="1">
              <a:off x="6225" y="555064"/>
              <a:ext cx="1151583" cy="2226945"/>
              <a:chOff x="4754869" y="1270635"/>
              <a:chExt cx="1151583" cy="2226945"/>
            </a:xfrm>
          </p:grpSpPr>
          <p:grpSp>
            <p:nvGrpSpPr>
              <p:cNvPr id="2114" name="Google Shape;2114;p32"/>
              <p:cNvGrpSpPr/>
              <p:nvPr/>
            </p:nvGrpSpPr>
            <p:grpSpPr>
              <a:xfrm>
                <a:off x="4754869" y="1270635"/>
                <a:ext cx="1081838" cy="2163664"/>
                <a:chOff x="4754869" y="1270635"/>
                <a:chExt cx="1081838" cy="2163664"/>
              </a:xfrm>
            </p:grpSpPr>
            <p:sp>
              <p:nvSpPr>
                <p:cNvPr id="2115" name="Google Shape;2115;p32"/>
                <p:cNvSpPr/>
                <p:nvPr/>
              </p:nvSpPr>
              <p:spPr>
                <a:xfrm>
                  <a:off x="4754869" y="1270635"/>
                  <a:ext cx="1081288" cy="2163664"/>
                </a:xfrm>
                <a:custGeom>
                  <a:avLst/>
                  <a:gdLst/>
                  <a:ahLst/>
                  <a:cxnLst/>
                  <a:rect l="l" t="t" r="r" b="b"/>
                  <a:pathLst>
                    <a:path w="1081288" h="2163664" extrusionOk="0">
                      <a:moveTo>
                        <a:pt x="321003" y="2024062"/>
                      </a:moveTo>
                      <a:cubicBezTo>
                        <a:pt x="162888" y="1883093"/>
                        <a:pt x="135265" y="1627823"/>
                        <a:pt x="118120" y="1430655"/>
                      </a:cubicBezTo>
                      <a:cubicBezTo>
                        <a:pt x="96213" y="1184910"/>
                        <a:pt x="81925" y="942023"/>
                        <a:pt x="71448" y="696278"/>
                      </a:cubicBezTo>
                      <a:cubicBezTo>
                        <a:pt x="62875" y="487680"/>
                        <a:pt x="49540" y="276225"/>
                        <a:pt x="38110" y="66675"/>
                      </a:cubicBezTo>
                      <a:cubicBezTo>
                        <a:pt x="37158" y="42863"/>
                        <a:pt x="35253" y="18097"/>
                        <a:pt x="20965" y="0"/>
                      </a:cubicBezTo>
                      <a:cubicBezTo>
                        <a:pt x="-11420" y="79057"/>
                        <a:pt x="2868" y="162877"/>
                        <a:pt x="4773" y="246698"/>
                      </a:cubicBezTo>
                      <a:cubicBezTo>
                        <a:pt x="7630" y="344805"/>
                        <a:pt x="10488" y="443865"/>
                        <a:pt x="14298" y="541973"/>
                      </a:cubicBezTo>
                      <a:cubicBezTo>
                        <a:pt x="17155" y="623888"/>
                        <a:pt x="30490" y="701040"/>
                        <a:pt x="31443" y="782955"/>
                      </a:cubicBezTo>
                      <a:cubicBezTo>
                        <a:pt x="35253" y="1147762"/>
                        <a:pt x="65733" y="1524000"/>
                        <a:pt x="162888" y="1875473"/>
                      </a:cubicBezTo>
                      <a:cubicBezTo>
                        <a:pt x="190510" y="1974533"/>
                        <a:pt x="252423" y="2051685"/>
                        <a:pt x="343863" y="2103120"/>
                      </a:cubicBezTo>
                      <a:cubicBezTo>
                        <a:pt x="439113" y="2156460"/>
                        <a:pt x="553413" y="2175510"/>
                        <a:pt x="661045" y="2156460"/>
                      </a:cubicBezTo>
                      <a:cubicBezTo>
                        <a:pt x="928698" y="2108835"/>
                        <a:pt x="998230" y="1762125"/>
                        <a:pt x="1023948" y="1537335"/>
                      </a:cubicBezTo>
                      <a:cubicBezTo>
                        <a:pt x="1035378" y="1441133"/>
                        <a:pt x="1041093" y="1345883"/>
                        <a:pt x="1044903" y="1250633"/>
                      </a:cubicBezTo>
                      <a:cubicBezTo>
                        <a:pt x="1050618" y="1082040"/>
                        <a:pt x="1048713" y="914400"/>
                        <a:pt x="1053475" y="743903"/>
                      </a:cubicBezTo>
                      <a:cubicBezTo>
                        <a:pt x="1058238" y="562928"/>
                        <a:pt x="1066810" y="382905"/>
                        <a:pt x="1078240" y="201930"/>
                      </a:cubicBezTo>
                      <a:cubicBezTo>
                        <a:pt x="1082050" y="145733"/>
                        <a:pt x="1085860" y="86677"/>
                        <a:pt x="1065858" y="34290"/>
                      </a:cubicBezTo>
                      <a:cubicBezTo>
                        <a:pt x="1042998" y="83820"/>
                        <a:pt x="1040140" y="140017"/>
                        <a:pt x="1037283" y="195263"/>
                      </a:cubicBezTo>
                      <a:cubicBezTo>
                        <a:pt x="1023948" y="487680"/>
                        <a:pt x="1009660" y="780098"/>
                        <a:pt x="1002993" y="1073468"/>
                      </a:cubicBezTo>
                      <a:cubicBezTo>
                        <a:pt x="999183" y="1263015"/>
                        <a:pt x="998230" y="1458278"/>
                        <a:pt x="969655" y="1648778"/>
                      </a:cubicBezTo>
                      <a:cubicBezTo>
                        <a:pt x="943938" y="1817370"/>
                        <a:pt x="901075" y="2000250"/>
                        <a:pt x="736293" y="2087880"/>
                      </a:cubicBezTo>
                      <a:cubicBezTo>
                        <a:pt x="607705" y="2154555"/>
                        <a:pt x="428635" y="2119313"/>
                        <a:pt x="321003" y="2024062"/>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6" name="Google Shape;2116;p32"/>
                <p:cNvSpPr/>
                <p:nvPr/>
              </p:nvSpPr>
              <p:spPr>
                <a:xfrm>
                  <a:off x="4756059" y="1271587"/>
                  <a:ext cx="1080648" cy="2160806"/>
                </a:xfrm>
                <a:custGeom>
                  <a:avLst/>
                  <a:gdLst/>
                  <a:ahLst/>
                  <a:cxnLst/>
                  <a:rect l="l" t="t" r="r" b="b"/>
                  <a:pathLst>
                    <a:path w="1080648" h="2160806" extrusionOk="0">
                      <a:moveTo>
                        <a:pt x="1073240" y="58102"/>
                      </a:moveTo>
                      <a:cubicBezTo>
                        <a:pt x="1073240" y="64770"/>
                        <a:pt x="1073240" y="71438"/>
                        <a:pt x="1073240" y="78105"/>
                      </a:cubicBezTo>
                      <a:cubicBezTo>
                        <a:pt x="1073240" y="120968"/>
                        <a:pt x="1068478" y="161925"/>
                        <a:pt x="1061810" y="203835"/>
                      </a:cubicBezTo>
                      <a:cubicBezTo>
                        <a:pt x="1052285" y="273367"/>
                        <a:pt x="1039903" y="842963"/>
                        <a:pt x="1037997" y="936308"/>
                      </a:cubicBezTo>
                      <a:cubicBezTo>
                        <a:pt x="1036093" y="1029653"/>
                        <a:pt x="1032283" y="1122998"/>
                        <a:pt x="1025615" y="1216343"/>
                      </a:cubicBezTo>
                      <a:cubicBezTo>
                        <a:pt x="1023710" y="1368743"/>
                        <a:pt x="1015138" y="1519238"/>
                        <a:pt x="984658" y="1669733"/>
                      </a:cubicBezTo>
                      <a:cubicBezTo>
                        <a:pt x="959893" y="1793558"/>
                        <a:pt x="927508" y="1919288"/>
                        <a:pt x="846545" y="2019300"/>
                      </a:cubicBezTo>
                      <a:cubicBezTo>
                        <a:pt x="751295" y="2136458"/>
                        <a:pt x="586513" y="2172653"/>
                        <a:pt x="446495" y="2120265"/>
                      </a:cubicBezTo>
                      <a:cubicBezTo>
                        <a:pt x="290285" y="2062163"/>
                        <a:pt x="178843" y="1931670"/>
                        <a:pt x="144553" y="1769745"/>
                      </a:cubicBezTo>
                      <a:cubicBezTo>
                        <a:pt x="129312" y="1697355"/>
                        <a:pt x="124550" y="1628775"/>
                        <a:pt x="113120" y="1559243"/>
                      </a:cubicBezTo>
                      <a:cubicBezTo>
                        <a:pt x="102643" y="1501140"/>
                        <a:pt x="90260" y="1442085"/>
                        <a:pt x="93118" y="1383030"/>
                      </a:cubicBezTo>
                      <a:cubicBezTo>
                        <a:pt x="68353" y="1119188"/>
                        <a:pt x="12155" y="117157"/>
                        <a:pt x="19775" y="0"/>
                      </a:cubicBezTo>
                      <a:cubicBezTo>
                        <a:pt x="-10705" y="78105"/>
                        <a:pt x="2630" y="160973"/>
                        <a:pt x="4535" y="243840"/>
                      </a:cubicBezTo>
                      <a:cubicBezTo>
                        <a:pt x="7393" y="341948"/>
                        <a:pt x="10250" y="441008"/>
                        <a:pt x="14060" y="539115"/>
                      </a:cubicBezTo>
                      <a:cubicBezTo>
                        <a:pt x="16918" y="621030"/>
                        <a:pt x="30253" y="698183"/>
                        <a:pt x="31205" y="780098"/>
                      </a:cubicBezTo>
                      <a:cubicBezTo>
                        <a:pt x="35015" y="1144905"/>
                        <a:pt x="65495" y="1521143"/>
                        <a:pt x="162650" y="1872615"/>
                      </a:cubicBezTo>
                      <a:cubicBezTo>
                        <a:pt x="190273" y="1971675"/>
                        <a:pt x="252185" y="2048828"/>
                        <a:pt x="343625" y="2100263"/>
                      </a:cubicBezTo>
                      <a:cubicBezTo>
                        <a:pt x="438875" y="2153603"/>
                        <a:pt x="553175" y="2172653"/>
                        <a:pt x="660808" y="2153603"/>
                      </a:cubicBezTo>
                      <a:cubicBezTo>
                        <a:pt x="928460" y="2105978"/>
                        <a:pt x="997993" y="1759268"/>
                        <a:pt x="1023710" y="1534478"/>
                      </a:cubicBezTo>
                      <a:cubicBezTo>
                        <a:pt x="1035140" y="1438275"/>
                        <a:pt x="1040855" y="1343025"/>
                        <a:pt x="1044665" y="1247775"/>
                      </a:cubicBezTo>
                      <a:cubicBezTo>
                        <a:pt x="1050380" y="1079183"/>
                        <a:pt x="1048475" y="911543"/>
                        <a:pt x="1053238" y="741045"/>
                      </a:cubicBezTo>
                      <a:cubicBezTo>
                        <a:pt x="1058000" y="560070"/>
                        <a:pt x="1066573" y="380048"/>
                        <a:pt x="1078003" y="199073"/>
                      </a:cubicBezTo>
                      <a:cubicBezTo>
                        <a:pt x="1080860" y="152400"/>
                        <a:pt x="1083718" y="103823"/>
                        <a:pt x="1073240" y="5810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17" name="Google Shape;2117;p32"/>
              <p:cNvGrpSpPr/>
              <p:nvPr/>
            </p:nvGrpSpPr>
            <p:grpSpPr>
              <a:xfrm>
                <a:off x="5374005" y="3328817"/>
                <a:ext cx="140969" cy="61196"/>
                <a:chOff x="5374005" y="3328817"/>
                <a:chExt cx="140969" cy="61196"/>
              </a:xfrm>
            </p:grpSpPr>
            <p:sp>
              <p:nvSpPr>
                <p:cNvPr id="2118" name="Google Shape;2118;p32"/>
                <p:cNvSpPr/>
                <p:nvPr/>
              </p:nvSpPr>
              <p:spPr>
                <a:xfrm>
                  <a:off x="5395912" y="3328817"/>
                  <a:ext cx="119062" cy="42080"/>
                </a:xfrm>
                <a:custGeom>
                  <a:avLst/>
                  <a:gdLst/>
                  <a:ahLst/>
                  <a:cxnLst/>
                  <a:rect l="l" t="t" r="r" b="b"/>
                  <a:pathLst>
                    <a:path w="119062" h="42080" extrusionOk="0">
                      <a:moveTo>
                        <a:pt x="0" y="14458"/>
                      </a:moveTo>
                      <a:cubicBezTo>
                        <a:pt x="43815" y="8743"/>
                        <a:pt x="101918" y="-25547"/>
                        <a:pt x="119063" y="37318"/>
                      </a:cubicBezTo>
                      <a:lnTo>
                        <a:pt x="118110" y="42080"/>
                      </a:lnTo>
                      <a:cubicBezTo>
                        <a:pt x="88582" y="11600"/>
                        <a:pt x="38100" y="19220"/>
                        <a:pt x="0" y="1445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9" name="Google Shape;2119;p32"/>
                <p:cNvSpPr/>
                <p:nvPr/>
              </p:nvSpPr>
              <p:spPr>
                <a:xfrm>
                  <a:off x="5374005" y="3342322"/>
                  <a:ext cx="135403" cy="47691"/>
                </a:xfrm>
                <a:custGeom>
                  <a:avLst/>
                  <a:gdLst/>
                  <a:ahLst/>
                  <a:cxnLst/>
                  <a:rect l="l" t="t" r="r" b="b"/>
                  <a:pathLst>
                    <a:path w="135403" h="47691" extrusionOk="0">
                      <a:moveTo>
                        <a:pt x="79057" y="36195"/>
                      </a:moveTo>
                      <a:cubicBezTo>
                        <a:pt x="54292" y="20003"/>
                        <a:pt x="28575" y="10478"/>
                        <a:pt x="0" y="1905"/>
                      </a:cubicBezTo>
                      <a:cubicBezTo>
                        <a:pt x="21907" y="0"/>
                        <a:pt x="44767" y="0"/>
                        <a:pt x="67627" y="0"/>
                      </a:cubicBezTo>
                      <a:cubicBezTo>
                        <a:pt x="80963" y="0"/>
                        <a:pt x="94297" y="2858"/>
                        <a:pt x="106680" y="5715"/>
                      </a:cubicBezTo>
                      <a:cubicBezTo>
                        <a:pt x="116205" y="8572"/>
                        <a:pt x="129540" y="14288"/>
                        <a:pt x="134302" y="19050"/>
                      </a:cubicBezTo>
                      <a:cubicBezTo>
                        <a:pt x="139065" y="32385"/>
                        <a:pt x="127635" y="42863"/>
                        <a:pt x="114300" y="46672"/>
                      </a:cubicBezTo>
                      <a:cubicBezTo>
                        <a:pt x="102870" y="50483"/>
                        <a:pt x="89535" y="42863"/>
                        <a:pt x="79057" y="3619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20" name="Google Shape;2120;p32"/>
              <p:cNvGrpSpPr/>
              <p:nvPr/>
            </p:nvGrpSpPr>
            <p:grpSpPr>
              <a:xfrm>
                <a:off x="5145577" y="3382666"/>
                <a:ext cx="77932" cy="114914"/>
                <a:chOff x="5145577" y="3382666"/>
                <a:chExt cx="77932" cy="114914"/>
              </a:xfrm>
            </p:grpSpPr>
            <p:sp>
              <p:nvSpPr>
                <p:cNvPr id="2121" name="Google Shape;2121;p32"/>
                <p:cNvSpPr/>
                <p:nvPr/>
              </p:nvSpPr>
              <p:spPr>
                <a:xfrm>
                  <a:off x="5168265" y="3382666"/>
                  <a:ext cx="55244" cy="114913"/>
                </a:xfrm>
                <a:custGeom>
                  <a:avLst/>
                  <a:gdLst/>
                  <a:ahLst/>
                  <a:cxnLst/>
                  <a:rect l="l" t="t" r="r" b="b"/>
                  <a:pathLst>
                    <a:path w="55244" h="114913" extrusionOk="0">
                      <a:moveTo>
                        <a:pt x="0" y="614"/>
                      </a:moveTo>
                      <a:cubicBezTo>
                        <a:pt x="20955" y="-4149"/>
                        <a:pt x="45720" y="19664"/>
                        <a:pt x="47625" y="42524"/>
                      </a:cubicBezTo>
                      <a:cubicBezTo>
                        <a:pt x="48578" y="55858"/>
                        <a:pt x="41910" y="83481"/>
                        <a:pt x="55245" y="114914"/>
                      </a:cubicBezTo>
                      <a:cubicBezTo>
                        <a:pt x="39052" y="94911"/>
                        <a:pt x="29527" y="92053"/>
                        <a:pt x="18097" y="70146"/>
                      </a:cubicBezTo>
                      <a:cubicBezTo>
                        <a:pt x="7620" y="52049"/>
                        <a:pt x="8572" y="16806"/>
                        <a:pt x="0" y="614"/>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2" name="Google Shape;2122;p32"/>
                <p:cNvSpPr/>
                <p:nvPr/>
              </p:nvSpPr>
              <p:spPr>
                <a:xfrm>
                  <a:off x="5145577" y="3383280"/>
                  <a:ext cx="77932" cy="114300"/>
                </a:xfrm>
                <a:custGeom>
                  <a:avLst/>
                  <a:gdLst/>
                  <a:ahLst/>
                  <a:cxnLst/>
                  <a:rect l="l" t="t" r="r" b="b"/>
                  <a:pathLst>
                    <a:path w="77932" h="114300" extrusionOk="0">
                      <a:moveTo>
                        <a:pt x="3638" y="55245"/>
                      </a:moveTo>
                      <a:cubicBezTo>
                        <a:pt x="-4935" y="37147"/>
                        <a:pt x="1733" y="7620"/>
                        <a:pt x="22688" y="0"/>
                      </a:cubicBezTo>
                      <a:cubicBezTo>
                        <a:pt x="40786" y="11430"/>
                        <a:pt x="44595" y="37147"/>
                        <a:pt x="46501" y="44767"/>
                      </a:cubicBezTo>
                      <a:cubicBezTo>
                        <a:pt x="52215" y="67627"/>
                        <a:pt x="58883" y="90488"/>
                        <a:pt x="77933" y="114300"/>
                      </a:cubicBezTo>
                      <a:cubicBezTo>
                        <a:pt x="71266" y="107632"/>
                        <a:pt x="62693" y="106680"/>
                        <a:pt x="55073" y="102870"/>
                      </a:cubicBezTo>
                      <a:cubicBezTo>
                        <a:pt x="36023" y="92392"/>
                        <a:pt x="13163" y="74295"/>
                        <a:pt x="3638" y="55245"/>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123" name="Google Shape;2123;p32"/>
              <p:cNvSpPr/>
              <p:nvPr/>
            </p:nvSpPr>
            <p:spPr>
              <a:xfrm>
                <a:off x="5652657" y="3208789"/>
                <a:ext cx="48055" cy="129722"/>
              </a:xfrm>
              <a:custGeom>
                <a:avLst/>
                <a:gdLst/>
                <a:ahLst/>
                <a:cxnLst/>
                <a:rect l="l" t="t" r="r" b="b"/>
                <a:pathLst>
                  <a:path w="48055" h="129722" extrusionOk="0">
                    <a:moveTo>
                      <a:pt x="24243" y="2088"/>
                    </a:moveTo>
                    <a:cubicBezTo>
                      <a:pt x="32815" y="6850"/>
                      <a:pt x="38530" y="19232"/>
                      <a:pt x="41388" y="27805"/>
                    </a:cubicBezTo>
                    <a:cubicBezTo>
                      <a:pt x="45198" y="39235"/>
                      <a:pt x="47103" y="50665"/>
                      <a:pt x="47103" y="62095"/>
                    </a:cubicBezTo>
                    <a:cubicBezTo>
                      <a:pt x="47103" y="73525"/>
                      <a:pt x="46150" y="84955"/>
                      <a:pt x="46150" y="96385"/>
                    </a:cubicBezTo>
                    <a:cubicBezTo>
                      <a:pt x="46150" y="102100"/>
                      <a:pt x="46150" y="107815"/>
                      <a:pt x="46150" y="113530"/>
                    </a:cubicBezTo>
                    <a:cubicBezTo>
                      <a:pt x="46150" y="115435"/>
                      <a:pt x="46150" y="128770"/>
                      <a:pt x="48055" y="129723"/>
                    </a:cubicBezTo>
                    <a:cubicBezTo>
                      <a:pt x="27100" y="120198"/>
                      <a:pt x="14718" y="90670"/>
                      <a:pt x="8050" y="70668"/>
                    </a:cubicBezTo>
                    <a:cubicBezTo>
                      <a:pt x="3288" y="56380"/>
                      <a:pt x="-1475" y="40188"/>
                      <a:pt x="430" y="23995"/>
                    </a:cubicBezTo>
                    <a:cubicBezTo>
                      <a:pt x="1383" y="18280"/>
                      <a:pt x="3288" y="11613"/>
                      <a:pt x="7098" y="6850"/>
                    </a:cubicBezTo>
                    <a:cubicBezTo>
                      <a:pt x="10908" y="2088"/>
                      <a:pt x="14718" y="-770"/>
                      <a:pt x="21385" y="182"/>
                    </a:cubicBezTo>
                    <a:cubicBezTo>
                      <a:pt x="22338" y="1135"/>
                      <a:pt x="23290" y="2088"/>
                      <a:pt x="24243" y="208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4" name="Google Shape;2124;p32"/>
              <p:cNvSpPr/>
              <p:nvPr/>
            </p:nvSpPr>
            <p:spPr>
              <a:xfrm>
                <a:off x="5692140" y="2530687"/>
                <a:ext cx="82168" cy="99164"/>
              </a:xfrm>
              <a:custGeom>
                <a:avLst/>
                <a:gdLst/>
                <a:ahLst/>
                <a:cxnLst/>
                <a:rect l="l" t="t" r="r" b="b"/>
                <a:pathLst>
                  <a:path w="82168" h="99164" extrusionOk="0">
                    <a:moveTo>
                      <a:pt x="953" y="62017"/>
                    </a:moveTo>
                    <a:cubicBezTo>
                      <a:pt x="1905" y="53445"/>
                      <a:pt x="4763" y="44872"/>
                      <a:pt x="7620" y="38205"/>
                    </a:cubicBezTo>
                    <a:cubicBezTo>
                      <a:pt x="13335" y="24870"/>
                      <a:pt x="25717" y="17250"/>
                      <a:pt x="39053" y="10582"/>
                    </a:cubicBezTo>
                    <a:cubicBezTo>
                      <a:pt x="50482" y="4867"/>
                      <a:pt x="62865" y="-848"/>
                      <a:pt x="76200" y="105"/>
                    </a:cubicBezTo>
                    <a:cubicBezTo>
                      <a:pt x="78105" y="105"/>
                      <a:pt x="80963" y="1057"/>
                      <a:pt x="81915" y="2962"/>
                    </a:cubicBezTo>
                    <a:cubicBezTo>
                      <a:pt x="82867" y="4867"/>
                      <a:pt x="80963" y="7725"/>
                      <a:pt x="79057" y="8677"/>
                    </a:cubicBezTo>
                    <a:cubicBezTo>
                      <a:pt x="68580" y="18202"/>
                      <a:pt x="62865" y="29632"/>
                      <a:pt x="56197" y="42015"/>
                    </a:cubicBezTo>
                    <a:cubicBezTo>
                      <a:pt x="53340" y="47730"/>
                      <a:pt x="48578" y="52492"/>
                      <a:pt x="43815" y="56302"/>
                    </a:cubicBezTo>
                    <a:cubicBezTo>
                      <a:pt x="31432" y="67732"/>
                      <a:pt x="12382" y="77257"/>
                      <a:pt x="7620" y="93450"/>
                    </a:cubicBezTo>
                    <a:cubicBezTo>
                      <a:pt x="6667" y="95355"/>
                      <a:pt x="6667" y="98212"/>
                      <a:pt x="3810" y="99165"/>
                    </a:cubicBezTo>
                    <a:cubicBezTo>
                      <a:pt x="1905" y="94402"/>
                      <a:pt x="0" y="87735"/>
                      <a:pt x="0" y="82020"/>
                    </a:cubicBezTo>
                    <a:cubicBezTo>
                      <a:pt x="0" y="76305"/>
                      <a:pt x="0" y="69637"/>
                      <a:pt x="953" y="6201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5" name="Google Shape;2125;p32"/>
              <p:cNvSpPr/>
              <p:nvPr/>
            </p:nvSpPr>
            <p:spPr>
              <a:xfrm>
                <a:off x="4839652" y="3184126"/>
                <a:ext cx="123019" cy="50710"/>
              </a:xfrm>
              <a:custGeom>
                <a:avLst/>
                <a:gdLst/>
                <a:ahLst/>
                <a:cxnLst/>
                <a:rect l="l" t="t" r="r" b="b"/>
                <a:pathLst>
                  <a:path w="123019" h="50710" extrusionOk="0">
                    <a:moveTo>
                      <a:pt x="33338" y="4843"/>
                    </a:moveTo>
                    <a:cubicBezTo>
                      <a:pt x="41910" y="1986"/>
                      <a:pt x="49530" y="1033"/>
                      <a:pt x="58102" y="81"/>
                    </a:cubicBezTo>
                    <a:cubicBezTo>
                      <a:pt x="72390" y="-872"/>
                      <a:pt x="84772" y="6748"/>
                      <a:pt x="96202" y="15321"/>
                    </a:cubicBezTo>
                    <a:cubicBezTo>
                      <a:pt x="105727" y="22941"/>
                      <a:pt x="117157" y="31513"/>
                      <a:pt x="121920" y="43896"/>
                    </a:cubicBezTo>
                    <a:cubicBezTo>
                      <a:pt x="122872" y="45801"/>
                      <a:pt x="123825" y="48658"/>
                      <a:pt x="121920" y="49611"/>
                    </a:cubicBezTo>
                    <a:cubicBezTo>
                      <a:pt x="120015" y="51516"/>
                      <a:pt x="117157" y="50563"/>
                      <a:pt x="115252" y="49611"/>
                    </a:cubicBezTo>
                    <a:cubicBezTo>
                      <a:pt x="101917" y="43896"/>
                      <a:pt x="89535" y="44848"/>
                      <a:pt x="75247" y="43896"/>
                    </a:cubicBezTo>
                    <a:cubicBezTo>
                      <a:pt x="68580" y="43896"/>
                      <a:pt x="62865" y="41991"/>
                      <a:pt x="56197" y="39133"/>
                    </a:cubicBezTo>
                    <a:cubicBezTo>
                      <a:pt x="40005" y="33418"/>
                      <a:pt x="23813" y="20083"/>
                      <a:pt x="6667" y="22941"/>
                    </a:cubicBezTo>
                    <a:cubicBezTo>
                      <a:pt x="3810" y="22941"/>
                      <a:pt x="1905" y="23893"/>
                      <a:pt x="0" y="22941"/>
                    </a:cubicBezTo>
                    <a:cubicBezTo>
                      <a:pt x="3810" y="19131"/>
                      <a:pt x="8572" y="14368"/>
                      <a:pt x="13335" y="12463"/>
                    </a:cubicBezTo>
                    <a:cubicBezTo>
                      <a:pt x="20002" y="9606"/>
                      <a:pt x="26670" y="6748"/>
                      <a:pt x="33338" y="4843"/>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126" name="Google Shape;2126;p32"/>
              <p:cNvGrpSpPr/>
              <p:nvPr/>
            </p:nvGrpSpPr>
            <p:grpSpPr>
              <a:xfrm>
                <a:off x="5783335" y="2166533"/>
                <a:ext cx="123117" cy="119466"/>
                <a:chOff x="5783335" y="2166533"/>
                <a:chExt cx="123117" cy="119466"/>
              </a:xfrm>
            </p:grpSpPr>
            <p:sp>
              <p:nvSpPr>
                <p:cNvPr id="2127" name="Google Shape;2127;p32"/>
                <p:cNvSpPr/>
                <p:nvPr/>
              </p:nvSpPr>
              <p:spPr>
                <a:xfrm>
                  <a:off x="5783335" y="2166937"/>
                  <a:ext cx="123117" cy="119062"/>
                </a:xfrm>
                <a:custGeom>
                  <a:avLst/>
                  <a:gdLst/>
                  <a:ahLst/>
                  <a:cxnLst/>
                  <a:rect l="l" t="t" r="r" b="b"/>
                  <a:pathLst>
                    <a:path w="123117" h="119062" extrusionOk="0">
                      <a:moveTo>
                        <a:pt x="117402" y="114300"/>
                      </a:moveTo>
                      <a:lnTo>
                        <a:pt x="123117" y="119063"/>
                      </a:lnTo>
                      <a:cubicBezTo>
                        <a:pt x="75492" y="105728"/>
                        <a:pt x="-11185" y="80010"/>
                        <a:pt x="1197" y="0"/>
                      </a:cubicBezTo>
                      <a:cubicBezTo>
                        <a:pt x="20247" y="17145"/>
                        <a:pt x="36440" y="40005"/>
                        <a:pt x="53584" y="59055"/>
                      </a:cubicBezTo>
                      <a:cubicBezTo>
                        <a:pt x="72634" y="80010"/>
                        <a:pt x="98352" y="94297"/>
                        <a:pt x="117402" y="11430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8" name="Google Shape;2128;p32"/>
                <p:cNvSpPr/>
                <p:nvPr/>
              </p:nvSpPr>
              <p:spPr>
                <a:xfrm>
                  <a:off x="5784532" y="2166533"/>
                  <a:ext cx="121920" cy="119466"/>
                </a:xfrm>
                <a:custGeom>
                  <a:avLst/>
                  <a:gdLst/>
                  <a:ahLst/>
                  <a:cxnLst/>
                  <a:rect l="l" t="t" r="r" b="b"/>
                  <a:pathLst>
                    <a:path w="121920" h="119466" extrusionOk="0">
                      <a:moveTo>
                        <a:pt x="121920" y="119467"/>
                      </a:moveTo>
                      <a:cubicBezTo>
                        <a:pt x="101918" y="101369"/>
                        <a:pt x="74295" y="85177"/>
                        <a:pt x="54293" y="65174"/>
                      </a:cubicBezTo>
                      <a:cubicBezTo>
                        <a:pt x="37148" y="47077"/>
                        <a:pt x="14288" y="13739"/>
                        <a:pt x="0" y="404"/>
                      </a:cubicBezTo>
                      <a:cubicBezTo>
                        <a:pt x="29528" y="-2453"/>
                        <a:pt x="56198" y="9929"/>
                        <a:pt x="73343" y="34694"/>
                      </a:cubicBezTo>
                      <a:cubicBezTo>
                        <a:pt x="91440" y="57554"/>
                        <a:pt x="108585" y="104227"/>
                        <a:pt x="121920" y="11946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29" name="Google Shape;2129;p32"/>
              <p:cNvGrpSpPr/>
              <p:nvPr/>
            </p:nvGrpSpPr>
            <p:grpSpPr>
              <a:xfrm>
                <a:off x="4806724" y="2220277"/>
                <a:ext cx="106270" cy="134302"/>
                <a:chOff x="4806724" y="2220277"/>
                <a:chExt cx="106270" cy="134302"/>
              </a:xfrm>
            </p:grpSpPr>
            <p:sp>
              <p:nvSpPr>
                <p:cNvPr id="2130" name="Google Shape;2130;p32"/>
                <p:cNvSpPr/>
                <p:nvPr/>
              </p:nvSpPr>
              <p:spPr>
                <a:xfrm>
                  <a:off x="4806724" y="2220277"/>
                  <a:ext cx="105318" cy="133416"/>
                </a:xfrm>
                <a:custGeom>
                  <a:avLst/>
                  <a:gdLst/>
                  <a:ahLst/>
                  <a:cxnLst/>
                  <a:rect l="l" t="t" r="r" b="b"/>
                  <a:pathLst>
                    <a:path w="105318" h="133416" extrusionOk="0">
                      <a:moveTo>
                        <a:pt x="4353" y="0"/>
                      </a:moveTo>
                      <a:cubicBezTo>
                        <a:pt x="5306" y="0"/>
                        <a:pt x="13878" y="2857"/>
                        <a:pt x="16736" y="4763"/>
                      </a:cubicBezTo>
                      <a:cubicBezTo>
                        <a:pt x="27213" y="14288"/>
                        <a:pt x="31976" y="24765"/>
                        <a:pt x="37691" y="36195"/>
                      </a:cubicBezTo>
                      <a:cubicBezTo>
                        <a:pt x="45311" y="48577"/>
                        <a:pt x="54836" y="60007"/>
                        <a:pt x="60551" y="73342"/>
                      </a:cubicBezTo>
                      <a:cubicBezTo>
                        <a:pt x="66266" y="85725"/>
                        <a:pt x="71028" y="97155"/>
                        <a:pt x="78648" y="107632"/>
                      </a:cubicBezTo>
                      <a:cubicBezTo>
                        <a:pt x="85316" y="117157"/>
                        <a:pt x="97698" y="124777"/>
                        <a:pt x="105318" y="133350"/>
                      </a:cubicBezTo>
                      <a:cubicBezTo>
                        <a:pt x="89126" y="134302"/>
                        <a:pt x="72933" y="124777"/>
                        <a:pt x="63408" y="118110"/>
                      </a:cubicBezTo>
                      <a:cubicBezTo>
                        <a:pt x="45311" y="105727"/>
                        <a:pt x="26261" y="89535"/>
                        <a:pt x="13878" y="70485"/>
                      </a:cubicBezTo>
                      <a:cubicBezTo>
                        <a:pt x="-1362" y="48577"/>
                        <a:pt x="-3267" y="24765"/>
                        <a:pt x="4353"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1" name="Google Shape;2131;p32"/>
                <p:cNvSpPr/>
                <p:nvPr/>
              </p:nvSpPr>
              <p:spPr>
                <a:xfrm>
                  <a:off x="4811077" y="2220277"/>
                  <a:ext cx="101917" cy="134302"/>
                </a:xfrm>
                <a:custGeom>
                  <a:avLst/>
                  <a:gdLst/>
                  <a:ahLst/>
                  <a:cxnLst/>
                  <a:rect l="l" t="t" r="r" b="b"/>
                  <a:pathLst>
                    <a:path w="101917" h="134302" extrusionOk="0">
                      <a:moveTo>
                        <a:pt x="0" y="0"/>
                      </a:moveTo>
                      <a:cubicBezTo>
                        <a:pt x="30480" y="0"/>
                        <a:pt x="61913" y="23813"/>
                        <a:pt x="69532" y="52388"/>
                      </a:cubicBezTo>
                      <a:cubicBezTo>
                        <a:pt x="77152" y="81915"/>
                        <a:pt x="75247" y="111442"/>
                        <a:pt x="101917" y="134302"/>
                      </a:cubicBezTo>
                      <a:cubicBezTo>
                        <a:pt x="80010" y="122872"/>
                        <a:pt x="61913" y="94297"/>
                        <a:pt x="46672" y="69532"/>
                      </a:cubicBezTo>
                      <a:cubicBezTo>
                        <a:pt x="34290" y="47625"/>
                        <a:pt x="21907" y="14288"/>
                        <a:pt x="0"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32" name="Google Shape;2132;p32"/>
              <p:cNvGrpSpPr/>
              <p:nvPr/>
            </p:nvGrpSpPr>
            <p:grpSpPr>
              <a:xfrm>
                <a:off x="4876902" y="2799397"/>
                <a:ext cx="74192" cy="117548"/>
                <a:chOff x="4876902" y="2799397"/>
                <a:chExt cx="74192" cy="117548"/>
              </a:xfrm>
            </p:grpSpPr>
            <p:sp>
              <p:nvSpPr>
                <p:cNvPr id="2133" name="Google Shape;2133;p32"/>
                <p:cNvSpPr/>
                <p:nvPr/>
              </p:nvSpPr>
              <p:spPr>
                <a:xfrm>
                  <a:off x="4901565" y="2799397"/>
                  <a:ext cx="49529" cy="117548"/>
                </a:xfrm>
                <a:custGeom>
                  <a:avLst/>
                  <a:gdLst/>
                  <a:ahLst/>
                  <a:cxnLst/>
                  <a:rect l="l" t="t" r="r" b="b"/>
                  <a:pathLst>
                    <a:path w="49529" h="117548" extrusionOk="0">
                      <a:moveTo>
                        <a:pt x="0" y="117158"/>
                      </a:moveTo>
                      <a:cubicBezTo>
                        <a:pt x="21907" y="120968"/>
                        <a:pt x="44767" y="96203"/>
                        <a:pt x="45720" y="73343"/>
                      </a:cubicBezTo>
                      <a:cubicBezTo>
                        <a:pt x="45720" y="60008"/>
                        <a:pt x="38100" y="33338"/>
                        <a:pt x="49530" y="0"/>
                      </a:cubicBezTo>
                      <a:cubicBezTo>
                        <a:pt x="34290" y="20955"/>
                        <a:pt x="24765" y="24765"/>
                        <a:pt x="14288" y="45720"/>
                      </a:cubicBezTo>
                      <a:cubicBezTo>
                        <a:pt x="4763" y="65723"/>
                        <a:pt x="7620" y="100013"/>
                        <a:pt x="0" y="117158"/>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4" name="Google Shape;2134;p32"/>
                <p:cNvSpPr/>
                <p:nvPr/>
              </p:nvSpPr>
              <p:spPr>
                <a:xfrm>
                  <a:off x="4876902" y="2799397"/>
                  <a:ext cx="73239" cy="117157"/>
                </a:xfrm>
                <a:custGeom>
                  <a:avLst/>
                  <a:gdLst/>
                  <a:ahLst/>
                  <a:cxnLst/>
                  <a:rect l="l" t="t" r="r" b="b"/>
                  <a:pathLst>
                    <a:path w="73239" h="117157" extrusionOk="0">
                      <a:moveTo>
                        <a:pt x="2755" y="62865"/>
                      </a:moveTo>
                      <a:cubicBezTo>
                        <a:pt x="-4865" y="80963"/>
                        <a:pt x="3707" y="110490"/>
                        <a:pt x="23710" y="117158"/>
                      </a:cubicBezTo>
                      <a:cubicBezTo>
                        <a:pt x="40855" y="104775"/>
                        <a:pt x="43712" y="79058"/>
                        <a:pt x="45617" y="71438"/>
                      </a:cubicBezTo>
                      <a:cubicBezTo>
                        <a:pt x="50380" y="47625"/>
                        <a:pt x="56095" y="24765"/>
                        <a:pt x="73240" y="0"/>
                      </a:cubicBezTo>
                      <a:cubicBezTo>
                        <a:pt x="67525" y="6668"/>
                        <a:pt x="58000" y="8573"/>
                        <a:pt x="50380" y="13335"/>
                      </a:cubicBezTo>
                      <a:cubicBezTo>
                        <a:pt x="33235" y="23813"/>
                        <a:pt x="12280" y="42863"/>
                        <a:pt x="2755" y="6286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35" name="Google Shape;2135;p32"/>
              <p:cNvGrpSpPr/>
              <p:nvPr/>
            </p:nvGrpSpPr>
            <p:grpSpPr>
              <a:xfrm>
                <a:off x="5757738" y="2764643"/>
                <a:ext cx="100136" cy="112858"/>
                <a:chOff x="5757738" y="2764643"/>
                <a:chExt cx="100136" cy="112858"/>
              </a:xfrm>
            </p:grpSpPr>
            <p:sp>
              <p:nvSpPr>
                <p:cNvPr id="2136" name="Google Shape;2136;p32"/>
                <p:cNvSpPr/>
                <p:nvPr/>
              </p:nvSpPr>
              <p:spPr>
                <a:xfrm>
                  <a:off x="5757738" y="2764643"/>
                  <a:ext cx="100136" cy="112858"/>
                </a:xfrm>
                <a:custGeom>
                  <a:avLst/>
                  <a:gdLst/>
                  <a:ahLst/>
                  <a:cxnLst/>
                  <a:rect l="l" t="t" r="r" b="b"/>
                  <a:pathLst>
                    <a:path w="100136" h="112858" extrusionOk="0">
                      <a:moveTo>
                        <a:pt x="2981" y="35706"/>
                      </a:moveTo>
                      <a:cubicBezTo>
                        <a:pt x="1076" y="29039"/>
                        <a:pt x="-5591" y="-4299"/>
                        <a:pt x="10601" y="464"/>
                      </a:cubicBezTo>
                      <a:lnTo>
                        <a:pt x="12506" y="464"/>
                      </a:lnTo>
                      <a:cubicBezTo>
                        <a:pt x="37271" y="8084"/>
                        <a:pt x="51559" y="30944"/>
                        <a:pt x="61084" y="53804"/>
                      </a:cubicBezTo>
                      <a:cubicBezTo>
                        <a:pt x="65846" y="66186"/>
                        <a:pt x="69656" y="77616"/>
                        <a:pt x="76324" y="88094"/>
                      </a:cubicBezTo>
                      <a:cubicBezTo>
                        <a:pt x="82991" y="98571"/>
                        <a:pt x="92516" y="104286"/>
                        <a:pt x="100136" y="112859"/>
                      </a:cubicBezTo>
                      <a:cubicBezTo>
                        <a:pt x="71561" y="110001"/>
                        <a:pt x="45844" y="94761"/>
                        <a:pt x="26794" y="74759"/>
                      </a:cubicBezTo>
                      <a:cubicBezTo>
                        <a:pt x="13459" y="63329"/>
                        <a:pt x="6791" y="51899"/>
                        <a:pt x="2981" y="35706"/>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7" name="Google Shape;2137;p32"/>
                <p:cNvSpPr/>
                <p:nvPr/>
              </p:nvSpPr>
              <p:spPr>
                <a:xfrm>
                  <a:off x="5757738" y="2764643"/>
                  <a:ext cx="100136" cy="111906"/>
                </a:xfrm>
                <a:custGeom>
                  <a:avLst/>
                  <a:gdLst/>
                  <a:ahLst/>
                  <a:cxnLst/>
                  <a:rect l="l" t="t" r="r" b="b"/>
                  <a:pathLst>
                    <a:path w="100136" h="111906" extrusionOk="0">
                      <a:moveTo>
                        <a:pt x="2981" y="35706"/>
                      </a:moveTo>
                      <a:cubicBezTo>
                        <a:pt x="1076" y="29039"/>
                        <a:pt x="-5591" y="-4299"/>
                        <a:pt x="10601" y="464"/>
                      </a:cubicBezTo>
                      <a:lnTo>
                        <a:pt x="12506" y="464"/>
                      </a:lnTo>
                      <a:cubicBezTo>
                        <a:pt x="12506" y="464"/>
                        <a:pt x="13459" y="464"/>
                        <a:pt x="13459" y="464"/>
                      </a:cubicBezTo>
                      <a:cubicBezTo>
                        <a:pt x="13459" y="464"/>
                        <a:pt x="13459" y="1416"/>
                        <a:pt x="13459" y="1416"/>
                      </a:cubicBezTo>
                      <a:cubicBezTo>
                        <a:pt x="19174" y="11894"/>
                        <a:pt x="25841" y="21419"/>
                        <a:pt x="32509" y="30944"/>
                      </a:cubicBezTo>
                      <a:cubicBezTo>
                        <a:pt x="46796" y="64281"/>
                        <a:pt x="63941" y="99524"/>
                        <a:pt x="99184" y="110954"/>
                      </a:cubicBezTo>
                      <a:cubicBezTo>
                        <a:pt x="99184" y="110954"/>
                        <a:pt x="99184" y="110954"/>
                        <a:pt x="100136" y="111906"/>
                      </a:cubicBezTo>
                      <a:cubicBezTo>
                        <a:pt x="71561" y="109049"/>
                        <a:pt x="45844" y="93809"/>
                        <a:pt x="26794" y="73806"/>
                      </a:cubicBezTo>
                      <a:cubicBezTo>
                        <a:pt x="13459" y="63329"/>
                        <a:pt x="6791" y="51899"/>
                        <a:pt x="2981" y="35706"/>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2138" name="Google Shape;2138;p32"/>
            <p:cNvGrpSpPr/>
            <p:nvPr/>
          </p:nvGrpSpPr>
          <p:grpSpPr>
            <a:xfrm flipH="1">
              <a:off x="2697277" y="537918"/>
              <a:ext cx="255031" cy="2229112"/>
              <a:chOff x="2960369" y="1253489"/>
              <a:chExt cx="255031" cy="2229112"/>
            </a:xfrm>
          </p:grpSpPr>
          <p:grpSp>
            <p:nvGrpSpPr>
              <p:cNvPr id="2139" name="Google Shape;2139;p32"/>
              <p:cNvGrpSpPr/>
              <p:nvPr/>
            </p:nvGrpSpPr>
            <p:grpSpPr>
              <a:xfrm>
                <a:off x="3010486" y="1253489"/>
                <a:ext cx="186103" cy="2229112"/>
                <a:chOff x="3010486" y="1253489"/>
                <a:chExt cx="186103" cy="2229112"/>
              </a:xfrm>
            </p:grpSpPr>
            <p:sp>
              <p:nvSpPr>
                <p:cNvPr id="2140" name="Google Shape;2140;p32"/>
                <p:cNvSpPr/>
                <p:nvPr/>
              </p:nvSpPr>
              <p:spPr>
                <a:xfrm>
                  <a:off x="3010486" y="1253489"/>
                  <a:ext cx="186103" cy="2229112"/>
                </a:xfrm>
                <a:custGeom>
                  <a:avLst/>
                  <a:gdLst/>
                  <a:ahLst/>
                  <a:cxnLst/>
                  <a:rect l="l" t="t" r="r" b="b"/>
                  <a:pathLst>
                    <a:path w="186103" h="2229112" extrusionOk="0">
                      <a:moveTo>
                        <a:pt x="186103" y="30480"/>
                      </a:moveTo>
                      <a:cubicBezTo>
                        <a:pt x="167053" y="20003"/>
                        <a:pt x="148956" y="10478"/>
                        <a:pt x="129906" y="0"/>
                      </a:cubicBezTo>
                      <a:cubicBezTo>
                        <a:pt x="59421" y="83820"/>
                        <a:pt x="13701" y="188595"/>
                        <a:pt x="4176" y="299085"/>
                      </a:cubicBezTo>
                      <a:cubicBezTo>
                        <a:pt x="-10112" y="461010"/>
                        <a:pt x="13701" y="620078"/>
                        <a:pt x="53706" y="776288"/>
                      </a:cubicBezTo>
                      <a:cubicBezTo>
                        <a:pt x="80376" y="882015"/>
                        <a:pt x="116571" y="983932"/>
                        <a:pt x="128001" y="1093470"/>
                      </a:cubicBezTo>
                      <a:cubicBezTo>
                        <a:pt x="139431" y="1207770"/>
                        <a:pt x="129906" y="1324928"/>
                        <a:pt x="97521" y="1435418"/>
                      </a:cubicBezTo>
                      <a:cubicBezTo>
                        <a:pt x="80376" y="1495425"/>
                        <a:pt x="56563" y="1553528"/>
                        <a:pt x="44181" y="1614488"/>
                      </a:cubicBezTo>
                      <a:cubicBezTo>
                        <a:pt x="27988" y="1694498"/>
                        <a:pt x="30846" y="1778318"/>
                        <a:pt x="52753" y="1856423"/>
                      </a:cubicBezTo>
                      <a:cubicBezTo>
                        <a:pt x="80376" y="1954530"/>
                        <a:pt x="162291" y="2064068"/>
                        <a:pt x="117523" y="2167890"/>
                      </a:cubicBezTo>
                      <a:cubicBezTo>
                        <a:pt x="112761" y="2179320"/>
                        <a:pt x="106093" y="2190750"/>
                        <a:pt x="95616" y="2197418"/>
                      </a:cubicBezTo>
                      <a:cubicBezTo>
                        <a:pt x="80376" y="2205990"/>
                        <a:pt x="59421" y="2200275"/>
                        <a:pt x="48943" y="2186940"/>
                      </a:cubicBezTo>
                      <a:cubicBezTo>
                        <a:pt x="38466" y="2172653"/>
                        <a:pt x="37513" y="2152650"/>
                        <a:pt x="46086" y="2137410"/>
                      </a:cubicBezTo>
                      <a:cubicBezTo>
                        <a:pt x="27988" y="2147888"/>
                        <a:pt x="20368" y="2172653"/>
                        <a:pt x="27036" y="2192655"/>
                      </a:cubicBezTo>
                      <a:cubicBezTo>
                        <a:pt x="33703" y="2212658"/>
                        <a:pt x="53706" y="2226945"/>
                        <a:pt x="74661" y="2228850"/>
                      </a:cubicBezTo>
                      <a:cubicBezTo>
                        <a:pt x="95616" y="2230755"/>
                        <a:pt x="116571" y="2222183"/>
                        <a:pt x="131811" y="2206943"/>
                      </a:cubicBezTo>
                      <a:cubicBezTo>
                        <a:pt x="139431" y="2198370"/>
                        <a:pt x="146098" y="2188845"/>
                        <a:pt x="151813" y="2179320"/>
                      </a:cubicBezTo>
                      <a:cubicBezTo>
                        <a:pt x="168006" y="2152650"/>
                        <a:pt x="168958" y="2138363"/>
                        <a:pt x="168958" y="2108835"/>
                      </a:cubicBezTo>
                      <a:cubicBezTo>
                        <a:pt x="168958" y="2077403"/>
                        <a:pt x="164196" y="2046923"/>
                        <a:pt x="152766" y="2017395"/>
                      </a:cubicBezTo>
                      <a:cubicBezTo>
                        <a:pt x="140383" y="1983105"/>
                        <a:pt x="121333" y="1951673"/>
                        <a:pt x="107046" y="1918335"/>
                      </a:cubicBezTo>
                      <a:cubicBezTo>
                        <a:pt x="49896" y="1788795"/>
                        <a:pt x="68946" y="1641158"/>
                        <a:pt x="107046" y="1508760"/>
                      </a:cubicBezTo>
                      <a:cubicBezTo>
                        <a:pt x="134668" y="1412558"/>
                        <a:pt x="172768" y="1317308"/>
                        <a:pt x="179436" y="1216343"/>
                      </a:cubicBezTo>
                      <a:cubicBezTo>
                        <a:pt x="190866" y="1043940"/>
                        <a:pt x="151813" y="872490"/>
                        <a:pt x="92758" y="712470"/>
                      </a:cubicBezTo>
                      <a:cubicBezTo>
                        <a:pt x="12748" y="498158"/>
                        <a:pt x="40371" y="211455"/>
                        <a:pt x="186103" y="30480"/>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1" name="Google Shape;2141;p32"/>
                <p:cNvSpPr/>
                <p:nvPr/>
              </p:nvSpPr>
              <p:spPr>
                <a:xfrm>
                  <a:off x="3026239" y="1265872"/>
                  <a:ext cx="170350" cy="2214825"/>
                </a:xfrm>
                <a:custGeom>
                  <a:avLst/>
                  <a:gdLst/>
                  <a:ahLst/>
                  <a:cxnLst/>
                  <a:rect l="l" t="t" r="r" b="b"/>
                  <a:pathLst>
                    <a:path w="170350" h="2214825" extrusionOk="0">
                      <a:moveTo>
                        <a:pt x="170351" y="18097"/>
                      </a:moveTo>
                      <a:cubicBezTo>
                        <a:pt x="158921" y="12382"/>
                        <a:pt x="148443" y="6667"/>
                        <a:pt x="137013" y="0"/>
                      </a:cubicBezTo>
                      <a:cubicBezTo>
                        <a:pt x="105581" y="41910"/>
                        <a:pt x="73196" y="80010"/>
                        <a:pt x="53193" y="130492"/>
                      </a:cubicBezTo>
                      <a:cubicBezTo>
                        <a:pt x="44621" y="151447"/>
                        <a:pt x="36048" y="173355"/>
                        <a:pt x="27476" y="194310"/>
                      </a:cubicBezTo>
                      <a:cubicBezTo>
                        <a:pt x="4616" y="250507"/>
                        <a:pt x="8426" y="320992"/>
                        <a:pt x="2711" y="381000"/>
                      </a:cubicBezTo>
                      <a:cubicBezTo>
                        <a:pt x="-13482" y="537210"/>
                        <a:pt x="46526" y="696278"/>
                        <a:pt x="85578" y="844868"/>
                      </a:cubicBezTo>
                      <a:cubicBezTo>
                        <a:pt x="105581" y="920115"/>
                        <a:pt x="126536" y="996315"/>
                        <a:pt x="136061" y="1073468"/>
                      </a:cubicBezTo>
                      <a:cubicBezTo>
                        <a:pt x="139871" y="1109662"/>
                        <a:pt x="149396" y="1186815"/>
                        <a:pt x="114153" y="1215390"/>
                      </a:cubicBezTo>
                      <a:cubicBezTo>
                        <a:pt x="112248" y="1252537"/>
                        <a:pt x="108438" y="1289685"/>
                        <a:pt x="101771" y="1326833"/>
                      </a:cubicBezTo>
                      <a:cubicBezTo>
                        <a:pt x="123678" y="1366837"/>
                        <a:pt x="68433" y="1505903"/>
                        <a:pt x="61766" y="1528762"/>
                      </a:cubicBezTo>
                      <a:cubicBezTo>
                        <a:pt x="33191" y="1626870"/>
                        <a:pt x="20808" y="1735455"/>
                        <a:pt x="49383" y="1835468"/>
                      </a:cubicBezTo>
                      <a:cubicBezTo>
                        <a:pt x="62718" y="1884998"/>
                        <a:pt x="88436" y="1929765"/>
                        <a:pt x="107486" y="1977390"/>
                      </a:cubicBezTo>
                      <a:cubicBezTo>
                        <a:pt x="142728" y="2027873"/>
                        <a:pt x="144633" y="2114550"/>
                        <a:pt x="120821" y="2161222"/>
                      </a:cubicBezTo>
                      <a:cubicBezTo>
                        <a:pt x="89388" y="2225040"/>
                        <a:pt x="6521" y="2205038"/>
                        <a:pt x="10331" y="2144078"/>
                      </a:cubicBezTo>
                      <a:cubicBezTo>
                        <a:pt x="5568" y="2154555"/>
                        <a:pt x="4616" y="2167890"/>
                        <a:pt x="8426" y="2178368"/>
                      </a:cubicBezTo>
                      <a:cubicBezTo>
                        <a:pt x="15093" y="2198370"/>
                        <a:pt x="35096" y="2212658"/>
                        <a:pt x="56051" y="2214563"/>
                      </a:cubicBezTo>
                      <a:cubicBezTo>
                        <a:pt x="77006" y="2216468"/>
                        <a:pt x="97961" y="2207895"/>
                        <a:pt x="113201" y="2192655"/>
                      </a:cubicBezTo>
                      <a:cubicBezTo>
                        <a:pt x="120821" y="2184083"/>
                        <a:pt x="127488" y="2174558"/>
                        <a:pt x="133203" y="2165033"/>
                      </a:cubicBezTo>
                      <a:cubicBezTo>
                        <a:pt x="149396" y="2138363"/>
                        <a:pt x="150348" y="2124075"/>
                        <a:pt x="150348" y="2094547"/>
                      </a:cubicBezTo>
                      <a:cubicBezTo>
                        <a:pt x="150348" y="2063115"/>
                        <a:pt x="145586" y="2032635"/>
                        <a:pt x="134156" y="2003108"/>
                      </a:cubicBezTo>
                      <a:cubicBezTo>
                        <a:pt x="121773" y="1968818"/>
                        <a:pt x="102723" y="1937385"/>
                        <a:pt x="88436" y="1904048"/>
                      </a:cubicBezTo>
                      <a:cubicBezTo>
                        <a:pt x="31286" y="1774508"/>
                        <a:pt x="50336" y="1626870"/>
                        <a:pt x="88436" y="1494473"/>
                      </a:cubicBezTo>
                      <a:cubicBezTo>
                        <a:pt x="116058" y="1398270"/>
                        <a:pt x="154158" y="1303020"/>
                        <a:pt x="160826" y="1202055"/>
                      </a:cubicBezTo>
                      <a:cubicBezTo>
                        <a:pt x="172256" y="1029653"/>
                        <a:pt x="133203" y="858203"/>
                        <a:pt x="74148" y="698182"/>
                      </a:cubicBezTo>
                      <a:cubicBezTo>
                        <a:pt x="-3004" y="485775"/>
                        <a:pt x="24618" y="199072"/>
                        <a:pt x="170351" y="1809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42" name="Google Shape;2142;p32"/>
              <p:cNvGrpSpPr/>
              <p:nvPr/>
            </p:nvGrpSpPr>
            <p:grpSpPr>
              <a:xfrm>
                <a:off x="2960369" y="1423035"/>
                <a:ext cx="255031" cy="1787842"/>
                <a:chOff x="2960369" y="1423035"/>
                <a:chExt cx="255031" cy="1787842"/>
              </a:xfrm>
            </p:grpSpPr>
            <p:sp>
              <p:nvSpPr>
                <p:cNvPr id="2143" name="Google Shape;2143;p32"/>
                <p:cNvSpPr/>
                <p:nvPr/>
              </p:nvSpPr>
              <p:spPr>
                <a:xfrm>
                  <a:off x="3146244" y="2201941"/>
                  <a:ext cx="69156" cy="125015"/>
                </a:xfrm>
                <a:custGeom>
                  <a:avLst/>
                  <a:gdLst/>
                  <a:ahLst/>
                  <a:cxnLst/>
                  <a:rect l="l" t="t" r="r" b="b"/>
                  <a:pathLst>
                    <a:path w="69156" h="125015" extrusionOk="0">
                      <a:moveTo>
                        <a:pt x="68443" y="86916"/>
                      </a:moveTo>
                      <a:cubicBezTo>
                        <a:pt x="69395" y="77391"/>
                        <a:pt x="69395" y="67866"/>
                        <a:pt x="68443" y="59293"/>
                      </a:cubicBezTo>
                      <a:cubicBezTo>
                        <a:pt x="66538" y="43101"/>
                        <a:pt x="55108" y="31671"/>
                        <a:pt x="43678" y="22146"/>
                      </a:cubicBezTo>
                      <a:cubicBezTo>
                        <a:pt x="33200" y="13573"/>
                        <a:pt x="21770" y="3096"/>
                        <a:pt x="7483" y="238"/>
                      </a:cubicBezTo>
                      <a:cubicBezTo>
                        <a:pt x="5578" y="238"/>
                        <a:pt x="2720" y="-714"/>
                        <a:pt x="815" y="1191"/>
                      </a:cubicBezTo>
                      <a:cubicBezTo>
                        <a:pt x="-1090" y="3096"/>
                        <a:pt x="815" y="5953"/>
                        <a:pt x="1768" y="7858"/>
                      </a:cubicBezTo>
                      <a:cubicBezTo>
                        <a:pt x="10340" y="21193"/>
                        <a:pt x="13198" y="34528"/>
                        <a:pt x="17008" y="48816"/>
                      </a:cubicBezTo>
                      <a:cubicBezTo>
                        <a:pt x="18913" y="55483"/>
                        <a:pt x="21770" y="62151"/>
                        <a:pt x="25580" y="67866"/>
                      </a:cubicBezTo>
                      <a:cubicBezTo>
                        <a:pt x="35105" y="83106"/>
                        <a:pt x="52250" y="98346"/>
                        <a:pt x="53203" y="117396"/>
                      </a:cubicBezTo>
                      <a:cubicBezTo>
                        <a:pt x="53203" y="120253"/>
                        <a:pt x="53203" y="123111"/>
                        <a:pt x="55108" y="125016"/>
                      </a:cubicBezTo>
                      <a:cubicBezTo>
                        <a:pt x="58918" y="120253"/>
                        <a:pt x="61775" y="113586"/>
                        <a:pt x="63680" y="107871"/>
                      </a:cubicBezTo>
                      <a:cubicBezTo>
                        <a:pt x="65585" y="102156"/>
                        <a:pt x="67490" y="94536"/>
                        <a:pt x="68443" y="86916"/>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4" name="Google Shape;2144;p32"/>
                <p:cNvSpPr/>
                <p:nvPr/>
              </p:nvSpPr>
              <p:spPr>
                <a:xfrm>
                  <a:off x="2974262" y="1423035"/>
                  <a:ext cx="82562" cy="115252"/>
                </a:xfrm>
                <a:custGeom>
                  <a:avLst/>
                  <a:gdLst/>
                  <a:ahLst/>
                  <a:cxnLst/>
                  <a:rect l="l" t="t" r="r" b="b"/>
                  <a:pathLst>
                    <a:path w="82562" h="115252" extrusionOk="0">
                      <a:moveTo>
                        <a:pt x="395" y="74295"/>
                      </a:moveTo>
                      <a:cubicBezTo>
                        <a:pt x="1347" y="64770"/>
                        <a:pt x="2300" y="56197"/>
                        <a:pt x="5157" y="47625"/>
                      </a:cubicBezTo>
                      <a:cubicBezTo>
                        <a:pt x="9920" y="32385"/>
                        <a:pt x="23255" y="22860"/>
                        <a:pt x="36590" y="15240"/>
                      </a:cubicBezTo>
                      <a:cubicBezTo>
                        <a:pt x="48020" y="8572"/>
                        <a:pt x="61355" y="0"/>
                        <a:pt x="75642" y="0"/>
                      </a:cubicBezTo>
                      <a:cubicBezTo>
                        <a:pt x="77547" y="0"/>
                        <a:pt x="80405" y="0"/>
                        <a:pt x="82310" y="1905"/>
                      </a:cubicBezTo>
                      <a:cubicBezTo>
                        <a:pt x="83262" y="3810"/>
                        <a:pt x="81357" y="6667"/>
                        <a:pt x="79452" y="8572"/>
                      </a:cubicBezTo>
                      <a:cubicBezTo>
                        <a:pt x="68975" y="20002"/>
                        <a:pt x="64212" y="32385"/>
                        <a:pt x="57545" y="46672"/>
                      </a:cubicBezTo>
                      <a:cubicBezTo>
                        <a:pt x="54687" y="53340"/>
                        <a:pt x="49925" y="58102"/>
                        <a:pt x="46115" y="63817"/>
                      </a:cubicBezTo>
                      <a:cubicBezTo>
                        <a:pt x="33732" y="77152"/>
                        <a:pt x="13730" y="89535"/>
                        <a:pt x="9920" y="108585"/>
                      </a:cubicBezTo>
                      <a:cubicBezTo>
                        <a:pt x="8967" y="111442"/>
                        <a:pt x="8967" y="114300"/>
                        <a:pt x="7062" y="115252"/>
                      </a:cubicBezTo>
                      <a:cubicBezTo>
                        <a:pt x="4205" y="109538"/>
                        <a:pt x="2300" y="102870"/>
                        <a:pt x="1347" y="97155"/>
                      </a:cubicBezTo>
                      <a:cubicBezTo>
                        <a:pt x="395" y="90488"/>
                        <a:pt x="-558" y="81915"/>
                        <a:pt x="395" y="74295"/>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145" name="Google Shape;2145;p32"/>
                <p:cNvGrpSpPr/>
                <p:nvPr/>
              </p:nvGrpSpPr>
              <p:grpSpPr>
                <a:xfrm>
                  <a:off x="2960369" y="2706722"/>
                  <a:ext cx="147637" cy="109820"/>
                  <a:chOff x="2960369" y="2706722"/>
                  <a:chExt cx="147637" cy="109820"/>
                </a:xfrm>
              </p:grpSpPr>
              <p:sp>
                <p:nvSpPr>
                  <p:cNvPr id="2146" name="Google Shape;2146;p32"/>
                  <p:cNvSpPr/>
                  <p:nvPr/>
                </p:nvSpPr>
                <p:spPr>
                  <a:xfrm>
                    <a:off x="2960369" y="2706722"/>
                    <a:ext cx="146685" cy="109819"/>
                  </a:xfrm>
                  <a:custGeom>
                    <a:avLst/>
                    <a:gdLst/>
                    <a:ahLst/>
                    <a:cxnLst/>
                    <a:rect l="l" t="t" r="r" b="b"/>
                    <a:pathLst>
                      <a:path w="146685" h="109819" extrusionOk="0">
                        <a:moveTo>
                          <a:pt x="5715" y="105057"/>
                        </a:moveTo>
                        <a:lnTo>
                          <a:pt x="0" y="109820"/>
                        </a:lnTo>
                        <a:cubicBezTo>
                          <a:pt x="25718" y="63147"/>
                          <a:pt x="73343" y="-23530"/>
                          <a:pt x="146685" y="5997"/>
                        </a:cubicBezTo>
                        <a:cubicBezTo>
                          <a:pt x="124778" y="23142"/>
                          <a:pt x="99060" y="34572"/>
                          <a:pt x="76200" y="48860"/>
                        </a:cubicBezTo>
                        <a:cubicBezTo>
                          <a:pt x="50483" y="65052"/>
                          <a:pt x="30480" y="87912"/>
                          <a:pt x="5715" y="105057"/>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7" name="Google Shape;2147;p32"/>
                  <p:cNvSpPr/>
                  <p:nvPr/>
                </p:nvSpPr>
                <p:spPr>
                  <a:xfrm>
                    <a:off x="2960369" y="2712720"/>
                    <a:ext cx="147637" cy="103822"/>
                  </a:xfrm>
                  <a:custGeom>
                    <a:avLst/>
                    <a:gdLst/>
                    <a:ahLst/>
                    <a:cxnLst/>
                    <a:rect l="l" t="t" r="r" b="b"/>
                    <a:pathLst>
                      <a:path w="147637" h="103822" extrusionOk="0">
                        <a:moveTo>
                          <a:pt x="0" y="103822"/>
                        </a:moveTo>
                        <a:cubicBezTo>
                          <a:pt x="22860" y="85725"/>
                          <a:pt x="45720" y="60960"/>
                          <a:pt x="70485" y="43815"/>
                        </a:cubicBezTo>
                        <a:cubicBezTo>
                          <a:pt x="92393" y="29527"/>
                          <a:pt x="130493" y="12383"/>
                          <a:pt x="147638" y="0"/>
                        </a:cubicBezTo>
                        <a:cubicBezTo>
                          <a:pt x="142875" y="31433"/>
                          <a:pt x="122873" y="57150"/>
                          <a:pt x="95250" y="70485"/>
                        </a:cubicBezTo>
                        <a:cubicBezTo>
                          <a:pt x="67628" y="82867"/>
                          <a:pt x="19050" y="92392"/>
                          <a:pt x="0" y="10382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48" name="Google Shape;2148;p32"/>
                <p:cNvGrpSpPr/>
                <p:nvPr/>
              </p:nvGrpSpPr>
              <p:grpSpPr>
                <a:xfrm>
                  <a:off x="2979528" y="1912620"/>
                  <a:ext cx="78744" cy="177164"/>
                  <a:chOff x="2979528" y="1912620"/>
                  <a:chExt cx="78744" cy="177164"/>
                </a:xfrm>
              </p:grpSpPr>
              <p:sp>
                <p:nvSpPr>
                  <p:cNvPr id="2149" name="Google Shape;2149;p32"/>
                  <p:cNvSpPr/>
                  <p:nvPr/>
                </p:nvSpPr>
                <p:spPr>
                  <a:xfrm>
                    <a:off x="2979528" y="1912620"/>
                    <a:ext cx="66566" cy="176212"/>
                  </a:xfrm>
                  <a:custGeom>
                    <a:avLst/>
                    <a:gdLst/>
                    <a:ahLst/>
                    <a:cxnLst/>
                    <a:rect l="l" t="t" r="r" b="b"/>
                    <a:pathLst>
                      <a:path w="66566" h="176212" extrusionOk="0">
                        <a:moveTo>
                          <a:pt x="62757" y="0"/>
                        </a:moveTo>
                        <a:cubicBezTo>
                          <a:pt x="63709" y="952"/>
                          <a:pt x="66567" y="9525"/>
                          <a:pt x="66567" y="13335"/>
                        </a:cubicBezTo>
                        <a:cubicBezTo>
                          <a:pt x="65614" y="28575"/>
                          <a:pt x="59899" y="39052"/>
                          <a:pt x="54184" y="52388"/>
                        </a:cubicBezTo>
                        <a:cubicBezTo>
                          <a:pt x="48469" y="67627"/>
                          <a:pt x="45612" y="82867"/>
                          <a:pt x="37992" y="97155"/>
                        </a:cubicBezTo>
                        <a:cubicBezTo>
                          <a:pt x="31324" y="110490"/>
                          <a:pt x="24657" y="121920"/>
                          <a:pt x="21799" y="136207"/>
                        </a:cubicBezTo>
                        <a:cubicBezTo>
                          <a:pt x="18942" y="148590"/>
                          <a:pt x="19894" y="163830"/>
                          <a:pt x="17037" y="176213"/>
                        </a:cubicBezTo>
                        <a:cubicBezTo>
                          <a:pt x="5607" y="163830"/>
                          <a:pt x="1797" y="142875"/>
                          <a:pt x="844" y="130492"/>
                        </a:cubicBezTo>
                        <a:cubicBezTo>
                          <a:pt x="-1061" y="106680"/>
                          <a:pt x="-108" y="79057"/>
                          <a:pt x="7512" y="56197"/>
                        </a:cubicBezTo>
                        <a:cubicBezTo>
                          <a:pt x="17037" y="28575"/>
                          <a:pt x="37039" y="10477"/>
                          <a:pt x="62757"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0" name="Google Shape;2150;p32"/>
                  <p:cNvSpPr/>
                  <p:nvPr/>
                </p:nvSpPr>
                <p:spPr>
                  <a:xfrm>
                    <a:off x="2995514" y="1912620"/>
                    <a:ext cx="62758" cy="177164"/>
                  </a:xfrm>
                  <a:custGeom>
                    <a:avLst/>
                    <a:gdLst/>
                    <a:ahLst/>
                    <a:cxnLst/>
                    <a:rect l="l" t="t" r="r" b="b"/>
                    <a:pathLst>
                      <a:path w="62758" h="177164" extrusionOk="0">
                        <a:moveTo>
                          <a:pt x="46770" y="0"/>
                        </a:moveTo>
                        <a:cubicBezTo>
                          <a:pt x="66773" y="25717"/>
                          <a:pt x="68678" y="69532"/>
                          <a:pt x="48675" y="95250"/>
                        </a:cubicBezTo>
                        <a:cubicBezTo>
                          <a:pt x="28673" y="121920"/>
                          <a:pt x="2003" y="140017"/>
                          <a:pt x="1050" y="177165"/>
                        </a:cubicBezTo>
                        <a:cubicBezTo>
                          <a:pt x="-3712" y="150495"/>
                          <a:pt x="8670" y="116205"/>
                          <a:pt x="19148" y="86677"/>
                        </a:cubicBezTo>
                        <a:cubicBezTo>
                          <a:pt x="28673" y="61913"/>
                          <a:pt x="48675" y="28575"/>
                          <a:pt x="46770"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51" name="Google Shape;2151;p32"/>
                <p:cNvGrpSpPr/>
                <p:nvPr/>
              </p:nvGrpSpPr>
              <p:grpSpPr>
                <a:xfrm>
                  <a:off x="3022559" y="3051672"/>
                  <a:ext cx="51871" cy="159205"/>
                  <a:chOff x="3022559" y="3051672"/>
                  <a:chExt cx="51871" cy="159205"/>
                </a:xfrm>
              </p:grpSpPr>
              <p:sp>
                <p:nvSpPr>
                  <p:cNvPr id="2152" name="Google Shape;2152;p32"/>
                  <p:cNvSpPr/>
                  <p:nvPr/>
                </p:nvSpPr>
                <p:spPr>
                  <a:xfrm>
                    <a:off x="3022559" y="3051672"/>
                    <a:ext cx="51871" cy="159205"/>
                  </a:xfrm>
                  <a:custGeom>
                    <a:avLst/>
                    <a:gdLst/>
                    <a:ahLst/>
                    <a:cxnLst/>
                    <a:rect l="l" t="t" r="r" b="b"/>
                    <a:pathLst>
                      <a:path w="51871" h="159205" extrusionOk="0">
                        <a:moveTo>
                          <a:pt x="9248" y="28712"/>
                        </a:moveTo>
                        <a:cubicBezTo>
                          <a:pt x="13058" y="22045"/>
                          <a:pt x="29250" y="-11293"/>
                          <a:pt x="39728" y="3948"/>
                        </a:cubicBezTo>
                        <a:lnTo>
                          <a:pt x="40680" y="4900"/>
                        </a:lnTo>
                        <a:cubicBezTo>
                          <a:pt x="56873" y="28712"/>
                          <a:pt x="53063" y="58240"/>
                          <a:pt x="44490" y="83005"/>
                        </a:cubicBezTo>
                        <a:cubicBezTo>
                          <a:pt x="40680" y="96340"/>
                          <a:pt x="35918" y="108723"/>
                          <a:pt x="34013" y="122057"/>
                        </a:cubicBezTo>
                        <a:cubicBezTo>
                          <a:pt x="32108" y="135393"/>
                          <a:pt x="35918" y="146823"/>
                          <a:pt x="36870" y="159205"/>
                        </a:cubicBezTo>
                        <a:cubicBezTo>
                          <a:pt x="14963" y="137298"/>
                          <a:pt x="3533" y="106818"/>
                          <a:pt x="675" y="77290"/>
                        </a:cubicBezTo>
                        <a:cubicBezTo>
                          <a:pt x="-1230" y="59193"/>
                          <a:pt x="675" y="44905"/>
                          <a:pt x="9248" y="2871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3" name="Google Shape;2153;p32"/>
                  <p:cNvSpPr/>
                  <p:nvPr/>
                </p:nvSpPr>
                <p:spPr>
                  <a:xfrm>
                    <a:off x="3022559" y="3051672"/>
                    <a:ext cx="41632" cy="159205"/>
                  </a:xfrm>
                  <a:custGeom>
                    <a:avLst/>
                    <a:gdLst/>
                    <a:ahLst/>
                    <a:cxnLst/>
                    <a:rect l="l" t="t" r="r" b="b"/>
                    <a:pathLst>
                      <a:path w="41632" h="159205" extrusionOk="0">
                        <a:moveTo>
                          <a:pt x="9248" y="28712"/>
                        </a:moveTo>
                        <a:cubicBezTo>
                          <a:pt x="13058" y="22045"/>
                          <a:pt x="29250" y="-11293"/>
                          <a:pt x="39728" y="3948"/>
                        </a:cubicBezTo>
                        <a:lnTo>
                          <a:pt x="40680" y="4900"/>
                        </a:lnTo>
                        <a:cubicBezTo>
                          <a:pt x="40680" y="4900"/>
                          <a:pt x="40680" y="5852"/>
                          <a:pt x="41633" y="5852"/>
                        </a:cubicBezTo>
                        <a:cubicBezTo>
                          <a:pt x="41633" y="5852"/>
                          <a:pt x="40680" y="6805"/>
                          <a:pt x="40680" y="6805"/>
                        </a:cubicBezTo>
                        <a:cubicBezTo>
                          <a:pt x="38775" y="19187"/>
                          <a:pt x="36870" y="32523"/>
                          <a:pt x="35918" y="44905"/>
                        </a:cubicBezTo>
                        <a:cubicBezTo>
                          <a:pt x="24488" y="83005"/>
                          <a:pt x="15915" y="123962"/>
                          <a:pt x="36870" y="158252"/>
                        </a:cubicBezTo>
                        <a:cubicBezTo>
                          <a:pt x="36870" y="158252"/>
                          <a:pt x="36870" y="159205"/>
                          <a:pt x="36870" y="159205"/>
                        </a:cubicBezTo>
                        <a:cubicBezTo>
                          <a:pt x="14963" y="137298"/>
                          <a:pt x="3533" y="106818"/>
                          <a:pt x="675" y="77290"/>
                        </a:cubicBezTo>
                        <a:cubicBezTo>
                          <a:pt x="-1230" y="59193"/>
                          <a:pt x="675" y="44905"/>
                          <a:pt x="9248" y="287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sp>
          <p:nvSpPr>
            <p:cNvPr id="2154" name="Google Shape;2154;p32"/>
            <p:cNvSpPr/>
            <p:nvPr/>
          </p:nvSpPr>
          <p:spPr>
            <a:xfrm rot="-8617848">
              <a:off x="482877" y="567975"/>
              <a:ext cx="888873" cy="1271724"/>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155" name="Google Shape;2155;p32"/>
            <p:cNvGrpSpPr/>
            <p:nvPr/>
          </p:nvGrpSpPr>
          <p:grpSpPr>
            <a:xfrm>
              <a:off x="-318079" y="-625836"/>
              <a:ext cx="6258064" cy="2565073"/>
              <a:chOff x="-163907" y="282733"/>
              <a:chExt cx="6258064" cy="2565073"/>
            </a:xfrm>
          </p:grpSpPr>
          <p:sp>
            <p:nvSpPr>
              <p:cNvPr id="2156" name="Google Shape;2156;p32"/>
              <p:cNvSpPr/>
              <p:nvPr/>
            </p:nvSpPr>
            <p:spPr>
              <a:xfrm rot="8410129" flipH="1">
                <a:off x="1705834" y="697250"/>
                <a:ext cx="1923282" cy="1736038"/>
              </a:xfrm>
              <a:custGeom>
                <a:avLst/>
                <a:gdLst/>
                <a:ahLst/>
                <a:cxnLst/>
                <a:rect l="l" t="t" r="r" b="b"/>
                <a:pathLst>
                  <a:path w="1342687" h="1228717" extrusionOk="0">
                    <a:moveTo>
                      <a:pt x="1320635" y="311638"/>
                    </a:moveTo>
                    <a:cubicBezTo>
                      <a:pt x="1361849" y="247345"/>
                      <a:pt x="1343715" y="159972"/>
                      <a:pt x="1279422" y="118759"/>
                    </a:cubicBezTo>
                    <a:lnTo>
                      <a:pt x="1111270" y="11604"/>
                    </a:lnTo>
                    <a:cubicBezTo>
                      <a:pt x="1094785" y="64"/>
                      <a:pt x="1071705" y="-3233"/>
                      <a:pt x="1051923" y="3361"/>
                    </a:cubicBezTo>
                    <a:cubicBezTo>
                      <a:pt x="1015655" y="14901"/>
                      <a:pt x="995872" y="54466"/>
                      <a:pt x="1007412" y="92382"/>
                    </a:cubicBezTo>
                    <a:lnTo>
                      <a:pt x="1070057" y="281964"/>
                    </a:lnTo>
                    <a:cubicBezTo>
                      <a:pt x="1079948" y="311638"/>
                      <a:pt x="1099731" y="336366"/>
                      <a:pt x="1126107" y="354500"/>
                    </a:cubicBezTo>
                    <a:cubicBezTo>
                      <a:pt x="1159078" y="375931"/>
                      <a:pt x="1195346" y="380877"/>
                      <a:pt x="1229965" y="374283"/>
                    </a:cubicBezTo>
                    <a:cubicBezTo>
                      <a:pt x="1228317" y="456710"/>
                      <a:pt x="1201940" y="558919"/>
                      <a:pt x="1106325" y="596836"/>
                    </a:cubicBezTo>
                    <a:cubicBezTo>
                      <a:pt x="967847" y="651238"/>
                      <a:pt x="961253" y="494626"/>
                      <a:pt x="859044" y="283613"/>
                    </a:cubicBezTo>
                    <a:cubicBezTo>
                      <a:pt x="756834" y="72600"/>
                      <a:pt x="377669" y="136893"/>
                      <a:pt x="298539" y="316584"/>
                    </a:cubicBezTo>
                    <a:cubicBezTo>
                      <a:pt x="212815" y="511112"/>
                      <a:pt x="323267" y="626510"/>
                      <a:pt x="364481" y="679263"/>
                    </a:cubicBezTo>
                    <a:cubicBezTo>
                      <a:pt x="405695" y="732016"/>
                      <a:pt x="573846" y="835874"/>
                      <a:pt x="611762" y="893573"/>
                    </a:cubicBezTo>
                    <a:cubicBezTo>
                      <a:pt x="649679" y="951272"/>
                      <a:pt x="577143" y="1055131"/>
                      <a:pt x="463394" y="877088"/>
                    </a:cubicBezTo>
                    <a:cubicBezTo>
                      <a:pt x="349644" y="699045"/>
                      <a:pt x="257326" y="631455"/>
                      <a:pt x="168305" y="661129"/>
                    </a:cubicBezTo>
                    <a:cubicBezTo>
                      <a:pt x="79283" y="690803"/>
                      <a:pt x="61149" y="793012"/>
                      <a:pt x="102363" y="908410"/>
                    </a:cubicBezTo>
                    <a:cubicBezTo>
                      <a:pt x="143576" y="1023808"/>
                      <a:pt x="298539" y="1101290"/>
                      <a:pt x="250732" y="1139206"/>
                    </a:cubicBezTo>
                    <a:cubicBezTo>
                      <a:pt x="224355" y="1160637"/>
                      <a:pt x="90823" y="1155692"/>
                      <a:pt x="19936" y="1139206"/>
                    </a:cubicBezTo>
                    <a:cubicBezTo>
                      <a:pt x="1802" y="1134260"/>
                      <a:pt x="-8089" y="1160637"/>
                      <a:pt x="8396" y="1168880"/>
                    </a:cubicBezTo>
                    <a:cubicBezTo>
                      <a:pt x="99066" y="1221633"/>
                      <a:pt x="298539" y="1271089"/>
                      <a:pt x="349644" y="1170528"/>
                    </a:cubicBezTo>
                    <a:cubicBezTo>
                      <a:pt x="415586" y="1043591"/>
                      <a:pt x="275460" y="1018862"/>
                      <a:pt x="217761" y="873791"/>
                    </a:cubicBezTo>
                    <a:cubicBezTo>
                      <a:pt x="160062" y="728719"/>
                      <a:pt x="273811" y="829280"/>
                      <a:pt x="316673" y="890276"/>
                    </a:cubicBezTo>
                    <a:cubicBezTo>
                      <a:pt x="359535" y="951272"/>
                      <a:pt x="438665" y="1097993"/>
                      <a:pt x="547469" y="1137558"/>
                    </a:cubicBezTo>
                    <a:cubicBezTo>
                      <a:pt x="656273" y="1177123"/>
                      <a:pt x="788156" y="1055131"/>
                      <a:pt x="796399" y="915004"/>
                    </a:cubicBezTo>
                    <a:cubicBezTo>
                      <a:pt x="804642" y="774878"/>
                      <a:pt x="674407" y="723774"/>
                      <a:pt x="596925" y="661129"/>
                    </a:cubicBezTo>
                    <a:cubicBezTo>
                      <a:pt x="519444" y="598484"/>
                      <a:pt x="413937" y="453413"/>
                      <a:pt x="547469" y="380877"/>
                    </a:cubicBezTo>
                    <a:cubicBezTo>
                      <a:pt x="681001" y="308341"/>
                      <a:pt x="760131" y="532543"/>
                      <a:pt x="794750" y="611673"/>
                    </a:cubicBezTo>
                    <a:cubicBezTo>
                      <a:pt x="829370" y="690803"/>
                      <a:pt x="910148" y="748502"/>
                      <a:pt x="1009061" y="760041"/>
                    </a:cubicBezTo>
                    <a:cubicBezTo>
                      <a:pt x="1107973" y="771581"/>
                      <a:pt x="1218426" y="723774"/>
                      <a:pt x="1289313" y="595187"/>
                    </a:cubicBezTo>
                    <a:cubicBezTo>
                      <a:pt x="1337121" y="509463"/>
                      <a:pt x="1325581" y="403957"/>
                      <a:pt x="1305798" y="329772"/>
                    </a:cubicBezTo>
                    <a:cubicBezTo>
                      <a:pt x="1310744" y="324826"/>
                      <a:pt x="1315690" y="318232"/>
                      <a:pt x="1320635" y="311638"/>
                    </a:cubicBezTo>
                    <a:close/>
                  </a:path>
                </a:pathLst>
              </a:custGeom>
              <a:solidFill>
                <a:srgbClr val="6E42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7" name="Google Shape;2157;p32"/>
              <p:cNvSpPr/>
              <p:nvPr/>
            </p:nvSpPr>
            <p:spPr>
              <a:xfrm>
                <a:off x="1379250" y="1615283"/>
                <a:ext cx="148437" cy="134439"/>
              </a:xfrm>
              <a:custGeom>
                <a:avLst/>
                <a:gdLst/>
                <a:ahLst/>
                <a:cxnLst/>
                <a:rect l="l" t="t" r="r" b="b"/>
                <a:pathLst>
                  <a:path w="148437" h="134439" extrusionOk="0">
                    <a:moveTo>
                      <a:pt x="53627" y="0"/>
                    </a:moveTo>
                    <a:lnTo>
                      <a:pt x="111329" y="9814"/>
                    </a:lnTo>
                    <a:lnTo>
                      <a:pt x="148437" y="12270"/>
                    </a:lnTo>
                    <a:lnTo>
                      <a:pt x="100922" y="56995"/>
                    </a:lnTo>
                    <a:cubicBezTo>
                      <a:pt x="77975" y="80636"/>
                      <a:pt x="57278" y="104154"/>
                      <a:pt x="41536" y="124867"/>
                    </a:cubicBezTo>
                    <a:cubicBezTo>
                      <a:pt x="26087" y="146853"/>
                      <a:pt x="-8657" y="127287"/>
                      <a:pt x="1995" y="103234"/>
                    </a:cubicBezTo>
                    <a:cubicBezTo>
                      <a:pt x="8480" y="85691"/>
                      <a:pt x="16879" y="66646"/>
                      <a:pt x="26901" y="46870"/>
                    </a:cubicBezTo>
                    <a:lnTo>
                      <a:pt x="53627"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8" name="Google Shape;2158;p32"/>
              <p:cNvSpPr/>
              <p:nvPr/>
            </p:nvSpPr>
            <p:spPr>
              <a:xfrm>
                <a:off x="-163907" y="1183760"/>
                <a:ext cx="6258064" cy="611637"/>
              </a:xfrm>
              <a:custGeom>
                <a:avLst/>
                <a:gdLst/>
                <a:ahLst/>
                <a:cxnLst/>
                <a:rect l="l" t="t" r="r" b="b"/>
                <a:pathLst>
                  <a:path w="3378172" h="315277" extrusionOk="0">
                    <a:moveTo>
                      <a:pt x="3374708" y="0"/>
                    </a:moveTo>
                    <a:cubicBezTo>
                      <a:pt x="3374708" y="0"/>
                      <a:pt x="3374708" y="952"/>
                      <a:pt x="3373755" y="1905"/>
                    </a:cubicBezTo>
                    <a:cubicBezTo>
                      <a:pt x="3368040" y="7620"/>
                      <a:pt x="3360420" y="10477"/>
                      <a:pt x="3351848" y="11430"/>
                    </a:cubicBezTo>
                    <a:cubicBezTo>
                      <a:pt x="3339465" y="13335"/>
                      <a:pt x="3328035" y="16192"/>
                      <a:pt x="3316605" y="19050"/>
                    </a:cubicBezTo>
                    <a:cubicBezTo>
                      <a:pt x="3289935" y="24765"/>
                      <a:pt x="3262313" y="27622"/>
                      <a:pt x="3236595" y="36195"/>
                    </a:cubicBezTo>
                    <a:cubicBezTo>
                      <a:pt x="3221355" y="41910"/>
                      <a:pt x="3211830" y="50482"/>
                      <a:pt x="3200400" y="60960"/>
                    </a:cubicBezTo>
                    <a:cubicBezTo>
                      <a:pt x="3191828" y="69532"/>
                      <a:pt x="3182303" y="76200"/>
                      <a:pt x="3171825" y="82867"/>
                    </a:cubicBezTo>
                    <a:cubicBezTo>
                      <a:pt x="3154680" y="94298"/>
                      <a:pt x="3134678" y="112395"/>
                      <a:pt x="3113723" y="114300"/>
                    </a:cubicBezTo>
                    <a:cubicBezTo>
                      <a:pt x="3084195" y="117157"/>
                      <a:pt x="3054668" y="115252"/>
                      <a:pt x="3025140" y="115252"/>
                    </a:cubicBezTo>
                    <a:cubicBezTo>
                      <a:pt x="2996565" y="115252"/>
                      <a:pt x="2967990" y="120015"/>
                      <a:pt x="2939415" y="122872"/>
                    </a:cubicBezTo>
                    <a:cubicBezTo>
                      <a:pt x="2908935" y="126682"/>
                      <a:pt x="2878455" y="126682"/>
                      <a:pt x="2847975" y="128588"/>
                    </a:cubicBezTo>
                    <a:cubicBezTo>
                      <a:pt x="2833688" y="129540"/>
                      <a:pt x="2820353" y="131445"/>
                      <a:pt x="2806065" y="131445"/>
                    </a:cubicBezTo>
                    <a:cubicBezTo>
                      <a:pt x="2799398" y="131445"/>
                      <a:pt x="2792730" y="130493"/>
                      <a:pt x="2786063" y="131445"/>
                    </a:cubicBezTo>
                    <a:cubicBezTo>
                      <a:pt x="2782253" y="132397"/>
                      <a:pt x="2779395" y="132397"/>
                      <a:pt x="2775585" y="133350"/>
                    </a:cubicBezTo>
                    <a:cubicBezTo>
                      <a:pt x="2775585" y="133350"/>
                      <a:pt x="2775585" y="133350"/>
                      <a:pt x="2775585" y="133350"/>
                    </a:cubicBezTo>
                    <a:cubicBezTo>
                      <a:pt x="2742248" y="140970"/>
                      <a:pt x="2708910" y="149543"/>
                      <a:pt x="2675573" y="158115"/>
                    </a:cubicBezTo>
                    <a:cubicBezTo>
                      <a:pt x="2644140" y="166688"/>
                      <a:pt x="2614613" y="180022"/>
                      <a:pt x="2583180" y="187643"/>
                    </a:cubicBezTo>
                    <a:cubicBezTo>
                      <a:pt x="2552700" y="195263"/>
                      <a:pt x="2521268" y="201930"/>
                      <a:pt x="2489835" y="201930"/>
                    </a:cubicBezTo>
                    <a:cubicBezTo>
                      <a:pt x="2460308" y="201930"/>
                      <a:pt x="2431733" y="189547"/>
                      <a:pt x="2404110" y="180022"/>
                    </a:cubicBezTo>
                    <a:cubicBezTo>
                      <a:pt x="2369820" y="167640"/>
                      <a:pt x="2331720" y="166688"/>
                      <a:pt x="2296478" y="166688"/>
                    </a:cubicBezTo>
                    <a:cubicBezTo>
                      <a:pt x="2263140" y="166688"/>
                      <a:pt x="2228850" y="167640"/>
                      <a:pt x="2195513" y="168593"/>
                    </a:cubicBezTo>
                    <a:cubicBezTo>
                      <a:pt x="2165985" y="169545"/>
                      <a:pt x="2136458" y="171450"/>
                      <a:pt x="2105978" y="169545"/>
                    </a:cubicBezTo>
                    <a:cubicBezTo>
                      <a:pt x="2089785" y="168593"/>
                      <a:pt x="2073593" y="167640"/>
                      <a:pt x="2057400" y="167640"/>
                    </a:cubicBezTo>
                    <a:cubicBezTo>
                      <a:pt x="2043113" y="167640"/>
                      <a:pt x="2028825" y="170497"/>
                      <a:pt x="2015490" y="168593"/>
                    </a:cubicBezTo>
                    <a:cubicBezTo>
                      <a:pt x="2014538" y="168593"/>
                      <a:pt x="2014538" y="167640"/>
                      <a:pt x="2014538" y="167640"/>
                    </a:cubicBezTo>
                    <a:cubicBezTo>
                      <a:pt x="2014538" y="167640"/>
                      <a:pt x="2014538" y="167640"/>
                      <a:pt x="2014538" y="167640"/>
                    </a:cubicBezTo>
                    <a:cubicBezTo>
                      <a:pt x="1956435" y="164783"/>
                      <a:pt x="1899285" y="158115"/>
                      <a:pt x="1842135" y="149543"/>
                    </a:cubicBezTo>
                    <a:cubicBezTo>
                      <a:pt x="1809750" y="144780"/>
                      <a:pt x="1776413" y="148590"/>
                      <a:pt x="1744028" y="153352"/>
                    </a:cubicBezTo>
                    <a:cubicBezTo>
                      <a:pt x="1712595" y="157163"/>
                      <a:pt x="1680210" y="160020"/>
                      <a:pt x="1648778" y="160020"/>
                    </a:cubicBezTo>
                    <a:cubicBezTo>
                      <a:pt x="1618298" y="160020"/>
                      <a:pt x="1587818" y="156210"/>
                      <a:pt x="1557338" y="151447"/>
                    </a:cubicBezTo>
                    <a:cubicBezTo>
                      <a:pt x="1527810" y="146685"/>
                      <a:pt x="1498283" y="141922"/>
                      <a:pt x="1469708" y="132397"/>
                    </a:cubicBezTo>
                    <a:cubicBezTo>
                      <a:pt x="1440180" y="122872"/>
                      <a:pt x="1414463" y="106680"/>
                      <a:pt x="1384935" y="95250"/>
                    </a:cubicBezTo>
                    <a:cubicBezTo>
                      <a:pt x="1369695" y="89535"/>
                      <a:pt x="1353503" y="89535"/>
                      <a:pt x="1337310" y="90488"/>
                    </a:cubicBezTo>
                    <a:cubicBezTo>
                      <a:pt x="1327785" y="91440"/>
                      <a:pt x="1318260" y="93345"/>
                      <a:pt x="1308735" y="94298"/>
                    </a:cubicBezTo>
                    <a:cubicBezTo>
                      <a:pt x="1307783" y="95250"/>
                      <a:pt x="1306830" y="96202"/>
                      <a:pt x="1305878" y="96202"/>
                    </a:cubicBezTo>
                    <a:cubicBezTo>
                      <a:pt x="1279208" y="98107"/>
                      <a:pt x="1253490" y="100965"/>
                      <a:pt x="1227773" y="105727"/>
                    </a:cubicBezTo>
                    <a:cubicBezTo>
                      <a:pt x="1202055" y="110490"/>
                      <a:pt x="1176338" y="119063"/>
                      <a:pt x="1151573" y="124777"/>
                    </a:cubicBezTo>
                    <a:cubicBezTo>
                      <a:pt x="1099185" y="137160"/>
                      <a:pt x="1047750" y="139065"/>
                      <a:pt x="995363" y="139065"/>
                    </a:cubicBezTo>
                    <a:cubicBezTo>
                      <a:pt x="968693" y="139065"/>
                      <a:pt x="942975" y="139065"/>
                      <a:pt x="916305" y="136208"/>
                    </a:cubicBezTo>
                    <a:cubicBezTo>
                      <a:pt x="890588" y="133350"/>
                      <a:pt x="865823" y="126682"/>
                      <a:pt x="840105" y="123825"/>
                    </a:cubicBezTo>
                    <a:cubicBezTo>
                      <a:pt x="826770" y="121920"/>
                      <a:pt x="813435" y="120967"/>
                      <a:pt x="800100" y="120015"/>
                    </a:cubicBezTo>
                    <a:cubicBezTo>
                      <a:pt x="799148" y="120015"/>
                      <a:pt x="799148" y="120015"/>
                      <a:pt x="798195" y="120015"/>
                    </a:cubicBezTo>
                    <a:cubicBezTo>
                      <a:pt x="782003" y="117157"/>
                      <a:pt x="764858" y="117157"/>
                      <a:pt x="747713" y="119063"/>
                    </a:cubicBezTo>
                    <a:cubicBezTo>
                      <a:pt x="745808" y="119063"/>
                      <a:pt x="742950" y="119063"/>
                      <a:pt x="741045" y="119063"/>
                    </a:cubicBezTo>
                    <a:cubicBezTo>
                      <a:pt x="722948" y="118110"/>
                      <a:pt x="704850" y="119063"/>
                      <a:pt x="687705" y="119063"/>
                    </a:cubicBezTo>
                    <a:cubicBezTo>
                      <a:pt x="652463" y="120015"/>
                      <a:pt x="618173" y="121920"/>
                      <a:pt x="583883" y="125730"/>
                    </a:cubicBezTo>
                    <a:cubicBezTo>
                      <a:pt x="567690" y="127635"/>
                      <a:pt x="550545" y="127635"/>
                      <a:pt x="534353" y="128588"/>
                    </a:cubicBezTo>
                    <a:cubicBezTo>
                      <a:pt x="518160" y="129540"/>
                      <a:pt x="501968" y="132397"/>
                      <a:pt x="485775" y="134302"/>
                    </a:cubicBezTo>
                    <a:cubicBezTo>
                      <a:pt x="454343" y="140018"/>
                      <a:pt x="421958" y="138113"/>
                      <a:pt x="389573" y="140970"/>
                    </a:cubicBezTo>
                    <a:cubicBezTo>
                      <a:pt x="355283" y="143827"/>
                      <a:pt x="320040" y="145733"/>
                      <a:pt x="285750" y="144780"/>
                    </a:cubicBezTo>
                    <a:cubicBezTo>
                      <a:pt x="248603" y="143827"/>
                      <a:pt x="212408" y="146685"/>
                      <a:pt x="175260" y="150495"/>
                    </a:cubicBezTo>
                    <a:cubicBezTo>
                      <a:pt x="140970" y="153352"/>
                      <a:pt x="105728" y="157163"/>
                      <a:pt x="70485" y="158115"/>
                    </a:cubicBezTo>
                    <a:cubicBezTo>
                      <a:pt x="55245" y="158115"/>
                      <a:pt x="40958" y="157163"/>
                      <a:pt x="25718" y="157163"/>
                    </a:cubicBezTo>
                    <a:cubicBezTo>
                      <a:pt x="17145" y="157163"/>
                      <a:pt x="8573" y="155258"/>
                      <a:pt x="0" y="154305"/>
                    </a:cubicBezTo>
                    <a:cubicBezTo>
                      <a:pt x="5715" y="158115"/>
                      <a:pt x="10478" y="162877"/>
                      <a:pt x="12383" y="168593"/>
                    </a:cubicBezTo>
                    <a:cubicBezTo>
                      <a:pt x="14288" y="177165"/>
                      <a:pt x="40005" y="174308"/>
                      <a:pt x="46673" y="177165"/>
                    </a:cubicBezTo>
                    <a:cubicBezTo>
                      <a:pt x="50483" y="179070"/>
                      <a:pt x="55245" y="183833"/>
                      <a:pt x="49530" y="186690"/>
                    </a:cubicBezTo>
                    <a:cubicBezTo>
                      <a:pt x="46673" y="188595"/>
                      <a:pt x="42863" y="188595"/>
                      <a:pt x="40005" y="188595"/>
                    </a:cubicBezTo>
                    <a:cubicBezTo>
                      <a:pt x="32385" y="189547"/>
                      <a:pt x="47625" y="202883"/>
                      <a:pt x="49530" y="204788"/>
                    </a:cubicBezTo>
                    <a:cubicBezTo>
                      <a:pt x="59055" y="215265"/>
                      <a:pt x="72390" y="222885"/>
                      <a:pt x="80010" y="235268"/>
                    </a:cubicBezTo>
                    <a:cubicBezTo>
                      <a:pt x="86678" y="245745"/>
                      <a:pt x="86678" y="254318"/>
                      <a:pt x="85725" y="266700"/>
                    </a:cubicBezTo>
                    <a:cubicBezTo>
                      <a:pt x="84773" y="278130"/>
                      <a:pt x="112395" y="266700"/>
                      <a:pt x="117158" y="270510"/>
                    </a:cubicBezTo>
                    <a:cubicBezTo>
                      <a:pt x="120968" y="274320"/>
                      <a:pt x="115253" y="279083"/>
                      <a:pt x="112395" y="280988"/>
                    </a:cubicBezTo>
                    <a:cubicBezTo>
                      <a:pt x="108585" y="283845"/>
                      <a:pt x="103823" y="283845"/>
                      <a:pt x="99060" y="285750"/>
                    </a:cubicBezTo>
                    <a:cubicBezTo>
                      <a:pt x="93345" y="287655"/>
                      <a:pt x="102870" y="299085"/>
                      <a:pt x="104775" y="300990"/>
                    </a:cubicBezTo>
                    <a:cubicBezTo>
                      <a:pt x="106680" y="303847"/>
                      <a:pt x="111443" y="310515"/>
                      <a:pt x="111443" y="315278"/>
                    </a:cubicBezTo>
                    <a:cubicBezTo>
                      <a:pt x="116205" y="313372"/>
                      <a:pt x="120968" y="311468"/>
                      <a:pt x="125730" y="308610"/>
                    </a:cubicBezTo>
                    <a:cubicBezTo>
                      <a:pt x="159068" y="295275"/>
                      <a:pt x="193358" y="282893"/>
                      <a:pt x="228600" y="274320"/>
                    </a:cubicBezTo>
                    <a:cubicBezTo>
                      <a:pt x="262890" y="265747"/>
                      <a:pt x="298133" y="263843"/>
                      <a:pt x="333375" y="260985"/>
                    </a:cubicBezTo>
                    <a:cubicBezTo>
                      <a:pt x="368618" y="258127"/>
                      <a:pt x="403860" y="259080"/>
                      <a:pt x="439103" y="260033"/>
                    </a:cubicBezTo>
                    <a:cubicBezTo>
                      <a:pt x="477203" y="260985"/>
                      <a:pt x="514350" y="256222"/>
                      <a:pt x="552450" y="253365"/>
                    </a:cubicBezTo>
                    <a:cubicBezTo>
                      <a:pt x="625793" y="248602"/>
                      <a:pt x="698183" y="245745"/>
                      <a:pt x="771525" y="241935"/>
                    </a:cubicBezTo>
                    <a:cubicBezTo>
                      <a:pt x="807720" y="240030"/>
                      <a:pt x="843915" y="236220"/>
                      <a:pt x="881063" y="236220"/>
                    </a:cubicBezTo>
                    <a:cubicBezTo>
                      <a:pt x="916305" y="236220"/>
                      <a:pt x="951548" y="238125"/>
                      <a:pt x="986790" y="239077"/>
                    </a:cubicBezTo>
                    <a:cubicBezTo>
                      <a:pt x="986790" y="239077"/>
                      <a:pt x="986790" y="239077"/>
                      <a:pt x="986790" y="239077"/>
                    </a:cubicBezTo>
                    <a:cubicBezTo>
                      <a:pt x="992505" y="238125"/>
                      <a:pt x="998220" y="237172"/>
                      <a:pt x="1003935" y="236220"/>
                    </a:cubicBezTo>
                    <a:cubicBezTo>
                      <a:pt x="1019175" y="233363"/>
                      <a:pt x="1033463" y="230505"/>
                      <a:pt x="1047750" y="225743"/>
                    </a:cubicBezTo>
                    <a:cubicBezTo>
                      <a:pt x="1073468" y="217170"/>
                      <a:pt x="1097280" y="206693"/>
                      <a:pt x="1123950" y="202883"/>
                    </a:cubicBezTo>
                    <a:cubicBezTo>
                      <a:pt x="1152525" y="198120"/>
                      <a:pt x="1181100" y="197168"/>
                      <a:pt x="1209675" y="195263"/>
                    </a:cubicBezTo>
                    <a:cubicBezTo>
                      <a:pt x="1239203" y="193358"/>
                      <a:pt x="1267778" y="190500"/>
                      <a:pt x="1297305" y="188595"/>
                    </a:cubicBezTo>
                    <a:cubicBezTo>
                      <a:pt x="1327785" y="186690"/>
                      <a:pt x="1359218" y="181927"/>
                      <a:pt x="1389698" y="181927"/>
                    </a:cubicBezTo>
                    <a:cubicBezTo>
                      <a:pt x="1414463" y="181927"/>
                      <a:pt x="1440180" y="183833"/>
                      <a:pt x="1463040" y="192405"/>
                    </a:cubicBezTo>
                    <a:cubicBezTo>
                      <a:pt x="1489710" y="201930"/>
                      <a:pt x="1509713" y="219075"/>
                      <a:pt x="1538288" y="222885"/>
                    </a:cubicBezTo>
                    <a:cubicBezTo>
                      <a:pt x="1541145" y="222885"/>
                      <a:pt x="1543050" y="223838"/>
                      <a:pt x="1545908" y="223838"/>
                    </a:cubicBezTo>
                    <a:cubicBezTo>
                      <a:pt x="1548765" y="223838"/>
                      <a:pt x="1551623" y="222885"/>
                      <a:pt x="1553528" y="222885"/>
                    </a:cubicBezTo>
                    <a:cubicBezTo>
                      <a:pt x="1561148" y="221933"/>
                      <a:pt x="1568768" y="220980"/>
                      <a:pt x="1575435" y="220980"/>
                    </a:cubicBezTo>
                    <a:cubicBezTo>
                      <a:pt x="1590675" y="220980"/>
                      <a:pt x="1605915" y="216218"/>
                      <a:pt x="1621155" y="215265"/>
                    </a:cubicBezTo>
                    <a:cubicBezTo>
                      <a:pt x="1622108" y="215265"/>
                      <a:pt x="1624013" y="215265"/>
                      <a:pt x="1624965" y="215265"/>
                    </a:cubicBezTo>
                    <a:cubicBezTo>
                      <a:pt x="1624965" y="215265"/>
                      <a:pt x="1625918" y="215265"/>
                      <a:pt x="1625918" y="215265"/>
                    </a:cubicBezTo>
                    <a:cubicBezTo>
                      <a:pt x="1637348" y="216218"/>
                      <a:pt x="1648778" y="220027"/>
                      <a:pt x="1659255" y="223838"/>
                    </a:cubicBezTo>
                    <a:cubicBezTo>
                      <a:pt x="1674495" y="228600"/>
                      <a:pt x="1688783" y="233363"/>
                      <a:pt x="1704023" y="237172"/>
                    </a:cubicBezTo>
                    <a:cubicBezTo>
                      <a:pt x="1719263" y="240983"/>
                      <a:pt x="1735455" y="246697"/>
                      <a:pt x="1750695" y="249555"/>
                    </a:cubicBezTo>
                    <a:cubicBezTo>
                      <a:pt x="1766888" y="252413"/>
                      <a:pt x="1783080" y="249555"/>
                      <a:pt x="1799273" y="248602"/>
                    </a:cubicBezTo>
                    <a:cubicBezTo>
                      <a:pt x="1828800" y="246697"/>
                      <a:pt x="1858328" y="242888"/>
                      <a:pt x="1887855" y="245745"/>
                    </a:cubicBezTo>
                    <a:cubicBezTo>
                      <a:pt x="1905953" y="246697"/>
                      <a:pt x="1925003" y="245745"/>
                      <a:pt x="1943100" y="245745"/>
                    </a:cubicBezTo>
                    <a:cubicBezTo>
                      <a:pt x="1957388" y="245745"/>
                      <a:pt x="1972628" y="247650"/>
                      <a:pt x="1986915" y="248602"/>
                    </a:cubicBezTo>
                    <a:cubicBezTo>
                      <a:pt x="2019300" y="249555"/>
                      <a:pt x="2050733" y="249555"/>
                      <a:pt x="2083118" y="250508"/>
                    </a:cubicBezTo>
                    <a:cubicBezTo>
                      <a:pt x="2092643" y="250508"/>
                      <a:pt x="2102168" y="251460"/>
                      <a:pt x="2111693" y="250508"/>
                    </a:cubicBezTo>
                    <a:cubicBezTo>
                      <a:pt x="2119313" y="249555"/>
                      <a:pt x="2127885" y="247650"/>
                      <a:pt x="2135505" y="247650"/>
                    </a:cubicBezTo>
                    <a:cubicBezTo>
                      <a:pt x="2149793" y="247650"/>
                      <a:pt x="2164080" y="246697"/>
                      <a:pt x="2178368" y="246697"/>
                    </a:cubicBezTo>
                    <a:cubicBezTo>
                      <a:pt x="2207895" y="245745"/>
                      <a:pt x="2238375" y="248602"/>
                      <a:pt x="2267903" y="251460"/>
                    </a:cubicBezTo>
                    <a:cubicBezTo>
                      <a:pt x="2268855" y="251460"/>
                      <a:pt x="2269808" y="252413"/>
                      <a:pt x="2269808" y="252413"/>
                    </a:cubicBezTo>
                    <a:cubicBezTo>
                      <a:pt x="2273618" y="253365"/>
                      <a:pt x="2276475" y="253365"/>
                      <a:pt x="2280285" y="253365"/>
                    </a:cubicBezTo>
                    <a:cubicBezTo>
                      <a:pt x="2303145" y="256222"/>
                      <a:pt x="2326005" y="258127"/>
                      <a:pt x="2349818" y="260985"/>
                    </a:cubicBezTo>
                    <a:cubicBezTo>
                      <a:pt x="2394585" y="265747"/>
                      <a:pt x="2439353" y="277178"/>
                      <a:pt x="2484120" y="280035"/>
                    </a:cubicBezTo>
                    <a:cubicBezTo>
                      <a:pt x="2531745" y="282893"/>
                      <a:pt x="2578418" y="266700"/>
                      <a:pt x="2624138" y="252413"/>
                    </a:cubicBezTo>
                    <a:cubicBezTo>
                      <a:pt x="2646998" y="245745"/>
                      <a:pt x="2668905" y="239077"/>
                      <a:pt x="2691765" y="231458"/>
                    </a:cubicBezTo>
                    <a:cubicBezTo>
                      <a:pt x="2712720" y="224790"/>
                      <a:pt x="2733675" y="217170"/>
                      <a:pt x="2755583" y="217170"/>
                    </a:cubicBezTo>
                    <a:cubicBezTo>
                      <a:pt x="2756535" y="217170"/>
                      <a:pt x="2756535" y="217170"/>
                      <a:pt x="2757488" y="217170"/>
                    </a:cubicBezTo>
                    <a:cubicBezTo>
                      <a:pt x="2762250" y="216218"/>
                      <a:pt x="2767013" y="217170"/>
                      <a:pt x="2771775" y="216218"/>
                    </a:cubicBezTo>
                    <a:cubicBezTo>
                      <a:pt x="2783205" y="214313"/>
                      <a:pt x="2793683" y="212408"/>
                      <a:pt x="2806065" y="211455"/>
                    </a:cubicBezTo>
                    <a:cubicBezTo>
                      <a:pt x="2829878" y="210502"/>
                      <a:pt x="2853690" y="209550"/>
                      <a:pt x="2878455" y="208597"/>
                    </a:cubicBezTo>
                    <a:cubicBezTo>
                      <a:pt x="2902268" y="207645"/>
                      <a:pt x="2927033" y="206693"/>
                      <a:pt x="2950845" y="206693"/>
                    </a:cubicBezTo>
                    <a:cubicBezTo>
                      <a:pt x="2975610" y="206693"/>
                      <a:pt x="2999423" y="209550"/>
                      <a:pt x="3024188" y="207645"/>
                    </a:cubicBezTo>
                    <a:cubicBezTo>
                      <a:pt x="3048953" y="206693"/>
                      <a:pt x="3073718" y="206693"/>
                      <a:pt x="3097530" y="211455"/>
                    </a:cubicBezTo>
                    <a:cubicBezTo>
                      <a:pt x="3119438" y="216218"/>
                      <a:pt x="3140393" y="222885"/>
                      <a:pt x="3161348" y="230505"/>
                    </a:cubicBezTo>
                    <a:cubicBezTo>
                      <a:pt x="3182303" y="239077"/>
                      <a:pt x="3201353" y="251460"/>
                      <a:pt x="3224213" y="254318"/>
                    </a:cubicBezTo>
                    <a:cubicBezTo>
                      <a:pt x="3243263" y="257175"/>
                      <a:pt x="3260408" y="262890"/>
                      <a:pt x="3278505" y="266700"/>
                    </a:cubicBezTo>
                    <a:cubicBezTo>
                      <a:pt x="3278505" y="263843"/>
                      <a:pt x="3279458" y="259080"/>
                      <a:pt x="3280410" y="258127"/>
                    </a:cubicBezTo>
                    <a:cubicBezTo>
                      <a:pt x="3284220" y="244793"/>
                      <a:pt x="3285173" y="230505"/>
                      <a:pt x="3289935" y="218122"/>
                    </a:cubicBezTo>
                    <a:cubicBezTo>
                      <a:pt x="3294698" y="206693"/>
                      <a:pt x="3302318" y="195263"/>
                      <a:pt x="3309938" y="186690"/>
                    </a:cubicBezTo>
                    <a:cubicBezTo>
                      <a:pt x="3320415" y="175260"/>
                      <a:pt x="3331845" y="167640"/>
                      <a:pt x="3343275" y="157163"/>
                    </a:cubicBezTo>
                    <a:cubicBezTo>
                      <a:pt x="3348038" y="153352"/>
                      <a:pt x="3352800" y="148590"/>
                      <a:pt x="3357563" y="145733"/>
                    </a:cubicBezTo>
                    <a:cubicBezTo>
                      <a:pt x="3361373" y="142875"/>
                      <a:pt x="3365183" y="140970"/>
                      <a:pt x="3368993" y="139065"/>
                    </a:cubicBezTo>
                    <a:cubicBezTo>
                      <a:pt x="3368040" y="138113"/>
                      <a:pt x="3367088" y="137160"/>
                      <a:pt x="3365183" y="137160"/>
                    </a:cubicBezTo>
                    <a:cubicBezTo>
                      <a:pt x="3363278" y="137160"/>
                      <a:pt x="3360420" y="137160"/>
                      <a:pt x="3358515" y="137160"/>
                    </a:cubicBezTo>
                    <a:cubicBezTo>
                      <a:pt x="3348990" y="138113"/>
                      <a:pt x="3339465" y="138113"/>
                      <a:pt x="3329940" y="140018"/>
                    </a:cubicBezTo>
                    <a:cubicBezTo>
                      <a:pt x="3317558" y="141922"/>
                      <a:pt x="3305175" y="142875"/>
                      <a:pt x="3292793" y="144780"/>
                    </a:cubicBezTo>
                    <a:cubicBezTo>
                      <a:pt x="3283268" y="145733"/>
                      <a:pt x="3274695" y="148590"/>
                      <a:pt x="3265170" y="149543"/>
                    </a:cubicBezTo>
                    <a:cubicBezTo>
                      <a:pt x="3239453" y="151447"/>
                      <a:pt x="3215640" y="143827"/>
                      <a:pt x="3190875" y="144780"/>
                    </a:cubicBezTo>
                    <a:cubicBezTo>
                      <a:pt x="3164205" y="146685"/>
                      <a:pt x="3141345" y="154305"/>
                      <a:pt x="3115628" y="160972"/>
                    </a:cubicBezTo>
                    <a:cubicBezTo>
                      <a:pt x="3113723" y="160972"/>
                      <a:pt x="3113723" y="159068"/>
                      <a:pt x="3115628" y="159068"/>
                    </a:cubicBezTo>
                    <a:cubicBezTo>
                      <a:pt x="3136583" y="151447"/>
                      <a:pt x="3157538" y="143827"/>
                      <a:pt x="3180398" y="140970"/>
                    </a:cubicBezTo>
                    <a:cubicBezTo>
                      <a:pt x="3220403" y="122872"/>
                      <a:pt x="3228975" y="70485"/>
                      <a:pt x="3268028" y="50482"/>
                    </a:cubicBezTo>
                    <a:cubicBezTo>
                      <a:pt x="3285173" y="41910"/>
                      <a:pt x="3305175" y="33338"/>
                      <a:pt x="3324225" y="29527"/>
                    </a:cubicBezTo>
                    <a:cubicBezTo>
                      <a:pt x="3335655" y="27622"/>
                      <a:pt x="3347085" y="26670"/>
                      <a:pt x="3358515" y="25717"/>
                    </a:cubicBezTo>
                    <a:cubicBezTo>
                      <a:pt x="3361373" y="25717"/>
                      <a:pt x="3375660" y="25717"/>
                      <a:pt x="3376613" y="20955"/>
                    </a:cubicBezTo>
                    <a:cubicBezTo>
                      <a:pt x="3377565" y="14288"/>
                      <a:pt x="3380423" y="952"/>
                      <a:pt x="3374708" y="0"/>
                    </a:cubicBezTo>
                    <a:close/>
                  </a:path>
                </a:pathLst>
              </a:custGeom>
              <a:solidFill>
                <a:srgbClr val="AF66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9" name="Google Shape;2159;p32"/>
              <p:cNvSpPr/>
              <p:nvPr/>
            </p:nvSpPr>
            <p:spPr>
              <a:xfrm>
                <a:off x="2315200" y="1302488"/>
                <a:ext cx="252866" cy="329628"/>
              </a:xfrm>
              <a:custGeom>
                <a:avLst/>
                <a:gdLst/>
                <a:ahLst/>
                <a:cxnLst/>
                <a:rect l="l" t="t" r="r" b="b"/>
                <a:pathLst>
                  <a:path w="266175" h="193899" extrusionOk="0">
                    <a:moveTo>
                      <a:pt x="64104" y="0"/>
                    </a:moveTo>
                    <a:cubicBezTo>
                      <a:pt x="78886" y="1155"/>
                      <a:pt x="93447" y="3926"/>
                      <a:pt x="107567" y="9467"/>
                    </a:cubicBezTo>
                    <a:cubicBezTo>
                      <a:pt x="162284" y="31631"/>
                      <a:pt x="209938" y="63030"/>
                      <a:pt x="264655" y="81500"/>
                    </a:cubicBezTo>
                    <a:lnTo>
                      <a:pt x="266175" y="81914"/>
                    </a:lnTo>
                    <a:lnTo>
                      <a:pt x="265571" y="84172"/>
                    </a:lnTo>
                    <a:lnTo>
                      <a:pt x="236178" y="193899"/>
                    </a:lnTo>
                    <a:lnTo>
                      <a:pt x="185670" y="181473"/>
                    </a:lnTo>
                    <a:cubicBezTo>
                      <a:pt x="162725" y="178471"/>
                      <a:pt x="139339" y="177547"/>
                      <a:pt x="116393" y="177547"/>
                    </a:cubicBezTo>
                    <a:cubicBezTo>
                      <a:pt x="88153" y="177547"/>
                      <a:pt x="59471" y="179856"/>
                      <a:pt x="30789" y="182627"/>
                    </a:cubicBezTo>
                    <a:lnTo>
                      <a:pt x="0" y="185450"/>
                    </a:lnTo>
                    <a:lnTo>
                      <a:pt x="6199" y="158700"/>
                    </a:lnTo>
                    <a:cubicBezTo>
                      <a:pt x="16729" y="113324"/>
                      <a:pt x="27006" y="67874"/>
                      <a:pt x="33991" y="27682"/>
                    </a:cubicBezTo>
                    <a:lnTo>
                      <a:pt x="37764" y="137"/>
                    </a:lnTo>
                    <a:lnTo>
                      <a:pt x="64104" y="0"/>
                    </a:lnTo>
                    <a:close/>
                  </a:path>
                </a:pathLst>
              </a:custGeom>
              <a:solidFill>
                <a:srgbClr val="6E42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0" name="Google Shape;2160;p32"/>
              <p:cNvSpPr/>
              <p:nvPr/>
            </p:nvSpPr>
            <p:spPr>
              <a:xfrm>
                <a:off x="1758814" y="1440787"/>
                <a:ext cx="160152" cy="190590"/>
              </a:xfrm>
              <a:custGeom>
                <a:avLst/>
                <a:gdLst/>
                <a:ahLst/>
                <a:cxnLst/>
                <a:rect l="l" t="t" r="r" b="b"/>
                <a:pathLst>
                  <a:path w="160152" h="190590" extrusionOk="0">
                    <a:moveTo>
                      <a:pt x="159522" y="0"/>
                    </a:moveTo>
                    <a:lnTo>
                      <a:pt x="156439" y="83657"/>
                    </a:lnTo>
                    <a:lnTo>
                      <a:pt x="160152" y="142068"/>
                    </a:lnTo>
                    <a:lnTo>
                      <a:pt x="103757" y="156867"/>
                    </a:lnTo>
                    <a:cubicBezTo>
                      <a:pt x="80591" y="164947"/>
                      <a:pt x="57646" y="174183"/>
                      <a:pt x="33818" y="182495"/>
                    </a:cubicBezTo>
                    <a:lnTo>
                      <a:pt x="1468" y="190590"/>
                    </a:lnTo>
                    <a:lnTo>
                      <a:pt x="14" y="169362"/>
                    </a:lnTo>
                    <a:cubicBezTo>
                      <a:pt x="-275" y="125282"/>
                      <a:pt x="3981" y="81820"/>
                      <a:pt x="7372" y="43535"/>
                    </a:cubicBezTo>
                    <a:lnTo>
                      <a:pt x="9614" y="11972"/>
                    </a:lnTo>
                    <a:lnTo>
                      <a:pt x="81474" y="9564"/>
                    </a:lnTo>
                    <a:cubicBezTo>
                      <a:pt x="105522" y="7602"/>
                      <a:pt x="129571" y="4889"/>
                      <a:pt x="153674" y="1166"/>
                    </a:cubicBezTo>
                    <a:lnTo>
                      <a:pt x="159522" y="0"/>
                    </a:lnTo>
                    <a:close/>
                  </a:path>
                </a:pathLst>
              </a:custGeom>
              <a:solidFill>
                <a:srgbClr val="6E42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1" name="Google Shape;2161;p32"/>
              <p:cNvSpPr/>
              <p:nvPr/>
            </p:nvSpPr>
            <p:spPr>
              <a:xfrm>
                <a:off x="3396094" y="1483243"/>
                <a:ext cx="389077" cy="207242"/>
              </a:xfrm>
              <a:custGeom>
                <a:avLst/>
                <a:gdLst/>
                <a:ahLst/>
                <a:cxnLst/>
                <a:rect l="l" t="t" r="r" b="b"/>
                <a:pathLst>
                  <a:path w="386181" h="177130" extrusionOk="0">
                    <a:moveTo>
                      <a:pt x="0" y="0"/>
                    </a:moveTo>
                    <a:lnTo>
                      <a:pt x="22329" y="3046"/>
                    </a:lnTo>
                    <a:cubicBezTo>
                      <a:pt x="75500" y="9049"/>
                      <a:pt x="128893" y="13666"/>
                      <a:pt x="182726" y="16436"/>
                    </a:cubicBezTo>
                    <a:cubicBezTo>
                      <a:pt x="182726" y="16436"/>
                      <a:pt x="182726" y="18284"/>
                      <a:pt x="184490" y="18284"/>
                    </a:cubicBezTo>
                    <a:cubicBezTo>
                      <a:pt x="209201" y="21976"/>
                      <a:pt x="235677" y="16436"/>
                      <a:pt x="262151" y="16436"/>
                    </a:cubicBezTo>
                    <a:cubicBezTo>
                      <a:pt x="292158" y="16436"/>
                      <a:pt x="322162" y="18284"/>
                      <a:pt x="352169" y="20130"/>
                    </a:cubicBezTo>
                    <a:lnTo>
                      <a:pt x="386181" y="20600"/>
                    </a:lnTo>
                    <a:lnTo>
                      <a:pt x="385472" y="23952"/>
                    </a:lnTo>
                    <a:lnTo>
                      <a:pt x="335748" y="177130"/>
                    </a:lnTo>
                    <a:lnTo>
                      <a:pt x="309808" y="177130"/>
                    </a:lnTo>
                    <a:cubicBezTo>
                      <a:pt x="249797" y="175282"/>
                      <a:pt x="191550" y="175282"/>
                      <a:pt x="131539" y="173434"/>
                    </a:cubicBezTo>
                    <a:lnTo>
                      <a:pt x="58367" y="168441"/>
                    </a:lnTo>
                    <a:lnTo>
                      <a:pt x="7691" y="38669"/>
                    </a:lnTo>
                    <a:lnTo>
                      <a:pt x="0" y="0"/>
                    </a:lnTo>
                    <a:close/>
                  </a:path>
                </a:pathLst>
              </a:custGeom>
              <a:solidFill>
                <a:srgbClr val="6E421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62" name="Google Shape;2162;p32"/>
            <p:cNvGrpSpPr/>
            <p:nvPr/>
          </p:nvGrpSpPr>
          <p:grpSpPr>
            <a:xfrm rot="-9323156">
              <a:off x="417193" y="974072"/>
              <a:ext cx="601097" cy="1379391"/>
              <a:chOff x="4564559" y="2755331"/>
              <a:chExt cx="751379" cy="1724255"/>
            </a:xfrm>
          </p:grpSpPr>
          <p:sp>
            <p:nvSpPr>
              <p:cNvPr id="2163" name="Google Shape;2163;p32"/>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4" name="Google Shape;2164;p32"/>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65" name="Google Shape;2165;p32"/>
            <p:cNvGrpSpPr/>
            <p:nvPr/>
          </p:nvGrpSpPr>
          <p:grpSpPr>
            <a:xfrm rot="8658896" flipH="1">
              <a:off x="800706" y="601256"/>
              <a:ext cx="725994" cy="1575601"/>
              <a:chOff x="5685287" y="2863915"/>
              <a:chExt cx="907616" cy="1969770"/>
            </a:xfrm>
          </p:grpSpPr>
          <p:sp>
            <p:nvSpPr>
              <p:cNvPr id="2166" name="Google Shape;2166;p32"/>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7" name="Google Shape;2167;p32"/>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8" name="Google Shape;2168;p32"/>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69" name="Google Shape;2169;p32"/>
            <p:cNvGrpSpPr/>
            <p:nvPr/>
          </p:nvGrpSpPr>
          <p:grpSpPr>
            <a:xfrm rot="-10175364">
              <a:off x="800867" y="550249"/>
              <a:ext cx="605031" cy="1387040"/>
              <a:chOff x="6209083" y="1899986"/>
              <a:chExt cx="1085697" cy="2488974"/>
            </a:xfrm>
          </p:grpSpPr>
          <p:sp>
            <p:nvSpPr>
              <p:cNvPr id="2170" name="Google Shape;2170;p32"/>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1" name="Google Shape;2171;p32"/>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72" name="Google Shape;2172;p32"/>
            <p:cNvGrpSpPr/>
            <p:nvPr/>
          </p:nvGrpSpPr>
          <p:grpSpPr>
            <a:xfrm rot="-7974174">
              <a:off x="382692" y="324226"/>
              <a:ext cx="821066" cy="1403814"/>
              <a:chOff x="7981884" y="2154029"/>
              <a:chExt cx="1026344" cy="1781575"/>
            </a:xfrm>
          </p:grpSpPr>
          <p:sp>
            <p:nvSpPr>
              <p:cNvPr id="2173" name="Google Shape;2173;p32"/>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4" name="Google Shape;2174;p32"/>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75" name="Google Shape;2175;p32"/>
            <p:cNvGrpSpPr/>
            <p:nvPr/>
          </p:nvGrpSpPr>
          <p:grpSpPr>
            <a:xfrm rot="10357414">
              <a:off x="1188481" y="560217"/>
              <a:ext cx="431258" cy="947377"/>
              <a:chOff x="7793199" y="3142045"/>
              <a:chExt cx="539126" cy="1184339"/>
            </a:xfrm>
          </p:grpSpPr>
          <p:sp>
            <p:nvSpPr>
              <p:cNvPr id="2176" name="Google Shape;2176;p32"/>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7" name="Google Shape;2177;p32"/>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2178" name="Google Shape;2178;p32"/>
          <p:cNvSpPr/>
          <p:nvPr/>
        </p:nvSpPr>
        <p:spPr>
          <a:xfrm>
            <a:off x="1900420" y="285917"/>
            <a:ext cx="25727" cy="25388"/>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9" name="Google Shape;2179;p32"/>
          <p:cNvSpPr/>
          <p:nvPr/>
        </p:nvSpPr>
        <p:spPr>
          <a:xfrm>
            <a:off x="2010430" y="280872"/>
            <a:ext cx="25727" cy="25388"/>
          </a:xfrm>
          <a:custGeom>
            <a:avLst/>
            <a:gdLst/>
            <a:ahLst/>
            <a:cxnLst/>
            <a:rect l="l" t="t" r="r" b="b"/>
            <a:pathLst>
              <a:path w="70485" h="70522" extrusionOk="0">
                <a:moveTo>
                  <a:pt x="0" y="35243"/>
                </a:moveTo>
                <a:cubicBezTo>
                  <a:pt x="0" y="16193"/>
                  <a:pt x="16193" y="0"/>
                  <a:pt x="34290" y="0"/>
                </a:cubicBezTo>
                <a:cubicBezTo>
                  <a:pt x="53340" y="0"/>
                  <a:pt x="70485" y="17145"/>
                  <a:pt x="70485" y="36195"/>
                </a:cubicBezTo>
                <a:cubicBezTo>
                  <a:pt x="70485" y="54293"/>
                  <a:pt x="53340" y="71438"/>
                  <a:pt x="35243" y="70485"/>
                </a:cubicBezTo>
                <a:cubicBezTo>
                  <a:pt x="15240" y="70485"/>
                  <a:pt x="0" y="55245"/>
                  <a:pt x="0" y="35243"/>
                </a:cubicBezTo>
                <a:close/>
              </a:path>
            </a:pathLst>
          </a:custGeom>
          <a:solidFill>
            <a:srgbClr val="2825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180" name="Google Shape;2180;p32"/>
          <p:cNvGrpSpPr/>
          <p:nvPr/>
        </p:nvGrpSpPr>
        <p:grpSpPr>
          <a:xfrm flipH="1">
            <a:off x="9161993" y="-298758"/>
            <a:ext cx="3119195" cy="2458763"/>
            <a:chOff x="-123583" y="-266861"/>
            <a:chExt cx="3119195" cy="2458763"/>
          </a:xfrm>
        </p:grpSpPr>
        <p:grpSp>
          <p:nvGrpSpPr>
            <p:cNvPr id="2181" name="Google Shape;2181;p32"/>
            <p:cNvGrpSpPr/>
            <p:nvPr/>
          </p:nvGrpSpPr>
          <p:grpSpPr>
            <a:xfrm rot="-9323156">
              <a:off x="460497" y="383965"/>
              <a:ext cx="601097" cy="1379391"/>
              <a:chOff x="4564559" y="2755331"/>
              <a:chExt cx="751379" cy="1724255"/>
            </a:xfrm>
          </p:grpSpPr>
          <p:sp>
            <p:nvSpPr>
              <p:cNvPr id="2182" name="Google Shape;2182;p32"/>
              <p:cNvSpPr/>
              <p:nvPr/>
            </p:nvSpPr>
            <p:spPr>
              <a:xfrm>
                <a:off x="4564559" y="2755331"/>
                <a:ext cx="751379" cy="1607284"/>
              </a:xfrm>
              <a:custGeom>
                <a:avLst/>
                <a:gdLst/>
                <a:ahLst/>
                <a:cxnLst/>
                <a:rect l="l" t="t" r="r" b="b"/>
                <a:pathLst>
                  <a:path w="751379" h="1607284" extrusionOk="0">
                    <a:moveTo>
                      <a:pt x="97627" y="1359218"/>
                    </a:moveTo>
                    <a:lnTo>
                      <a:pt x="97627" y="1359218"/>
                    </a:lnTo>
                    <a:cubicBezTo>
                      <a:pt x="80482" y="1272540"/>
                      <a:pt x="128107" y="1187768"/>
                      <a:pt x="159539" y="1104900"/>
                    </a:cubicBezTo>
                    <a:cubicBezTo>
                      <a:pt x="190972" y="1022033"/>
                      <a:pt x="198592" y="912495"/>
                      <a:pt x="126202" y="860108"/>
                    </a:cubicBezTo>
                    <a:cubicBezTo>
                      <a:pt x="90007" y="834390"/>
                      <a:pt x="35714" y="823912"/>
                      <a:pt x="22379" y="782002"/>
                    </a:cubicBezTo>
                    <a:cubicBezTo>
                      <a:pt x="2377" y="720090"/>
                      <a:pt x="93817" y="670560"/>
                      <a:pt x="90007" y="604837"/>
                    </a:cubicBezTo>
                    <a:cubicBezTo>
                      <a:pt x="88102" y="560070"/>
                      <a:pt x="42382" y="530543"/>
                      <a:pt x="18569" y="492442"/>
                    </a:cubicBezTo>
                    <a:cubicBezTo>
                      <a:pt x="-10958" y="441960"/>
                      <a:pt x="-1433" y="377190"/>
                      <a:pt x="20474" y="322898"/>
                    </a:cubicBezTo>
                    <a:cubicBezTo>
                      <a:pt x="42382" y="268605"/>
                      <a:pt x="74767" y="219075"/>
                      <a:pt x="90959" y="162877"/>
                    </a:cubicBezTo>
                    <a:cubicBezTo>
                      <a:pt x="107152" y="106680"/>
                      <a:pt x="101437" y="38100"/>
                      <a:pt x="57622" y="0"/>
                    </a:cubicBezTo>
                    <a:cubicBezTo>
                      <a:pt x="151919" y="52388"/>
                      <a:pt x="248122" y="106680"/>
                      <a:pt x="326227" y="181927"/>
                    </a:cubicBezTo>
                    <a:cubicBezTo>
                      <a:pt x="403380" y="258127"/>
                      <a:pt x="461482" y="360045"/>
                      <a:pt x="461482" y="467677"/>
                    </a:cubicBezTo>
                    <a:cubicBezTo>
                      <a:pt x="461482" y="541020"/>
                      <a:pt x="436717" y="623887"/>
                      <a:pt x="481484" y="682943"/>
                    </a:cubicBezTo>
                    <a:cubicBezTo>
                      <a:pt x="509107" y="719137"/>
                      <a:pt x="555780" y="734377"/>
                      <a:pt x="598642" y="751523"/>
                    </a:cubicBezTo>
                    <a:cubicBezTo>
                      <a:pt x="641505" y="768668"/>
                      <a:pt x="685319" y="797243"/>
                      <a:pt x="694844" y="842010"/>
                    </a:cubicBezTo>
                    <a:cubicBezTo>
                      <a:pt x="704369" y="890587"/>
                      <a:pt x="669127" y="937260"/>
                      <a:pt x="664364" y="986790"/>
                    </a:cubicBezTo>
                    <a:cubicBezTo>
                      <a:pt x="658649" y="1051560"/>
                      <a:pt x="707227" y="1107758"/>
                      <a:pt x="731992" y="1167765"/>
                    </a:cubicBezTo>
                    <a:cubicBezTo>
                      <a:pt x="772949" y="1267777"/>
                      <a:pt x="746280" y="1388745"/>
                      <a:pt x="677699" y="1473518"/>
                    </a:cubicBezTo>
                    <a:cubicBezTo>
                      <a:pt x="611024" y="1555433"/>
                      <a:pt x="489105" y="1637348"/>
                      <a:pt x="381472" y="1596390"/>
                    </a:cubicBezTo>
                    <a:cubicBezTo>
                      <a:pt x="272887" y="1555433"/>
                      <a:pt x="121439" y="1483995"/>
                      <a:pt x="97627" y="1359218"/>
                    </a:cubicBezTo>
                    <a:close/>
                  </a:path>
                </a:pathLst>
              </a:custGeom>
              <a:solidFill>
                <a:srgbClr val="3D7A0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3" name="Google Shape;2183;p32"/>
              <p:cNvSpPr/>
              <p:nvPr/>
            </p:nvSpPr>
            <p:spPr>
              <a:xfrm>
                <a:off x="4724610" y="2974174"/>
                <a:ext cx="388550" cy="1505412"/>
              </a:xfrm>
              <a:custGeom>
                <a:avLst/>
                <a:gdLst/>
                <a:ahLst/>
                <a:cxnLst/>
                <a:rect l="l" t="t" r="r" b="b"/>
                <a:pathLst>
                  <a:path w="388550" h="1505412" extrusionOk="0">
                    <a:moveTo>
                      <a:pt x="229042" y="970829"/>
                    </a:moveTo>
                    <a:cubicBezTo>
                      <a:pt x="253806" y="867959"/>
                      <a:pt x="292859" y="768899"/>
                      <a:pt x="343342" y="676506"/>
                    </a:cubicBezTo>
                    <a:cubicBezTo>
                      <a:pt x="345246" y="673649"/>
                      <a:pt x="340484" y="670791"/>
                      <a:pt x="338579" y="673649"/>
                    </a:cubicBezTo>
                    <a:cubicBezTo>
                      <a:pt x="289049" y="763184"/>
                      <a:pt x="251901" y="859386"/>
                      <a:pt x="226184" y="958446"/>
                    </a:cubicBezTo>
                    <a:cubicBezTo>
                      <a:pt x="224279" y="940349"/>
                      <a:pt x="222374" y="923204"/>
                      <a:pt x="220469" y="905106"/>
                    </a:cubicBezTo>
                    <a:cubicBezTo>
                      <a:pt x="201419" y="703176"/>
                      <a:pt x="195704" y="498389"/>
                      <a:pt x="142364" y="301221"/>
                    </a:cubicBezTo>
                    <a:cubicBezTo>
                      <a:pt x="141411" y="297411"/>
                      <a:pt x="140459" y="294554"/>
                      <a:pt x="139506" y="290744"/>
                    </a:cubicBezTo>
                    <a:cubicBezTo>
                      <a:pt x="139506" y="290744"/>
                      <a:pt x="139506" y="290744"/>
                      <a:pt x="139506" y="290744"/>
                    </a:cubicBezTo>
                    <a:cubicBezTo>
                      <a:pt x="146174" y="243119"/>
                      <a:pt x="153794" y="194541"/>
                      <a:pt x="160461" y="146916"/>
                    </a:cubicBezTo>
                    <a:cubicBezTo>
                      <a:pt x="161414" y="143106"/>
                      <a:pt x="155699" y="143106"/>
                      <a:pt x="154746" y="146916"/>
                    </a:cubicBezTo>
                    <a:cubicBezTo>
                      <a:pt x="148079" y="190731"/>
                      <a:pt x="141411" y="234546"/>
                      <a:pt x="135696" y="278361"/>
                    </a:cubicBezTo>
                    <a:cubicBezTo>
                      <a:pt x="135696" y="278361"/>
                      <a:pt x="135696" y="278361"/>
                      <a:pt x="135696" y="278361"/>
                    </a:cubicBezTo>
                    <a:cubicBezTo>
                      <a:pt x="135696" y="277409"/>
                      <a:pt x="135696" y="276456"/>
                      <a:pt x="134744" y="276456"/>
                    </a:cubicBezTo>
                    <a:cubicBezTo>
                      <a:pt x="106169" y="178349"/>
                      <a:pt x="64259" y="84051"/>
                      <a:pt x="5204" y="1184"/>
                    </a:cubicBezTo>
                    <a:cubicBezTo>
                      <a:pt x="3299" y="-1674"/>
                      <a:pt x="-1464" y="1184"/>
                      <a:pt x="441" y="4041"/>
                    </a:cubicBezTo>
                    <a:cubicBezTo>
                      <a:pt x="58544" y="85956"/>
                      <a:pt x="98549" y="176444"/>
                      <a:pt x="127124" y="270741"/>
                    </a:cubicBezTo>
                    <a:cubicBezTo>
                      <a:pt x="93786" y="245024"/>
                      <a:pt x="60449" y="220259"/>
                      <a:pt x="27111" y="194541"/>
                    </a:cubicBezTo>
                    <a:cubicBezTo>
                      <a:pt x="24254" y="192636"/>
                      <a:pt x="21396" y="197399"/>
                      <a:pt x="24254" y="199304"/>
                    </a:cubicBezTo>
                    <a:cubicBezTo>
                      <a:pt x="59496" y="225974"/>
                      <a:pt x="94739" y="252644"/>
                      <a:pt x="129981" y="280266"/>
                    </a:cubicBezTo>
                    <a:cubicBezTo>
                      <a:pt x="158556" y="377421"/>
                      <a:pt x="174749" y="477434"/>
                      <a:pt x="185226" y="577446"/>
                    </a:cubicBezTo>
                    <a:cubicBezTo>
                      <a:pt x="194751" y="664124"/>
                      <a:pt x="200467" y="750801"/>
                      <a:pt x="208086" y="837479"/>
                    </a:cubicBezTo>
                    <a:cubicBezTo>
                      <a:pt x="160461" y="723179"/>
                      <a:pt x="95692" y="616499"/>
                      <a:pt x="16634" y="522201"/>
                    </a:cubicBezTo>
                    <a:cubicBezTo>
                      <a:pt x="14729" y="519344"/>
                      <a:pt x="9966" y="523154"/>
                      <a:pt x="12824" y="526011"/>
                    </a:cubicBezTo>
                    <a:cubicBezTo>
                      <a:pt x="94739" y="623166"/>
                      <a:pt x="160461" y="732704"/>
                      <a:pt x="208086" y="850814"/>
                    </a:cubicBezTo>
                    <a:cubicBezTo>
                      <a:pt x="208086" y="851766"/>
                      <a:pt x="209039" y="851766"/>
                      <a:pt x="209992" y="852719"/>
                    </a:cubicBezTo>
                    <a:cubicBezTo>
                      <a:pt x="219517" y="966066"/>
                      <a:pt x="231899" y="1078461"/>
                      <a:pt x="257617" y="1188951"/>
                    </a:cubicBezTo>
                    <a:cubicBezTo>
                      <a:pt x="283334" y="1299441"/>
                      <a:pt x="322386" y="1408026"/>
                      <a:pt x="383346" y="1504229"/>
                    </a:cubicBezTo>
                    <a:cubicBezTo>
                      <a:pt x="385251" y="1507086"/>
                      <a:pt x="390014" y="1504229"/>
                      <a:pt x="388109" y="1501371"/>
                    </a:cubicBezTo>
                    <a:cubicBezTo>
                      <a:pt x="288096" y="1343256"/>
                      <a:pt x="249044" y="1158471"/>
                      <a:pt x="227136" y="973686"/>
                    </a:cubicBezTo>
                    <a:cubicBezTo>
                      <a:pt x="229042" y="972734"/>
                      <a:pt x="229042" y="971781"/>
                      <a:pt x="229042" y="9708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84" name="Google Shape;2184;p32"/>
            <p:cNvGrpSpPr/>
            <p:nvPr/>
          </p:nvGrpSpPr>
          <p:grpSpPr>
            <a:xfrm flipH="1">
              <a:off x="1173480" y="18297"/>
              <a:ext cx="1691639" cy="910589"/>
              <a:chOff x="3090862" y="1323975"/>
              <a:chExt cx="1691639" cy="910589"/>
            </a:xfrm>
          </p:grpSpPr>
          <p:grpSp>
            <p:nvGrpSpPr>
              <p:cNvPr id="2185" name="Google Shape;2185;p32"/>
              <p:cNvGrpSpPr/>
              <p:nvPr/>
            </p:nvGrpSpPr>
            <p:grpSpPr>
              <a:xfrm>
                <a:off x="3090862" y="1323975"/>
                <a:ext cx="1691639" cy="815106"/>
                <a:chOff x="3090862" y="1323975"/>
                <a:chExt cx="1691639" cy="815106"/>
              </a:xfrm>
            </p:grpSpPr>
            <p:sp>
              <p:nvSpPr>
                <p:cNvPr id="2186" name="Google Shape;2186;p32"/>
                <p:cNvSpPr/>
                <p:nvPr/>
              </p:nvSpPr>
              <p:spPr>
                <a:xfrm>
                  <a:off x="3091814" y="1323975"/>
                  <a:ext cx="1690687" cy="815106"/>
                </a:xfrm>
                <a:custGeom>
                  <a:avLst/>
                  <a:gdLst/>
                  <a:ahLst/>
                  <a:cxnLst/>
                  <a:rect l="l" t="t" r="r" b="b"/>
                  <a:pathLst>
                    <a:path w="1690687" h="815106" extrusionOk="0">
                      <a:moveTo>
                        <a:pt x="1686878" y="46673"/>
                      </a:moveTo>
                      <a:cubicBezTo>
                        <a:pt x="1623060" y="24765"/>
                        <a:pt x="1545908" y="21907"/>
                        <a:pt x="1486853" y="44768"/>
                      </a:cubicBezTo>
                      <a:cubicBezTo>
                        <a:pt x="1313498" y="109538"/>
                        <a:pt x="1243013" y="316230"/>
                        <a:pt x="1175385" y="470535"/>
                      </a:cubicBezTo>
                      <a:cubicBezTo>
                        <a:pt x="1164908" y="493395"/>
                        <a:pt x="1154430" y="517208"/>
                        <a:pt x="1142048" y="540068"/>
                      </a:cubicBezTo>
                      <a:cubicBezTo>
                        <a:pt x="1095375" y="629603"/>
                        <a:pt x="1033463" y="711518"/>
                        <a:pt x="942975" y="752475"/>
                      </a:cubicBezTo>
                      <a:cubicBezTo>
                        <a:pt x="816293" y="808672"/>
                        <a:pt x="649605" y="764858"/>
                        <a:pt x="554355" y="667703"/>
                      </a:cubicBezTo>
                      <a:cubicBezTo>
                        <a:pt x="455295" y="567690"/>
                        <a:pt x="455295" y="421958"/>
                        <a:pt x="392430" y="304800"/>
                      </a:cubicBezTo>
                      <a:cubicBezTo>
                        <a:pt x="325755" y="184785"/>
                        <a:pt x="235268" y="90488"/>
                        <a:pt x="108585" y="35243"/>
                      </a:cubicBezTo>
                      <a:cubicBezTo>
                        <a:pt x="78105" y="21907"/>
                        <a:pt x="42863" y="9525"/>
                        <a:pt x="5715" y="0"/>
                      </a:cubicBezTo>
                      <a:lnTo>
                        <a:pt x="0" y="42863"/>
                      </a:lnTo>
                      <a:cubicBezTo>
                        <a:pt x="47625" y="59055"/>
                        <a:pt x="93345" y="81915"/>
                        <a:pt x="140970" y="107632"/>
                      </a:cubicBezTo>
                      <a:cubicBezTo>
                        <a:pt x="291465" y="187643"/>
                        <a:pt x="371475" y="320040"/>
                        <a:pt x="405765" y="484823"/>
                      </a:cubicBezTo>
                      <a:cubicBezTo>
                        <a:pt x="410528" y="508635"/>
                        <a:pt x="414338" y="533400"/>
                        <a:pt x="422910" y="557213"/>
                      </a:cubicBezTo>
                      <a:cubicBezTo>
                        <a:pt x="483870" y="737235"/>
                        <a:pt x="684848" y="832485"/>
                        <a:pt x="865823" y="812483"/>
                      </a:cubicBezTo>
                      <a:cubicBezTo>
                        <a:pt x="1097280" y="786765"/>
                        <a:pt x="1159193" y="543878"/>
                        <a:pt x="1246823" y="365760"/>
                      </a:cubicBezTo>
                      <a:cubicBezTo>
                        <a:pt x="1285875" y="285750"/>
                        <a:pt x="1333500" y="207645"/>
                        <a:pt x="1401128" y="150495"/>
                      </a:cubicBezTo>
                      <a:cubicBezTo>
                        <a:pt x="1478280" y="84773"/>
                        <a:pt x="1595438" y="55245"/>
                        <a:pt x="1690688" y="89535"/>
                      </a:cubicBezTo>
                      <a:cubicBezTo>
                        <a:pt x="1690688" y="75248"/>
                        <a:pt x="1688783" y="60960"/>
                        <a:pt x="1686878" y="46673"/>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7" name="Google Shape;2187;p32"/>
                <p:cNvSpPr/>
                <p:nvPr/>
              </p:nvSpPr>
              <p:spPr>
                <a:xfrm>
                  <a:off x="3090862" y="1344930"/>
                  <a:ext cx="1690940" cy="794151"/>
                </a:xfrm>
                <a:custGeom>
                  <a:avLst/>
                  <a:gdLst/>
                  <a:ahLst/>
                  <a:cxnLst/>
                  <a:rect l="l" t="t" r="r" b="b"/>
                  <a:pathLst>
                    <a:path w="1690940" h="794151" extrusionOk="0">
                      <a:moveTo>
                        <a:pt x="1687830" y="25718"/>
                      </a:moveTo>
                      <a:cubicBezTo>
                        <a:pt x="1624013" y="3810"/>
                        <a:pt x="1546860" y="952"/>
                        <a:pt x="1487805" y="23813"/>
                      </a:cubicBezTo>
                      <a:cubicBezTo>
                        <a:pt x="1443990" y="40005"/>
                        <a:pt x="1406843" y="65722"/>
                        <a:pt x="1375410" y="96202"/>
                      </a:cubicBezTo>
                      <a:cubicBezTo>
                        <a:pt x="1384935" y="120015"/>
                        <a:pt x="1348740" y="163830"/>
                        <a:pt x="1337310" y="180975"/>
                      </a:cubicBezTo>
                      <a:cubicBezTo>
                        <a:pt x="1302068" y="232410"/>
                        <a:pt x="1270635" y="287655"/>
                        <a:pt x="1238250" y="340995"/>
                      </a:cubicBezTo>
                      <a:cubicBezTo>
                        <a:pt x="1206818" y="394335"/>
                        <a:pt x="1187768" y="453390"/>
                        <a:pt x="1160145" y="508635"/>
                      </a:cubicBezTo>
                      <a:cubicBezTo>
                        <a:pt x="1119188" y="588645"/>
                        <a:pt x="1075373" y="688658"/>
                        <a:pt x="992505" y="733425"/>
                      </a:cubicBezTo>
                      <a:cubicBezTo>
                        <a:pt x="983933" y="738187"/>
                        <a:pt x="974408" y="741998"/>
                        <a:pt x="965835" y="745808"/>
                      </a:cubicBezTo>
                      <a:cubicBezTo>
                        <a:pt x="964883" y="745808"/>
                        <a:pt x="964883" y="746760"/>
                        <a:pt x="963930" y="746760"/>
                      </a:cubicBezTo>
                      <a:cubicBezTo>
                        <a:pt x="889635" y="782003"/>
                        <a:pt x="806768" y="781050"/>
                        <a:pt x="727710" y="764858"/>
                      </a:cubicBezTo>
                      <a:cubicBezTo>
                        <a:pt x="673418" y="754380"/>
                        <a:pt x="613410" y="736283"/>
                        <a:pt x="573405" y="696278"/>
                      </a:cubicBezTo>
                      <a:cubicBezTo>
                        <a:pt x="538163" y="678180"/>
                        <a:pt x="509588" y="656273"/>
                        <a:pt x="487680" y="618173"/>
                      </a:cubicBezTo>
                      <a:cubicBezTo>
                        <a:pt x="463867" y="576262"/>
                        <a:pt x="449580" y="529590"/>
                        <a:pt x="439103" y="483870"/>
                      </a:cubicBezTo>
                      <a:cubicBezTo>
                        <a:pt x="414338" y="375285"/>
                        <a:pt x="384810" y="260985"/>
                        <a:pt x="298133" y="184785"/>
                      </a:cubicBezTo>
                      <a:cubicBezTo>
                        <a:pt x="251460" y="150495"/>
                        <a:pt x="204788" y="118110"/>
                        <a:pt x="160020" y="80963"/>
                      </a:cubicBezTo>
                      <a:cubicBezTo>
                        <a:pt x="116205" y="44768"/>
                        <a:pt x="60007" y="18097"/>
                        <a:pt x="2857" y="0"/>
                      </a:cubicBezTo>
                      <a:lnTo>
                        <a:pt x="0" y="21907"/>
                      </a:lnTo>
                      <a:cubicBezTo>
                        <a:pt x="47625" y="38100"/>
                        <a:pt x="93345" y="60960"/>
                        <a:pt x="140970" y="86677"/>
                      </a:cubicBezTo>
                      <a:cubicBezTo>
                        <a:pt x="291465" y="166688"/>
                        <a:pt x="371475" y="299085"/>
                        <a:pt x="405765" y="463868"/>
                      </a:cubicBezTo>
                      <a:cubicBezTo>
                        <a:pt x="410528" y="487680"/>
                        <a:pt x="414338" y="512445"/>
                        <a:pt x="422910" y="536258"/>
                      </a:cubicBezTo>
                      <a:cubicBezTo>
                        <a:pt x="483870" y="716280"/>
                        <a:pt x="684848" y="811530"/>
                        <a:pt x="865823" y="791528"/>
                      </a:cubicBezTo>
                      <a:cubicBezTo>
                        <a:pt x="1097280" y="765810"/>
                        <a:pt x="1159193" y="522922"/>
                        <a:pt x="1246823" y="344805"/>
                      </a:cubicBezTo>
                      <a:cubicBezTo>
                        <a:pt x="1285875" y="264795"/>
                        <a:pt x="1333500" y="186690"/>
                        <a:pt x="1401128" y="129540"/>
                      </a:cubicBezTo>
                      <a:cubicBezTo>
                        <a:pt x="1478280" y="63818"/>
                        <a:pt x="1595438" y="34290"/>
                        <a:pt x="1690688" y="68580"/>
                      </a:cubicBezTo>
                      <a:cubicBezTo>
                        <a:pt x="1691640" y="54293"/>
                        <a:pt x="1689735" y="40005"/>
                        <a:pt x="1687830" y="2571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88" name="Google Shape;2188;p32"/>
              <p:cNvGrpSpPr/>
              <p:nvPr/>
            </p:nvGrpSpPr>
            <p:grpSpPr>
              <a:xfrm>
                <a:off x="3313728" y="1500187"/>
                <a:ext cx="1048721" cy="734377"/>
                <a:chOff x="3313728" y="1500187"/>
                <a:chExt cx="1048721" cy="734377"/>
              </a:xfrm>
            </p:grpSpPr>
            <p:grpSp>
              <p:nvGrpSpPr>
                <p:cNvPr id="2189" name="Google Shape;2189;p32"/>
                <p:cNvGrpSpPr/>
                <p:nvPr/>
              </p:nvGrpSpPr>
              <p:grpSpPr>
                <a:xfrm>
                  <a:off x="3693795" y="2111544"/>
                  <a:ext cx="113365" cy="83968"/>
                  <a:chOff x="3693795" y="2111544"/>
                  <a:chExt cx="113365" cy="83968"/>
                </a:xfrm>
              </p:grpSpPr>
              <p:sp>
                <p:nvSpPr>
                  <p:cNvPr id="2190" name="Google Shape;2190;p32"/>
                  <p:cNvSpPr/>
                  <p:nvPr/>
                </p:nvSpPr>
                <p:spPr>
                  <a:xfrm>
                    <a:off x="3707129" y="2111544"/>
                    <a:ext cx="100012" cy="69680"/>
                  </a:xfrm>
                  <a:custGeom>
                    <a:avLst/>
                    <a:gdLst/>
                    <a:ahLst/>
                    <a:cxnLst/>
                    <a:rect l="l" t="t" r="r" b="b"/>
                    <a:pathLst>
                      <a:path w="100012" h="69680" extrusionOk="0">
                        <a:moveTo>
                          <a:pt x="0" y="69680"/>
                        </a:moveTo>
                        <a:cubicBezTo>
                          <a:pt x="26670" y="37295"/>
                          <a:pt x="45720" y="-23665"/>
                          <a:pt x="97155" y="9673"/>
                        </a:cubicBezTo>
                        <a:lnTo>
                          <a:pt x="100013" y="13483"/>
                        </a:lnTo>
                        <a:cubicBezTo>
                          <a:pt x="60008" y="10625"/>
                          <a:pt x="30480" y="48725"/>
                          <a:pt x="0" y="6968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1" name="Google Shape;2191;p32"/>
                  <p:cNvSpPr/>
                  <p:nvPr/>
                </p:nvSpPr>
                <p:spPr>
                  <a:xfrm>
                    <a:off x="3693795" y="2121217"/>
                    <a:ext cx="113365" cy="74295"/>
                  </a:xfrm>
                  <a:custGeom>
                    <a:avLst/>
                    <a:gdLst/>
                    <a:ahLst/>
                    <a:cxnLst/>
                    <a:rect l="l" t="t" r="r" b="b"/>
                    <a:pathLst>
                      <a:path w="113365" h="74295" extrusionOk="0">
                        <a:moveTo>
                          <a:pt x="76200" y="47625"/>
                        </a:moveTo>
                        <a:cubicBezTo>
                          <a:pt x="48577" y="52388"/>
                          <a:pt x="24765" y="61913"/>
                          <a:pt x="0" y="74295"/>
                        </a:cubicBezTo>
                        <a:cubicBezTo>
                          <a:pt x="14288" y="59055"/>
                          <a:pt x="30480" y="43815"/>
                          <a:pt x="45720" y="29528"/>
                        </a:cubicBezTo>
                        <a:cubicBezTo>
                          <a:pt x="55245" y="21908"/>
                          <a:pt x="65722" y="14288"/>
                          <a:pt x="77152" y="8573"/>
                        </a:cubicBezTo>
                        <a:cubicBezTo>
                          <a:pt x="84772" y="4763"/>
                          <a:pt x="98107" y="0"/>
                          <a:pt x="104775" y="0"/>
                        </a:cubicBezTo>
                        <a:cubicBezTo>
                          <a:pt x="116205" y="5715"/>
                          <a:pt x="115252" y="20955"/>
                          <a:pt x="107632" y="32385"/>
                        </a:cubicBezTo>
                        <a:cubicBezTo>
                          <a:pt x="101917" y="42863"/>
                          <a:pt x="87630" y="45720"/>
                          <a:pt x="76200" y="4762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92" name="Google Shape;2192;p32"/>
                <p:cNvGrpSpPr/>
                <p:nvPr/>
              </p:nvGrpSpPr>
              <p:grpSpPr>
                <a:xfrm>
                  <a:off x="3796397" y="2114790"/>
                  <a:ext cx="64048" cy="119774"/>
                  <a:chOff x="3796397" y="2114790"/>
                  <a:chExt cx="64048" cy="119774"/>
                </a:xfrm>
              </p:grpSpPr>
              <p:sp>
                <p:nvSpPr>
                  <p:cNvPr id="2193" name="Google Shape;2193;p32"/>
                  <p:cNvSpPr/>
                  <p:nvPr/>
                </p:nvSpPr>
                <p:spPr>
                  <a:xfrm>
                    <a:off x="3818191" y="2115502"/>
                    <a:ext cx="42254" cy="119062"/>
                  </a:xfrm>
                  <a:custGeom>
                    <a:avLst/>
                    <a:gdLst/>
                    <a:ahLst/>
                    <a:cxnLst/>
                    <a:rect l="l" t="t" r="r" b="b"/>
                    <a:pathLst>
                      <a:path w="42254" h="119062" extrusionOk="0">
                        <a:moveTo>
                          <a:pt x="21336" y="0"/>
                        </a:moveTo>
                        <a:cubicBezTo>
                          <a:pt x="40386" y="6668"/>
                          <a:pt x="48006" y="38100"/>
                          <a:pt x="37528" y="57150"/>
                        </a:cubicBezTo>
                        <a:cubicBezTo>
                          <a:pt x="31813" y="68580"/>
                          <a:pt x="11811" y="86677"/>
                          <a:pt x="7048" y="119063"/>
                        </a:cubicBezTo>
                        <a:cubicBezTo>
                          <a:pt x="4191" y="95250"/>
                          <a:pt x="-1524" y="87630"/>
                          <a:pt x="381" y="64770"/>
                        </a:cubicBezTo>
                        <a:cubicBezTo>
                          <a:pt x="1333" y="44768"/>
                          <a:pt x="20383" y="17145"/>
                          <a:pt x="21336" y="0"/>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4" name="Google Shape;2194;p32"/>
                  <p:cNvSpPr/>
                  <p:nvPr/>
                </p:nvSpPr>
                <p:spPr>
                  <a:xfrm>
                    <a:off x="3796397" y="2114790"/>
                    <a:ext cx="46627" cy="119774"/>
                  </a:xfrm>
                  <a:custGeom>
                    <a:avLst/>
                    <a:gdLst/>
                    <a:ahLst/>
                    <a:cxnLst/>
                    <a:rect l="l" t="t" r="r" b="b"/>
                    <a:pathLst>
                      <a:path w="46627" h="119774" extrusionOk="0">
                        <a:moveTo>
                          <a:pt x="267" y="35002"/>
                        </a:moveTo>
                        <a:cubicBezTo>
                          <a:pt x="2172" y="15952"/>
                          <a:pt x="23127" y="-4051"/>
                          <a:pt x="43130" y="712"/>
                        </a:cubicBezTo>
                        <a:cubicBezTo>
                          <a:pt x="51702" y="18809"/>
                          <a:pt x="42177" y="41669"/>
                          <a:pt x="39320" y="48337"/>
                        </a:cubicBezTo>
                        <a:cubicBezTo>
                          <a:pt x="32652" y="70244"/>
                          <a:pt x="25985" y="91199"/>
                          <a:pt x="28842" y="119774"/>
                        </a:cubicBezTo>
                        <a:cubicBezTo>
                          <a:pt x="26937" y="111202"/>
                          <a:pt x="20270" y="106439"/>
                          <a:pt x="16460" y="98819"/>
                        </a:cubicBezTo>
                        <a:cubicBezTo>
                          <a:pt x="6935" y="80722"/>
                          <a:pt x="-1638" y="55004"/>
                          <a:pt x="267" y="35002"/>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195" name="Google Shape;2195;p32"/>
                <p:cNvSpPr/>
                <p:nvPr/>
              </p:nvSpPr>
              <p:spPr>
                <a:xfrm>
                  <a:off x="3974284" y="2114251"/>
                  <a:ext cx="54922" cy="120313"/>
                </a:xfrm>
                <a:custGeom>
                  <a:avLst/>
                  <a:gdLst/>
                  <a:ahLst/>
                  <a:cxnLst/>
                  <a:rect l="l" t="t" r="r" b="b"/>
                  <a:pathLst>
                    <a:path w="54922" h="120313" extrusionOk="0">
                      <a:moveTo>
                        <a:pt x="51933" y="6014"/>
                      </a:moveTo>
                      <a:cubicBezTo>
                        <a:pt x="56696" y="13634"/>
                        <a:pt x="54791" y="26969"/>
                        <a:pt x="52886" y="35541"/>
                      </a:cubicBezTo>
                      <a:cubicBezTo>
                        <a:pt x="50981" y="46019"/>
                        <a:pt x="46218" y="56496"/>
                        <a:pt x="40503" y="66021"/>
                      </a:cubicBezTo>
                      <a:cubicBezTo>
                        <a:pt x="34788" y="75546"/>
                        <a:pt x="28121" y="84119"/>
                        <a:pt x="22406" y="92691"/>
                      </a:cubicBezTo>
                      <a:cubicBezTo>
                        <a:pt x="19548" y="97454"/>
                        <a:pt x="16691" y="101264"/>
                        <a:pt x="13833" y="106026"/>
                      </a:cubicBezTo>
                      <a:cubicBezTo>
                        <a:pt x="12881" y="107931"/>
                        <a:pt x="6213" y="118409"/>
                        <a:pt x="7166" y="120314"/>
                      </a:cubicBezTo>
                      <a:cubicBezTo>
                        <a:pt x="-4264" y="102216"/>
                        <a:pt x="498" y="72689"/>
                        <a:pt x="4308" y="52686"/>
                      </a:cubicBezTo>
                      <a:cubicBezTo>
                        <a:pt x="7166" y="38399"/>
                        <a:pt x="11928" y="23159"/>
                        <a:pt x="21453" y="11729"/>
                      </a:cubicBezTo>
                      <a:cubicBezTo>
                        <a:pt x="25263" y="6966"/>
                        <a:pt x="30026" y="3156"/>
                        <a:pt x="34788" y="1251"/>
                      </a:cubicBezTo>
                      <a:cubicBezTo>
                        <a:pt x="40503" y="-654"/>
                        <a:pt x="45266" y="-654"/>
                        <a:pt x="49076" y="3156"/>
                      </a:cubicBezTo>
                      <a:cubicBezTo>
                        <a:pt x="50981" y="4109"/>
                        <a:pt x="50981" y="5061"/>
                        <a:pt x="51933" y="6014"/>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6" name="Google Shape;2196;p32"/>
                <p:cNvSpPr/>
                <p:nvPr/>
              </p:nvSpPr>
              <p:spPr>
                <a:xfrm>
                  <a:off x="4015740" y="1985962"/>
                  <a:ext cx="113109" cy="52534"/>
                </a:xfrm>
                <a:custGeom>
                  <a:avLst/>
                  <a:gdLst/>
                  <a:ahLst/>
                  <a:cxnLst/>
                  <a:rect l="l" t="t" r="r" b="b"/>
                  <a:pathLst>
                    <a:path w="113109" h="52534" extrusionOk="0">
                      <a:moveTo>
                        <a:pt x="30480" y="2858"/>
                      </a:moveTo>
                      <a:cubicBezTo>
                        <a:pt x="38100" y="952"/>
                        <a:pt x="46672" y="0"/>
                        <a:pt x="54292" y="0"/>
                      </a:cubicBezTo>
                      <a:cubicBezTo>
                        <a:pt x="68580" y="0"/>
                        <a:pt x="79057" y="8573"/>
                        <a:pt x="89535" y="17145"/>
                      </a:cubicBezTo>
                      <a:cubicBezTo>
                        <a:pt x="98107" y="24765"/>
                        <a:pt x="108585" y="34290"/>
                        <a:pt x="112395" y="45720"/>
                      </a:cubicBezTo>
                      <a:cubicBezTo>
                        <a:pt x="113347" y="47625"/>
                        <a:pt x="113347" y="50483"/>
                        <a:pt x="112395" y="51435"/>
                      </a:cubicBezTo>
                      <a:cubicBezTo>
                        <a:pt x="110490" y="53340"/>
                        <a:pt x="108585" y="52388"/>
                        <a:pt x="106680" y="51435"/>
                      </a:cubicBezTo>
                      <a:cubicBezTo>
                        <a:pt x="94297" y="45720"/>
                        <a:pt x="82867" y="44767"/>
                        <a:pt x="69532" y="43815"/>
                      </a:cubicBezTo>
                      <a:cubicBezTo>
                        <a:pt x="63817" y="42863"/>
                        <a:pt x="58102" y="40958"/>
                        <a:pt x="52388" y="38100"/>
                      </a:cubicBezTo>
                      <a:cubicBezTo>
                        <a:pt x="38100" y="31433"/>
                        <a:pt x="22860" y="18098"/>
                        <a:pt x="6667" y="20002"/>
                      </a:cubicBezTo>
                      <a:cubicBezTo>
                        <a:pt x="4763" y="20002"/>
                        <a:pt x="1905" y="20955"/>
                        <a:pt x="0" y="19050"/>
                      </a:cubicBezTo>
                      <a:cubicBezTo>
                        <a:pt x="3810" y="15240"/>
                        <a:pt x="8572" y="11430"/>
                        <a:pt x="13335" y="9525"/>
                      </a:cubicBezTo>
                      <a:cubicBezTo>
                        <a:pt x="18097" y="6667"/>
                        <a:pt x="24765" y="4763"/>
                        <a:pt x="30480" y="285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7" name="Google Shape;2197;p32"/>
                <p:cNvSpPr/>
                <p:nvPr/>
              </p:nvSpPr>
              <p:spPr>
                <a:xfrm>
                  <a:off x="3472814" y="1946910"/>
                  <a:ext cx="113109" cy="52534"/>
                </a:xfrm>
                <a:custGeom>
                  <a:avLst/>
                  <a:gdLst/>
                  <a:ahLst/>
                  <a:cxnLst/>
                  <a:rect l="l" t="t" r="r" b="b"/>
                  <a:pathLst>
                    <a:path w="113109" h="52534" extrusionOk="0">
                      <a:moveTo>
                        <a:pt x="30480" y="2857"/>
                      </a:moveTo>
                      <a:cubicBezTo>
                        <a:pt x="38100" y="952"/>
                        <a:pt x="46673" y="0"/>
                        <a:pt x="54293" y="0"/>
                      </a:cubicBezTo>
                      <a:cubicBezTo>
                        <a:pt x="68580" y="0"/>
                        <a:pt x="79058" y="8573"/>
                        <a:pt x="89535" y="17145"/>
                      </a:cubicBezTo>
                      <a:cubicBezTo>
                        <a:pt x="98108" y="24765"/>
                        <a:pt x="108585" y="34290"/>
                        <a:pt x="112395" y="45720"/>
                      </a:cubicBezTo>
                      <a:cubicBezTo>
                        <a:pt x="113348" y="47625"/>
                        <a:pt x="113348" y="50482"/>
                        <a:pt x="112395" y="51435"/>
                      </a:cubicBezTo>
                      <a:cubicBezTo>
                        <a:pt x="110490" y="53340"/>
                        <a:pt x="108585" y="52388"/>
                        <a:pt x="106680" y="51435"/>
                      </a:cubicBezTo>
                      <a:cubicBezTo>
                        <a:pt x="94298" y="45720"/>
                        <a:pt x="82868" y="44767"/>
                        <a:pt x="69533" y="43815"/>
                      </a:cubicBezTo>
                      <a:cubicBezTo>
                        <a:pt x="63818" y="42863"/>
                        <a:pt x="58102" y="40957"/>
                        <a:pt x="52388" y="38100"/>
                      </a:cubicBezTo>
                      <a:cubicBezTo>
                        <a:pt x="38100" y="31432"/>
                        <a:pt x="22860" y="18098"/>
                        <a:pt x="6668" y="20002"/>
                      </a:cubicBezTo>
                      <a:cubicBezTo>
                        <a:pt x="4763" y="20002"/>
                        <a:pt x="1905" y="20955"/>
                        <a:pt x="0" y="19050"/>
                      </a:cubicBezTo>
                      <a:cubicBezTo>
                        <a:pt x="3810" y="15240"/>
                        <a:pt x="8573" y="11430"/>
                        <a:pt x="13335" y="9525"/>
                      </a:cubicBezTo>
                      <a:cubicBezTo>
                        <a:pt x="17145" y="6667"/>
                        <a:pt x="23813" y="4763"/>
                        <a:pt x="30480" y="285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198" name="Google Shape;2198;p32"/>
                <p:cNvGrpSpPr/>
                <p:nvPr/>
              </p:nvGrpSpPr>
              <p:grpSpPr>
                <a:xfrm>
                  <a:off x="4305609" y="1683067"/>
                  <a:ext cx="56840" cy="156210"/>
                  <a:chOff x="4305609" y="1683067"/>
                  <a:chExt cx="56840" cy="156210"/>
                </a:xfrm>
              </p:grpSpPr>
              <p:sp>
                <p:nvSpPr>
                  <p:cNvPr id="2199" name="Google Shape;2199;p32"/>
                  <p:cNvSpPr/>
                  <p:nvPr/>
                </p:nvSpPr>
                <p:spPr>
                  <a:xfrm>
                    <a:off x="4305609" y="1683067"/>
                    <a:ext cx="31247" cy="156210"/>
                  </a:xfrm>
                  <a:custGeom>
                    <a:avLst/>
                    <a:gdLst/>
                    <a:ahLst/>
                    <a:cxnLst/>
                    <a:rect l="l" t="t" r="r" b="b"/>
                    <a:pathLst>
                      <a:path w="31247" h="156210" extrusionOk="0">
                        <a:moveTo>
                          <a:pt x="29218" y="149543"/>
                        </a:moveTo>
                        <a:lnTo>
                          <a:pt x="29218" y="156210"/>
                        </a:lnTo>
                        <a:cubicBezTo>
                          <a:pt x="9216" y="114300"/>
                          <a:pt x="-26027" y="36195"/>
                          <a:pt x="31123" y="0"/>
                        </a:cubicBezTo>
                        <a:cubicBezTo>
                          <a:pt x="32076" y="23813"/>
                          <a:pt x="27313" y="47625"/>
                          <a:pt x="25408" y="71438"/>
                        </a:cubicBezTo>
                        <a:cubicBezTo>
                          <a:pt x="24456" y="97155"/>
                          <a:pt x="30171" y="123825"/>
                          <a:pt x="29218" y="149543"/>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0" name="Google Shape;2200;p32"/>
                  <p:cNvSpPr/>
                  <p:nvPr/>
                </p:nvSpPr>
                <p:spPr>
                  <a:xfrm>
                    <a:off x="4329958" y="1683067"/>
                    <a:ext cx="32491" cy="156210"/>
                  </a:xfrm>
                  <a:custGeom>
                    <a:avLst/>
                    <a:gdLst/>
                    <a:ahLst/>
                    <a:cxnLst/>
                    <a:rect l="l" t="t" r="r" b="b"/>
                    <a:pathLst>
                      <a:path w="32491" h="156210" extrusionOk="0">
                        <a:moveTo>
                          <a:pt x="5822" y="156210"/>
                        </a:moveTo>
                        <a:cubicBezTo>
                          <a:pt x="4869" y="131445"/>
                          <a:pt x="-846" y="101918"/>
                          <a:pt x="107" y="76200"/>
                        </a:cubicBezTo>
                        <a:cubicBezTo>
                          <a:pt x="1059" y="53340"/>
                          <a:pt x="8679" y="18098"/>
                          <a:pt x="8679" y="0"/>
                        </a:cubicBezTo>
                        <a:cubicBezTo>
                          <a:pt x="27729" y="19050"/>
                          <a:pt x="35349" y="46673"/>
                          <a:pt x="31539" y="72390"/>
                        </a:cubicBezTo>
                        <a:cubicBezTo>
                          <a:pt x="25824" y="98108"/>
                          <a:pt x="6774" y="137160"/>
                          <a:pt x="5822" y="15621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01" name="Google Shape;2201;p32"/>
                <p:cNvGrpSpPr/>
                <p:nvPr/>
              </p:nvGrpSpPr>
              <p:grpSpPr>
                <a:xfrm>
                  <a:off x="3313728" y="1500187"/>
                  <a:ext cx="60965" cy="159067"/>
                  <a:chOff x="3313728" y="1500187"/>
                  <a:chExt cx="60965" cy="159067"/>
                </a:xfrm>
              </p:grpSpPr>
              <p:sp>
                <p:nvSpPr>
                  <p:cNvPr id="2202" name="Google Shape;2202;p32"/>
                  <p:cNvSpPr/>
                  <p:nvPr/>
                </p:nvSpPr>
                <p:spPr>
                  <a:xfrm>
                    <a:off x="3313728" y="1500187"/>
                    <a:ext cx="43498" cy="159067"/>
                  </a:xfrm>
                  <a:custGeom>
                    <a:avLst/>
                    <a:gdLst/>
                    <a:ahLst/>
                    <a:cxnLst/>
                    <a:rect l="l" t="t" r="r" b="b"/>
                    <a:pathLst>
                      <a:path w="43498" h="159067" extrusionOk="0">
                        <a:moveTo>
                          <a:pt x="37167" y="0"/>
                        </a:moveTo>
                        <a:cubicBezTo>
                          <a:pt x="38119" y="952"/>
                          <a:pt x="41929" y="7620"/>
                          <a:pt x="42882" y="11430"/>
                        </a:cubicBezTo>
                        <a:cubicBezTo>
                          <a:pt x="44787" y="23813"/>
                          <a:pt x="41929" y="34290"/>
                          <a:pt x="39072" y="46673"/>
                        </a:cubicBezTo>
                        <a:cubicBezTo>
                          <a:pt x="36214" y="60008"/>
                          <a:pt x="36214" y="74295"/>
                          <a:pt x="33357" y="87630"/>
                        </a:cubicBezTo>
                        <a:cubicBezTo>
                          <a:pt x="30499" y="100013"/>
                          <a:pt x="26689" y="110490"/>
                          <a:pt x="25737" y="123825"/>
                        </a:cubicBezTo>
                        <a:cubicBezTo>
                          <a:pt x="24784" y="134302"/>
                          <a:pt x="28594" y="147638"/>
                          <a:pt x="28594" y="159067"/>
                        </a:cubicBezTo>
                        <a:cubicBezTo>
                          <a:pt x="16212" y="150495"/>
                          <a:pt x="10497" y="133350"/>
                          <a:pt x="7639" y="122873"/>
                        </a:cubicBezTo>
                        <a:cubicBezTo>
                          <a:pt x="1924" y="102870"/>
                          <a:pt x="-1886" y="79058"/>
                          <a:pt x="972" y="58102"/>
                        </a:cubicBezTo>
                        <a:cubicBezTo>
                          <a:pt x="2877" y="31433"/>
                          <a:pt x="16212" y="13335"/>
                          <a:pt x="37167"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3" name="Google Shape;2203;p32"/>
                  <p:cNvSpPr/>
                  <p:nvPr/>
                </p:nvSpPr>
                <p:spPr>
                  <a:xfrm>
                    <a:off x="3337223" y="1500187"/>
                    <a:ext cx="37470" cy="158114"/>
                  </a:xfrm>
                  <a:custGeom>
                    <a:avLst/>
                    <a:gdLst/>
                    <a:ahLst/>
                    <a:cxnLst/>
                    <a:rect l="l" t="t" r="r" b="b"/>
                    <a:pathLst>
                      <a:path w="37470" h="158114" extrusionOk="0">
                        <a:moveTo>
                          <a:pt x="13671" y="0"/>
                        </a:moveTo>
                        <a:cubicBezTo>
                          <a:pt x="35579" y="19050"/>
                          <a:pt x="44151" y="55245"/>
                          <a:pt x="31769" y="80010"/>
                        </a:cubicBezTo>
                        <a:cubicBezTo>
                          <a:pt x="19386" y="105727"/>
                          <a:pt x="336" y="126683"/>
                          <a:pt x="5099" y="158115"/>
                        </a:cubicBezTo>
                        <a:cubicBezTo>
                          <a:pt x="-3474" y="136208"/>
                          <a:pt x="336" y="104775"/>
                          <a:pt x="5099" y="78105"/>
                        </a:cubicBezTo>
                        <a:cubicBezTo>
                          <a:pt x="8909" y="55245"/>
                          <a:pt x="20339" y="23813"/>
                          <a:pt x="13671"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04" name="Google Shape;2204;p32"/>
                <p:cNvGrpSpPr/>
                <p:nvPr/>
              </p:nvGrpSpPr>
              <p:grpSpPr>
                <a:xfrm>
                  <a:off x="3539617" y="1768792"/>
                  <a:ext cx="75120" cy="108290"/>
                  <a:chOff x="3539617" y="1768792"/>
                  <a:chExt cx="75120" cy="108290"/>
                </a:xfrm>
              </p:grpSpPr>
              <p:sp>
                <p:nvSpPr>
                  <p:cNvPr id="2205" name="Google Shape;2205;p32"/>
                  <p:cNvSpPr/>
                  <p:nvPr/>
                </p:nvSpPr>
                <p:spPr>
                  <a:xfrm>
                    <a:off x="3560445" y="1768792"/>
                    <a:ext cx="54292" cy="108290"/>
                  </a:xfrm>
                  <a:custGeom>
                    <a:avLst/>
                    <a:gdLst/>
                    <a:ahLst/>
                    <a:cxnLst/>
                    <a:rect l="l" t="t" r="r" b="b"/>
                    <a:pathLst>
                      <a:path w="54292" h="108290" extrusionOk="0">
                        <a:moveTo>
                          <a:pt x="0" y="107633"/>
                        </a:moveTo>
                        <a:cubicBezTo>
                          <a:pt x="20002" y="112395"/>
                          <a:pt x="43815" y="90488"/>
                          <a:pt x="45720" y="68580"/>
                        </a:cubicBezTo>
                        <a:cubicBezTo>
                          <a:pt x="46672" y="56198"/>
                          <a:pt x="40957" y="30480"/>
                          <a:pt x="54292" y="0"/>
                        </a:cubicBezTo>
                        <a:cubicBezTo>
                          <a:pt x="39052" y="19050"/>
                          <a:pt x="29527" y="20955"/>
                          <a:pt x="18097" y="40958"/>
                        </a:cubicBezTo>
                        <a:cubicBezTo>
                          <a:pt x="7620" y="59055"/>
                          <a:pt x="8572" y="92393"/>
                          <a:pt x="0" y="107633"/>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6" name="Google Shape;2206;p32"/>
                  <p:cNvSpPr/>
                  <p:nvPr/>
                </p:nvSpPr>
                <p:spPr>
                  <a:xfrm>
                    <a:off x="3539617" y="1768792"/>
                    <a:ext cx="75120" cy="107632"/>
                  </a:xfrm>
                  <a:custGeom>
                    <a:avLst/>
                    <a:gdLst/>
                    <a:ahLst/>
                    <a:cxnLst/>
                    <a:rect l="l" t="t" r="r" b="b"/>
                    <a:pathLst>
                      <a:path w="75120" h="107632" extrusionOk="0">
                        <a:moveTo>
                          <a:pt x="3683" y="55245"/>
                        </a:moveTo>
                        <a:cubicBezTo>
                          <a:pt x="-4890" y="72390"/>
                          <a:pt x="1778" y="100013"/>
                          <a:pt x="20828" y="107633"/>
                        </a:cubicBezTo>
                        <a:cubicBezTo>
                          <a:pt x="37973" y="97155"/>
                          <a:pt x="41783" y="72390"/>
                          <a:pt x="44640" y="65723"/>
                        </a:cubicBezTo>
                        <a:cubicBezTo>
                          <a:pt x="51308" y="43815"/>
                          <a:pt x="57023" y="22860"/>
                          <a:pt x="75120" y="0"/>
                        </a:cubicBezTo>
                        <a:cubicBezTo>
                          <a:pt x="68453" y="5715"/>
                          <a:pt x="60833" y="6668"/>
                          <a:pt x="53213" y="10478"/>
                        </a:cubicBezTo>
                        <a:cubicBezTo>
                          <a:pt x="34163" y="20003"/>
                          <a:pt x="13208" y="37148"/>
                          <a:pt x="3683" y="5524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07" name="Google Shape;2207;p32"/>
                <p:cNvGrpSpPr/>
                <p:nvPr/>
              </p:nvGrpSpPr>
              <p:grpSpPr>
                <a:xfrm>
                  <a:off x="4160139" y="1976295"/>
                  <a:ext cx="43189" cy="138254"/>
                  <a:chOff x="4160139" y="1976295"/>
                  <a:chExt cx="43189" cy="138254"/>
                </a:xfrm>
              </p:grpSpPr>
              <p:sp>
                <p:nvSpPr>
                  <p:cNvPr id="2208" name="Google Shape;2208;p32"/>
                  <p:cNvSpPr/>
                  <p:nvPr/>
                </p:nvSpPr>
                <p:spPr>
                  <a:xfrm>
                    <a:off x="4160139" y="1976295"/>
                    <a:ext cx="43189" cy="137302"/>
                  </a:xfrm>
                  <a:custGeom>
                    <a:avLst/>
                    <a:gdLst/>
                    <a:ahLst/>
                    <a:cxnLst/>
                    <a:rect l="l" t="t" r="r" b="b"/>
                    <a:pathLst>
                      <a:path w="43189" h="137302" extrusionOk="0">
                        <a:moveTo>
                          <a:pt x="5144" y="26812"/>
                        </a:moveTo>
                        <a:cubicBezTo>
                          <a:pt x="8001" y="20145"/>
                          <a:pt x="19431" y="-9383"/>
                          <a:pt x="28956" y="3000"/>
                        </a:cubicBezTo>
                        <a:lnTo>
                          <a:pt x="29908" y="3952"/>
                        </a:lnTo>
                        <a:cubicBezTo>
                          <a:pt x="45148" y="23002"/>
                          <a:pt x="45148" y="48720"/>
                          <a:pt x="40386" y="70627"/>
                        </a:cubicBezTo>
                        <a:cubicBezTo>
                          <a:pt x="37528" y="82057"/>
                          <a:pt x="34671" y="93487"/>
                          <a:pt x="34671" y="104917"/>
                        </a:cubicBezTo>
                        <a:cubicBezTo>
                          <a:pt x="34671" y="116347"/>
                          <a:pt x="38481" y="125872"/>
                          <a:pt x="40386" y="137302"/>
                        </a:cubicBezTo>
                        <a:cubicBezTo>
                          <a:pt x="19431" y="120157"/>
                          <a:pt x="7048" y="94440"/>
                          <a:pt x="2286" y="68722"/>
                        </a:cubicBezTo>
                        <a:cubicBezTo>
                          <a:pt x="-1524" y="53482"/>
                          <a:pt x="-572" y="42052"/>
                          <a:pt x="5144" y="26812"/>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9" name="Google Shape;2209;p32"/>
                  <p:cNvSpPr/>
                  <p:nvPr/>
                </p:nvSpPr>
                <p:spPr>
                  <a:xfrm>
                    <a:off x="4160139" y="1976295"/>
                    <a:ext cx="40385" cy="138254"/>
                  </a:xfrm>
                  <a:custGeom>
                    <a:avLst/>
                    <a:gdLst/>
                    <a:ahLst/>
                    <a:cxnLst/>
                    <a:rect l="l" t="t" r="r" b="b"/>
                    <a:pathLst>
                      <a:path w="40385" h="138254" extrusionOk="0">
                        <a:moveTo>
                          <a:pt x="5144" y="26812"/>
                        </a:moveTo>
                        <a:cubicBezTo>
                          <a:pt x="8001" y="20145"/>
                          <a:pt x="19431" y="-9383"/>
                          <a:pt x="28956" y="3000"/>
                        </a:cubicBezTo>
                        <a:lnTo>
                          <a:pt x="29908" y="3952"/>
                        </a:lnTo>
                        <a:cubicBezTo>
                          <a:pt x="29908" y="3952"/>
                          <a:pt x="29908" y="4905"/>
                          <a:pt x="30861" y="4905"/>
                        </a:cubicBezTo>
                        <a:cubicBezTo>
                          <a:pt x="30861" y="4905"/>
                          <a:pt x="30861" y="5857"/>
                          <a:pt x="30861" y="5857"/>
                        </a:cubicBezTo>
                        <a:cubicBezTo>
                          <a:pt x="29908" y="17287"/>
                          <a:pt x="29908" y="27765"/>
                          <a:pt x="29908" y="39195"/>
                        </a:cubicBezTo>
                        <a:cubicBezTo>
                          <a:pt x="23241" y="72532"/>
                          <a:pt x="19431" y="109680"/>
                          <a:pt x="40386" y="137302"/>
                        </a:cubicBezTo>
                        <a:cubicBezTo>
                          <a:pt x="40386" y="137302"/>
                          <a:pt x="40386" y="138255"/>
                          <a:pt x="40386" y="138255"/>
                        </a:cubicBezTo>
                        <a:cubicBezTo>
                          <a:pt x="19431" y="121110"/>
                          <a:pt x="7048" y="95392"/>
                          <a:pt x="2286" y="69675"/>
                        </a:cubicBezTo>
                        <a:cubicBezTo>
                          <a:pt x="-1524" y="53482"/>
                          <a:pt x="-572" y="42052"/>
                          <a:pt x="5144" y="268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2210" name="Google Shape;2210;p32"/>
            <p:cNvGrpSpPr/>
            <p:nvPr/>
          </p:nvGrpSpPr>
          <p:grpSpPr>
            <a:xfrm flipH="1">
              <a:off x="49529" y="-35043"/>
              <a:ext cx="1151583" cy="2226945"/>
              <a:chOff x="4754869" y="1270635"/>
              <a:chExt cx="1151583" cy="2226945"/>
            </a:xfrm>
          </p:grpSpPr>
          <p:grpSp>
            <p:nvGrpSpPr>
              <p:cNvPr id="2211" name="Google Shape;2211;p32"/>
              <p:cNvGrpSpPr/>
              <p:nvPr/>
            </p:nvGrpSpPr>
            <p:grpSpPr>
              <a:xfrm>
                <a:off x="4754869" y="1270635"/>
                <a:ext cx="1081838" cy="2163664"/>
                <a:chOff x="4754869" y="1270635"/>
                <a:chExt cx="1081838" cy="2163664"/>
              </a:xfrm>
            </p:grpSpPr>
            <p:sp>
              <p:nvSpPr>
                <p:cNvPr id="2212" name="Google Shape;2212;p32"/>
                <p:cNvSpPr/>
                <p:nvPr/>
              </p:nvSpPr>
              <p:spPr>
                <a:xfrm>
                  <a:off x="4754869" y="1270635"/>
                  <a:ext cx="1081288" cy="2163664"/>
                </a:xfrm>
                <a:custGeom>
                  <a:avLst/>
                  <a:gdLst/>
                  <a:ahLst/>
                  <a:cxnLst/>
                  <a:rect l="l" t="t" r="r" b="b"/>
                  <a:pathLst>
                    <a:path w="1081288" h="2163664" extrusionOk="0">
                      <a:moveTo>
                        <a:pt x="321003" y="2024062"/>
                      </a:moveTo>
                      <a:cubicBezTo>
                        <a:pt x="162888" y="1883093"/>
                        <a:pt x="135265" y="1627823"/>
                        <a:pt x="118120" y="1430655"/>
                      </a:cubicBezTo>
                      <a:cubicBezTo>
                        <a:pt x="96213" y="1184910"/>
                        <a:pt x="81925" y="942023"/>
                        <a:pt x="71448" y="696278"/>
                      </a:cubicBezTo>
                      <a:cubicBezTo>
                        <a:pt x="62875" y="487680"/>
                        <a:pt x="49540" y="276225"/>
                        <a:pt x="38110" y="66675"/>
                      </a:cubicBezTo>
                      <a:cubicBezTo>
                        <a:pt x="37158" y="42863"/>
                        <a:pt x="35253" y="18097"/>
                        <a:pt x="20965" y="0"/>
                      </a:cubicBezTo>
                      <a:cubicBezTo>
                        <a:pt x="-11420" y="79057"/>
                        <a:pt x="2868" y="162877"/>
                        <a:pt x="4773" y="246698"/>
                      </a:cubicBezTo>
                      <a:cubicBezTo>
                        <a:pt x="7630" y="344805"/>
                        <a:pt x="10488" y="443865"/>
                        <a:pt x="14298" y="541973"/>
                      </a:cubicBezTo>
                      <a:cubicBezTo>
                        <a:pt x="17155" y="623888"/>
                        <a:pt x="30490" y="701040"/>
                        <a:pt x="31443" y="782955"/>
                      </a:cubicBezTo>
                      <a:cubicBezTo>
                        <a:pt x="35253" y="1147762"/>
                        <a:pt x="65733" y="1524000"/>
                        <a:pt x="162888" y="1875473"/>
                      </a:cubicBezTo>
                      <a:cubicBezTo>
                        <a:pt x="190510" y="1974533"/>
                        <a:pt x="252423" y="2051685"/>
                        <a:pt x="343863" y="2103120"/>
                      </a:cubicBezTo>
                      <a:cubicBezTo>
                        <a:pt x="439113" y="2156460"/>
                        <a:pt x="553413" y="2175510"/>
                        <a:pt x="661045" y="2156460"/>
                      </a:cubicBezTo>
                      <a:cubicBezTo>
                        <a:pt x="928698" y="2108835"/>
                        <a:pt x="998230" y="1762125"/>
                        <a:pt x="1023948" y="1537335"/>
                      </a:cubicBezTo>
                      <a:cubicBezTo>
                        <a:pt x="1035378" y="1441133"/>
                        <a:pt x="1041093" y="1345883"/>
                        <a:pt x="1044903" y="1250633"/>
                      </a:cubicBezTo>
                      <a:cubicBezTo>
                        <a:pt x="1050618" y="1082040"/>
                        <a:pt x="1048713" y="914400"/>
                        <a:pt x="1053475" y="743903"/>
                      </a:cubicBezTo>
                      <a:cubicBezTo>
                        <a:pt x="1058238" y="562928"/>
                        <a:pt x="1066810" y="382905"/>
                        <a:pt x="1078240" y="201930"/>
                      </a:cubicBezTo>
                      <a:cubicBezTo>
                        <a:pt x="1082050" y="145733"/>
                        <a:pt x="1085860" y="86677"/>
                        <a:pt x="1065858" y="34290"/>
                      </a:cubicBezTo>
                      <a:cubicBezTo>
                        <a:pt x="1042998" y="83820"/>
                        <a:pt x="1040140" y="140017"/>
                        <a:pt x="1037283" y="195263"/>
                      </a:cubicBezTo>
                      <a:cubicBezTo>
                        <a:pt x="1023948" y="487680"/>
                        <a:pt x="1009660" y="780098"/>
                        <a:pt x="1002993" y="1073468"/>
                      </a:cubicBezTo>
                      <a:cubicBezTo>
                        <a:pt x="999183" y="1263015"/>
                        <a:pt x="998230" y="1458278"/>
                        <a:pt x="969655" y="1648778"/>
                      </a:cubicBezTo>
                      <a:cubicBezTo>
                        <a:pt x="943938" y="1817370"/>
                        <a:pt x="901075" y="2000250"/>
                        <a:pt x="736293" y="2087880"/>
                      </a:cubicBezTo>
                      <a:cubicBezTo>
                        <a:pt x="607705" y="2154555"/>
                        <a:pt x="428635" y="2119313"/>
                        <a:pt x="321003" y="2024062"/>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3" name="Google Shape;2213;p32"/>
                <p:cNvSpPr/>
                <p:nvPr/>
              </p:nvSpPr>
              <p:spPr>
                <a:xfrm>
                  <a:off x="4756059" y="1271587"/>
                  <a:ext cx="1080648" cy="2160806"/>
                </a:xfrm>
                <a:custGeom>
                  <a:avLst/>
                  <a:gdLst/>
                  <a:ahLst/>
                  <a:cxnLst/>
                  <a:rect l="l" t="t" r="r" b="b"/>
                  <a:pathLst>
                    <a:path w="1080648" h="2160806" extrusionOk="0">
                      <a:moveTo>
                        <a:pt x="1073240" y="58102"/>
                      </a:moveTo>
                      <a:cubicBezTo>
                        <a:pt x="1073240" y="64770"/>
                        <a:pt x="1073240" y="71438"/>
                        <a:pt x="1073240" y="78105"/>
                      </a:cubicBezTo>
                      <a:cubicBezTo>
                        <a:pt x="1073240" y="120968"/>
                        <a:pt x="1068478" y="161925"/>
                        <a:pt x="1061810" y="203835"/>
                      </a:cubicBezTo>
                      <a:cubicBezTo>
                        <a:pt x="1052285" y="273367"/>
                        <a:pt x="1039903" y="842963"/>
                        <a:pt x="1037997" y="936308"/>
                      </a:cubicBezTo>
                      <a:cubicBezTo>
                        <a:pt x="1036093" y="1029653"/>
                        <a:pt x="1032283" y="1122998"/>
                        <a:pt x="1025615" y="1216343"/>
                      </a:cubicBezTo>
                      <a:cubicBezTo>
                        <a:pt x="1023710" y="1368743"/>
                        <a:pt x="1015138" y="1519238"/>
                        <a:pt x="984658" y="1669733"/>
                      </a:cubicBezTo>
                      <a:cubicBezTo>
                        <a:pt x="959893" y="1793558"/>
                        <a:pt x="927508" y="1919288"/>
                        <a:pt x="846545" y="2019300"/>
                      </a:cubicBezTo>
                      <a:cubicBezTo>
                        <a:pt x="751295" y="2136458"/>
                        <a:pt x="586513" y="2172653"/>
                        <a:pt x="446495" y="2120265"/>
                      </a:cubicBezTo>
                      <a:cubicBezTo>
                        <a:pt x="290285" y="2062163"/>
                        <a:pt x="178843" y="1931670"/>
                        <a:pt x="144553" y="1769745"/>
                      </a:cubicBezTo>
                      <a:cubicBezTo>
                        <a:pt x="129312" y="1697355"/>
                        <a:pt x="124550" y="1628775"/>
                        <a:pt x="113120" y="1559243"/>
                      </a:cubicBezTo>
                      <a:cubicBezTo>
                        <a:pt x="102643" y="1501140"/>
                        <a:pt x="90260" y="1442085"/>
                        <a:pt x="93118" y="1383030"/>
                      </a:cubicBezTo>
                      <a:cubicBezTo>
                        <a:pt x="68353" y="1119188"/>
                        <a:pt x="12155" y="117157"/>
                        <a:pt x="19775" y="0"/>
                      </a:cubicBezTo>
                      <a:cubicBezTo>
                        <a:pt x="-10705" y="78105"/>
                        <a:pt x="2630" y="160973"/>
                        <a:pt x="4535" y="243840"/>
                      </a:cubicBezTo>
                      <a:cubicBezTo>
                        <a:pt x="7393" y="341948"/>
                        <a:pt x="10250" y="441008"/>
                        <a:pt x="14060" y="539115"/>
                      </a:cubicBezTo>
                      <a:cubicBezTo>
                        <a:pt x="16918" y="621030"/>
                        <a:pt x="30253" y="698183"/>
                        <a:pt x="31205" y="780098"/>
                      </a:cubicBezTo>
                      <a:cubicBezTo>
                        <a:pt x="35015" y="1144905"/>
                        <a:pt x="65495" y="1521143"/>
                        <a:pt x="162650" y="1872615"/>
                      </a:cubicBezTo>
                      <a:cubicBezTo>
                        <a:pt x="190273" y="1971675"/>
                        <a:pt x="252185" y="2048828"/>
                        <a:pt x="343625" y="2100263"/>
                      </a:cubicBezTo>
                      <a:cubicBezTo>
                        <a:pt x="438875" y="2153603"/>
                        <a:pt x="553175" y="2172653"/>
                        <a:pt x="660808" y="2153603"/>
                      </a:cubicBezTo>
                      <a:cubicBezTo>
                        <a:pt x="928460" y="2105978"/>
                        <a:pt x="997993" y="1759268"/>
                        <a:pt x="1023710" y="1534478"/>
                      </a:cubicBezTo>
                      <a:cubicBezTo>
                        <a:pt x="1035140" y="1438275"/>
                        <a:pt x="1040855" y="1343025"/>
                        <a:pt x="1044665" y="1247775"/>
                      </a:cubicBezTo>
                      <a:cubicBezTo>
                        <a:pt x="1050380" y="1079183"/>
                        <a:pt x="1048475" y="911543"/>
                        <a:pt x="1053238" y="741045"/>
                      </a:cubicBezTo>
                      <a:cubicBezTo>
                        <a:pt x="1058000" y="560070"/>
                        <a:pt x="1066573" y="380048"/>
                        <a:pt x="1078003" y="199073"/>
                      </a:cubicBezTo>
                      <a:cubicBezTo>
                        <a:pt x="1080860" y="152400"/>
                        <a:pt x="1083718" y="103823"/>
                        <a:pt x="1073240" y="5810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14" name="Google Shape;2214;p32"/>
              <p:cNvGrpSpPr/>
              <p:nvPr/>
            </p:nvGrpSpPr>
            <p:grpSpPr>
              <a:xfrm>
                <a:off x="5374005" y="3328817"/>
                <a:ext cx="140969" cy="61196"/>
                <a:chOff x="5374005" y="3328817"/>
                <a:chExt cx="140969" cy="61196"/>
              </a:xfrm>
            </p:grpSpPr>
            <p:sp>
              <p:nvSpPr>
                <p:cNvPr id="2215" name="Google Shape;2215;p32"/>
                <p:cNvSpPr/>
                <p:nvPr/>
              </p:nvSpPr>
              <p:spPr>
                <a:xfrm>
                  <a:off x="5395912" y="3328817"/>
                  <a:ext cx="119062" cy="42080"/>
                </a:xfrm>
                <a:custGeom>
                  <a:avLst/>
                  <a:gdLst/>
                  <a:ahLst/>
                  <a:cxnLst/>
                  <a:rect l="l" t="t" r="r" b="b"/>
                  <a:pathLst>
                    <a:path w="119062" h="42080" extrusionOk="0">
                      <a:moveTo>
                        <a:pt x="0" y="14458"/>
                      </a:moveTo>
                      <a:cubicBezTo>
                        <a:pt x="43815" y="8743"/>
                        <a:pt x="101918" y="-25547"/>
                        <a:pt x="119063" y="37318"/>
                      </a:cubicBezTo>
                      <a:lnTo>
                        <a:pt x="118110" y="42080"/>
                      </a:lnTo>
                      <a:cubicBezTo>
                        <a:pt x="88582" y="11600"/>
                        <a:pt x="38100" y="19220"/>
                        <a:pt x="0" y="14458"/>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6" name="Google Shape;2216;p32"/>
                <p:cNvSpPr/>
                <p:nvPr/>
              </p:nvSpPr>
              <p:spPr>
                <a:xfrm>
                  <a:off x="5374005" y="3342322"/>
                  <a:ext cx="135403" cy="47691"/>
                </a:xfrm>
                <a:custGeom>
                  <a:avLst/>
                  <a:gdLst/>
                  <a:ahLst/>
                  <a:cxnLst/>
                  <a:rect l="l" t="t" r="r" b="b"/>
                  <a:pathLst>
                    <a:path w="135403" h="47691" extrusionOk="0">
                      <a:moveTo>
                        <a:pt x="79057" y="36195"/>
                      </a:moveTo>
                      <a:cubicBezTo>
                        <a:pt x="54292" y="20003"/>
                        <a:pt x="28575" y="10478"/>
                        <a:pt x="0" y="1905"/>
                      </a:cubicBezTo>
                      <a:cubicBezTo>
                        <a:pt x="21907" y="0"/>
                        <a:pt x="44767" y="0"/>
                        <a:pt x="67627" y="0"/>
                      </a:cubicBezTo>
                      <a:cubicBezTo>
                        <a:pt x="80963" y="0"/>
                        <a:pt x="94297" y="2858"/>
                        <a:pt x="106680" y="5715"/>
                      </a:cubicBezTo>
                      <a:cubicBezTo>
                        <a:pt x="116205" y="8572"/>
                        <a:pt x="129540" y="14288"/>
                        <a:pt x="134302" y="19050"/>
                      </a:cubicBezTo>
                      <a:cubicBezTo>
                        <a:pt x="139065" y="32385"/>
                        <a:pt x="127635" y="42863"/>
                        <a:pt x="114300" y="46672"/>
                      </a:cubicBezTo>
                      <a:cubicBezTo>
                        <a:pt x="102870" y="50483"/>
                        <a:pt x="89535" y="42863"/>
                        <a:pt x="79057" y="36195"/>
                      </a:cubicBezTo>
                      <a:close/>
                    </a:path>
                  </a:pathLst>
                </a:custGeom>
                <a:solidFill>
                  <a:srgbClr val="54660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17" name="Google Shape;2217;p32"/>
              <p:cNvGrpSpPr/>
              <p:nvPr/>
            </p:nvGrpSpPr>
            <p:grpSpPr>
              <a:xfrm>
                <a:off x="5145577" y="3382666"/>
                <a:ext cx="77932" cy="114914"/>
                <a:chOff x="5145577" y="3382666"/>
                <a:chExt cx="77932" cy="114914"/>
              </a:xfrm>
            </p:grpSpPr>
            <p:sp>
              <p:nvSpPr>
                <p:cNvPr id="2218" name="Google Shape;2218;p32"/>
                <p:cNvSpPr/>
                <p:nvPr/>
              </p:nvSpPr>
              <p:spPr>
                <a:xfrm>
                  <a:off x="5168265" y="3382666"/>
                  <a:ext cx="55244" cy="114913"/>
                </a:xfrm>
                <a:custGeom>
                  <a:avLst/>
                  <a:gdLst/>
                  <a:ahLst/>
                  <a:cxnLst/>
                  <a:rect l="l" t="t" r="r" b="b"/>
                  <a:pathLst>
                    <a:path w="55244" h="114913" extrusionOk="0">
                      <a:moveTo>
                        <a:pt x="0" y="614"/>
                      </a:moveTo>
                      <a:cubicBezTo>
                        <a:pt x="20955" y="-4149"/>
                        <a:pt x="45720" y="19664"/>
                        <a:pt x="47625" y="42524"/>
                      </a:cubicBezTo>
                      <a:cubicBezTo>
                        <a:pt x="48578" y="55858"/>
                        <a:pt x="41910" y="83481"/>
                        <a:pt x="55245" y="114914"/>
                      </a:cubicBezTo>
                      <a:cubicBezTo>
                        <a:pt x="39052" y="94911"/>
                        <a:pt x="29527" y="92053"/>
                        <a:pt x="18097" y="70146"/>
                      </a:cubicBezTo>
                      <a:cubicBezTo>
                        <a:pt x="7620" y="52049"/>
                        <a:pt x="8572" y="16806"/>
                        <a:pt x="0" y="614"/>
                      </a:cubicBezTo>
                      <a:close/>
                    </a:path>
                  </a:pathLst>
                </a:custGeom>
                <a:solidFill>
                  <a:srgbClr val="7C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9" name="Google Shape;2219;p32"/>
                <p:cNvSpPr/>
                <p:nvPr/>
              </p:nvSpPr>
              <p:spPr>
                <a:xfrm>
                  <a:off x="5145577" y="3383280"/>
                  <a:ext cx="77932" cy="114300"/>
                </a:xfrm>
                <a:custGeom>
                  <a:avLst/>
                  <a:gdLst/>
                  <a:ahLst/>
                  <a:cxnLst/>
                  <a:rect l="l" t="t" r="r" b="b"/>
                  <a:pathLst>
                    <a:path w="77932" h="114300" extrusionOk="0">
                      <a:moveTo>
                        <a:pt x="3638" y="55245"/>
                      </a:moveTo>
                      <a:cubicBezTo>
                        <a:pt x="-4935" y="37147"/>
                        <a:pt x="1733" y="7620"/>
                        <a:pt x="22688" y="0"/>
                      </a:cubicBezTo>
                      <a:cubicBezTo>
                        <a:pt x="40786" y="11430"/>
                        <a:pt x="44595" y="37147"/>
                        <a:pt x="46501" y="44767"/>
                      </a:cubicBezTo>
                      <a:cubicBezTo>
                        <a:pt x="52215" y="67627"/>
                        <a:pt x="58883" y="90488"/>
                        <a:pt x="77933" y="114300"/>
                      </a:cubicBezTo>
                      <a:cubicBezTo>
                        <a:pt x="71266" y="107632"/>
                        <a:pt x="62693" y="106680"/>
                        <a:pt x="55073" y="102870"/>
                      </a:cubicBezTo>
                      <a:cubicBezTo>
                        <a:pt x="36023" y="92392"/>
                        <a:pt x="13163" y="74295"/>
                        <a:pt x="3638" y="55245"/>
                      </a:cubicBezTo>
                      <a:close/>
                    </a:path>
                  </a:pathLst>
                </a:custGeom>
                <a:solidFill>
                  <a:srgbClr val="5466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220" name="Google Shape;2220;p32"/>
              <p:cNvSpPr/>
              <p:nvPr/>
            </p:nvSpPr>
            <p:spPr>
              <a:xfrm>
                <a:off x="5652657" y="3208789"/>
                <a:ext cx="48055" cy="129722"/>
              </a:xfrm>
              <a:custGeom>
                <a:avLst/>
                <a:gdLst/>
                <a:ahLst/>
                <a:cxnLst/>
                <a:rect l="l" t="t" r="r" b="b"/>
                <a:pathLst>
                  <a:path w="48055" h="129722" extrusionOk="0">
                    <a:moveTo>
                      <a:pt x="24243" y="2088"/>
                    </a:moveTo>
                    <a:cubicBezTo>
                      <a:pt x="32815" y="6850"/>
                      <a:pt x="38530" y="19232"/>
                      <a:pt x="41388" y="27805"/>
                    </a:cubicBezTo>
                    <a:cubicBezTo>
                      <a:pt x="45198" y="39235"/>
                      <a:pt x="47103" y="50665"/>
                      <a:pt x="47103" y="62095"/>
                    </a:cubicBezTo>
                    <a:cubicBezTo>
                      <a:pt x="47103" y="73525"/>
                      <a:pt x="46150" y="84955"/>
                      <a:pt x="46150" y="96385"/>
                    </a:cubicBezTo>
                    <a:cubicBezTo>
                      <a:pt x="46150" y="102100"/>
                      <a:pt x="46150" y="107815"/>
                      <a:pt x="46150" y="113530"/>
                    </a:cubicBezTo>
                    <a:cubicBezTo>
                      <a:pt x="46150" y="115435"/>
                      <a:pt x="46150" y="128770"/>
                      <a:pt x="48055" y="129723"/>
                    </a:cubicBezTo>
                    <a:cubicBezTo>
                      <a:pt x="27100" y="120198"/>
                      <a:pt x="14718" y="90670"/>
                      <a:pt x="8050" y="70668"/>
                    </a:cubicBezTo>
                    <a:cubicBezTo>
                      <a:pt x="3288" y="56380"/>
                      <a:pt x="-1475" y="40188"/>
                      <a:pt x="430" y="23995"/>
                    </a:cubicBezTo>
                    <a:cubicBezTo>
                      <a:pt x="1383" y="18280"/>
                      <a:pt x="3288" y="11613"/>
                      <a:pt x="7098" y="6850"/>
                    </a:cubicBezTo>
                    <a:cubicBezTo>
                      <a:pt x="10908" y="2088"/>
                      <a:pt x="14718" y="-770"/>
                      <a:pt x="21385" y="182"/>
                    </a:cubicBezTo>
                    <a:cubicBezTo>
                      <a:pt x="22338" y="1135"/>
                      <a:pt x="23290" y="2088"/>
                      <a:pt x="24243" y="2088"/>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1" name="Google Shape;2221;p32"/>
              <p:cNvSpPr/>
              <p:nvPr/>
            </p:nvSpPr>
            <p:spPr>
              <a:xfrm>
                <a:off x="5692140" y="2530687"/>
                <a:ext cx="82168" cy="99164"/>
              </a:xfrm>
              <a:custGeom>
                <a:avLst/>
                <a:gdLst/>
                <a:ahLst/>
                <a:cxnLst/>
                <a:rect l="l" t="t" r="r" b="b"/>
                <a:pathLst>
                  <a:path w="82168" h="99164" extrusionOk="0">
                    <a:moveTo>
                      <a:pt x="953" y="62017"/>
                    </a:moveTo>
                    <a:cubicBezTo>
                      <a:pt x="1905" y="53445"/>
                      <a:pt x="4763" y="44872"/>
                      <a:pt x="7620" y="38205"/>
                    </a:cubicBezTo>
                    <a:cubicBezTo>
                      <a:pt x="13335" y="24870"/>
                      <a:pt x="25717" y="17250"/>
                      <a:pt x="39053" y="10582"/>
                    </a:cubicBezTo>
                    <a:cubicBezTo>
                      <a:pt x="50482" y="4867"/>
                      <a:pt x="62865" y="-848"/>
                      <a:pt x="76200" y="105"/>
                    </a:cubicBezTo>
                    <a:cubicBezTo>
                      <a:pt x="78105" y="105"/>
                      <a:pt x="80963" y="1057"/>
                      <a:pt x="81915" y="2962"/>
                    </a:cubicBezTo>
                    <a:cubicBezTo>
                      <a:pt x="82867" y="4867"/>
                      <a:pt x="80963" y="7725"/>
                      <a:pt x="79057" y="8677"/>
                    </a:cubicBezTo>
                    <a:cubicBezTo>
                      <a:pt x="68580" y="18202"/>
                      <a:pt x="62865" y="29632"/>
                      <a:pt x="56197" y="42015"/>
                    </a:cubicBezTo>
                    <a:cubicBezTo>
                      <a:pt x="53340" y="47730"/>
                      <a:pt x="48578" y="52492"/>
                      <a:pt x="43815" y="56302"/>
                    </a:cubicBezTo>
                    <a:cubicBezTo>
                      <a:pt x="31432" y="67732"/>
                      <a:pt x="12382" y="77257"/>
                      <a:pt x="7620" y="93450"/>
                    </a:cubicBezTo>
                    <a:cubicBezTo>
                      <a:pt x="6667" y="95355"/>
                      <a:pt x="6667" y="98212"/>
                      <a:pt x="3810" y="99165"/>
                    </a:cubicBezTo>
                    <a:cubicBezTo>
                      <a:pt x="1905" y="94402"/>
                      <a:pt x="0" y="87735"/>
                      <a:pt x="0" y="82020"/>
                    </a:cubicBezTo>
                    <a:cubicBezTo>
                      <a:pt x="0" y="76305"/>
                      <a:pt x="0" y="69637"/>
                      <a:pt x="953" y="62017"/>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2" name="Google Shape;2222;p32"/>
              <p:cNvSpPr/>
              <p:nvPr/>
            </p:nvSpPr>
            <p:spPr>
              <a:xfrm>
                <a:off x="4839652" y="3184126"/>
                <a:ext cx="123019" cy="50710"/>
              </a:xfrm>
              <a:custGeom>
                <a:avLst/>
                <a:gdLst/>
                <a:ahLst/>
                <a:cxnLst/>
                <a:rect l="l" t="t" r="r" b="b"/>
                <a:pathLst>
                  <a:path w="123019" h="50710" extrusionOk="0">
                    <a:moveTo>
                      <a:pt x="33338" y="4843"/>
                    </a:moveTo>
                    <a:cubicBezTo>
                      <a:pt x="41910" y="1986"/>
                      <a:pt x="49530" y="1033"/>
                      <a:pt x="58102" y="81"/>
                    </a:cubicBezTo>
                    <a:cubicBezTo>
                      <a:pt x="72390" y="-872"/>
                      <a:pt x="84772" y="6748"/>
                      <a:pt x="96202" y="15321"/>
                    </a:cubicBezTo>
                    <a:cubicBezTo>
                      <a:pt x="105727" y="22941"/>
                      <a:pt x="117157" y="31513"/>
                      <a:pt x="121920" y="43896"/>
                    </a:cubicBezTo>
                    <a:cubicBezTo>
                      <a:pt x="122872" y="45801"/>
                      <a:pt x="123825" y="48658"/>
                      <a:pt x="121920" y="49611"/>
                    </a:cubicBezTo>
                    <a:cubicBezTo>
                      <a:pt x="120015" y="51516"/>
                      <a:pt x="117157" y="50563"/>
                      <a:pt x="115252" y="49611"/>
                    </a:cubicBezTo>
                    <a:cubicBezTo>
                      <a:pt x="101917" y="43896"/>
                      <a:pt x="89535" y="44848"/>
                      <a:pt x="75247" y="43896"/>
                    </a:cubicBezTo>
                    <a:cubicBezTo>
                      <a:pt x="68580" y="43896"/>
                      <a:pt x="62865" y="41991"/>
                      <a:pt x="56197" y="39133"/>
                    </a:cubicBezTo>
                    <a:cubicBezTo>
                      <a:pt x="40005" y="33418"/>
                      <a:pt x="23813" y="20083"/>
                      <a:pt x="6667" y="22941"/>
                    </a:cubicBezTo>
                    <a:cubicBezTo>
                      <a:pt x="3810" y="22941"/>
                      <a:pt x="1905" y="23893"/>
                      <a:pt x="0" y="22941"/>
                    </a:cubicBezTo>
                    <a:cubicBezTo>
                      <a:pt x="3810" y="19131"/>
                      <a:pt x="8572" y="14368"/>
                      <a:pt x="13335" y="12463"/>
                    </a:cubicBezTo>
                    <a:cubicBezTo>
                      <a:pt x="20002" y="9606"/>
                      <a:pt x="26670" y="6748"/>
                      <a:pt x="33338" y="4843"/>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223" name="Google Shape;2223;p32"/>
              <p:cNvGrpSpPr/>
              <p:nvPr/>
            </p:nvGrpSpPr>
            <p:grpSpPr>
              <a:xfrm>
                <a:off x="5783335" y="2166533"/>
                <a:ext cx="123117" cy="119466"/>
                <a:chOff x="5783335" y="2166533"/>
                <a:chExt cx="123117" cy="119466"/>
              </a:xfrm>
            </p:grpSpPr>
            <p:sp>
              <p:nvSpPr>
                <p:cNvPr id="2224" name="Google Shape;2224;p32"/>
                <p:cNvSpPr/>
                <p:nvPr/>
              </p:nvSpPr>
              <p:spPr>
                <a:xfrm>
                  <a:off x="5783335" y="2166937"/>
                  <a:ext cx="123117" cy="119062"/>
                </a:xfrm>
                <a:custGeom>
                  <a:avLst/>
                  <a:gdLst/>
                  <a:ahLst/>
                  <a:cxnLst/>
                  <a:rect l="l" t="t" r="r" b="b"/>
                  <a:pathLst>
                    <a:path w="123117" h="119062" extrusionOk="0">
                      <a:moveTo>
                        <a:pt x="117402" y="114300"/>
                      </a:moveTo>
                      <a:lnTo>
                        <a:pt x="123117" y="119063"/>
                      </a:lnTo>
                      <a:cubicBezTo>
                        <a:pt x="75492" y="105728"/>
                        <a:pt x="-11185" y="80010"/>
                        <a:pt x="1197" y="0"/>
                      </a:cubicBezTo>
                      <a:cubicBezTo>
                        <a:pt x="20247" y="17145"/>
                        <a:pt x="36440" y="40005"/>
                        <a:pt x="53584" y="59055"/>
                      </a:cubicBezTo>
                      <a:cubicBezTo>
                        <a:pt x="72634" y="80010"/>
                        <a:pt x="98352" y="94297"/>
                        <a:pt x="117402" y="11430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5" name="Google Shape;2225;p32"/>
                <p:cNvSpPr/>
                <p:nvPr/>
              </p:nvSpPr>
              <p:spPr>
                <a:xfrm>
                  <a:off x="5784532" y="2166533"/>
                  <a:ext cx="121920" cy="119466"/>
                </a:xfrm>
                <a:custGeom>
                  <a:avLst/>
                  <a:gdLst/>
                  <a:ahLst/>
                  <a:cxnLst/>
                  <a:rect l="l" t="t" r="r" b="b"/>
                  <a:pathLst>
                    <a:path w="121920" h="119466" extrusionOk="0">
                      <a:moveTo>
                        <a:pt x="121920" y="119467"/>
                      </a:moveTo>
                      <a:cubicBezTo>
                        <a:pt x="101918" y="101369"/>
                        <a:pt x="74295" y="85177"/>
                        <a:pt x="54293" y="65174"/>
                      </a:cubicBezTo>
                      <a:cubicBezTo>
                        <a:pt x="37148" y="47077"/>
                        <a:pt x="14288" y="13739"/>
                        <a:pt x="0" y="404"/>
                      </a:cubicBezTo>
                      <a:cubicBezTo>
                        <a:pt x="29528" y="-2453"/>
                        <a:pt x="56198" y="9929"/>
                        <a:pt x="73343" y="34694"/>
                      </a:cubicBezTo>
                      <a:cubicBezTo>
                        <a:pt x="91440" y="57554"/>
                        <a:pt x="108585" y="104227"/>
                        <a:pt x="121920" y="11946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26" name="Google Shape;2226;p32"/>
              <p:cNvGrpSpPr/>
              <p:nvPr/>
            </p:nvGrpSpPr>
            <p:grpSpPr>
              <a:xfrm>
                <a:off x="4806724" y="2220277"/>
                <a:ext cx="106270" cy="134302"/>
                <a:chOff x="4806724" y="2220277"/>
                <a:chExt cx="106270" cy="134302"/>
              </a:xfrm>
            </p:grpSpPr>
            <p:sp>
              <p:nvSpPr>
                <p:cNvPr id="2227" name="Google Shape;2227;p32"/>
                <p:cNvSpPr/>
                <p:nvPr/>
              </p:nvSpPr>
              <p:spPr>
                <a:xfrm>
                  <a:off x="4806724" y="2220277"/>
                  <a:ext cx="105318" cy="133416"/>
                </a:xfrm>
                <a:custGeom>
                  <a:avLst/>
                  <a:gdLst/>
                  <a:ahLst/>
                  <a:cxnLst/>
                  <a:rect l="l" t="t" r="r" b="b"/>
                  <a:pathLst>
                    <a:path w="105318" h="133416" extrusionOk="0">
                      <a:moveTo>
                        <a:pt x="4353" y="0"/>
                      </a:moveTo>
                      <a:cubicBezTo>
                        <a:pt x="5306" y="0"/>
                        <a:pt x="13878" y="2857"/>
                        <a:pt x="16736" y="4763"/>
                      </a:cubicBezTo>
                      <a:cubicBezTo>
                        <a:pt x="27213" y="14288"/>
                        <a:pt x="31976" y="24765"/>
                        <a:pt x="37691" y="36195"/>
                      </a:cubicBezTo>
                      <a:cubicBezTo>
                        <a:pt x="45311" y="48577"/>
                        <a:pt x="54836" y="60007"/>
                        <a:pt x="60551" y="73342"/>
                      </a:cubicBezTo>
                      <a:cubicBezTo>
                        <a:pt x="66266" y="85725"/>
                        <a:pt x="71028" y="97155"/>
                        <a:pt x="78648" y="107632"/>
                      </a:cubicBezTo>
                      <a:cubicBezTo>
                        <a:pt x="85316" y="117157"/>
                        <a:pt x="97698" y="124777"/>
                        <a:pt x="105318" y="133350"/>
                      </a:cubicBezTo>
                      <a:cubicBezTo>
                        <a:pt x="89126" y="134302"/>
                        <a:pt x="72933" y="124777"/>
                        <a:pt x="63408" y="118110"/>
                      </a:cubicBezTo>
                      <a:cubicBezTo>
                        <a:pt x="45311" y="105727"/>
                        <a:pt x="26261" y="89535"/>
                        <a:pt x="13878" y="70485"/>
                      </a:cubicBezTo>
                      <a:cubicBezTo>
                        <a:pt x="-1362" y="48577"/>
                        <a:pt x="-3267" y="24765"/>
                        <a:pt x="4353"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8" name="Google Shape;2228;p32"/>
                <p:cNvSpPr/>
                <p:nvPr/>
              </p:nvSpPr>
              <p:spPr>
                <a:xfrm>
                  <a:off x="4811077" y="2220277"/>
                  <a:ext cx="101917" cy="134302"/>
                </a:xfrm>
                <a:custGeom>
                  <a:avLst/>
                  <a:gdLst/>
                  <a:ahLst/>
                  <a:cxnLst/>
                  <a:rect l="l" t="t" r="r" b="b"/>
                  <a:pathLst>
                    <a:path w="101917" h="134302" extrusionOk="0">
                      <a:moveTo>
                        <a:pt x="0" y="0"/>
                      </a:moveTo>
                      <a:cubicBezTo>
                        <a:pt x="30480" y="0"/>
                        <a:pt x="61913" y="23813"/>
                        <a:pt x="69532" y="52388"/>
                      </a:cubicBezTo>
                      <a:cubicBezTo>
                        <a:pt x="77152" y="81915"/>
                        <a:pt x="75247" y="111442"/>
                        <a:pt x="101917" y="134302"/>
                      </a:cubicBezTo>
                      <a:cubicBezTo>
                        <a:pt x="80010" y="122872"/>
                        <a:pt x="61913" y="94297"/>
                        <a:pt x="46672" y="69532"/>
                      </a:cubicBezTo>
                      <a:cubicBezTo>
                        <a:pt x="34290" y="47625"/>
                        <a:pt x="21907" y="14288"/>
                        <a:pt x="0"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29" name="Google Shape;2229;p32"/>
              <p:cNvGrpSpPr/>
              <p:nvPr/>
            </p:nvGrpSpPr>
            <p:grpSpPr>
              <a:xfrm>
                <a:off x="4876902" y="2799397"/>
                <a:ext cx="74192" cy="117548"/>
                <a:chOff x="4876902" y="2799397"/>
                <a:chExt cx="74192" cy="117548"/>
              </a:xfrm>
            </p:grpSpPr>
            <p:sp>
              <p:nvSpPr>
                <p:cNvPr id="2230" name="Google Shape;2230;p32"/>
                <p:cNvSpPr/>
                <p:nvPr/>
              </p:nvSpPr>
              <p:spPr>
                <a:xfrm>
                  <a:off x="4901565" y="2799397"/>
                  <a:ext cx="49529" cy="117548"/>
                </a:xfrm>
                <a:custGeom>
                  <a:avLst/>
                  <a:gdLst/>
                  <a:ahLst/>
                  <a:cxnLst/>
                  <a:rect l="l" t="t" r="r" b="b"/>
                  <a:pathLst>
                    <a:path w="49529" h="117548" extrusionOk="0">
                      <a:moveTo>
                        <a:pt x="0" y="117158"/>
                      </a:moveTo>
                      <a:cubicBezTo>
                        <a:pt x="21907" y="120968"/>
                        <a:pt x="44767" y="96203"/>
                        <a:pt x="45720" y="73343"/>
                      </a:cubicBezTo>
                      <a:cubicBezTo>
                        <a:pt x="45720" y="60008"/>
                        <a:pt x="38100" y="33338"/>
                        <a:pt x="49530" y="0"/>
                      </a:cubicBezTo>
                      <a:cubicBezTo>
                        <a:pt x="34290" y="20955"/>
                        <a:pt x="24765" y="24765"/>
                        <a:pt x="14288" y="45720"/>
                      </a:cubicBezTo>
                      <a:cubicBezTo>
                        <a:pt x="4763" y="65723"/>
                        <a:pt x="7620" y="100013"/>
                        <a:pt x="0" y="117158"/>
                      </a:cubicBezTo>
                      <a:close/>
                    </a:path>
                  </a:pathLst>
                </a:custGeom>
                <a:solidFill>
                  <a:srgbClr val="70951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1" name="Google Shape;2231;p32"/>
                <p:cNvSpPr/>
                <p:nvPr/>
              </p:nvSpPr>
              <p:spPr>
                <a:xfrm>
                  <a:off x="4876902" y="2799397"/>
                  <a:ext cx="73239" cy="117157"/>
                </a:xfrm>
                <a:custGeom>
                  <a:avLst/>
                  <a:gdLst/>
                  <a:ahLst/>
                  <a:cxnLst/>
                  <a:rect l="l" t="t" r="r" b="b"/>
                  <a:pathLst>
                    <a:path w="73239" h="117157" extrusionOk="0">
                      <a:moveTo>
                        <a:pt x="2755" y="62865"/>
                      </a:moveTo>
                      <a:cubicBezTo>
                        <a:pt x="-4865" y="80963"/>
                        <a:pt x="3707" y="110490"/>
                        <a:pt x="23710" y="117158"/>
                      </a:cubicBezTo>
                      <a:cubicBezTo>
                        <a:pt x="40855" y="104775"/>
                        <a:pt x="43712" y="79058"/>
                        <a:pt x="45617" y="71438"/>
                      </a:cubicBezTo>
                      <a:cubicBezTo>
                        <a:pt x="50380" y="47625"/>
                        <a:pt x="56095" y="24765"/>
                        <a:pt x="73240" y="0"/>
                      </a:cubicBezTo>
                      <a:cubicBezTo>
                        <a:pt x="67525" y="6668"/>
                        <a:pt x="58000" y="8573"/>
                        <a:pt x="50380" y="13335"/>
                      </a:cubicBezTo>
                      <a:cubicBezTo>
                        <a:pt x="33235" y="23813"/>
                        <a:pt x="12280" y="42863"/>
                        <a:pt x="2755" y="62865"/>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32" name="Google Shape;2232;p32"/>
              <p:cNvGrpSpPr/>
              <p:nvPr/>
            </p:nvGrpSpPr>
            <p:grpSpPr>
              <a:xfrm>
                <a:off x="5757738" y="2764643"/>
                <a:ext cx="100136" cy="112858"/>
                <a:chOff x="5757738" y="2764643"/>
                <a:chExt cx="100136" cy="112858"/>
              </a:xfrm>
            </p:grpSpPr>
            <p:sp>
              <p:nvSpPr>
                <p:cNvPr id="2233" name="Google Shape;2233;p32"/>
                <p:cNvSpPr/>
                <p:nvPr/>
              </p:nvSpPr>
              <p:spPr>
                <a:xfrm>
                  <a:off x="5757738" y="2764643"/>
                  <a:ext cx="100136" cy="112858"/>
                </a:xfrm>
                <a:custGeom>
                  <a:avLst/>
                  <a:gdLst/>
                  <a:ahLst/>
                  <a:cxnLst/>
                  <a:rect l="l" t="t" r="r" b="b"/>
                  <a:pathLst>
                    <a:path w="100136" h="112858" extrusionOk="0">
                      <a:moveTo>
                        <a:pt x="2981" y="35706"/>
                      </a:moveTo>
                      <a:cubicBezTo>
                        <a:pt x="1076" y="29039"/>
                        <a:pt x="-5591" y="-4299"/>
                        <a:pt x="10601" y="464"/>
                      </a:cubicBezTo>
                      <a:lnTo>
                        <a:pt x="12506" y="464"/>
                      </a:lnTo>
                      <a:cubicBezTo>
                        <a:pt x="37271" y="8084"/>
                        <a:pt x="51559" y="30944"/>
                        <a:pt x="61084" y="53804"/>
                      </a:cubicBezTo>
                      <a:cubicBezTo>
                        <a:pt x="65846" y="66186"/>
                        <a:pt x="69656" y="77616"/>
                        <a:pt x="76324" y="88094"/>
                      </a:cubicBezTo>
                      <a:cubicBezTo>
                        <a:pt x="82991" y="98571"/>
                        <a:pt x="92516" y="104286"/>
                        <a:pt x="100136" y="112859"/>
                      </a:cubicBezTo>
                      <a:cubicBezTo>
                        <a:pt x="71561" y="110001"/>
                        <a:pt x="45844" y="94761"/>
                        <a:pt x="26794" y="74759"/>
                      </a:cubicBezTo>
                      <a:cubicBezTo>
                        <a:pt x="13459" y="63329"/>
                        <a:pt x="6791" y="51899"/>
                        <a:pt x="2981" y="35706"/>
                      </a:cubicBezTo>
                      <a:close/>
                    </a:path>
                  </a:pathLst>
                </a:custGeom>
                <a:solidFill>
                  <a:srgbClr val="7D8A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4" name="Google Shape;2234;p32"/>
                <p:cNvSpPr/>
                <p:nvPr/>
              </p:nvSpPr>
              <p:spPr>
                <a:xfrm>
                  <a:off x="5757738" y="2764643"/>
                  <a:ext cx="100136" cy="111906"/>
                </a:xfrm>
                <a:custGeom>
                  <a:avLst/>
                  <a:gdLst/>
                  <a:ahLst/>
                  <a:cxnLst/>
                  <a:rect l="l" t="t" r="r" b="b"/>
                  <a:pathLst>
                    <a:path w="100136" h="111906" extrusionOk="0">
                      <a:moveTo>
                        <a:pt x="2981" y="35706"/>
                      </a:moveTo>
                      <a:cubicBezTo>
                        <a:pt x="1076" y="29039"/>
                        <a:pt x="-5591" y="-4299"/>
                        <a:pt x="10601" y="464"/>
                      </a:cubicBezTo>
                      <a:lnTo>
                        <a:pt x="12506" y="464"/>
                      </a:lnTo>
                      <a:cubicBezTo>
                        <a:pt x="12506" y="464"/>
                        <a:pt x="13459" y="464"/>
                        <a:pt x="13459" y="464"/>
                      </a:cubicBezTo>
                      <a:cubicBezTo>
                        <a:pt x="13459" y="464"/>
                        <a:pt x="13459" y="1416"/>
                        <a:pt x="13459" y="1416"/>
                      </a:cubicBezTo>
                      <a:cubicBezTo>
                        <a:pt x="19174" y="11894"/>
                        <a:pt x="25841" y="21419"/>
                        <a:pt x="32509" y="30944"/>
                      </a:cubicBezTo>
                      <a:cubicBezTo>
                        <a:pt x="46796" y="64281"/>
                        <a:pt x="63941" y="99524"/>
                        <a:pt x="99184" y="110954"/>
                      </a:cubicBezTo>
                      <a:cubicBezTo>
                        <a:pt x="99184" y="110954"/>
                        <a:pt x="99184" y="110954"/>
                        <a:pt x="100136" y="111906"/>
                      </a:cubicBezTo>
                      <a:cubicBezTo>
                        <a:pt x="71561" y="109049"/>
                        <a:pt x="45844" y="93809"/>
                        <a:pt x="26794" y="73806"/>
                      </a:cubicBezTo>
                      <a:cubicBezTo>
                        <a:pt x="13459" y="63329"/>
                        <a:pt x="6791" y="51899"/>
                        <a:pt x="2981" y="35706"/>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2235" name="Google Shape;2235;p32"/>
            <p:cNvGrpSpPr/>
            <p:nvPr/>
          </p:nvGrpSpPr>
          <p:grpSpPr>
            <a:xfrm flipH="1">
              <a:off x="2740581" y="-52189"/>
              <a:ext cx="255031" cy="2229112"/>
              <a:chOff x="2960369" y="1253489"/>
              <a:chExt cx="255031" cy="2229112"/>
            </a:xfrm>
          </p:grpSpPr>
          <p:grpSp>
            <p:nvGrpSpPr>
              <p:cNvPr id="2236" name="Google Shape;2236;p32"/>
              <p:cNvGrpSpPr/>
              <p:nvPr/>
            </p:nvGrpSpPr>
            <p:grpSpPr>
              <a:xfrm>
                <a:off x="3010486" y="1253489"/>
                <a:ext cx="186103" cy="2229112"/>
                <a:chOff x="3010486" y="1253489"/>
                <a:chExt cx="186103" cy="2229112"/>
              </a:xfrm>
            </p:grpSpPr>
            <p:sp>
              <p:nvSpPr>
                <p:cNvPr id="2237" name="Google Shape;2237;p32"/>
                <p:cNvSpPr/>
                <p:nvPr/>
              </p:nvSpPr>
              <p:spPr>
                <a:xfrm>
                  <a:off x="3010486" y="1253489"/>
                  <a:ext cx="186103" cy="2229112"/>
                </a:xfrm>
                <a:custGeom>
                  <a:avLst/>
                  <a:gdLst/>
                  <a:ahLst/>
                  <a:cxnLst/>
                  <a:rect l="l" t="t" r="r" b="b"/>
                  <a:pathLst>
                    <a:path w="186103" h="2229112" extrusionOk="0">
                      <a:moveTo>
                        <a:pt x="186103" y="30480"/>
                      </a:moveTo>
                      <a:cubicBezTo>
                        <a:pt x="167053" y="20003"/>
                        <a:pt x="148956" y="10478"/>
                        <a:pt x="129906" y="0"/>
                      </a:cubicBezTo>
                      <a:cubicBezTo>
                        <a:pt x="59421" y="83820"/>
                        <a:pt x="13701" y="188595"/>
                        <a:pt x="4176" y="299085"/>
                      </a:cubicBezTo>
                      <a:cubicBezTo>
                        <a:pt x="-10112" y="461010"/>
                        <a:pt x="13701" y="620078"/>
                        <a:pt x="53706" y="776288"/>
                      </a:cubicBezTo>
                      <a:cubicBezTo>
                        <a:pt x="80376" y="882015"/>
                        <a:pt x="116571" y="983932"/>
                        <a:pt x="128001" y="1093470"/>
                      </a:cubicBezTo>
                      <a:cubicBezTo>
                        <a:pt x="139431" y="1207770"/>
                        <a:pt x="129906" y="1324928"/>
                        <a:pt x="97521" y="1435418"/>
                      </a:cubicBezTo>
                      <a:cubicBezTo>
                        <a:pt x="80376" y="1495425"/>
                        <a:pt x="56563" y="1553528"/>
                        <a:pt x="44181" y="1614488"/>
                      </a:cubicBezTo>
                      <a:cubicBezTo>
                        <a:pt x="27988" y="1694498"/>
                        <a:pt x="30846" y="1778318"/>
                        <a:pt x="52753" y="1856423"/>
                      </a:cubicBezTo>
                      <a:cubicBezTo>
                        <a:pt x="80376" y="1954530"/>
                        <a:pt x="162291" y="2064068"/>
                        <a:pt x="117523" y="2167890"/>
                      </a:cubicBezTo>
                      <a:cubicBezTo>
                        <a:pt x="112761" y="2179320"/>
                        <a:pt x="106093" y="2190750"/>
                        <a:pt x="95616" y="2197418"/>
                      </a:cubicBezTo>
                      <a:cubicBezTo>
                        <a:pt x="80376" y="2205990"/>
                        <a:pt x="59421" y="2200275"/>
                        <a:pt x="48943" y="2186940"/>
                      </a:cubicBezTo>
                      <a:cubicBezTo>
                        <a:pt x="38466" y="2172653"/>
                        <a:pt x="37513" y="2152650"/>
                        <a:pt x="46086" y="2137410"/>
                      </a:cubicBezTo>
                      <a:cubicBezTo>
                        <a:pt x="27988" y="2147888"/>
                        <a:pt x="20368" y="2172653"/>
                        <a:pt x="27036" y="2192655"/>
                      </a:cubicBezTo>
                      <a:cubicBezTo>
                        <a:pt x="33703" y="2212658"/>
                        <a:pt x="53706" y="2226945"/>
                        <a:pt x="74661" y="2228850"/>
                      </a:cubicBezTo>
                      <a:cubicBezTo>
                        <a:pt x="95616" y="2230755"/>
                        <a:pt x="116571" y="2222183"/>
                        <a:pt x="131811" y="2206943"/>
                      </a:cubicBezTo>
                      <a:cubicBezTo>
                        <a:pt x="139431" y="2198370"/>
                        <a:pt x="146098" y="2188845"/>
                        <a:pt x="151813" y="2179320"/>
                      </a:cubicBezTo>
                      <a:cubicBezTo>
                        <a:pt x="168006" y="2152650"/>
                        <a:pt x="168958" y="2138363"/>
                        <a:pt x="168958" y="2108835"/>
                      </a:cubicBezTo>
                      <a:cubicBezTo>
                        <a:pt x="168958" y="2077403"/>
                        <a:pt x="164196" y="2046923"/>
                        <a:pt x="152766" y="2017395"/>
                      </a:cubicBezTo>
                      <a:cubicBezTo>
                        <a:pt x="140383" y="1983105"/>
                        <a:pt x="121333" y="1951673"/>
                        <a:pt x="107046" y="1918335"/>
                      </a:cubicBezTo>
                      <a:cubicBezTo>
                        <a:pt x="49896" y="1788795"/>
                        <a:pt x="68946" y="1641158"/>
                        <a:pt x="107046" y="1508760"/>
                      </a:cubicBezTo>
                      <a:cubicBezTo>
                        <a:pt x="134668" y="1412558"/>
                        <a:pt x="172768" y="1317308"/>
                        <a:pt x="179436" y="1216343"/>
                      </a:cubicBezTo>
                      <a:cubicBezTo>
                        <a:pt x="190866" y="1043940"/>
                        <a:pt x="151813" y="872490"/>
                        <a:pt x="92758" y="712470"/>
                      </a:cubicBezTo>
                      <a:cubicBezTo>
                        <a:pt x="12748" y="498158"/>
                        <a:pt x="40371" y="211455"/>
                        <a:pt x="186103" y="30480"/>
                      </a:cubicBezTo>
                      <a:close/>
                    </a:path>
                  </a:pathLst>
                </a:custGeom>
                <a:solidFill>
                  <a:srgbClr val="5872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8" name="Google Shape;2238;p32"/>
                <p:cNvSpPr/>
                <p:nvPr/>
              </p:nvSpPr>
              <p:spPr>
                <a:xfrm>
                  <a:off x="3026239" y="1265872"/>
                  <a:ext cx="170350" cy="2214825"/>
                </a:xfrm>
                <a:custGeom>
                  <a:avLst/>
                  <a:gdLst/>
                  <a:ahLst/>
                  <a:cxnLst/>
                  <a:rect l="l" t="t" r="r" b="b"/>
                  <a:pathLst>
                    <a:path w="170350" h="2214825" extrusionOk="0">
                      <a:moveTo>
                        <a:pt x="170351" y="18097"/>
                      </a:moveTo>
                      <a:cubicBezTo>
                        <a:pt x="158921" y="12382"/>
                        <a:pt x="148443" y="6667"/>
                        <a:pt x="137013" y="0"/>
                      </a:cubicBezTo>
                      <a:cubicBezTo>
                        <a:pt x="105581" y="41910"/>
                        <a:pt x="73196" y="80010"/>
                        <a:pt x="53193" y="130492"/>
                      </a:cubicBezTo>
                      <a:cubicBezTo>
                        <a:pt x="44621" y="151447"/>
                        <a:pt x="36048" y="173355"/>
                        <a:pt x="27476" y="194310"/>
                      </a:cubicBezTo>
                      <a:cubicBezTo>
                        <a:pt x="4616" y="250507"/>
                        <a:pt x="8426" y="320992"/>
                        <a:pt x="2711" y="381000"/>
                      </a:cubicBezTo>
                      <a:cubicBezTo>
                        <a:pt x="-13482" y="537210"/>
                        <a:pt x="46526" y="696278"/>
                        <a:pt x="85578" y="844868"/>
                      </a:cubicBezTo>
                      <a:cubicBezTo>
                        <a:pt x="105581" y="920115"/>
                        <a:pt x="126536" y="996315"/>
                        <a:pt x="136061" y="1073468"/>
                      </a:cubicBezTo>
                      <a:cubicBezTo>
                        <a:pt x="139871" y="1109662"/>
                        <a:pt x="149396" y="1186815"/>
                        <a:pt x="114153" y="1215390"/>
                      </a:cubicBezTo>
                      <a:cubicBezTo>
                        <a:pt x="112248" y="1252537"/>
                        <a:pt x="108438" y="1289685"/>
                        <a:pt x="101771" y="1326833"/>
                      </a:cubicBezTo>
                      <a:cubicBezTo>
                        <a:pt x="123678" y="1366837"/>
                        <a:pt x="68433" y="1505903"/>
                        <a:pt x="61766" y="1528762"/>
                      </a:cubicBezTo>
                      <a:cubicBezTo>
                        <a:pt x="33191" y="1626870"/>
                        <a:pt x="20808" y="1735455"/>
                        <a:pt x="49383" y="1835468"/>
                      </a:cubicBezTo>
                      <a:cubicBezTo>
                        <a:pt x="62718" y="1884998"/>
                        <a:pt x="88436" y="1929765"/>
                        <a:pt x="107486" y="1977390"/>
                      </a:cubicBezTo>
                      <a:cubicBezTo>
                        <a:pt x="142728" y="2027873"/>
                        <a:pt x="144633" y="2114550"/>
                        <a:pt x="120821" y="2161222"/>
                      </a:cubicBezTo>
                      <a:cubicBezTo>
                        <a:pt x="89388" y="2225040"/>
                        <a:pt x="6521" y="2205038"/>
                        <a:pt x="10331" y="2144078"/>
                      </a:cubicBezTo>
                      <a:cubicBezTo>
                        <a:pt x="5568" y="2154555"/>
                        <a:pt x="4616" y="2167890"/>
                        <a:pt x="8426" y="2178368"/>
                      </a:cubicBezTo>
                      <a:cubicBezTo>
                        <a:pt x="15093" y="2198370"/>
                        <a:pt x="35096" y="2212658"/>
                        <a:pt x="56051" y="2214563"/>
                      </a:cubicBezTo>
                      <a:cubicBezTo>
                        <a:pt x="77006" y="2216468"/>
                        <a:pt x="97961" y="2207895"/>
                        <a:pt x="113201" y="2192655"/>
                      </a:cubicBezTo>
                      <a:cubicBezTo>
                        <a:pt x="120821" y="2184083"/>
                        <a:pt x="127488" y="2174558"/>
                        <a:pt x="133203" y="2165033"/>
                      </a:cubicBezTo>
                      <a:cubicBezTo>
                        <a:pt x="149396" y="2138363"/>
                        <a:pt x="150348" y="2124075"/>
                        <a:pt x="150348" y="2094547"/>
                      </a:cubicBezTo>
                      <a:cubicBezTo>
                        <a:pt x="150348" y="2063115"/>
                        <a:pt x="145586" y="2032635"/>
                        <a:pt x="134156" y="2003108"/>
                      </a:cubicBezTo>
                      <a:cubicBezTo>
                        <a:pt x="121773" y="1968818"/>
                        <a:pt x="102723" y="1937385"/>
                        <a:pt x="88436" y="1904048"/>
                      </a:cubicBezTo>
                      <a:cubicBezTo>
                        <a:pt x="31286" y="1774508"/>
                        <a:pt x="50336" y="1626870"/>
                        <a:pt x="88436" y="1494473"/>
                      </a:cubicBezTo>
                      <a:cubicBezTo>
                        <a:pt x="116058" y="1398270"/>
                        <a:pt x="154158" y="1303020"/>
                        <a:pt x="160826" y="1202055"/>
                      </a:cubicBezTo>
                      <a:cubicBezTo>
                        <a:pt x="172256" y="1029653"/>
                        <a:pt x="133203" y="858203"/>
                        <a:pt x="74148" y="698182"/>
                      </a:cubicBezTo>
                      <a:cubicBezTo>
                        <a:pt x="-3004" y="485775"/>
                        <a:pt x="24618" y="199072"/>
                        <a:pt x="170351" y="18097"/>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39" name="Google Shape;2239;p32"/>
              <p:cNvGrpSpPr/>
              <p:nvPr/>
            </p:nvGrpSpPr>
            <p:grpSpPr>
              <a:xfrm>
                <a:off x="2960369" y="1423035"/>
                <a:ext cx="255031" cy="1787842"/>
                <a:chOff x="2960369" y="1423035"/>
                <a:chExt cx="255031" cy="1787842"/>
              </a:xfrm>
            </p:grpSpPr>
            <p:sp>
              <p:nvSpPr>
                <p:cNvPr id="2240" name="Google Shape;2240;p32"/>
                <p:cNvSpPr/>
                <p:nvPr/>
              </p:nvSpPr>
              <p:spPr>
                <a:xfrm>
                  <a:off x="3146244" y="2201941"/>
                  <a:ext cx="69156" cy="125015"/>
                </a:xfrm>
                <a:custGeom>
                  <a:avLst/>
                  <a:gdLst/>
                  <a:ahLst/>
                  <a:cxnLst/>
                  <a:rect l="l" t="t" r="r" b="b"/>
                  <a:pathLst>
                    <a:path w="69156" h="125015" extrusionOk="0">
                      <a:moveTo>
                        <a:pt x="68443" y="86916"/>
                      </a:moveTo>
                      <a:cubicBezTo>
                        <a:pt x="69395" y="77391"/>
                        <a:pt x="69395" y="67866"/>
                        <a:pt x="68443" y="59293"/>
                      </a:cubicBezTo>
                      <a:cubicBezTo>
                        <a:pt x="66538" y="43101"/>
                        <a:pt x="55108" y="31671"/>
                        <a:pt x="43678" y="22146"/>
                      </a:cubicBezTo>
                      <a:cubicBezTo>
                        <a:pt x="33200" y="13573"/>
                        <a:pt x="21770" y="3096"/>
                        <a:pt x="7483" y="238"/>
                      </a:cubicBezTo>
                      <a:cubicBezTo>
                        <a:pt x="5578" y="238"/>
                        <a:pt x="2720" y="-714"/>
                        <a:pt x="815" y="1191"/>
                      </a:cubicBezTo>
                      <a:cubicBezTo>
                        <a:pt x="-1090" y="3096"/>
                        <a:pt x="815" y="5953"/>
                        <a:pt x="1768" y="7858"/>
                      </a:cubicBezTo>
                      <a:cubicBezTo>
                        <a:pt x="10340" y="21193"/>
                        <a:pt x="13198" y="34528"/>
                        <a:pt x="17008" y="48816"/>
                      </a:cubicBezTo>
                      <a:cubicBezTo>
                        <a:pt x="18913" y="55483"/>
                        <a:pt x="21770" y="62151"/>
                        <a:pt x="25580" y="67866"/>
                      </a:cubicBezTo>
                      <a:cubicBezTo>
                        <a:pt x="35105" y="83106"/>
                        <a:pt x="52250" y="98346"/>
                        <a:pt x="53203" y="117396"/>
                      </a:cubicBezTo>
                      <a:cubicBezTo>
                        <a:pt x="53203" y="120253"/>
                        <a:pt x="53203" y="123111"/>
                        <a:pt x="55108" y="125016"/>
                      </a:cubicBezTo>
                      <a:cubicBezTo>
                        <a:pt x="58918" y="120253"/>
                        <a:pt x="61775" y="113586"/>
                        <a:pt x="63680" y="107871"/>
                      </a:cubicBezTo>
                      <a:cubicBezTo>
                        <a:pt x="65585" y="102156"/>
                        <a:pt x="67490" y="94536"/>
                        <a:pt x="68443" y="86916"/>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1" name="Google Shape;2241;p32"/>
                <p:cNvSpPr/>
                <p:nvPr/>
              </p:nvSpPr>
              <p:spPr>
                <a:xfrm>
                  <a:off x="2974262" y="1423035"/>
                  <a:ext cx="82562" cy="115252"/>
                </a:xfrm>
                <a:custGeom>
                  <a:avLst/>
                  <a:gdLst/>
                  <a:ahLst/>
                  <a:cxnLst/>
                  <a:rect l="l" t="t" r="r" b="b"/>
                  <a:pathLst>
                    <a:path w="82562" h="115252" extrusionOk="0">
                      <a:moveTo>
                        <a:pt x="395" y="74295"/>
                      </a:moveTo>
                      <a:cubicBezTo>
                        <a:pt x="1347" y="64770"/>
                        <a:pt x="2300" y="56197"/>
                        <a:pt x="5157" y="47625"/>
                      </a:cubicBezTo>
                      <a:cubicBezTo>
                        <a:pt x="9920" y="32385"/>
                        <a:pt x="23255" y="22860"/>
                        <a:pt x="36590" y="15240"/>
                      </a:cubicBezTo>
                      <a:cubicBezTo>
                        <a:pt x="48020" y="8572"/>
                        <a:pt x="61355" y="0"/>
                        <a:pt x="75642" y="0"/>
                      </a:cubicBezTo>
                      <a:cubicBezTo>
                        <a:pt x="77547" y="0"/>
                        <a:pt x="80405" y="0"/>
                        <a:pt x="82310" y="1905"/>
                      </a:cubicBezTo>
                      <a:cubicBezTo>
                        <a:pt x="83262" y="3810"/>
                        <a:pt x="81357" y="6667"/>
                        <a:pt x="79452" y="8572"/>
                      </a:cubicBezTo>
                      <a:cubicBezTo>
                        <a:pt x="68975" y="20002"/>
                        <a:pt x="64212" y="32385"/>
                        <a:pt x="57545" y="46672"/>
                      </a:cubicBezTo>
                      <a:cubicBezTo>
                        <a:pt x="54687" y="53340"/>
                        <a:pt x="49925" y="58102"/>
                        <a:pt x="46115" y="63817"/>
                      </a:cubicBezTo>
                      <a:cubicBezTo>
                        <a:pt x="33732" y="77152"/>
                        <a:pt x="13730" y="89535"/>
                        <a:pt x="9920" y="108585"/>
                      </a:cubicBezTo>
                      <a:cubicBezTo>
                        <a:pt x="8967" y="111442"/>
                        <a:pt x="8967" y="114300"/>
                        <a:pt x="7062" y="115252"/>
                      </a:cubicBezTo>
                      <a:cubicBezTo>
                        <a:pt x="4205" y="109538"/>
                        <a:pt x="2300" y="102870"/>
                        <a:pt x="1347" y="97155"/>
                      </a:cubicBezTo>
                      <a:cubicBezTo>
                        <a:pt x="395" y="90488"/>
                        <a:pt x="-558" y="81915"/>
                        <a:pt x="395" y="74295"/>
                      </a:cubicBezTo>
                      <a:close/>
                    </a:path>
                  </a:pathLst>
                </a:custGeom>
                <a:solidFill>
                  <a:srgbClr val="5F791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242" name="Google Shape;2242;p32"/>
                <p:cNvGrpSpPr/>
                <p:nvPr/>
              </p:nvGrpSpPr>
              <p:grpSpPr>
                <a:xfrm>
                  <a:off x="2960369" y="2706722"/>
                  <a:ext cx="147637" cy="109820"/>
                  <a:chOff x="2960369" y="2706722"/>
                  <a:chExt cx="147637" cy="109820"/>
                </a:xfrm>
              </p:grpSpPr>
              <p:sp>
                <p:nvSpPr>
                  <p:cNvPr id="2243" name="Google Shape;2243;p32"/>
                  <p:cNvSpPr/>
                  <p:nvPr/>
                </p:nvSpPr>
                <p:spPr>
                  <a:xfrm>
                    <a:off x="2960369" y="2706722"/>
                    <a:ext cx="146685" cy="109819"/>
                  </a:xfrm>
                  <a:custGeom>
                    <a:avLst/>
                    <a:gdLst/>
                    <a:ahLst/>
                    <a:cxnLst/>
                    <a:rect l="l" t="t" r="r" b="b"/>
                    <a:pathLst>
                      <a:path w="146685" h="109819" extrusionOk="0">
                        <a:moveTo>
                          <a:pt x="5715" y="105057"/>
                        </a:moveTo>
                        <a:lnTo>
                          <a:pt x="0" y="109820"/>
                        </a:lnTo>
                        <a:cubicBezTo>
                          <a:pt x="25718" y="63147"/>
                          <a:pt x="73343" y="-23530"/>
                          <a:pt x="146685" y="5997"/>
                        </a:cubicBezTo>
                        <a:cubicBezTo>
                          <a:pt x="124778" y="23142"/>
                          <a:pt x="99060" y="34572"/>
                          <a:pt x="76200" y="48860"/>
                        </a:cubicBezTo>
                        <a:cubicBezTo>
                          <a:pt x="50483" y="65052"/>
                          <a:pt x="30480" y="87912"/>
                          <a:pt x="5715" y="105057"/>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4" name="Google Shape;2244;p32"/>
                  <p:cNvSpPr/>
                  <p:nvPr/>
                </p:nvSpPr>
                <p:spPr>
                  <a:xfrm>
                    <a:off x="2960369" y="2712720"/>
                    <a:ext cx="147637" cy="103822"/>
                  </a:xfrm>
                  <a:custGeom>
                    <a:avLst/>
                    <a:gdLst/>
                    <a:ahLst/>
                    <a:cxnLst/>
                    <a:rect l="l" t="t" r="r" b="b"/>
                    <a:pathLst>
                      <a:path w="147637" h="103822" extrusionOk="0">
                        <a:moveTo>
                          <a:pt x="0" y="103822"/>
                        </a:moveTo>
                        <a:cubicBezTo>
                          <a:pt x="22860" y="85725"/>
                          <a:pt x="45720" y="60960"/>
                          <a:pt x="70485" y="43815"/>
                        </a:cubicBezTo>
                        <a:cubicBezTo>
                          <a:pt x="92393" y="29527"/>
                          <a:pt x="130493" y="12383"/>
                          <a:pt x="147638" y="0"/>
                        </a:cubicBezTo>
                        <a:cubicBezTo>
                          <a:pt x="142875" y="31433"/>
                          <a:pt x="122873" y="57150"/>
                          <a:pt x="95250" y="70485"/>
                        </a:cubicBezTo>
                        <a:cubicBezTo>
                          <a:pt x="67628" y="82867"/>
                          <a:pt x="19050" y="92392"/>
                          <a:pt x="0" y="10382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45" name="Google Shape;2245;p32"/>
                <p:cNvGrpSpPr/>
                <p:nvPr/>
              </p:nvGrpSpPr>
              <p:grpSpPr>
                <a:xfrm>
                  <a:off x="2979528" y="1912620"/>
                  <a:ext cx="78744" cy="177164"/>
                  <a:chOff x="2979528" y="1912620"/>
                  <a:chExt cx="78744" cy="177164"/>
                </a:xfrm>
              </p:grpSpPr>
              <p:sp>
                <p:nvSpPr>
                  <p:cNvPr id="2246" name="Google Shape;2246;p32"/>
                  <p:cNvSpPr/>
                  <p:nvPr/>
                </p:nvSpPr>
                <p:spPr>
                  <a:xfrm>
                    <a:off x="2979528" y="1912620"/>
                    <a:ext cx="66566" cy="176212"/>
                  </a:xfrm>
                  <a:custGeom>
                    <a:avLst/>
                    <a:gdLst/>
                    <a:ahLst/>
                    <a:cxnLst/>
                    <a:rect l="l" t="t" r="r" b="b"/>
                    <a:pathLst>
                      <a:path w="66566" h="176212" extrusionOk="0">
                        <a:moveTo>
                          <a:pt x="62757" y="0"/>
                        </a:moveTo>
                        <a:cubicBezTo>
                          <a:pt x="63709" y="952"/>
                          <a:pt x="66567" y="9525"/>
                          <a:pt x="66567" y="13335"/>
                        </a:cubicBezTo>
                        <a:cubicBezTo>
                          <a:pt x="65614" y="28575"/>
                          <a:pt x="59899" y="39052"/>
                          <a:pt x="54184" y="52388"/>
                        </a:cubicBezTo>
                        <a:cubicBezTo>
                          <a:pt x="48469" y="67627"/>
                          <a:pt x="45612" y="82867"/>
                          <a:pt x="37992" y="97155"/>
                        </a:cubicBezTo>
                        <a:cubicBezTo>
                          <a:pt x="31324" y="110490"/>
                          <a:pt x="24657" y="121920"/>
                          <a:pt x="21799" y="136207"/>
                        </a:cubicBezTo>
                        <a:cubicBezTo>
                          <a:pt x="18942" y="148590"/>
                          <a:pt x="19894" y="163830"/>
                          <a:pt x="17037" y="176213"/>
                        </a:cubicBezTo>
                        <a:cubicBezTo>
                          <a:pt x="5607" y="163830"/>
                          <a:pt x="1797" y="142875"/>
                          <a:pt x="844" y="130492"/>
                        </a:cubicBezTo>
                        <a:cubicBezTo>
                          <a:pt x="-1061" y="106680"/>
                          <a:pt x="-108" y="79057"/>
                          <a:pt x="7512" y="56197"/>
                        </a:cubicBezTo>
                        <a:cubicBezTo>
                          <a:pt x="17037" y="28575"/>
                          <a:pt x="37039" y="10477"/>
                          <a:pt x="62757" y="0"/>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7" name="Google Shape;2247;p32"/>
                  <p:cNvSpPr/>
                  <p:nvPr/>
                </p:nvSpPr>
                <p:spPr>
                  <a:xfrm>
                    <a:off x="2995514" y="1912620"/>
                    <a:ext cx="62758" cy="177164"/>
                  </a:xfrm>
                  <a:custGeom>
                    <a:avLst/>
                    <a:gdLst/>
                    <a:ahLst/>
                    <a:cxnLst/>
                    <a:rect l="l" t="t" r="r" b="b"/>
                    <a:pathLst>
                      <a:path w="62758" h="177164" extrusionOk="0">
                        <a:moveTo>
                          <a:pt x="46770" y="0"/>
                        </a:moveTo>
                        <a:cubicBezTo>
                          <a:pt x="66773" y="25717"/>
                          <a:pt x="68678" y="69532"/>
                          <a:pt x="48675" y="95250"/>
                        </a:cubicBezTo>
                        <a:cubicBezTo>
                          <a:pt x="28673" y="121920"/>
                          <a:pt x="2003" y="140017"/>
                          <a:pt x="1050" y="177165"/>
                        </a:cubicBezTo>
                        <a:cubicBezTo>
                          <a:pt x="-3712" y="150495"/>
                          <a:pt x="8670" y="116205"/>
                          <a:pt x="19148" y="86677"/>
                        </a:cubicBezTo>
                        <a:cubicBezTo>
                          <a:pt x="28673" y="61913"/>
                          <a:pt x="48675" y="28575"/>
                          <a:pt x="46770" y="0"/>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48" name="Google Shape;2248;p32"/>
                <p:cNvGrpSpPr/>
                <p:nvPr/>
              </p:nvGrpSpPr>
              <p:grpSpPr>
                <a:xfrm>
                  <a:off x="3022559" y="3051672"/>
                  <a:ext cx="51871" cy="159205"/>
                  <a:chOff x="3022559" y="3051672"/>
                  <a:chExt cx="51871" cy="159205"/>
                </a:xfrm>
              </p:grpSpPr>
              <p:sp>
                <p:nvSpPr>
                  <p:cNvPr id="2249" name="Google Shape;2249;p32"/>
                  <p:cNvSpPr/>
                  <p:nvPr/>
                </p:nvSpPr>
                <p:spPr>
                  <a:xfrm>
                    <a:off x="3022559" y="3051672"/>
                    <a:ext cx="51871" cy="159205"/>
                  </a:xfrm>
                  <a:custGeom>
                    <a:avLst/>
                    <a:gdLst/>
                    <a:ahLst/>
                    <a:cxnLst/>
                    <a:rect l="l" t="t" r="r" b="b"/>
                    <a:pathLst>
                      <a:path w="51871" h="159205" extrusionOk="0">
                        <a:moveTo>
                          <a:pt x="9248" y="28712"/>
                        </a:moveTo>
                        <a:cubicBezTo>
                          <a:pt x="13058" y="22045"/>
                          <a:pt x="29250" y="-11293"/>
                          <a:pt x="39728" y="3948"/>
                        </a:cubicBezTo>
                        <a:lnTo>
                          <a:pt x="40680" y="4900"/>
                        </a:lnTo>
                        <a:cubicBezTo>
                          <a:pt x="56873" y="28712"/>
                          <a:pt x="53063" y="58240"/>
                          <a:pt x="44490" y="83005"/>
                        </a:cubicBezTo>
                        <a:cubicBezTo>
                          <a:pt x="40680" y="96340"/>
                          <a:pt x="35918" y="108723"/>
                          <a:pt x="34013" y="122057"/>
                        </a:cubicBezTo>
                        <a:cubicBezTo>
                          <a:pt x="32108" y="135393"/>
                          <a:pt x="35918" y="146823"/>
                          <a:pt x="36870" y="159205"/>
                        </a:cubicBezTo>
                        <a:cubicBezTo>
                          <a:pt x="14963" y="137298"/>
                          <a:pt x="3533" y="106818"/>
                          <a:pt x="675" y="77290"/>
                        </a:cubicBezTo>
                        <a:cubicBezTo>
                          <a:pt x="-1230" y="59193"/>
                          <a:pt x="675" y="44905"/>
                          <a:pt x="9248" y="28712"/>
                        </a:cubicBezTo>
                        <a:close/>
                      </a:path>
                    </a:pathLst>
                  </a:custGeom>
                  <a:solidFill>
                    <a:srgbClr val="2F51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0" name="Google Shape;2250;p32"/>
                  <p:cNvSpPr/>
                  <p:nvPr/>
                </p:nvSpPr>
                <p:spPr>
                  <a:xfrm>
                    <a:off x="3022559" y="3051672"/>
                    <a:ext cx="41632" cy="159205"/>
                  </a:xfrm>
                  <a:custGeom>
                    <a:avLst/>
                    <a:gdLst/>
                    <a:ahLst/>
                    <a:cxnLst/>
                    <a:rect l="l" t="t" r="r" b="b"/>
                    <a:pathLst>
                      <a:path w="41632" h="159205" extrusionOk="0">
                        <a:moveTo>
                          <a:pt x="9248" y="28712"/>
                        </a:moveTo>
                        <a:cubicBezTo>
                          <a:pt x="13058" y="22045"/>
                          <a:pt x="29250" y="-11293"/>
                          <a:pt x="39728" y="3948"/>
                        </a:cubicBezTo>
                        <a:lnTo>
                          <a:pt x="40680" y="4900"/>
                        </a:lnTo>
                        <a:cubicBezTo>
                          <a:pt x="40680" y="4900"/>
                          <a:pt x="40680" y="5852"/>
                          <a:pt x="41633" y="5852"/>
                        </a:cubicBezTo>
                        <a:cubicBezTo>
                          <a:pt x="41633" y="5852"/>
                          <a:pt x="40680" y="6805"/>
                          <a:pt x="40680" y="6805"/>
                        </a:cubicBezTo>
                        <a:cubicBezTo>
                          <a:pt x="38775" y="19187"/>
                          <a:pt x="36870" y="32523"/>
                          <a:pt x="35918" y="44905"/>
                        </a:cubicBezTo>
                        <a:cubicBezTo>
                          <a:pt x="24488" y="83005"/>
                          <a:pt x="15915" y="123962"/>
                          <a:pt x="36870" y="158252"/>
                        </a:cubicBezTo>
                        <a:cubicBezTo>
                          <a:pt x="36870" y="158252"/>
                          <a:pt x="36870" y="159205"/>
                          <a:pt x="36870" y="159205"/>
                        </a:cubicBezTo>
                        <a:cubicBezTo>
                          <a:pt x="14963" y="137298"/>
                          <a:pt x="3533" y="106818"/>
                          <a:pt x="675" y="77290"/>
                        </a:cubicBezTo>
                        <a:cubicBezTo>
                          <a:pt x="-1230" y="59193"/>
                          <a:pt x="675" y="44905"/>
                          <a:pt x="9248" y="28712"/>
                        </a:cubicBezTo>
                        <a:close/>
                      </a:path>
                    </a:pathLst>
                  </a:custGeom>
                  <a:solidFill>
                    <a:srgbClr val="5770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grpSp>
          <p:nvGrpSpPr>
            <p:cNvPr id="2251" name="Google Shape;2251;p32"/>
            <p:cNvGrpSpPr/>
            <p:nvPr/>
          </p:nvGrpSpPr>
          <p:grpSpPr>
            <a:xfrm rot="8658896" flipH="1">
              <a:off x="844010" y="64310"/>
              <a:ext cx="725994" cy="1575601"/>
              <a:chOff x="5685287" y="2863915"/>
              <a:chExt cx="907616" cy="1969770"/>
            </a:xfrm>
          </p:grpSpPr>
          <p:sp>
            <p:nvSpPr>
              <p:cNvPr id="2252" name="Google Shape;2252;p32"/>
              <p:cNvSpPr/>
              <p:nvPr/>
            </p:nvSpPr>
            <p:spPr>
              <a:xfrm>
                <a:off x="5685287" y="2863915"/>
                <a:ext cx="707590" cy="1853707"/>
              </a:xfrm>
              <a:custGeom>
                <a:avLst/>
                <a:gdLst/>
                <a:ahLst/>
                <a:cxnLst/>
                <a:rect l="l" t="t" r="r" b="b"/>
                <a:pathLst>
                  <a:path w="707590" h="1853707" extrusionOk="0">
                    <a:moveTo>
                      <a:pt x="136091" y="0"/>
                    </a:moveTo>
                    <a:cubicBezTo>
                      <a:pt x="81799" y="124777"/>
                      <a:pt x="43699" y="251460"/>
                      <a:pt x="21791" y="379095"/>
                    </a:cubicBezTo>
                    <a:cubicBezTo>
                      <a:pt x="76084" y="394335"/>
                      <a:pt x="131328" y="406717"/>
                      <a:pt x="167524" y="407670"/>
                    </a:cubicBezTo>
                    <a:cubicBezTo>
                      <a:pt x="167524" y="407670"/>
                      <a:pt x="89419" y="435292"/>
                      <a:pt x="11314" y="450533"/>
                    </a:cubicBezTo>
                    <a:cubicBezTo>
                      <a:pt x="-3926" y="575310"/>
                      <a:pt x="-3926" y="700088"/>
                      <a:pt x="12266" y="822960"/>
                    </a:cubicBezTo>
                    <a:cubicBezTo>
                      <a:pt x="97991" y="830580"/>
                      <a:pt x="189431" y="836295"/>
                      <a:pt x="239914" y="833438"/>
                    </a:cubicBezTo>
                    <a:cubicBezTo>
                      <a:pt x="310399" y="829627"/>
                      <a:pt x="161809" y="883920"/>
                      <a:pt x="28459" y="920115"/>
                    </a:cubicBezTo>
                    <a:cubicBezTo>
                      <a:pt x="37031" y="962025"/>
                      <a:pt x="47509" y="1002983"/>
                      <a:pt x="59891" y="1043940"/>
                    </a:cubicBezTo>
                    <a:cubicBezTo>
                      <a:pt x="84656" y="1125855"/>
                      <a:pt x="117041" y="1204913"/>
                      <a:pt x="156094" y="1282065"/>
                    </a:cubicBezTo>
                    <a:cubicBezTo>
                      <a:pt x="255153" y="1266825"/>
                      <a:pt x="354214" y="1250633"/>
                      <a:pt x="375169" y="1241108"/>
                    </a:cubicBezTo>
                    <a:cubicBezTo>
                      <a:pt x="401839" y="1228725"/>
                      <a:pt x="300874" y="1303020"/>
                      <a:pt x="199909" y="1361123"/>
                    </a:cubicBezTo>
                    <a:cubicBezTo>
                      <a:pt x="221816" y="1399223"/>
                      <a:pt x="246581" y="1436370"/>
                      <a:pt x="272299" y="1472565"/>
                    </a:cubicBezTo>
                    <a:cubicBezTo>
                      <a:pt x="314209" y="1531620"/>
                      <a:pt x="359928" y="1589723"/>
                      <a:pt x="411364" y="1644968"/>
                    </a:cubicBezTo>
                    <a:cubicBezTo>
                      <a:pt x="440891" y="1629727"/>
                      <a:pt x="468514" y="1615440"/>
                      <a:pt x="478039" y="1607820"/>
                    </a:cubicBezTo>
                    <a:cubicBezTo>
                      <a:pt x="493278" y="1595438"/>
                      <a:pt x="484706" y="1652588"/>
                      <a:pt x="460894" y="1695450"/>
                    </a:cubicBezTo>
                    <a:cubicBezTo>
                      <a:pt x="497089" y="1730693"/>
                      <a:pt x="535189" y="1764983"/>
                      <a:pt x="575194" y="1796415"/>
                    </a:cubicBezTo>
                    <a:cubicBezTo>
                      <a:pt x="628534" y="1838325"/>
                      <a:pt x="671396" y="1855470"/>
                      <a:pt x="707591" y="1853565"/>
                    </a:cubicBezTo>
                    <a:cubicBezTo>
                      <a:pt x="493278" y="1256348"/>
                      <a:pt x="288491" y="611505"/>
                      <a:pt x="136091" y="0"/>
                    </a:cubicBezTo>
                    <a:cubicBezTo>
                      <a:pt x="137044" y="953"/>
                      <a:pt x="137044" y="953"/>
                      <a:pt x="136091" y="0"/>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3" name="Google Shape;2253;p32"/>
              <p:cNvSpPr/>
              <p:nvPr/>
            </p:nvSpPr>
            <p:spPr>
              <a:xfrm>
                <a:off x="5823284" y="2865820"/>
                <a:ext cx="769619" cy="1854517"/>
              </a:xfrm>
              <a:custGeom>
                <a:avLst/>
                <a:gdLst/>
                <a:ahLst/>
                <a:cxnLst/>
                <a:rect l="l" t="t" r="r" b="b"/>
                <a:pathLst>
                  <a:path w="769619" h="1854517" extrusionOk="0">
                    <a:moveTo>
                      <a:pt x="564832" y="1217295"/>
                    </a:moveTo>
                    <a:cubicBezTo>
                      <a:pt x="608647" y="1220153"/>
                      <a:pt x="691515" y="1210628"/>
                      <a:pt x="769620" y="1199198"/>
                    </a:cubicBezTo>
                    <a:cubicBezTo>
                      <a:pt x="764857" y="1080135"/>
                      <a:pt x="743903" y="963930"/>
                      <a:pt x="707707" y="850583"/>
                    </a:cubicBezTo>
                    <a:cubicBezTo>
                      <a:pt x="701993" y="833438"/>
                      <a:pt x="696278" y="816293"/>
                      <a:pt x="689610" y="799147"/>
                    </a:cubicBezTo>
                    <a:cubicBezTo>
                      <a:pt x="604838" y="837247"/>
                      <a:pt x="496253" y="877253"/>
                      <a:pt x="532447" y="850583"/>
                    </a:cubicBezTo>
                    <a:cubicBezTo>
                      <a:pt x="558165" y="831533"/>
                      <a:pt x="616268" y="782003"/>
                      <a:pt x="665797" y="739140"/>
                    </a:cubicBezTo>
                    <a:cubicBezTo>
                      <a:pt x="609600" y="606743"/>
                      <a:pt x="531495" y="481013"/>
                      <a:pt x="435293" y="366713"/>
                    </a:cubicBezTo>
                    <a:cubicBezTo>
                      <a:pt x="358140" y="411480"/>
                      <a:pt x="255270" y="455295"/>
                      <a:pt x="290513" y="433388"/>
                    </a:cubicBezTo>
                    <a:cubicBezTo>
                      <a:pt x="317182" y="416243"/>
                      <a:pt x="352425" y="357188"/>
                      <a:pt x="380047" y="304800"/>
                    </a:cubicBezTo>
                    <a:cubicBezTo>
                      <a:pt x="272415" y="189547"/>
                      <a:pt x="144780" y="86678"/>
                      <a:pt x="0" y="0"/>
                    </a:cubicBezTo>
                    <a:cubicBezTo>
                      <a:pt x="151447" y="610553"/>
                      <a:pt x="355282" y="1255395"/>
                      <a:pt x="569595" y="1854518"/>
                    </a:cubicBezTo>
                    <a:cubicBezTo>
                      <a:pt x="635318" y="1851660"/>
                      <a:pt x="675322" y="1785938"/>
                      <a:pt x="704850" y="1691640"/>
                    </a:cubicBezTo>
                    <a:cubicBezTo>
                      <a:pt x="712470" y="1667828"/>
                      <a:pt x="719138" y="1644015"/>
                      <a:pt x="724853" y="1620203"/>
                    </a:cubicBezTo>
                    <a:cubicBezTo>
                      <a:pt x="665797" y="1597343"/>
                      <a:pt x="585788" y="1527810"/>
                      <a:pt x="616268" y="1533525"/>
                    </a:cubicBezTo>
                    <a:cubicBezTo>
                      <a:pt x="634365" y="1536383"/>
                      <a:pt x="689610" y="1542098"/>
                      <a:pt x="741045" y="1545908"/>
                    </a:cubicBezTo>
                    <a:cubicBezTo>
                      <a:pt x="759143" y="1458278"/>
                      <a:pt x="768668" y="1370648"/>
                      <a:pt x="769620" y="1283970"/>
                    </a:cubicBezTo>
                    <a:cubicBezTo>
                      <a:pt x="643890" y="1263968"/>
                      <a:pt x="500063" y="1213485"/>
                      <a:pt x="564832" y="1217295"/>
                    </a:cubicBezTo>
                    <a:close/>
                  </a:path>
                </a:pathLst>
              </a:custGeom>
              <a:gradFill>
                <a:gsLst>
                  <a:gs pos="0">
                    <a:srgbClr val="3D760D"/>
                  </a:gs>
                  <a:gs pos="8000">
                    <a:srgbClr val="3D760D"/>
                  </a:gs>
                  <a:gs pos="100000">
                    <a:srgbClr val="35650E"/>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4" name="Google Shape;2254;p32"/>
              <p:cNvSpPr/>
              <p:nvPr/>
            </p:nvSpPr>
            <p:spPr>
              <a:xfrm>
                <a:off x="5839476" y="2930591"/>
                <a:ext cx="600075" cy="1903094"/>
              </a:xfrm>
              <a:custGeom>
                <a:avLst/>
                <a:gdLst/>
                <a:ahLst/>
                <a:cxnLst/>
                <a:rect l="l" t="t" r="r" b="b"/>
                <a:pathLst>
                  <a:path w="600075" h="1903094" extrusionOk="0">
                    <a:moveTo>
                      <a:pt x="6667" y="0"/>
                    </a:moveTo>
                    <a:cubicBezTo>
                      <a:pt x="84772" y="321945"/>
                      <a:pt x="175260" y="641032"/>
                      <a:pt x="275272" y="957263"/>
                    </a:cubicBezTo>
                    <a:cubicBezTo>
                      <a:pt x="375285" y="1273492"/>
                      <a:pt x="485775" y="1586865"/>
                      <a:pt x="600075" y="1899285"/>
                    </a:cubicBezTo>
                    <a:lnTo>
                      <a:pt x="587692" y="1903095"/>
                    </a:lnTo>
                    <a:cubicBezTo>
                      <a:pt x="474345" y="1590675"/>
                      <a:pt x="364807" y="1276350"/>
                      <a:pt x="265747" y="960120"/>
                    </a:cubicBezTo>
                    <a:cubicBezTo>
                      <a:pt x="166688" y="643890"/>
                      <a:pt x="77152" y="323850"/>
                      <a:pt x="0" y="1905"/>
                    </a:cubicBezTo>
                    <a:lnTo>
                      <a:pt x="6667" y="0"/>
                    </a:ln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55" name="Google Shape;2255;p32"/>
            <p:cNvGrpSpPr/>
            <p:nvPr/>
          </p:nvGrpSpPr>
          <p:grpSpPr>
            <a:xfrm rot="-10175364">
              <a:off x="844171" y="-39858"/>
              <a:ext cx="605031" cy="1387040"/>
              <a:chOff x="6209083" y="1899986"/>
              <a:chExt cx="1085697" cy="2488974"/>
            </a:xfrm>
          </p:grpSpPr>
          <p:sp>
            <p:nvSpPr>
              <p:cNvPr id="2256" name="Google Shape;2256;p32"/>
              <p:cNvSpPr/>
              <p:nvPr/>
            </p:nvSpPr>
            <p:spPr>
              <a:xfrm>
                <a:off x="6209083" y="1899986"/>
                <a:ext cx="1085697" cy="2325514"/>
              </a:xfrm>
              <a:custGeom>
                <a:avLst/>
                <a:gdLst/>
                <a:ahLst/>
                <a:cxnLst/>
                <a:rect l="l" t="t" r="r" b="b"/>
                <a:pathLst>
                  <a:path w="1085697" h="2325514" extrusionOk="0">
                    <a:moveTo>
                      <a:pt x="140933" y="1965007"/>
                    </a:moveTo>
                    <a:lnTo>
                      <a:pt x="140933" y="1965007"/>
                    </a:lnTo>
                    <a:cubicBezTo>
                      <a:pt x="116169" y="1839278"/>
                      <a:pt x="185701" y="1717357"/>
                      <a:pt x="230469" y="1597343"/>
                    </a:cubicBezTo>
                    <a:cubicBezTo>
                      <a:pt x="275236" y="1477328"/>
                      <a:pt x="286666" y="1318260"/>
                      <a:pt x="182844" y="1243965"/>
                    </a:cubicBezTo>
                    <a:cubicBezTo>
                      <a:pt x="130456" y="1205865"/>
                      <a:pt x="51398" y="1191578"/>
                      <a:pt x="32348" y="1130618"/>
                    </a:cubicBezTo>
                    <a:cubicBezTo>
                      <a:pt x="3773" y="1041082"/>
                      <a:pt x="135219" y="968693"/>
                      <a:pt x="130456" y="875347"/>
                    </a:cubicBezTo>
                    <a:cubicBezTo>
                      <a:pt x="127598" y="809625"/>
                      <a:pt x="60923" y="768668"/>
                      <a:pt x="27586" y="712470"/>
                    </a:cubicBezTo>
                    <a:cubicBezTo>
                      <a:pt x="-16229" y="640080"/>
                      <a:pt x="-1942" y="545783"/>
                      <a:pt x="29491" y="467678"/>
                    </a:cubicBezTo>
                    <a:cubicBezTo>
                      <a:pt x="60923" y="389572"/>
                      <a:pt x="108548" y="317183"/>
                      <a:pt x="131408" y="235267"/>
                    </a:cubicBezTo>
                    <a:cubicBezTo>
                      <a:pt x="154269" y="153353"/>
                      <a:pt x="146648" y="55245"/>
                      <a:pt x="82831" y="0"/>
                    </a:cubicBezTo>
                    <a:cubicBezTo>
                      <a:pt x="219991" y="76200"/>
                      <a:pt x="359056" y="154305"/>
                      <a:pt x="470498" y="263842"/>
                    </a:cubicBezTo>
                    <a:cubicBezTo>
                      <a:pt x="582894" y="373380"/>
                      <a:pt x="666713" y="521017"/>
                      <a:pt x="666713" y="678180"/>
                    </a:cubicBezTo>
                    <a:cubicBezTo>
                      <a:pt x="666713" y="784860"/>
                      <a:pt x="631471" y="904875"/>
                      <a:pt x="696241" y="988695"/>
                    </a:cubicBezTo>
                    <a:cubicBezTo>
                      <a:pt x="736246" y="1041082"/>
                      <a:pt x="803873" y="1062038"/>
                      <a:pt x="864833" y="1087755"/>
                    </a:cubicBezTo>
                    <a:cubicBezTo>
                      <a:pt x="925794" y="1113473"/>
                      <a:pt x="990563" y="1153478"/>
                      <a:pt x="1002946" y="1218248"/>
                    </a:cubicBezTo>
                    <a:cubicBezTo>
                      <a:pt x="1017233" y="1288732"/>
                      <a:pt x="965798" y="1355407"/>
                      <a:pt x="959131" y="1427798"/>
                    </a:cubicBezTo>
                    <a:cubicBezTo>
                      <a:pt x="951511" y="1522095"/>
                      <a:pt x="1021044" y="1602105"/>
                      <a:pt x="1057239" y="1689735"/>
                    </a:cubicBezTo>
                    <a:cubicBezTo>
                      <a:pt x="1117246" y="1834515"/>
                      <a:pt x="1078194" y="2009775"/>
                      <a:pt x="979133" y="2131695"/>
                    </a:cubicBezTo>
                    <a:cubicBezTo>
                      <a:pt x="882931" y="2250758"/>
                      <a:pt x="705766" y="2368868"/>
                      <a:pt x="550508" y="2309813"/>
                    </a:cubicBezTo>
                    <a:cubicBezTo>
                      <a:pt x="394298" y="2248853"/>
                      <a:pt x="176176" y="2145983"/>
                      <a:pt x="140933" y="1965007"/>
                    </a:cubicBezTo>
                    <a:close/>
                  </a:path>
                </a:pathLst>
              </a:custGeom>
              <a:gradFill>
                <a:gsLst>
                  <a:gs pos="0">
                    <a:srgbClr val="2A5B52"/>
                  </a:gs>
                  <a:gs pos="8000">
                    <a:srgbClr val="2A5B52"/>
                  </a:gs>
                  <a:gs pos="100000">
                    <a:srgbClr val="1C3B36"/>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7" name="Google Shape;2257;p32"/>
              <p:cNvSpPr/>
              <p:nvPr/>
            </p:nvSpPr>
            <p:spPr>
              <a:xfrm>
                <a:off x="6442316" y="2213685"/>
                <a:ext cx="561812" cy="2175275"/>
              </a:xfrm>
              <a:custGeom>
                <a:avLst/>
                <a:gdLst/>
                <a:ahLst/>
                <a:cxnLst/>
                <a:rect l="l" t="t" r="r" b="b"/>
                <a:pathLst>
                  <a:path w="561812" h="2175275" extrusionOk="0">
                    <a:moveTo>
                      <a:pt x="329658" y="1406516"/>
                    </a:moveTo>
                    <a:cubicBezTo>
                      <a:pt x="365853" y="1257926"/>
                      <a:pt x="422050" y="1114098"/>
                      <a:pt x="495393" y="979796"/>
                    </a:cubicBezTo>
                    <a:cubicBezTo>
                      <a:pt x="498250" y="975033"/>
                      <a:pt x="490630" y="971223"/>
                      <a:pt x="488725" y="975986"/>
                    </a:cubicBezTo>
                    <a:cubicBezTo>
                      <a:pt x="417287" y="1105526"/>
                      <a:pt x="362995" y="1244591"/>
                      <a:pt x="325848" y="1387466"/>
                    </a:cubicBezTo>
                    <a:cubicBezTo>
                      <a:pt x="322990" y="1361748"/>
                      <a:pt x="320133" y="1336031"/>
                      <a:pt x="318228" y="1311266"/>
                    </a:cubicBezTo>
                    <a:cubicBezTo>
                      <a:pt x="290605" y="1018848"/>
                      <a:pt x="282033" y="722621"/>
                      <a:pt x="205833" y="437823"/>
                    </a:cubicBezTo>
                    <a:cubicBezTo>
                      <a:pt x="204880" y="433061"/>
                      <a:pt x="202975" y="428298"/>
                      <a:pt x="202023" y="423536"/>
                    </a:cubicBezTo>
                    <a:cubicBezTo>
                      <a:pt x="202023" y="423536"/>
                      <a:pt x="202023" y="423536"/>
                      <a:pt x="202023" y="422583"/>
                    </a:cubicBezTo>
                    <a:cubicBezTo>
                      <a:pt x="212500" y="353051"/>
                      <a:pt x="222978" y="283518"/>
                      <a:pt x="232503" y="213986"/>
                    </a:cubicBezTo>
                    <a:cubicBezTo>
                      <a:pt x="233455" y="209223"/>
                      <a:pt x="224883" y="209223"/>
                      <a:pt x="224883" y="213986"/>
                    </a:cubicBezTo>
                    <a:cubicBezTo>
                      <a:pt x="215358" y="277803"/>
                      <a:pt x="205833" y="340668"/>
                      <a:pt x="196308" y="404486"/>
                    </a:cubicBezTo>
                    <a:cubicBezTo>
                      <a:pt x="196308" y="404486"/>
                      <a:pt x="196308" y="404486"/>
                      <a:pt x="196308" y="404486"/>
                    </a:cubicBezTo>
                    <a:cubicBezTo>
                      <a:pt x="196308" y="403533"/>
                      <a:pt x="196308" y="401628"/>
                      <a:pt x="195355" y="400676"/>
                    </a:cubicBezTo>
                    <a:cubicBezTo>
                      <a:pt x="153445" y="258753"/>
                      <a:pt x="94390" y="122546"/>
                      <a:pt x="7712" y="1578"/>
                    </a:cubicBezTo>
                    <a:cubicBezTo>
                      <a:pt x="4855" y="-2232"/>
                      <a:pt x="-2765" y="1578"/>
                      <a:pt x="1045" y="5388"/>
                    </a:cubicBezTo>
                    <a:cubicBezTo>
                      <a:pt x="84865" y="123498"/>
                      <a:pt x="142968" y="254943"/>
                      <a:pt x="183925" y="391151"/>
                    </a:cubicBezTo>
                    <a:cubicBezTo>
                      <a:pt x="135348" y="354003"/>
                      <a:pt x="86770" y="317808"/>
                      <a:pt x="38193" y="280661"/>
                    </a:cubicBezTo>
                    <a:cubicBezTo>
                      <a:pt x="34383" y="277803"/>
                      <a:pt x="29620" y="284471"/>
                      <a:pt x="34383" y="287328"/>
                    </a:cubicBezTo>
                    <a:cubicBezTo>
                      <a:pt x="85818" y="326381"/>
                      <a:pt x="136300" y="365433"/>
                      <a:pt x="187735" y="403533"/>
                    </a:cubicBezTo>
                    <a:cubicBezTo>
                      <a:pt x="228693" y="543551"/>
                      <a:pt x="252505" y="689283"/>
                      <a:pt x="268698" y="834063"/>
                    </a:cubicBezTo>
                    <a:cubicBezTo>
                      <a:pt x="282985" y="958841"/>
                      <a:pt x="291558" y="1084571"/>
                      <a:pt x="302035" y="1210301"/>
                    </a:cubicBezTo>
                    <a:cubicBezTo>
                      <a:pt x="233455" y="1045518"/>
                      <a:pt x="139158" y="891213"/>
                      <a:pt x="24858" y="754053"/>
                    </a:cubicBezTo>
                    <a:cubicBezTo>
                      <a:pt x="21048" y="750243"/>
                      <a:pt x="15333" y="755958"/>
                      <a:pt x="19143" y="759768"/>
                    </a:cubicBezTo>
                    <a:cubicBezTo>
                      <a:pt x="137253" y="900738"/>
                      <a:pt x="232503" y="1058853"/>
                      <a:pt x="301083" y="1229351"/>
                    </a:cubicBezTo>
                    <a:cubicBezTo>
                      <a:pt x="302035" y="1230303"/>
                      <a:pt x="302987" y="1231256"/>
                      <a:pt x="303940" y="1231256"/>
                    </a:cubicBezTo>
                    <a:cubicBezTo>
                      <a:pt x="318228" y="1395086"/>
                      <a:pt x="335373" y="1557963"/>
                      <a:pt x="372520" y="1717983"/>
                    </a:cubicBezTo>
                    <a:cubicBezTo>
                      <a:pt x="409668" y="1878003"/>
                      <a:pt x="465865" y="2034213"/>
                      <a:pt x="554448" y="2173278"/>
                    </a:cubicBezTo>
                    <a:cubicBezTo>
                      <a:pt x="557305" y="2178041"/>
                      <a:pt x="563973" y="2173278"/>
                      <a:pt x="561115" y="2169468"/>
                    </a:cubicBezTo>
                    <a:cubicBezTo>
                      <a:pt x="416335" y="1940868"/>
                      <a:pt x="359185" y="1673216"/>
                      <a:pt x="328705" y="1406516"/>
                    </a:cubicBezTo>
                    <a:cubicBezTo>
                      <a:pt x="328705" y="1408421"/>
                      <a:pt x="329658" y="1407468"/>
                      <a:pt x="329658" y="1406516"/>
                    </a:cubicBezTo>
                    <a:close/>
                  </a:path>
                </a:pathLst>
              </a:custGeom>
              <a:solidFill>
                <a:srgbClr val="44937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258" name="Google Shape;2258;p32"/>
            <p:cNvSpPr/>
            <p:nvPr/>
          </p:nvSpPr>
          <p:spPr>
            <a:xfrm rot="-8617848">
              <a:off x="526181" y="-22132"/>
              <a:ext cx="888873" cy="1271724"/>
            </a:xfrm>
            <a:custGeom>
              <a:avLst/>
              <a:gdLst/>
              <a:ahLst/>
              <a:cxnLst/>
              <a:rect l="l" t="t" r="r" b="b"/>
              <a:pathLst>
                <a:path w="1109662" h="1587610" extrusionOk="0">
                  <a:moveTo>
                    <a:pt x="828675" y="1237922"/>
                  </a:moveTo>
                  <a:cubicBezTo>
                    <a:pt x="626745" y="1089332"/>
                    <a:pt x="549592" y="938837"/>
                    <a:pt x="404813" y="799772"/>
                  </a:cubicBezTo>
                  <a:cubicBezTo>
                    <a:pt x="650557" y="878829"/>
                    <a:pt x="809625" y="1168389"/>
                    <a:pt x="828675" y="1230302"/>
                  </a:cubicBezTo>
                  <a:cubicBezTo>
                    <a:pt x="828675" y="1131242"/>
                    <a:pt x="818197" y="1031229"/>
                    <a:pt x="796290" y="934074"/>
                  </a:cubicBezTo>
                  <a:cubicBezTo>
                    <a:pt x="678180" y="833109"/>
                    <a:pt x="554355" y="775959"/>
                    <a:pt x="458153" y="632132"/>
                  </a:cubicBezTo>
                  <a:cubicBezTo>
                    <a:pt x="611505" y="670232"/>
                    <a:pt x="753428" y="850254"/>
                    <a:pt x="792480" y="919787"/>
                  </a:cubicBezTo>
                  <a:cubicBezTo>
                    <a:pt x="771525" y="834062"/>
                    <a:pt x="742950" y="749289"/>
                    <a:pt x="704850" y="669279"/>
                  </a:cubicBezTo>
                  <a:cubicBezTo>
                    <a:pt x="588645" y="611177"/>
                    <a:pt x="485775" y="535929"/>
                    <a:pt x="399097" y="446394"/>
                  </a:cubicBezTo>
                  <a:cubicBezTo>
                    <a:pt x="509588" y="476874"/>
                    <a:pt x="610553" y="541644"/>
                    <a:pt x="684847" y="628322"/>
                  </a:cubicBezTo>
                  <a:cubicBezTo>
                    <a:pt x="652463" y="566409"/>
                    <a:pt x="615315" y="506402"/>
                    <a:pt x="573405" y="449252"/>
                  </a:cubicBezTo>
                  <a:cubicBezTo>
                    <a:pt x="568642" y="450204"/>
                    <a:pt x="564832" y="452109"/>
                    <a:pt x="560070" y="453062"/>
                  </a:cubicBezTo>
                  <a:cubicBezTo>
                    <a:pt x="461010" y="429249"/>
                    <a:pt x="371475" y="376862"/>
                    <a:pt x="305753" y="304472"/>
                  </a:cubicBezTo>
                  <a:cubicBezTo>
                    <a:pt x="390525" y="318759"/>
                    <a:pt x="471488" y="354002"/>
                    <a:pt x="539115" y="405437"/>
                  </a:cubicBezTo>
                  <a:cubicBezTo>
                    <a:pt x="512445" y="373052"/>
                    <a:pt x="483870" y="341619"/>
                    <a:pt x="454342" y="311139"/>
                  </a:cubicBezTo>
                  <a:cubicBezTo>
                    <a:pt x="439103" y="310187"/>
                    <a:pt x="387667" y="300662"/>
                    <a:pt x="387667" y="300662"/>
                  </a:cubicBezTo>
                  <a:cubicBezTo>
                    <a:pt x="303847" y="278754"/>
                    <a:pt x="229553" y="241607"/>
                    <a:pt x="156210" y="198744"/>
                  </a:cubicBezTo>
                  <a:cubicBezTo>
                    <a:pt x="224790" y="199697"/>
                    <a:pt x="398145" y="273039"/>
                    <a:pt x="445770" y="301614"/>
                  </a:cubicBezTo>
                  <a:cubicBezTo>
                    <a:pt x="404813" y="260657"/>
                    <a:pt x="360997" y="222557"/>
                    <a:pt x="315278" y="188267"/>
                  </a:cubicBezTo>
                  <a:cubicBezTo>
                    <a:pt x="313372" y="188267"/>
                    <a:pt x="311467" y="188267"/>
                    <a:pt x="310515" y="189219"/>
                  </a:cubicBezTo>
                  <a:cubicBezTo>
                    <a:pt x="247650" y="183504"/>
                    <a:pt x="188595" y="155882"/>
                    <a:pt x="138113" y="120639"/>
                  </a:cubicBezTo>
                  <a:cubicBezTo>
                    <a:pt x="87630" y="85397"/>
                    <a:pt x="44767" y="42534"/>
                    <a:pt x="0" y="1577"/>
                  </a:cubicBezTo>
                  <a:cubicBezTo>
                    <a:pt x="151447" y="-15568"/>
                    <a:pt x="236220" y="111114"/>
                    <a:pt x="326707" y="187314"/>
                  </a:cubicBezTo>
                  <a:cubicBezTo>
                    <a:pt x="326707" y="187314"/>
                    <a:pt x="325755" y="187314"/>
                    <a:pt x="325755" y="187314"/>
                  </a:cubicBezTo>
                  <a:cubicBezTo>
                    <a:pt x="367665" y="218747"/>
                    <a:pt x="407670" y="252084"/>
                    <a:pt x="444817" y="288279"/>
                  </a:cubicBezTo>
                  <a:cubicBezTo>
                    <a:pt x="416242" y="201602"/>
                    <a:pt x="375285" y="117782"/>
                    <a:pt x="331470" y="34914"/>
                  </a:cubicBezTo>
                  <a:cubicBezTo>
                    <a:pt x="404813" y="97779"/>
                    <a:pt x="452438" y="185409"/>
                    <a:pt x="461963" y="275897"/>
                  </a:cubicBezTo>
                  <a:cubicBezTo>
                    <a:pt x="461963" y="275897"/>
                    <a:pt x="459105" y="292089"/>
                    <a:pt x="454342" y="297804"/>
                  </a:cubicBezTo>
                  <a:cubicBezTo>
                    <a:pt x="501967" y="344477"/>
                    <a:pt x="546735" y="394007"/>
                    <a:pt x="585788" y="446394"/>
                  </a:cubicBezTo>
                  <a:lnTo>
                    <a:pt x="585788" y="446394"/>
                  </a:lnTo>
                  <a:lnTo>
                    <a:pt x="585788" y="446394"/>
                  </a:lnTo>
                  <a:cubicBezTo>
                    <a:pt x="591503" y="454014"/>
                    <a:pt x="598170" y="462587"/>
                    <a:pt x="603885" y="471159"/>
                  </a:cubicBezTo>
                  <a:cubicBezTo>
                    <a:pt x="594360" y="431154"/>
                    <a:pt x="528638" y="234939"/>
                    <a:pt x="581025" y="83492"/>
                  </a:cubicBezTo>
                  <a:cubicBezTo>
                    <a:pt x="629603" y="205412"/>
                    <a:pt x="635317" y="354954"/>
                    <a:pt x="606742" y="474969"/>
                  </a:cubicBezTo>
                  <a:cubicBezTo>
                    <a:pt x="651510" y="537834"/>
                    <a:pt x="691515" y="604509"/>
                    <a:pt x="723900" y="674042"/>
                  </a:cubicBezTo>
                  <a:cubicBezTo>
                    <a:pt x="724853" y="606414"/>
                    <a:pt x="702945" y="365432"/>
                    <a:pt x="762000" y="214937"/>
                  </a:cubicBezTo>
                  <a:cubicBezTo>
                    <a:pt x="764857" y="292089"/>
                    <a:pt x="797242" y="386387"/>
                    <a:pt x="799147" y="463539"/>
                  </a:cubicBezTo>
                  <a:cubicBezTo>
                    <a:pt x="801053" y="537834"/>
                    <a:pt x="768667" y="622607"/>
                    <a:pt x="729615" y="685472"/>
                  </a:cubicBezTo>
                  <a:cubicBezTo>
                    <a:pt x="765810" y="763577"/>
                    <a:pt x="794385" y="845492"/>
                    <a:pt x="814388" y="929312"/>
                  </a:cubicBezTo>
                  <a:cubicBezTo>
                    <a:pt x="842010" y="747384"/>
                    <a:pt x="871538" y="546407"/>
                    <a:pt x="981075" y="363527"/>
                  </a:cubicBezTo>
                  <a:cubicBezTo>
                    <a:pt x="1020128" y="553074"/>
                    <a:pt x="855345" y="886449"/>
                    <a:pt x="816292" y="941694"/>
                  </a:cubicBezTo>
                  <a:cubicBezTo>
                    <a:pt x="838200" y="1036944"/>
                    <a:pt x="849630" y="1135052"/>
                    <a:pt x="849630" y="1234112"/>
                  </a:cubicBezTo>
                  <a:cubicBezTo>
                    <a:pt x="864870" y="1177914"/>
                    <a:pt x="899160" y="1000749"/>
                    <a:pt x="937260" y="915977"/>
                  </a:cubicBezTo>
                  <a:cubicBezTo>
                    <a:pt x="984885" y="815964"/>
                    <a:pt x="1023938" y="725477"/>
                    <a:pt x="1109663" y="642609"/>
                  </a:cubicBezTo>
                  <a:cubicBezTo>
                    <a:pt x="1106805" y="909309"/>
                    <a:pt x="998220" y="1096952"/>
                    <a:pt x="849630" y="1247447"/>
                  </a:cubicBezTo>
                  <a:cubicBezTo>
                    <a:pt x="848678" y="1357937"/>
                    <a:pt x="834390" y="1469379"/>
                    <a:pt x="807720" y="1577012"/>
                  </a:cubicBezTo>
                  <a:cubicBezTo>
                    <a:pt x="807720" y="1577012"/>
                    <a:pt x="807720" y="1577012"/>
                    <a:pt x="807720" y="1577012"/>
                  </a:cubicBezTo>
                  <a:cubicBezTo>
                    <a:pt x="805815" y="1583679"/>
                    <a:pt x="799147" y="1588442"/>
                    <a:pt x="792480" y="1587489"/>
                  </a:cubicBezTo>
                  <a:cubicBezTo>
                    <a:pt x="785813" y="1586537"/>
                    <a:pt x="782003" y="1579869"/>
                    <a:pt x="783907" y="1573202"/>
                  </a:cubicBezTo>
                  <a:cubicBezTo>
                    <a:pt x="812482" y="1463664"/>
                    <a:pt x="827722" y="1351269"/>
                    <a:pt x="828675" y="1237922"/>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259" name="Google Shape;2259;p32"/>
            <p:cNvGrpSpPr/>
            <p:nvPr/>
          </p:nvGrpSpPr>
          <p:grpSpPr>
            <a:xfrm rot="-7974174">
              <a:off x="267359" y="-193641"/>
              <a:ext cx="821066" cy="1425244"/>
              <a:chOff x="7981884" y="2154029"/>
              <a:chExt cx="1026344" cy="1781575"/>
            </a:xfrm>
          </p:grpSpPr>
          <p:sp>
            <p:nvSpPr>
              <p:cNvPr id="2260" name="Google Shape;2260;p32"/>
              <p:cNvSpPr/>
              <p:nvPr/>
            </p:nvSpPr>
            <p:spPr>
              <a:xfrm>
                <a:off x="7981884" y="2154029"/>
                <a:ext cx="1026344" cy="1688503"/>
              </a:xfrm>
              <a:custGeom>
                <a:avLst/>
                <a:gdLst/>
                <a:ahLst/>
                <a:cxnLst/>
                <a:rect l="l" t="t" r="r" b="b"/>
                <a:pathLst>
                  <a:path w="1026344" h="1688503" extrusionOk="0">
                    <a:moveTo>
                      <a:pt x="224555" y="1223284"/>
                    </a:moveTo>
                    <a:cubicBezTo>
                      <a:pt x="165500" y="1170897"/>
                      <a:pt x="100730" y="1123272"/>
                      <a:pt x="54057" y="1059454"/>
                    </a:cubicBezTo>
                    <a:cubicBezTo>
                      <a:pt x="7385" y="995637"/>
                      <a:pt x="-17380" y="908959"/>
                      <a:pt x="14052" y="836569"/>
                    </a:cubicBezTo>
                    <a:cubicBezTo>
                      <a:pt x="45485" y="764179"/>
                      <a:pt x="149307" y="725127"/>
                      <a:pt x="209315" y="776562"/>
                    </a:cubicBezTo>
                    <a:cubicBezTo>
                      <a:pt x="234080" y="797517"/>
                      <a:pt x="258845" y="831807"/>
                      <a:pt x="288373" y="819424"/>
                    </a:cubicBezTo>
                    <a:cubicBezTo>
                      <a:pt x="315995" y="807994"/>
                      <a:pt x="312185" y="766084"/>
                      <a:pt x="296945" y="740367"/>
                    </a:cubicBezTo>
                    <a:cubicBezTo>
                      <a:pt x="271227" y="698457"/>
                      <a:pt x="230270" y="667977"/>
                      <a:pt x="193123" y="635592"/>
                    </a:cubicBezTo>
                    <a:cubicBezTo>
                      <a:pt x="155975" y="603207"/>
                      <a:pt x="119780" y="565107"/>
                      <a:pt x="110255" y="516529"/>
                    </a:cubicBezTo>
                    <a:cubicBezTo>
                      <a:pt x="100730" y="467952"/>
                      <a:pt x="129305" y="409849"/>
                      <a:pt x="177882" y="403182"/>
                    </a:cubicBezTo>
                    <a:cubicBezTo>
                      <a:pt x="195980" y="401277"/>
                      <a:pt x="215030" y="406039"/>
                      <a:pt x="232175" y="399372"/>
                    </a:cubicBezTo>
                    <a:cubicBezTo>
                      <a:pt x="260750" y="388894"/>
                      <a:pt x="270275" y="350794"/>
                      <a:pt x="263607" y="320314"/>
                    </a:cubicBezTo>
                    <a:cubicBezTo>
                      <a:pt x="256940" y="289834"/>
                      <a:pt x="237890" y="264117"/>
                      <a:pt x="227412" y="235542"/>
                    </a:cubicBezTo>
                    <a:cubicBezTo>
                      <a:pt x="189312" y="133624"/>
                      <a:pt x="271227" y="6942"/>
                      <a:pt x="379812" y="274"/>
                    </a:cubicBezTo>
                    <a:cubicBezTo>
                      <a:pt x="488398" y="-6393"/>
                      <a:pt x="585552" y="109812"/>
                      <a:pt x="560787" y="215539"/>
                    </a:cubicBezTo>
                    <a:cubicBezTo>
                      <a:pt x="553167" y="247924"/>
                      <a:pt x="536023" y="279357"/>
                      <a:pt x="533165" y="312694"/>
                    </a:cubicBezTo>
                    <a:cubicBezTo>
                      <a:pt x="531260" y="346032"/>
                      <a:pt x="552215" y="386037"/>
                      <a:pt x="585552" y="385084"/>
                    </a:cubicBezTo>
                    <a:cubicBezTo>
                      <a:pt x="619842" y="384132"/>
                      <a:pt x="638892" y="346032"/>
                      <a:pt x="667467" y="327934"/>
                    </a:cubicBezTo>
                    <a:cubicBezTo>
                      <a:pt x="715092" y="297454"/>
                      <a:pt x="783673" y="331744"/>
                      <a:pt x="805580" y="384132"/>
                    </a:cubicBezTo>
                    <a:cubicBezTo>
                      <a:pt x="827487" y="436519"/>
                      <a:pt x="813200" y="497479"/>
                      <a:pt x="790340" y="548914"/>
                    </a:cubicBezTo>
                    <a:cubicBezTo>
                      <a:pt x="767480" y="600349"/>
                      <a:pt x="735095" y="648927"/>
                      <a:pt x="718902" y="703219"/>
                    </a:cubicBezTo>
                    <a:cubicBezTo>
                      <a:pt x="713187" y="722269"/>
                      <a:pt x="710330" y="746082"/>
                      <a:pt x="726523" y="758464"/>
                    </a:cubicBezTo>
                    <a:cubicBezTo>
                      <a:pt x="751287" y="778467"/>
                      <a:pt x="783673" y="747987"/>
                      <a:pt x="809390" y="729889"/>
                    </a:cubicBezTo>
                    <a:cubicBezTo>
                      <a:pt x="872255" y="687027"/>
                      <a:pt x="965600" y="726079"/>
                      <a:pt x="1001795" y="792754"/>
                    </a:cubicBezTo>
                    <a:cubicBezTo>
                      <a:pt x="1037990" y="860382"/>
                      <a:pt x="1029417" y="942297"/>
                      <a:pt x="1006557" y="1015639"/>
                    </a:cubicBezTo>
                    <a:lnTo>
                      <a:pt x="1006557" y="1015639"/>
                    </a:lnTo>
                    <a:cubicBezTo>
                      <a:pt x="970362" y="1133749"/>
                      <a:pt x="903687" y="1237572"/>
                      <a:pt x="835107" y="1338537"/>
                    </a:cubicBezTo>
                    <a:cubicBezTo>
                      <a:pt x="768432" y="1436644"/>
                      <a:pt x="715092" y="1549992"/>
                      <a:pt x="645560" y="1643337"/>
                    </a:cubicBezTo>
                    <a:cubicBezTo>
                      <a:pt x="547452" y="1775734"/>
                      <a:pt x="504590" y="1582377"/>
                      <a:pt x="457917" y="1506177"/>
                    </a:cubicBezTo>
                    <a:cubicBezTo>
                      <a:pt x="396005" y="1401402"/>
                      <a:pt x="316948" y="1305199"/>
                      <a:pt x="224555" y="1223284"/>
                    </a:cubicBezTo>
                    <a:close/>
                  </a:path>
                </a:pathLst>
              </a:custGeom>
              <a:gradFill>
                <a:gsLst>
                  <a:gs pos="0">
                    <a:srgbClr val="BDD559"/>
                  </a:gs>
                  <a:gs pos="8000">
                    <a:srgbClr val="BDD559"/>
                  </a:gs>
                  <a:gs pos="100000">
                    <a:srgbClr val="5F9322"/>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1" name="Google Shape;2261;p32"/>
              <p:cNvSpPr/>
              <p:nvPr/>
            </p:nvSpPr>
            <p:spPr>
              <a:xfrm>
                <a:off x="8212802" y="2446819"/>
                <a:ext cx="551152" cy="1488785"/>
              </a:xfrm>
              <a:custGeom>
                <a:avLst/>
                <a:gdLst/>
                <a:ahLst/>
                <a:cxnLst/>
                <a:rect l="l" t="t" r="r" b="b"/>
                <a:pathLst>
                  <a:path w="551152" h="1488785" extrusionOk="0">
                    <a:moveTo>
                      <a:pt x="550849" y="615216"/>
                    </a:moveTo>
                    <a:cubicBezTo>
                      <a:pt x="552754" y="610454"/>
                      <a:pt x="545134" y="608549"/>
                      <a:pt x="543229" y="613311"/>
                    </a:cubicBezTo>
                    <a:cubicBezTo>
                      <a:pt x="447026" y="844769"/>
                      <a:pt x="381304" y="1084799"/>
                      <a:pt x="356539" y="1333401"/>
                    </a:cubicBezTo>
                    <a:cubicBezTo>
                      <a:pt x="339394" y="1060034"/>
                      <a:pt x="306057" y="786666"/>
                      <a:pt x="257479" y="517109"/>
                    </a:cubicBezTo>
                    <a:cubicBezTo>
                      <a:pt x="257479" y="517109"/>
                      <a:pt x="257479" y="517109"/>
                      <a:pt x="257479" y="517109"/>
                    </a:cubicBezTo>
                    <a:cubicBezTo>
                      <a:pt x="286054" y="420906"/>
                      <a:pt x="324154" y="328514"/>
                      <a:pt x="372732" y="239931"/>
                    </a:cubicBezTo>
                    <a:cubicBezTo>
                      <a:pt x="375589" y="235169"/>
                      <a:pt x="368921" y="231359"/>
                      <a:pt x="366064" y="236121"/>
                    </a:cubicBezTo>
                    <a:cubicBezTo>
                      <a:pt x="319392" y="319941"/>
                      <a:pt x="282244" y="408524"/>
                      <a:pt x="253669" y="500916"/>
                    </a:cubicBezTo>
                    <a:cubicBezTo>
                      <a:pt x="243192" y="441861"/>
                      <a:pt x="231762" y="383759"/>
                      <a:pt x="219379" y="325656"/>
                    </a:cubicBezTo>
                    <a:cubicBezTo>
                      <a:pt x="197471" y="217071"/>
                      <a:pt x="171754" y="109439"/>
                      <a:pt x="145084" y="2759"/>
                    </a:cubicBezTo>
                    <a:cubicBezTo>
                      <a:pt x="144132" y="-2004"/>
                      <a:pt x="136512" y="-99"/>
                      <a:pt x="137464" y="4664"/>
                    </a:cubicBezTo>
                    <a:cubicBezTo>
                      <a:pt x="166039" y="116106"/>
                      <a:pt x="191757" y="228501"/>
                      <a:pt x="214617" y="341849"/>
                    </a:cubicBezTo>
                    <a:cubicBezTo>
                      <a:pt x="172707" y="301844"/>
                      <a:pt x="130796" y="262791"/>
                      <a:pt x="89839" y="222786"/>
                    </a:cubicBezTo>
                    <a:cubicBezTo>
                      <a:pt x="86029" y="218976"/>
                      <a:pt x="80314" y="224691"/>
                      <a:pt x="84124" y="228501"/>
                    </a:cubicBezTo>
                    <a:cubicBezTo>
                      <a:pt x="127939" y="270411"/>
                      <a:pt x="172707" y="312321"/>
                      <a:pt x="216521" y="354231"/>
                    </a:cubicBezTo>
                    <a:cubicBezTo>
                      <a:pt x="216521" y="354231"/>
                      <a:pt x="217474" y="355184"/>
                      <a:pt x="217474" y="355184"/>
                    </a:cubicBezTo>
                    <a:cubicBezTo>
                      <a:pt x="258432" y="555209"/>
                      <a:pt x="289864" y="757139"/>
                      <a:pt x="313676" y="959069"/>
                    </a:cubicBezTo>
                    <a:cubicBezTo>
                      <a:pt x="222237" y="839054"/>
                      <a:pt x="119367" y="727611"/>
                      <a:pt x="6971" y="626646"/>
                    </a:cubicBezTo>
                    <a:cubicBezTo>
                      <a:pt x="3162" y="622836"/>
                      <a:pt x="-2554" y="628551"/>
                      <a:pt x="1257" y="632361"/>
                    </a:cubicBezTo>
                    <a:cubicBezTo>
                      <a:pt x="116509" y="736184"/>
                      <a:pt x="222237" y="850484"/>
                      <a:pt x="314629" y="974309"/>
                    </a:cubicBezTo>
                    <a:cubicBezTo>
                      <a:pt x="321296" y="1035269"/>
                      <a:pt x="327964" y="1096229"/>
                      <a:pt x="333679" y="1157189"/>
                    </a:cubicBezTo>
                    <a:cubicBezTo>
                      <a:pt x="343204" y="1265774"/>
                      <a:pt x="350824" y="1375311"/>
                      <a:pt x="355587" y="1484849"/>
                    </a:cubicBezTo>
                    <a:cubicBezTo>
                      <a:pt x="355587" y="1489611"/>
                      <a:pt x="363207" y="1490564"/>
                      <a:pt x="363207" y="1484849"/>
                    </a:cubicBezTo>
                    <a:cubicBezTo>
                      <a:pt x="361301" y="1450559"/>
                      <a:pt x="360349" y="1417221"/>
                      <a:pt x="357492" y="1382931"/>
                    </a:cubicBezTo>
                    <a:cubicBezTo>
                      <a:pt x="357492" y="1381979"/>
                      <a:pt x="358444" y="1381979"/>
                      <a:pt x="358444" y="1381026"/>
                    </a:cubicBezTo>
                    <a:cubicBezTo>
                      <a:pt x="382257" y="1115279"/>
                      <a:pt x="449884" y="860009"/>
                      <a:pt x="550849" y="615216"/>
                    </a:cubicBezTo>
                    <a:close/>
                  </a:path>
                </a:pathLst>
              </a:custGeom>
              <a:solidFill>
                <a:srgbClr val="192B3E"/>
              </a:solidFill>
              <a:ln w="9525" cap="flat" cmpd="sng">
                <a:solidFill>
                  <a:srgbClr val="317A6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62" name="Google Shape;2262;p32"/>
            <p:cNvGrpSpPr/>
            <p:nvPr/>
          </p:nvGrpSpPr>
          <p:grpSpPr>
            <a:xfrm rot="10357414">
              <a:off x="1231785" y="-29890"/>
              <a:ext cx="431258" cy="947377"/>
              <a:chOff x="7793199" y="3142045"/>
              <a:chExt cx="539126" cy="1184339"/>
            </a:xfrm>
          </p:grpSpPr>
          <p:sp>
            <p:nvSpPr>
              <p:cNvPr id="2263" name="Google Shape;2263;p32"/>
              <p:cNvSpPr/>
              <p:nvPr/>
            </p:nvSpPr>
            <p:spPr>
              <a:xfrm>
                <a:off x="7793199" y="3142045"/>
                <a:ext cx="539126" cy="1184339"/>
              </a:xfrm>
              <a:custGeom>
                <a:avLst/>
                <a:gdLst/>
                <a:ahLst/>
                <a:cxnLst/>
                <a:rect l="l" t="t" r="r" b="b"/>
                <a:pathLst>
                  <a:path w="539126" h="1184339" extrusionOk="0">
                    <a:moveTo>
                      <a:pt x="89390" y="737235"/>
                    </a:moveTo>
                    <a:cubicBezTo>
                      <a:pt x="89390" y="671513"/>
                      <a:pt x="101772" y="604838"/>
                      <a:pt x="81770" y="541972"/>
                    </a:cubicBezTo>
                    <a:cubicBezTo>
                      <a:pt x="63672" y="485775"/>
                      <a:pt x="19857" y="439103"/>
                      <a:pt x="5570" y="381953"/>
                    </a:cubicBezTo>
                    <a:cubicBezTo>
                      <a:pt x="-10623" y="318135"/>
                      <a:pt x="12237" y="252413"/>
                      <a:pt x="26524" y="188595"/>
                    </a:cubicBezTo>
                    <a:cubicBezTo>
                      <a:pt x="41765" y="124778"/>
                      <a:pt x="46527" y="50483"/>
                      <a:pt x="4617" y="0"/>
                    </a:cubicBezTo>
                    <a:cubicBezTo>
                      <a:pt x="170352" y="81915"/>
                      <a:pt x="307512" y="217170"/>
                      <a:pt x="398952" y="379095"/>
                    </a:cubicBezTo>
                    <a:cubicBezTo>
                      <a:pt x="490392" y="540068"/>
                      <a:pt x="536112" y="724853"/>
                      <a:pt x="538970" y="910590"/>
                    </a:cubicBezTo>
                    <a:cubicBezTo>
                      <a:pt x="539922" y="966788"/>
                      <a:pt x="537065" y="1024890"/>
                      <a:pt x="515157" y="1077278"/>
                    </a:cubicBezTo>
                    <a:cubicBezTo>
                      <a:pt x="493249" y="1128713"/>
                      <a:pt x="447529" y="1174433"/>
                      <a:pt x="392285" y="1183005"/>
                    </a:cubicBezTo>
                    <a:lnTo>
                      <a:pt x="392285" y="1183005"/>
                    </a:lnTo>
                    <a:cubicBezTo>
                      <a:pt x="304654" y="1197293"/>
                      <a:pt x="238932" y="1093470"/>
                      <a:pt x="192260" y="1032510"/>
                    </a:cubicBezTo>
                    <a:cubicBezTo>
                      <a:pt x="126537" y="947738"/>
                      <a:pt x="89390" y="842963"/>
                      <a:pt x="89390" y="737235"/>
                    </a:cubicBezTo>
                    <a:close/>
                  </a:path>
                </a:pathLst>
              </a:custGeom>
              <a:solidFill>
                <a:srgbClr val="3A7B0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4" name="Google Shape;2264;p32"/>
              <p:cNvSpPr/>
              <p:nvPr/>
            </p:nvSpPr>
            <p:spPr>
              <a:xfrm>
                <a:off x="7878077" y="3272865"/>
                <a:ext cx="346292" cy="1036599"/>
              </a:xfrm>
              <a:custGeom>
                <a:avLst/>
                <a:gdLst/>
                <a:ahLst/>
                <a:cxnLst/>
                <a:rect l="l" t="t" r="r" b="b"/>
                <a:pathLst>
                  <a:path w="346292" h="1036599" extrusionOk="0">
                    <a:moveTo>
                      <a:pt x="345507" y="1031231"/>
                    </a:moveTo>
                    <a:cubicBezTo>
                      <a:pt x="262639" y="915978"/>
                      <a:pt x="217872" y="778818"/>
                      <a:pt x="186439" y="641658"/>
                    </a:cubicBezTo>
                    <a:cubicBezTo>
                      <a:pt x="154055" y="501641"/>
                      <a:pt x="133099" y="358766"/>
                      <a:pt x="93094" y="220653"/>
                    </a:cubicBezTo>
                    <a:cubicBezTo>
                      <a:pt x="71187" y="144453"/>
                      <a:pt x="43564" y="71111"/>
                      <a:pt x="6417" y="1578"/>
                    </a:cubicBezTo>
                    <a:cubicBezTo>
                      <a:pt x="4512" y="-2232"/>
                      <a:pt x="-2156" y="1578"/>
                      <a:pt x="702" y="5388"/>
                    </a:cubicBezTo>
                    <a:cubicBezTo>
                      <a:pt x="69282" y="132071"/>
                      <a:pt x="102619" y="273041"/>
                      <a:pt x="132147" y="413058"/>
                    </a:cubicBezTo>
                    <a:cubicBezTo>
                      <a:pt x="160722" y="553076"/>
                      <a:pt x="184534" y="694998"/>
                      <a:pt x="234064" y="829301"/>
                    </a:cubicBezTo>
                    <a:cubicBezTo>
                      <a:pt x="260734" y="902643"/>
                      <a:pt x="295024" y="972176"/>
                      <a:pt x="340744" y="1035993"/>
                    </a:cubicBezTo>
                    <a:cubicBezTo>
                      <a:pt x="342649" y="1037898"/>
                      <a:pt x="348364" y="1035041"/>
                      <a:pt x="345507" y="1031231"/>
                    </a:cubicBezTo>
                    <a:lnTo>
                      <a:pt x="345507" y="10312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4" name="Text Box 3"/>
          <p:cNvSpPr txBox="1"/>
          <p:nvPr/>
        </p:nvSpPr>
        <p:spPr>
          <a:xfrm>
            <a:off x="7046595" y="1964055"/>
            <a:ext cx="4533265" cy="3169285"/>
          </a:xfrm>
          <a:prstGeom prst="rect">
            <a:avLst/>
          </a:prstGeom>
          <a:noFill/>
        </p:spPr>
        <p:txBody>
          <a:bodyPr wrap="square" rtlCol="0">
            <a:spAutoFit/>
          </a:bodyPr>
          <a:lstStyle/>
          <a:p>
            <a:r>
              <a:rPr lang="en-US" sz="4000">
                <a:solidFill>
                  <a:schemeClr val="tx1"/>
                </a:solidFill>
                <a:latin typeface="Times New Roman" panose="02020603050405020304" charset="0"/>
                <a:cs typeface="Times New Roman" panose="02020603050405020304" charset="0"/>
              </a:rPr>
              <a:t>Em sẽ làm gì để đền đáp công lao của những người lính đang ngày đêm bảo vệ bình yên tổ quốc?</a:t>
            </a:r>
          </a:p>
        </p:txBody>
      </p:sp>
      <p:pic>
        <p:nvPicPr>
          <p:cNvPr id="5" name="Picture 4"/>
          <p:cNvPicPr>
            <a:picLocks noChangeAspect="1"/>
          </p:cNvPicPr>
          <p:nvPr/>
        </p:nvPicPr>
        <p:blipFill>
          <a:blip r:embed="rId3"/>
          <a:stretch>
            <a:fillRect/>
          </a:stretch>
        </p:blipFill>
        <p:spPr>
          <a:xfrm>
            <a:off x="732790" y="3284220"/>
            <a:ext cx="6216650" cy="8699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descr="—Pngtree—board_3280784"/>
          <p:cNvPicPr>
            <a:picLocks noChangeAspect="1"/>
          </p:cNvPicPr>
          <p:nvPr/>
        </p:nvPicPr>
        <p:blipFill>
          <a:blip r:embed="rId2"/>
          <a:srcRect t="19704" b="23241"/>
          <a:stretch>
            <a:fillRect/>
          </a:stretch>
        </p:blipFill>
        <p:spPr>
          <a:xfrm>
            <a:off x="316865" y="-689610"/>
            <a:ext cx="11168380" cy="6117590"/>
          </a:xfrm>
          <a:prstGeom prst="rect">
            <a:avLst/>
          </a:prstGeom>
        </p:spPr>
      </p:pic>
      <p:sp>
        <p:nvSpPr>
          <p:cNvPr id="2005" name="Google Shape;2005;p31"/>
          <p:cNvSpPr txBox="1"/>
          <p:nvPr/>
        </p:nvSpPr>
        <p:spPr>
          <a:xfrm>
            <a:off x="1145540" y="676910"/>
            <a:ext cx="6757670" cy="2790825"/>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700"/>
              <a:buFont typeface="Freckle Face" panose="02000506000000020004"/>
              <a:buNone/>
              <a:defRPr sz="12800" b="0" i="0" u="none" strike="noStrike" cap="none">
                <a:solidFill>
                  <a:schemeClr val="dk2"/>
                </a:solidFill>
                <a:latin typeface="Freckle Face" panose="02000506000000020004"/>
                <a:ea typeface="Freckle Face" panose="02000506000000020004"/>
                <a:cs typeface="Freckle Face" panose="02000506000000020004"/>
                <a:sym typeface="Freckle Face" panose="02000506000000020004"/>
              </a:defRPr>
            </a:lvl1pPr>
            <a:lvl2pPr marR="0" lvl="1" algn="ctr" rtl="0">
              <a:lnSpc>
                <a:spcPct val="100000"/>
              </a:lnSpc>
              <a:spcBef>
                <a:spcPts val="0"/>
              </a:spcBef>
              <a:spcAft>
                <a:spcPts val="0"/>
              </a:spcAft>
              <a:buClr>
                <a:schemeClr val="dk2"/>
              </a:buClr>
              <a:buSzPts val="3700"/>
              <a:buFont typeface="Freckle Face" panose="02000506000000020004"/>
              <a:buNone/>
              <a:defRPr sz="12800" b="0" i="0" u="none" strike="noStrike" cap="none">
                <a:solidFill>
                  <a:schemeClr val="dk2"/>
                </a:solidFill>
                <a:latin typeface="Freckle Face" panose="02000506000000020004"/>
                <a:ea typeface="Freckle Face" panose="02000506000000020004"/>
                <a:cs typeface="Freckle Face" panose="02000506000000020004"/>
                <a:sym typeface="Freckle Face" panose="02000506000000020004"/>
              </a:defRPr>
            </a:lvl2pPr>
            <a:lvl3pPr marR="0" lvl="2" algn="ctr" rtl="0">
              <a:lnSpc>
                <a:spcPct val="100000"/>
              </a:lnSpc>
              <a:spcBef>
                <a:spcPts val="0"/>
              </a:spcBef>
              <a:spcAft>
                <a:spcPts val="0"/>
              </a:spcAft>
              <a:buClr>
                <a:schemeClr val="dk2"/>
              </a:buClr>
              <a:buSzPts val="3700"/>
              <a:buFont typeface="Freckle Face" panose="02000506000000020004"/>
              <a:buNone/>
              <a:defRPr sz="12800" b="0" i="0" u="none" strike="noStrike" cap="none">
                <a:solidFill>
                  <a:schemeClr val="dk2"/>
                </a:solidFill>
                <a:latin typeface="Freckle Face" panose="02000506000000020004"/>
                <a:ea typeface="Freckle Face" panose="02000506000000020004"/>
                <a:cs typeface="Freckle Face" panose="02000506000000020004"/>
                <a:sym typeface="Freckle Face" panose="02000506000000020004"/>
              </a:defRPr>
            </a:lvl3pPr>
            <a:lvl4pPr marR="0" lvl="3" algn="ctr" rtl="0">
              <a:lnSpc>
                <a:spcPct val="100000"/>
              </a:lnSpc>
              <a:spcBef>
                <a:spcPts val="0"/>
              </a:spcBef>
              <a:spcAft>
                <a:spcPts val="0"/>
              </a:spcAft>
              <a:buClr>
                <a:schemeClr val="dk2"/>
              </a:buClr>
              <a:buSzPts val="3700"/>
              <a:buFont typeface="Freckle Face" panose="02000506000000020004"/>
              <a:buNone/>
              <a:defRPr sz="12800" b="0" i="0" u="none" strike="noStrike" cap="none">
                <a:solidFill>
                  <a:schemeClr val="dk2"/>
                </a:solidFill>
                <a:latin typeface="Freckle Face" panose="02000506000000020004"/>
                <a:ea typeface="Freckle Face" panose="02000506000000020004"/>
                <a:cs typeface="Freckle Face" panose="02000506000000020004"/>
                <a:sym typeface="Freckle Face" panose="02000506000000020004"/>
              </a:defRPr>
            </a:lvl4pPr>
            <a:lvl5pPr marR="0" lvl="4" algn="ctr" rtl="0">
              <a:lnSpc>
                <a:spcPct val="100000"/>
              </a:lnSpc>
              <a:spcBef>
                <a:spcPts val="0"/>
              </a:spcBef>
              <a:spcAft>
                <a:spcPts val="0"/>
              </a:spcAft>
              <a:buClr>
                <a:schemeClr val="dk2"/>
              </a:buClr>
              <a:buSzPts val="3700"/>
              <a:buFont typeface="Freckle Face" panose="02000506000000020004"/>
              <a:buNone/>
              <a:defRPr sz="12800" b="0" i="0" u="none" strike="noStrike" cap="none">
                <a:solidFill>
                  <a:schemeClr val="dk2"/>
                </a:solidFill>
                <a:latin typeface="Freckle Face" panose="02000506000000020004"/>
                <a:ea typeface="Freckle Face" panose="02000506000000020004"/>
                <a:cs typeface="Freckle Face" panose="02000506000000020004"/>
                <a:sym typeface="Freckle Face" panose="02000506000000020004"/>
              </a:defRPr>
            </a:lvl5pPr>
            <a:lvl6pPr marR="0" lvl="5" algn="ctr" rtl="0">
              <a:lnSpc>
                <a:spcPct val="100000"/>
              </a:lnSpc>
              <a:spcBef>
                <a:spcPts val="0"/>
              </a:spcBef>
              <a:spcAft>
                <a:spcPts val="0"/>
              </a:spcAft>
              <a:buClr>
                <a:schemeClr val="dk2"/>
              </a:buClr>
              <a:buSzPts val="3700"/>
              <a:buFont typeface="Freckle Face" panose="02000506000000020004"/>
              <a:buNone/>
              <a:defRPr sz="12800" b="0" i="0" u="none" strike="noStrike" cap="none">
                <a:solidFill>
                  <a:schemeClr val="dk2"/>
                </a:solidFill>
                <a:latin typeface="Freckle Face" panose="02000506000000020004"/>
                <a:ea typeface="Freckle Face" panose="02000506000000020004"/>
                <a:cs typeface="Freckle Face" panose="02000506000000020004"/>
                <a:sym typeface="Freckle Face" panose="02000506000000020004"/>
              </a:defRPr>
            </a:lvl6pPr>
            <a:lvl7pPr marR="0" lvl="6" algn="ctr" rtl="0">
              <a:lnSpc>
                <a:spcPct val="100000"/>
              </a:lnSpc>
              <a:spcBef>
                <a:spcPts val="0"/>
              </a:spcBef>
              <a:spcAft>
                <a:spcPts val="0"/>
              </a:spcAft>
              <a:buClr>
                <a:schemeClr val="dk2"/>
              </a:buClr>
              <a:buSzPts val="3700"/>
              <a:buFont typeface="Freckle Face" panose="02000506000000020004"/>
              <a:buNone/>
              <a:defRPr sz="12800" b="0" i="0" u="none" strike="noStrike" cap="none">
                <a:solidFill>
                  <a:schemeClr val="dk2"/>
                </a:solidFill>
                <a:latin typeface="Freckle Face" panose="02000506000000020004"/>
                <a:ea typeface="Freckle Face" panose="02000506000000020004"/>
                <a:cs typeface="Freckle Face" panose="02000506000000020004"/>
                <a:sym typeface="Freckle Face" panose="02000506000000020004"/>
              </a:defRPr>
            </a:lvl7pPr>
            <a:lvl8pPr marR="0" lvl="7" algn="ctr" rtl="0">
              <a:lnSpc>
                <a:spcPct val="100000"/>
              </a:lnSpc>
              <a:spcBef>
                <a:spcPts val="0"/>
              </a:spcBef>
              <a:spcAft>
                <a:spcPts val="0"/>
              </a:spcAft>
              <a:buClr>
                <a:schemeClr val="dk2"/>
              </a:buClr>
              <a:buSzPts val="3700"/>
              <a:buFont typeface="Freckle Face" panose="02000506000000020004"/>
              <a:buNone/>
              <a:defRPr sz="12800" b="0" i="0" u="none" strike="noStrike" cap="none">
                <a:solidFill>
                  <a:schemeClr val="dk2"/>
                </a:solidFill>
                <a:latin typeface="Freckle Face" panose="02000506000000020004"/>
                <a:ea typeface="Freckle Face" panose="02000506000000020004"/>
                <a:cs typeface="Freckle Face" panose="02000506000000020004"/>
                <a:sym typeface="Freckle Face" panose="02000506000000020004"/>
              </a:defRPr>
            </a:lvl8pPr>
            <a:lvl9pPr marR="0" lvl="8" algn="ctr" rtl="0">
              <a:lnSpc>
                <a:spcPct val="100000"/>
              </a:lnSpc>
              <a:spcBef>
                <a:spcPts val="0"/>
              </a:spcBef>
              <a:spcAft>
                <a:spcPts val="0"/>
              </a:spcAft>
              <a:buClr>
                <a:schemeClr val="dk2"/>
              </a:buClr>
              <a:buSzPts val="3700"/>
              <a:buFont typeface="Freckle Face" panose="02000506000000020004"/>
              <a:buNone/>
              <a:defRPr sz="12800" b="0" i="0" u="none" strike="noStrike" cap="none">
                <a:solidFill>
                  <a:schemeClr val="dk2"/>
                </a:solidFill>
                <a:latin typeface="Freckle Face" panose="02000506000000020004"/>
                <a:ea typeface="Freckle Face" panose="02000506000000020004"/>
                <a:cs typeface="Freckle Face" panose="02000506000000020004"/>
                <a:sym typeface="Freckle Face" panose="02000506000000020004"/>
              </a:defRPr>
            </a:lvl9pPr>
          </a:lstStyle>
          <a:p>
            <a:pPr marL="0" lvl="0" indent="0" algn="ctr" rtl="0">
              <a:spcBef>
                <a:spcPts val="0"/>
              </a:spcBef>
              <a:spcAft>
                <a:spcPts val="0"/>
              </a:spcAft>
              <a:buNone/>
            </a:pPr>
            <a:r>
              <a:rPr lang="en-US" altLang="en-GB" sz="8800" b="1">
                <a:solidFill>
                  <a:schemeClr val="bg1"/>
                </a:solidFill>
                <a:latin typeface="Times New Roman" panose="02020603050405020304" charset="0"/>
                <a:cs typeface="Times New Roman" panose="02020603050405020304" charset="0"/>
              </a:rPr>
              <a:t>Trò chơi:</a:t>
            </a:r>
            <a:r>
              <a:rPr lang="en-US" altLang="en-GB" sz="8800">
                <a:solidFill>
                  <a:schemeClr val="accent5">
                    <a:lumMod val="60000"/>
                    <a:lumOff val="40000"/>
                  </a:schemeClr>
                </a:solidFill>
                <a:latin typeface="UTM Sharnay" panose="02040603050506020204" charset="0"/>
                <a:cs typeface="UTM Sharnay" panose="02040603050506020204" charset="0"/>
              </a:rPr>
              <a:t> </a:t>
            </a:r>
            <a:endParaRPr lang="en-US" altLang="en-GB" sz="8800">
              <a:solidFill>
                <a:schemeClr val="accent6">
                  <a:lumMod val="75000"/>
                </a:schemeClr>
              </a:solidFill>
              <a:latin typeface="UTM Sharnay" panose="02040603050506020204" charset="0"/>
              <a:cs typeface="UTM Sharnay" panose="02040603050506020204" charset="0"/>
            </a:endParaRPr>
          </a:p>
        </p:txBody>
      </p:sp>
      <p:pic>
        <p:nvPicPr>
          <p:cNvPr id="6" name="Picture 5"/>
          <p:cNvPicPr>
            <a:picLocks noChangeAspect="1"/>
          </p:cNvPicPr>
          <p:nvPr/>
        </p:nvPicPr>
        <p:blipFill>
          <a:blip r:embed="rId3"/>
          <a:stretch>
            <a:fillRect/>
          </a:stretch>
        </p:blipFill>
        <p:spPr>
          <a:xfrm>
            <a:off x="2438400" y="2667000"/>
            <a:ext cx="7315200" cy="1524000"/>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05"/>
                                        </p:tgtEl>
                                        <p:attrNameLst>
                                          <p:attrName>style.visibility</p:attrName>
                                        </p:attrNameLst>
                                      </p:cBhvr>
                                      <p:to>
                                        <p:strVal val="visible"/>
                                      </p:to>
                                    </p:set>
                                    <p:anim calcmode="lin" valueType="num">
                                      <p:cBhvr>
                                        <p:cTn id="7" dur="500" fill="hold"/>
                                        <p:tgtEl>
                                          <p:spTgt spid="2005"/>
                                        </p:tgtEl>
                                        <p:attrNameLst>
                                          <p:attrName>ppt_w</p:attrName>
                                        </p:attrNameLst>
                                      </p:cBhvr>
                                      <p:tavLst>
                                        <p:tav tm="0">
                                          <p:val>
                                            <p:fltVal val="0"/>
                                          </p:val>
                                        </p:tav>
                                        <p:tav tm="100000">
                                          <p:val>
                                            <p:strVal val="#ppt_w"/>
                                          </p:val>
                                        </p:tav>
                                      </p:tavLst>
                                    </p:anim>
                                    <p:anim calcmode="lin" valueType="num">
                                      <p:cBhvr>
                                        <p:cTn id="8" dur="500" fill="hold"/>
                                        <p:tgtEl>
                                          <p:spTgt spid="2005"/>
                                        </p:tgtEl>
                                        <p:attrNameLst>
                                          <p:attrName>ppt_h</p:attrName>
                                        </p:attrNameLst>
                                      </p:cBhvr>
                                      <p:tavLst>
                                        <p:tav tm="0">
                                          <p:val>
                                            <p:fltVal val="0"/>
                                          </p:val>
                                        </p:tav>
                                        <p:tav tm="100000">
                                          <p:val>
                                            <p:strVal val="#ppt_h"/>
                                          </p:val>
                                        </p:tav>
                                      </p:tavLst>
                                    </p:anim>
                                    <p:animEffect transition="in" filter="fade">
                                      <p:cBhvr>
                                        <p:cTn id="9" dur="500"/>
                                        <p:tgtEl>
                                          <p:spTgt spid="200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3"/>
        <p:cNvGrpSpPr/>
        <p:nvPr/>
      </p:nvGrpSpPr>
      <p:grpSpPr>
        <a:xfrm>
          <a:off x="0" y="0"/>
          <a:ext cx="0" cy="0"/>
          <a:chOff x="0" y="0"/>
          <a:chExt cx="0" cy="0"/>
        </a:xfrm>
      </p:grpSpPr>
      <p:grpSp>
        <p:nvGrpSpPr>
          <p:cNvPr id="3" name="Group 2"/>
          <p:cNvGrpSpPr/>
          <p:nvPr/>
        </p:nvGrpSpPr>
        <p:grpSpPr>
          <a:xfrm>
            <a:off x="478790" y="3108960"/>
            <a:ext cx="3624580" cy="3343910"/>
            <a:chOff x="1982" y="3811"/>
            <a:chExt cx="5708" cy="5266"/>
          </a:xfrm>
        </p:grpSpPr>
        <p:sp>
          <p:nvSpPr>
            <p:cNvPr id="3474" name="Google Shape;3474;p40"/>
            <p:cNvSpPr/>
            <p:nvPr/>
          </p:nvSpPr>
          <p:spPr>
            <a:xfrm>
              <a:off x="1982" y="4315"/>
              <a:ext cx="5467" cy="4763"/>
            </a:xfrm>
            <a:custGeom>
              <a:avLst/>
              <a:gdLst/>
              <a:ahLst/>
              <a:cxnLst/>
              <a:rect l="l" t="t" r="r" b="b"/>
              <a:pathLst>
                <a:path w="95808" h="83468" extrusionOk="0">
                  <a:moveTo>
                    <a:pt x="14743" y="1"/>
                  </a:moveTo>
                  <a:cubicBezTo>
                    <a:pt x="6597" y="1"/>
                    <a:pt x="1" y="6597"/>
                    <a:pt x="1" y="14743"/>
                  </a:cubicBezTo>
                  <a:lnTo>
                    <a:pt x="1" y="68725"/>
                  </a:lnTo>
                  <a:cubicBezTo>
                    <a:pt x="1" y="76871"/>
                    <a:pt x="6597" y="83467"/>
                    <a:pt x="14743" y="83467"/>
                  </a:cubicBezTo>
                  <a:lnTo>
                    <a:pt x="81066" y="83467"/>
                  </a:lnTo>
                  <a:cubicBezTo>
                    <a:pt x="89212" y="83467"/>
                    <a:pt x="95808" y="76871"/>
                    <a:pt x="95808" y="68725"/>
                  </a:cubicBezTo>
                  <a:lnTo>
                    <a:pt x="95808" y="14743"/>
                  </a:lnTo>
                  <a:cubicBezTo>
                    <a:pt x="95808" y="6597"/>
                    <a:pt x="89212" y="1"/>
                    <a:pt x="81066" y="1"/>
                  </a:cubicBezTo>
                  <a:close/>
                </a:path>
              </a:pathLst>
            </a:custGeom>
            <a:no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477" name="Google Shape;3477;p40"/>
            <p:cNvGrpSpPr/>
            <p:nvPr/>
          </p:nvGrpSpPr>
          <p:grpSpPr>
            <a:xfrm flipH="1">
              <a:off x="2586" y="3811"/>
              <a:ext cx="5104" cy="5267"/>
              <a:chOff x="3836975" y="2014000"/>
              <a:chExt cx="2370875" cy="2446875"/>
            </a:xfrm>
          </p:grpSpPr>
          <p:sp>
            <p:nvSpPr>
              <p:cNvPr id="3478" name="Google Shape;3478;p40"/>
              <p:cNvSpPr/>
              <p:nvPr/>
            </p:nvSpPr>
            <p:spPr>
              <a:xfrm>
                <a:off x="3836975" y="2985050"/>
                <a:ext cx="544850" cy="507725"/>
              </a:xfrm>
              <a:custGeom>
                <a:avLst/>
                <a:gdLst/>
                <a:ahLst/>
                <a:cxnLst/>
                <a:rect l="l" t="t" r="r" b="b"/>
                <a:pathLst>
                  <a:path w="21794" h="20309" extrusionOk="0">
                    <a:moveTo>
                      <a:pt x="17016" y="1"/>
                    </a:moveTo>
                    <a:cubicBezTo>
                      <a:pt x="16950" y="1"/>
                      <a:pt x="16880" y="12"/>
                      <a:pt x="16809" y="34"/>
                    </a:cubicBezTo>
                    <a:cubicBezTo>
                      <a:pt x="16171" y="217"/>
                      <a:pt x="14438" y="1767"/>
                      <a:pt x="13891" y="4168"/>
                    </a:cubicBezTo>
                    <a:cubicBezTo>
                      <a:pt x="13891" y="4168"/>
                      <a:pt x="13635" y="4779"/>
                      <a:pt x="12995" y="4779"/>
                    </a:cubicBezTo>
                    <a:cubicBezTo>
                      <a:pt x="12841" y="4779"/>
                      <a:pt x="12664" y="4743"/>
                      <a:pt x="12462" y="4654"/>
                    </a:cubicBezTo>
                    <a:cubicBezTo>
                      <a:pt x="10912" y="3955"/>
                      <a:pt x="5745" y="1311"/>
                      <a:pt x="4803" y="977"/>
                    </a:cubicBezTo>
                    <a:cubicBezTo>
                      <a:pt x="4447" y="862"/>
                      <a:pt x="4059" y="785"/>
                      <a:pt x="3766" y="785"/>
                    </a:cubicBezTo>
                    <a:cubicBezTo>
                      <a:pt x="3358" y="785"/>
                      <a:pt x="3134" y="935"/>
                      <a:pt x="3435" y="1341"/>
                    </a:cubicBezTo>
                    <a:cubicBezTo>
                      <a:pt x="3800" y="1828"/>
                      <a:pt x="5897" y="3408"/>
                      <a:pt x="7021" y="4259"/>
                    </a:cubicBezTo>
                    <a:cubicBezTo>
                      <a:pt x="5819" y="3377"/>
                      <a:pt x="3417" y="1696"/>
                      <a:pt x="2586" y="1696"/>
                    </a:cubicBezTo>
                    <a:cubicBezTo>
                      <a:pt x="2473" y="1696"/>
                      <a:pt x="2388" y="1728"/>
                      <a:pt x="2341" y="1797"/>
                    </a:cubicBezTo>
                    <a:cubicBezTo>
                      <a:pt x="2128" y="2132"/>
                      <a:pt x="2462" y="2800"/>
                      <a:pt x="3648" y="3803"/>
                    </a:cubicBezTo>
                    <a:cubicBezTo>
                      <a:pt x="2766" y="3226"/>
                      <a:pt x="1945" y="2770"/>
                      <a:pt x="1672" y="2770"/>
                    </a:cubicBezTo>
                    <a:cubicBezTo>
                      <a:pt x="0" y="2800"/>
                      <a:pt x="4803" y="6448"/>
                      <a:pt x="4803" y="6448"/>
                    </a:cubicBezTo>
                    <a:cubicBezTo>
                      <a:pt x="2262" y="4565"/>
                      <a:pt x="1736" y="4003"/>
                      <a:pt x="1443" y="4003"/>
                    </a:cubicBezTo>
                    <a:cubicBezTo>
                      <a:pt x="1343" y="4003"/>
                      <a:pt x="1271" y="4068"/>
                      <a:pt x="1155" y="4168"/>
                    </a:cubicBezTo>
                    <a:cubicBezTo>
                      <a:pt x="851" y="4442"/>
                      <a:pt x="1398" y="5232"/>
                      <a:pt x="3009" y="6873"/>
                    </a:cubicBezTo>
                    <a:lnTo>
                      <a:pt x="9028" y="13682"/>
                    </a:lnTo>
                    <a:lnTo>
                      <a:pt x="12584" y="20308"/>
                    </a:lnTo>
                    <a:lnTo>
                      <a:pt x="21794" y="14989"/>
                    </a:lnTo>
                    <a:lnTo>
                      <a:pt x="16292" y="7451"/>
                    </a:lnTo>
                    <a:cubicBezTo>
                      <a:pt x="16231" y="6904"/>
                      <a:pt x="16201" y="6235"/>
                      <a:pt x="16201" y="5475"/>
                    </a:cubicBezTo>
                    <a:cubicBezTo>
                      <a:pt x="16171" y="4806"/>
                      <a:pt x="16292" y="4168"/>
                      <a:pt x="16505" y="3530"/>
                    </a:cubicBezTo>
                    <a:cubicBezTo>
                      <a:pt x="16748" y="2770"/>
                      <a:pt x="17143" y="1767"/>
                      <a:pt x="17508" y="1281"/>
                    </a:cubicBezTo>
                    <a:cubicBezTo>
                      <a:pt x="17915" y="738"/>
                      <a:pt x="17571" y="1"/>
                      <a:pt x="1701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9" name="Google Shape;3479;p40"/>
              <p:cNvSpPr/>
              <p:nvPr/>
            </p:nvSpPr>
            <p:spPr>
              <a:xfrm>
                <a:off x="3893950" y="3082975"/>
                <a:ext cx="116300" cy="89975"/>
              </a:xfrm>
              <a:custGeom>
                <a:avLst/>
                <a:gdLst/>
                <a:ahLst/>
                <a:cxnLst/>
                <a:rect l="l" t="t" r="r" b="b"/>
                <a:pathLst>
                  <a:path w="4652" h="3599" extrusionOk="0">
                    <a:moveTo>
                      <a:pt x="82" y="0"/>
                    </a:moveTo>
                    <a:cubicBezTo>
                      <a:pt x="72" y="0"/>
                      <a:pt x="65" y="3"/>
                      <a:pt x="62" y="8"/>
                    </a:cubicBezTo>
                    <a:cubicBezTo>
                      <a:pt x="1" y="69"/>
                      <a:pt x="943" y="950"/>
                      <a:pt x="2220" y="1953"/>
                    </a:cubicBezTo>
                    <a:cubicBezTo>
                      <a:pt x="3417" y="2888"/>
                      <a:pt x="4446" y="3598"/>
                      <a:pt x="4579" y="3598"/>
                    </a:cubicBezTo>
                    <a:cubicBezTo>
                      <a:pt x="4584" y="3598"/>
                      <a:pt x="4588" y="3597"/>
                      <a:pt x="4590" y="3595"/>
                    </a:cubicBezTo>
                    <a:cubicBezTo>
                      <a:pt x="4651" y="3503"/>
                      <a:pt x="3709" y="2622"/>
                      <a:pt x="2463" y="1649"/>
                    </a:cubicBezTo>
                    <a:cubicBezTo>
                      <a:pt x="1287" y="703"/>
                      <a:pt x="247" y="0"/>
                      <a:pt x="82" y="0"/>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0" name="Google Shape;3480;p40"/>
              <p:cNvSpPr/>
              <p:nvPr/>
            </p:nvSpPr>
            <p:spPr>
              <a:xfrm>
                <a:off x="3909925" y="3054100"/>
                <a:ext cx="129950" cy="88550"/>
              </a:xfrm>
              <a:custGeom>
                <a:avLst/>
                <a:gdLst/>
                <a:ahLst/>
                <a:cxnLst/>
                <a:rect l="l" t="t" r="r" b="b"/>
                <a:pathLst>
                  <a:path w="5198" h="3542" extrusionOk="0">
                    <a:moveTo>
                      <a:pt x="82" y="0"/>
                    </a:moveTo>
                    <a:cubicBezTo>
                      <a:pt x="71" y="0"/>
                      <a:pt x="64" y="3"/>
                      <a:pt x="61" y="8"/>
                    </a:cubicBezTo>
                    <a:cubicBezTo>
                      <a:pt x="0" y="99"/>
                      <a:pt x="1094" y="950"/>
                      <a:pt x="2492" y="1923"/>
                    </a:cubicBezTo>
                    <a:cubicBezTo>
                      <a:pt x="3811" y="2840"/>
                      <a:pt x="4941" y="3542"/>
                      <a:pt x="5116" y="3542"/>
                    </a:cubicBezTo>
                    <a:cubicBezTo>
                      <a:pt x="5126" y="3542"/>
                      <a:pt x="5133" y="3539"/>
                      <a:pt x="5137" y="3534"/>
                    </a:cubicBezTo>
                    <a:cubicBezTo>
                      <a:pt x="5198" y="3443"/>
                      <a:pt x="4103" y="2592"/>
                      <a:pt x="2705" y="1619"/>
                    </a:cubicBezTo>
                    <a:cubicBezTo>
                      <a:pt x="1386" y="701"/>
                      <a:pt x="257" y="0"/>
                      <a:pt x="82" y="0"/>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1" name="Google Shape;3481;p40"/>
              <p:cNvSpPr/>
              <p:nvPr/>
            </p:nvSpPr>
            <p:spPr>
              <a:xfrm>
                <a:off x="3937275" y="3028250"/>
                <a:ext cx="123875" cy="82500"/>
              </a:xfrm>
              <a:custGeom>
                <a:avLst/>
                <a:gdLst/>
                <a:ahLst/>
                <a:cxnLst/>
                <a:rect l="l" t="t" r="r" b="b"/>
                <a:pathLst>
                  <a:path w="4955" h="3300" extrusionOk="0">
                    <a:moveTo>
                      <a:pt x="84" y="0"/>
                    </a:moveTo>
                    <a:cubicBezTo>
                      <a:pt x="73" y="0"/>
                      <a:pt x="65" y="3"/>
                      <a:pt x="61" y="9"/>
                    </a:cubicBezTo>
                    <a:cubicBezTo>
                      <a:pt x="0" y="100"/>
                      <a:pt x="1034" y="920"/>
                      <a:pt x="2371" y="1802"/>
                    </a:cubicBezTo>
                    <a:cubicBezTo>
                      <a:pt x="3627" y="2658"/>
                      <a:pt x="4695" y="3300"/>
                      <a:pt x="4871" y="3300"/>
                    </a:cubicBezTo>
                    <a:cubicBezTo>
                      <a:pt x="4883" y="3300"/>
                      <a:pt x="4890" y="3297"/>
                      <a:pt x="4894" y="3291"/>
                    </a:cubicBezTo>
                    <a:cubicBezTo>
                      <a:pt x="4955" y="3200"/>
                      <a:pt x="3921" y="2410"/>
                      <a:pt x="2584" y="1498"/>
                    </a:cubicBezTo>
                    <a:cubicBezTo>
                      <a:pt x="1328" y="642"/>
                      <a:pt x="260" y="0"/>
                      <a:pt x="84" y="0"/>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2" name="Google Shape;3482;p40"/>
              <p:cNvSpPr/>
              <p:nvPr/>
            </p:nvSpPr>
            <p:spPr>
              <a:xfrm>
                <a:off x="4062650" y="3197150"/>
                <a:ext cx="742450" cy="986350"/>
              </a:xfrm>
              <a:custGeom>
                <a:avLst/>
                <a:gdLst/>
                <a:ahLst/>
                <a:cxnLst/>
                <a:rect l="l" t="t" r="r" b="b"/>
                <a:pathLst>
                  <a:path w="29698" h="39454" extrusionOk="0">
                    <a:moveTo>
                      <a:pt x="7782" y="0"/>
                    </a:moveTo>
                    <a:lnTo>
                      <a:pt x="1" y="5198"/>
                    </a:lnTo>
                    <a:cubicBezTo>
                      <a:pt x="1" y="5198"/>
                      <a:pt x="15016" y="33071"/>
                      <a:pt x="16840" y="35594"/>
                    </a:cubicBezTo>
                    <a:cubicBezTo>
                      <a:pt x="18664" y="38147"/>
                      <a:pt x="24682" y="39454"/>
                      <a:pt x="24682" y="39454"/>
                    </a:cubicBezTo>
                    <a:lnTo>
                      <a:pt x="29697" y="27782"/>
                    </a:lnTo>
                    <a:lnTo>
                      <a:pt x="778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3" name="Google Shape;3483;p40"/>
              <p:cNvSpPr/>
              <p:nvPr/>
            </p:nvSpPr>
            <p:spPr>
              <a:xfrm>
                <a:off x="5523175" y="2225250"/>
                <a:ext cx="281175" cy="548600"/>
              </a:xfrm>
              <a:custGeom>
                <a:avLst/>
                <a:gdLst/>
                <a:ahLst/>
                <a:cxnLst/>
                <a:rect l="l" t="t" r="r" b="b"/>
                <a:pathLst>
                  <a:path w="11247" h="21944" extrusionOk="0">
                    <a:moveTo>
                      <a:pt x="4985" y="0"/>
                    </a:moveTo>
                    <a:lnTo>
                      <a:pt x="0" y="20457"/>
                    </a:lnTo>
                    <a:cubicBezTo>
                      <a:pt x="109" y="21273"/>
                      <a:pt x="901" y="21944"/>
                      <a:pt x="1742" y="21944"/>
                    </a:cubicBezTo>
                    <a:cubicBezTo>
                      <a:pt x="1840" y="21944"/>
                      <a:pt x="1938" y="21935"/>
                      <a:pt x="2037" y="21916"/>
                    </a:cubicBezTo>
                    <a:cubicBezTo>
                      <a:pt x="2949" y="21764"/>
                      <a:pt x="3617" y="20730"/>
                      <a:pt x="3404" y="19818"/>
                    </a:cubicBezTo>
                    <a:lnTo>
                      <a:pt x="3404" y="19818"/>
                    </a:lnTo>
                    <a:cubicBezTo>
                      <a:pt x="3628" y="20754"/>
                      <a:pt x="4574" y="21282"/>
                      <a:pt x="5531" y="21282"/>
                    </a:cubicBezTo>
                    <a:cubicBezTo>
                      <a:pt x="6003" y="21282"/>
                      <a:pt x="6478" y="21153"/>
                      <a:pt x="6870" y="20882"/>
                    </a:cubicBezTo>
                    <a:cubicBezTo>
                      <a:pt x="8025" y="20092"/>
                      <a:pt x="8329" y="18390"/>
                      <a:pt x="7873" y="17052"/>
                    </a:cubicBezTo>
                    <a:lnTo>
                      <a:pt x="7873" y="17052"/>
                    </a:lnTo>
                    <a:cubicBezTo>
                      <a:pt x="8237" y="17381"/>
                      <a:pt x="8722" y="17545"/>
                      <a:pt x="9203" y="17545"/>
                    </a:cubicBezTo>
                    <a:cubicBezTo>
                      <a:pt x="9524" y="17545"/>
                      <a:pt x="9842" y="17472"/>
                      <a:pt x="10122" y="17326"/>
                    </a:cubicBezTo>
                    <a:cubicBezTo>
                      <a:pt x="10821" y="16931"/>
                      <a:pt x="11247" y="16080"/>
                      <a:pt x="11125" y="15289"/>
                    </a:cubicBezTo>
                    <a:cubicBezTo>
                      <a:pt x="10821" y="13587"/>
                      <a:pt x="8693" y="13040"/>
                      <a:pt x="7508" y="11794"/>
                    </a:cubicBezTo>
                    <a:cubicBezTo>
                      <a:pt x="6049" y="10274"/>
                      <a:pt x="6201" y="7934"/>
                      <a:pt x="6383" y="5836"/>
                    </a:cubicBezTo>
                    <a:cubicBezTo>
                      <a:pt x="6566" y="3769"/>
                      <a:pt x="6566" y="1368"/>
                      <a:pt x="4985"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4" name="Google Shape;3484;p40"/>
              <p:cNvSpPr/>
              <p:nvPr/>
            </p:nvSpPr>
            <p:spPr>
              <a:xfrm>
                <a:off x="4916000" y="2112775"/>
                <a:ext cx="493975" cy="495975"/>
              </a:xfrm>
              <a:custGeom>
                <a:avLst/>
                <a:gdLst/>
                <a:ahLst/>
                <a:cxnLst/>
                <a:rect l="l" t="t" r="r" b="b"/>
                <a:pathLst>
                  <a:path w="19759" h="19839" extrusionOk="0">
                    <a:moveTo>
                      <a:pt x="19758" y="1"/>
                    </a:moveTo>
                    <a:lnTo>
                      <a:pt x="19758" y="1"/>
                    </a:lnTo>
                    <a:cubicBezTo>
                      <a:pt x="17631" y="1325"/>
                      <a:pt x="15120" y="2000"/>
                      <a:pt x="12619" y="2000"/>
                    </a:cubicBezTo>
                    <a:cubicBezTo>
                      <a:pt x="11331" y="2000"/>
                      <a:pt x="10045" y="1821"/>
                      <a:pt x="8816" y="1460"/>
                    </a:cubicBezTo>
                    <a:cubicBezTo>
                      <a:pt x="7691" y="1125"/>
                      <a:pt x="6627" y="639"/>
                      <a:pt x="5503" y="457"/>
                    </a:cubicBezTo>
                    <a:cubicBezTo>
                      <a:pt x="5165" y="393"/>
                      <a:pt x="4813" y="356"/>
                      <a:pt x="4463" y="356"/>
                    </a:cubicBezTo>
                    <a:cubicBezTo>
                      <a:pt x="3647" y="356"/>
                      <a:pt x="2837" y="554"/>
                      <a:pt x="2220" y="1065"/>
                    </a:cubicBezTo>
                    <a:cubicBezTo>
                      <a:pt x="1308" y="1764"/>
                      <a:pt x="943" y="3192"/>
                      <a:pt x="1642" y="4104"/>
                    </a:cubicBezTo>
                    <a:cubicBezTo>
                      <a:pt x="1977" y="4530"/>
                      <a:pt x="2463" y="4773"/>
                      <a:pt x="2706" y="5229"/>
                    </a:cubicBezTo>
                    <a:cubicBezTo>
                      <a:pt x="3162" y="6141"/>
                      <a:pt x="2433" y="7205"/>
                      <a:pt x="1673" y="7873"/>
                    </a:cubicBezTo>
                    <a:cubicBezTo>
                      <a:pt x="913" y="8542"/>
                      <a:pt x="1" y="9332"/>
                      <a:pt x="92" y="10335"/>
                    </a:cubicBezTo>
                    <a:cubicBezTo>
                      <a:pt x="214" y="11399"/>
                      <a:pt x="1308" y="11977"/>
                      <a:pt x="2250" y="12433"/>
                    </a:cubicBezTo>
                    <a:cubicBezTo>
                      <a:pt x="3223" y="12889"/>
                      <a:pt x="4287" y="13648"/>
                      <a:pt x="4165" y="14682"/>
                    </a:cubicBezTo>
                    <a:cubicBezTo>
                      <a:pt x="4104" y="15563"/>
                      <a:pt x="3253" y="16110"/>
                      <a:pt x="2889" y="16901"/>
                    </a:cubicBezTo>
                    <a:cubicBezTo>
                      <a:pt x="2402" y="17934"/>
                      <a:pt x="2949" y="19272"/>
                      <a:pt x="3952" y="19697"/>
                    </a:cubicBezTo>
                    <a:cubicBezTo>
                      <a:pt x="4186" y="19793"/>
                      <a:pt x="4434" y="19838"/>
                      <a:pt x="4682" y="19838"/>
                    </a:cubicBezTo>
                    <a:cubicBezTo>
                      <a:pt x="5530" y="19838"/>
                      <a:pt x="6382" y="19312"/>
                      <a:pt x="6688" y="18512"/>
                    </a:cubicBezTo>
                    <a:lnTo>
                      <a:pt x="19758" y="1"/>
                    </a:ln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5" name="Google Shape;3485;p40"/>
              <p:cNvSpPr/>
              <p:nvPr/>
            </p:nvSpPr>
            <p:spPr>
              <a:xfrm>
                <a:off x="4985150" y="2087125"/>
                <a:ext cx="661150" cy="1104725"/>
              </a:xfrm>
              <a:custGeom>
                <a:avLst/>
                <a:gdLst/>
                <a:ahLst/>
                <a:cxnLst/>
                <a:rect l="l" t="t" r="r" b="b"/>
                <a:pathLst>
                  <a:path w="26446" h="44189" extrusionOk="0">
                    <a:moveTo>
                      <a:pt x="14402" y="1"/>
                    </a:moveTo>
                    <a:cubicBezTo>
                      <a:pt x="9333" y="1"/>
                      <a:pt x="4803" y="3499"/>
                      <a:pt x="3618" y="8595"/>
                    </a:cubicBezTo>
                    <a:cubicBezTo>
                      <a:pt x="2433" y="13793"/>
                      <a:pt x="1156" y="19568"/>
                      <a:pt x="791" y="22425"/>
                    </a:cubicBezTo>
                    <a:cubicBezTo>
                      <a:pt x="1" y="28292"/>
                      <a:pt x="5746" y="30055"/>
                      <a:pt x="5746" y="30055"/>
                    </a:cubicBezTo>
                    <a:lnTo>
                      <a:pt x="4712" y="35009"/>
                    </a:lnTo>
                    <a:cubicBezTo>
                      <a:pt x="3831" y="39143"/>
                      <a:pt x="6506" y="43216"/>
                      <a:pt x="10670" y="44037"/>
                    </a:cubicBezTo>
                    <a:cubicBezTo>
                      <a:pt x="11179" y="44139"/>
                      <a:pt x="11686" y="44188"/>
                      <a:pt x="12186" y="44188"/>
                    </a:cubicBezTo>
                    <a:cubicBezTo>
                      <a:pt x="15690" y="44188"/>
                      <a:pt x="18839" y="41765"/>
                      <a:pt x="19637" y="38201"/>
                    </a:cubicBezTo>
                    <a:lnTo>
                      <a:pt x="25017" y="13459"/>
                    </a:lnTo>
                    <a:cubicBezTo>
                      <a:pt x="26445" y="7471"/>
                      <a:pt x="22615" y="1452"/>
                      <a:pt x="16567" y="206"/>
                    </a:cubicBezTo>
                    <a:lnTo>
                      <a:pt x="15989" y="115"/>
                    </a:lnTo>
                    <a:cubicBezTo>
                      <a:pt x="15456" y="38"/>
                      <a:pt x="14926" y="1"/>
                      <a:pt x="1440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6" name="Google Shape;3486;p40"/>
              <p:cNvSpPr/>
              <p:nvPr/>
            </p:nvSpPr>
            <p:spPr>
              <a:xfrm>
                <a:off x="5099900" y="2382150"/>
                <a:ext cx="45625" cy="41100"/>
              </a:xfrm>
              <a:custGeom>
                <a:avLst/>
                <a:gdLst/>
                <a:ahLst/>
                <a:cxnLst/>
                <a:rect l="l" t="t" r="r" b="b"/>
                <a:pathLst>
                  <a:path w="1825" h="1644" extrusionOk="0">
                    <a:moveTo>
                      <a:pt x="902" y="0"/>
                    </a:moveTo>
                    <a:cubicBezTo>
                      <a:pt x="511" y="0"/>
                      <a:pt x="172" y="280"/>
                      <a:pt x="92" y="655"/>
                    </a:cubicBezTo>
                    <a:cubicBezTo>
                      <a:pt x="1" y="1080"/>
                      <a:pt x="305" y="1506"/>
                      <a:pt x="761" y="1627"/>
                    </a:cubicBezTo>
                    <a:cubicBezTo>
                      <a:pt x="816" y="1638"/>
                      <a:pt x="870" y="1643"/>
                      <a:pt x="925" y="1643"/>
                    </a:cubicBezTo>
                    <a:cubicBezTo>
                      <a:pt x="1321" y="1643"/>
                      <a:pt x="1680" y="1363"/>
                      <a:pt x="1733" y="989"/>
                    </a:cubicBezTo>
                    <a:cubicBezTo>
                      <a:pt x="1824" y="533"/>
                      <a:pt x="1520" y="107"/>
                      <a:pt x="1065" y="16"/>
                    </a:cubicBezTo>
                    <a:cubicBezTo>
                      <a:pt x="1010" y="5"/>
                      <a:pt x="955" y="0"/>
                      <a:pt x="902"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7" name="Google Shape;3487;p40"/>
              <p:cNvSpPr/>
              <p:nvPr/>
            </p:nvSpPr>
            <p:spPr>
              <a:xfrm>
                <a:off x="5095350" y="2361350"/>
                <a:ext cx="85125" cy="28475"/>
              </a:xfrm>
              <a:custGeom>
                <a:avLst/>
                <a:gdLst/>
                <a:ahLst/>
                <a:cxnLst/>
                <a:rect l="l" t="t" r="r" b="b"/>
                <a:pathLst>
                  <a:path w="3405" h="1139" extrusionOk="0">
                    <a:moveTo>
                      <a:pt x="1479" y="0"/>
                    </a:moveTo>
                    <a:cubicBezTo>
                      <a:pt x="1054" y="0"/>
                      <a:pt x="698" y="126"/>
                      <a:pt x="456" y="271"/>
                    </a:cubicBezTo>
                    <a:cubicBezTo>
                      <a:pt x="122" y="423"/>
                      <a:pt x="0" y="605"/>
                      <a:pt x="61" y="666"/>
                    </a:cubicBezTo>
                    <a:cubicBezTo>
                      <a:pt x="74" y="684"/>
                      <a:pt x="101" y="691"/>
                      <a:pt x="139" y="691"/>
                    </a:cubicBezTo>
                    <a:cubicBezTo>
                      <a:pt x="323" y="691"/>
                      <a:pt x="780" y="519"/>
                      <a:pt x="1359" y="519"/>
                    </a:cubicBezTo>
                    <a:cubicBezTo>
                      <a:pt x="1479" y="519"/>
                      <a:pt x="1604" y="527"/>
                      <a:pt x="1733" y="544"/>
                    </a:cubicBezTo>
                    <a:cubicBezTo>
                      <a:pt x="2559" y="654"/>
                      <a:pt x="3135" y="1139"/>
                      <a:pt x="3304" y="1139"/>
                    </a:cubicBezTo>
                    <a:cubicBezTo>
                      <a:pt x="3322" y="1139"/>
                      <a:pt x="3335" y="1133"/>
                      <a:pt x="3344" y="1122"/>
                    </a:cubicBezTo>
                    <a:cubicBezTo>
                      <a:pt x="3405" y="1091"/>
                      <a:pt x="3344" y="879"/>
                      <a:pt x="3070" y="636"/>
                    </a:cubicBezTo>
                    <a:cubicBezTo>
                      <a:pt x="2827" y="392"/>
                      <a:pt x="2371" y="119"/>
                      <a:pt x="1824" y="28"/>
                    </a:cubicBezTo>
                    <a:cubicBezTo>
                      <a:pt x="1705" y="9"/>
                      <a:pt x="1590" y="0"/>
                      <a:pt x="1479"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8" name="Google Shape;3488;p40"/>
              <p:cNvSpPr/>
              <p:nvPr/>
            </p:nvSpPr>
            <p:spPr>
              <a:xfrm>
                <a:off x="5320275" y="2418625"/>
                <a:ext cx="45625" cy="41125"/>
              </a:xfrm>
              <a:custGeom>
                <a:avLst/>
                <a:gdLst/>
                <a:ahLst/>
                <a:cxnLst/>
                <a:rect l="l" t="t" r="r" b="b"/>
                <a:pathLst>
                  <a:path w="1825" h="1645" extrusionOk="0">
                    <a:moveTo>
                      <a:pt x="900" y="0"/>
                    </a:moveTo>
                    <a:cubicBezTo>
                      <a:pt x="504" y="0"/>
                      <a:pt x="145" y="280"/>
                      <a:pt x="92" y="655"/>
                    </a:cubicBezTo>
                    <a:cubicBezTo>
                      <a:pt x="0" y="1110"/>
                      <a:pt x="304" y="1536"/>
                      <a:pt x="760" y="1627"/>
                    </a:cubicBezTo>
                    <a:cubicBezTo>
                      <a:pt x="819" y="1639"/>
                      <a:pt x="878" y="1645"/>
                      <a:pt x="936" y="1645"/>
                    </a:cubicBezTo>
                    <a:cubicBezTo>
                      <a:pt x="1327" y="1645"/>
                      <a:pt x="1680" y="1386"/>
                      <a:pt x="1733" y="989"/>
                    </a:cubicBezTo>
                    <a:cubicBezTo>
                      <a:pt x="1824" y="563"/>
                      <a:pt x="1520" y="138"/>
                      <a:pt x="1064" y="16"/>
                    </a:cubicBezTo>
                    <a:cubicBezTo>
                      <a:pt x="1009" y="5"/>
                      <a:pt x="955" y="0"/>
                      <a:pt x="900"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89" name="Google Shape;3489;p40"/>
              <p:cNvSpPr/>
              <p:nvPr/>
            </p:nvSpPr>
            <p:spPr>
              <a:xfrm>
                <a:off x="5316475" y="2397825"/>
                <a:ext cx="85125" cy="29050"/>
              </a:xfrm>
              <a:custGeom>
                <a:avLst/>
                <a:gdLst/>
                <a:ahLst/>
                <a:cxnLst/>
                <a:rect l="l" t="t" r="r" b="b"/>
                <a:pathLst>
                  <a:path w="3405" h="1162" extrusionOk="0">
                    <a:moveTo>
                      <a:pt x="1461" y="0"/>
                    </a:moveTo>
                    <a:cubicBezTo>
                      <a:pt x="1043" y="0"/>
                      <a:pt x="667" y="126"/>
                      <a:pt x="426" y="271"/>
                    </a:cubicBezTo>
                    <a:cubicBezTo>
                      <a:pt x="122" y="423"/>
                      <a:pt x="0" y="605"/>
                      <a:pt x="61" y="666"/>
                    </a:cubicBezTo>
                    <a:cubicBezTo>
                      <a:pt x="70" y="684"/>
                      <a:pt x="93" y="691"/>
                      <a:pt x="129" y="691"/>
                    </a:cubicBezTo>
                    <a:cubicBezTo>
                      <a:pt x="303" y="691"/>
                      <a:pt x="773" y="519"/>
                      <a:pt x="1357" y="519"/>
                    </a:cubicBezTo>
                    <a:cubicBezTo>
                      <a:pt x="1478" y="519"/>
                      <a:pt x="1604" y="526"/>
                      <a:pt x="1733" y="544"/>
                    </a:cubicBezTo>
                    <a:cubicBezTo>
                      <a:pt x="2579" y="657"/>
                      <a:pt x="3137" y="1162"/>
                      <a:pt x="3310" y="1162"/>
                    </a:cubicBezTo>
                    <a:cubicBezTo>
                      <a:pt x="3324" y="1162"/>
                      <a:pt x="3335" y="1159"/>
                      <a:pt x="3344" y="1152"/>
                    </a:cubicBezTo>
                    <a:cubicBezTo>
                      <a:pt x="3405" y="1091"/>
                      <a:pt x="3344" y="879"/>
                      <a:pt x="3070" y="635"/>
                    </a:cubicBezTo>
                    <a:cubicBezTo>
                      <a:pt x="2827" y="392"/>
                      <a:pt x="2371" y="119"/>
                      <a:pt x="1794" y="28"/>
                    </a:cubicBezTo>
                    <a:cubicBezTo>
                      <a:pt x="1681" y="9"/>
                      <a:pt x="1570" y="0"/>
                      <a:pt x="1461"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0" name="Google Shape;3490;p40"/>
              <p:cNvSpPr/>
              <p:nvPr/>
            </p:nvSpPr>
            <p:spPr>
              <a:xfrm>
                <a:off x="5154625" y="2383300"/>
                <a:ext cx="97275" cy="186675"/>
              </a:xfrm>
              <a:custGeom>
                <a:avLst/>
                <a:gdLst/>
                <a:ahLst/>
                <a:cxnLst/>
                <a:rect l="l" t="t" r="r" b="b"/>
                <a:pathLst>
                  <a:path w="3891" h="7467" extrusionOk="0">
                    <a:moveTo>
                      <a:pt x="3767" y="0"/>
                    </a:moveTo>
                    <a:cubicBezTo>
                      <a:pt x="3660" y="0"/>
                      <a:pt x="2543" y="1844"/>
                      <a:pt x="1246" y="4195"/>
                    </a:cubicBezTo>
                    <a:cubicBezTo>
                      <a:pt x="912" y="4773"/>
                      <a:pt x="608" y="5320"/>
                      <a:pt x="335" y="5837"/>
                    </a:cubicBezTo>
                    <a:cubicBezTo>
                      <a:pt x="213" y="6110"/>
                      <a:pt x="0" y="6384"/>
                      <a:pt x="61" y="6748"/>
                    </a:cubicBezTo>
                    <a:cubicBezTo>
                      <a:pt x="122" y="6931"/>
                      <a:pt x="274" y="7052"/>
                      <a:pt x="395" y="7113"/>
                    </a:cubicBezTo>
                    <a:cubicBezTo>
                      <a:pt x="547" y="7204"/>
                      <a:pt x="669" y="7204"/>
                      <a:pt x="790" y="7235"/>
                    </a:cubicBezTo>
                    <a:cubicBezTo>
                      <a:pt x="1512" y="7379"/>
                      <a:pt x="2005" y="7466"/>
                      <a:pt x="2195" y="7466"/>
                    </a:cubicBezTo>
                    <a:cubicBezTo>
                      <a:pt x="2245" y="7466"/>
                      <a:pt x="2274" y="7460"/>
                      <a:pt x="2280" y="7448"/>
                    </a:cubicBezTo>
                    <a:cubicBezTo>
                      <a:pt x="2280" y="7417"/>
                      <a:pt x="1733" y="7235"/>
                      <a:pt x="851" y="6992"/>
                    </a:cubicBezTo>
                    <a:cubicBezTo>
                      <a:pt x="608" y="6931"/>
                      <a:pt x="395" y="6840"/>
                      <a:pt x="395" y="6688"/>
                    </a:cubicBezTo>
                    <a:cubicBezTo>
                      <a:pt x="365" y="6505"/>
                      <a:pt x="487" y="6293"/>
                      <a:pt x="639" y="6019"/>
                    </a:cubicBezTo>
                    <a:cubicBezTo>
                      <a:pt x="942" y="5502"/>
                      <a:pt x="1246" y="4955"/>
                      <a:pt x="1581" y="4378"/>
                    </a:cubicBezTo>
                    <a:cubicBezTo>
                      <a:pt x="2888" y="2007"/>
                      <a:pt x="3891" y="61"/>
                      <a:pt x="3769" y="1"/>
                    </a:cubicBezTo>
                    <a:cubicBezTo>
                      <a:pt x="3769" y="0"/>
                      <a:pt x="3768" y="0"/>
                      <a:pt x="3767"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1" name="Google Shape;3491;p40"/>
              <p:cNvSpPr/>
              <p:nvPr/>
            </p:nvSpPr>
            <p:spPr>
              <a:xfrm>
                <a:off x="5324075" y="2313850"/>
                <a:ext cx="103375" cy="39425"/>
              </a:xfrm>
              <a:custGeom>
                <a:avLst/>
                <a:gdLst/>
                <a:ahLst/>
                <a:cxnLst/>
                <a:rect l="l" t="t" r="r" b="b"/>
                <a:pathLst>
                  <a:path w="4135" h="1577" extrusionOk="0">
                    <a:moveTo>
                      <a:pt x="1333" y="1"/>
                    </a:moveTo>
                    <a:cubicBezTo>
                      <a:pt x="1074" y="1"/>
                      <a:pt x="840" y="30"/>
                      <a:pt x="639" y="73"/>
                    </a:cubicBezTo>
                    <a:cubicBezTo>
                      <a:pt x="244" y="195"/>
                      <a:pt x="0" y="347"/>
                      <a:pt x="31" y="469"/>
                    </a:cubicBezTo>
                    <a:cubicBezTo>
                      <a:pt x="92" y="712"/>
                      <a:pt x="1004" y="742"/>
                      <a:pt x="2037" y="1016"/>
                    </a:cubicBezTo>
                    <a:cubicBezTo>
                      <a:pt x="2897" y="1243"/>
                      <a:pt x="3610" y="1576"/>
                      <a:pt x="3930" y="1576"/>
                    </a:cubicBezTo>
                    <a:cubicBezTo>
                      <a:pt x="3994" y="1576"/>
                      <a:pt x="4043" y="1563"/>
                      <a:pt x="4073" y="1532"/>
                    </a:cubicBezTo>
                    <a:cubicBezTo>
                      <a:pt x="4134" y="1411"/>
                      <a:pt x="4013" y="1168"/>
                      <a:pt x="3709" y="894"/>
                    </a:cubicBezTo>
                    <a:cubicBezTo>
                      <a:pt x="3405" y="590"/>
                      <a:pt x="2888" y="286"/>
                      <a:pt x="2280" y="134"/>
                    </a:cubicBezTo>
                    <a:cubicBezTo>
                      <a:pt x="1943" y="38"/>
                      <a:pt x="1623" y="1"/>
                      <a:pt x="1333" y="1"/>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2" name="Google Shape;3492;p40"/>
              <p:cNvSpPr/>
              <p:nvPr/>
            </p:nvSpPr>
            <p:spPr>
              <a:xfrm>
                <a:off x="5112825" y="2295525"/>
                <a:ext cx="80575" cy="29000"/>
              </a:xfrm>
              <a:custGeom>
                <a:avLst/>
                <a:gdLst/>
                <a:ahLst/>
                <a:cxnLst/>
                <a:rect l="l" t="t" r="r" b="b"/>
                <a:pathLst>
                  <a:path w="3223" h="1160" extrusionOk="0">
                    <a:moveTo>
                      <a:pt x="1432" y="0"/>
                    </a:moveTo>
                    <a:cubicBezTo>
                      <a:pt x="1020" y="0"/>
                      <a:pt x="651" y="109"/>
                      <a:pt x="426" y="259"/>
                    </a:cubicBezTo>
                    <a:cubicBezTo>
                      <a:pt x="122" y="442"/>
                      <a:pt x="0" y="624"/>
                      <a:pt x="61" y="746"/>
                    </a:cubicBezTo>
                    <a:cubicBezTo>
                      <a:pt x="213" y="958"/>
                      <a:pt x="852" y="837"/>
                      <a:pt x="1611" y="958"/>
                    </a:cubicBezTo>
                    <a:cubicBezTo>
                      <a:pt x="2143" y="1003"/>
                      <a:pt x="2609" y="1160"/>
                      <a:pt x="2894" y="1160"/>
                    </a:cubicBezTo>
                    <a:cubicBezTo>
                      <a:pt x="3001" y="1160"/>
                      <a:pt x="3082" y="1138"/>
                      <a:pt x="3131" y="1080"/>
                    </a:cubicBezTo>
                    <a:cubicBezTo>
                      <a:pt x="3222" y="989"/>
                      <a:pt x="3131" y="776"/>
                      <a:pt x="2888" y="533"/>
                    </a:cubicBezTo>
                    <a:cubicBezTo>
                      <a:pt x="2645" y="320"/>
                      <a:pt x="2219" y="77"/>
                      <a:pt x="1703" y="16"/>
                    </a:cubicBezTo>
                    <a:cubicBezTo>
                      <a:pt x="1611" y="5"/>
                      <a:pt x="1521" y="0"/>
                      <a:pt x="1432"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3" name="Google Shape;3493;p40"/>
              <p:cNvSpPr/>
              <p:nvPr/>
            </p:nvSpPr>
            <p:spPr>
              <a:xfrm>
                <a:off x="5474525" y="2164825"/>
                <a:ext cx="196075" cy="425800"/>
              </a:xfrm>
              <a:custGeom>
                <a:avLst/>
                <a:gdLst/>
                <a:ahLst/>
                <a:cxnLst/>
                <a:rect l="l" t="t" r="r" b="b"/>
                <a:pathLst>
                  <a:path w="7843" h="17032" extrusionOk="0">
                    <a:moveTo>
                      <a:pt x="4287" y="0"/>
                    </a:moveTo>
                    <a:cubicBezTo>
                      <a:pt x="4126" y="0"/>
                      <a:pt x="3963" y="24"/>
                      <a:pt x="3800" y="77"/>
                    </a:cubicBezTo>
                    <a:cubicBezTo>
                      <a:pt x="2736" y="411"/>
                      <a:pt x="1186" y="2053"/>
                      <a:pt x="305" y="2721"/>
                    </a:cubicBezTo>
                    <a:lnTo>
                      <a:pt x="1" y="2995"/>
                    </a:lnTo>
                    <a:cubicBezTo>
                      <a:pt x="31" y="2995"/>
                      <a:pt x="31" y="3025"/>
                      <a:pt x="31" y="3025"/>
                    </a:cubicBezTo>
                    <a:cubicBezTo>
                      <a:pt x="852" y="3907"/>
                      <a:pt x="1338" y="5062"/>
                      <a:pt x="1308" y="6247"/>
                    </a:cubicBezTo>
                    <a:lnTo>
                      <a:pt x="1308" y="6369"/>
                    </a:lnTo>
                    <a:cubicBezTo>
                      <a:pt x="1308" y="8101"/>
                      <a:pt x="1004" y="9773"/>
                      <a:pt x="1004" y="11506"/>
                    </a:cubicBezTo>
                    <a:cubicBezTo>
                      <a:pt x="1004" y="13208"/>
                      <a:pt x="1338" y="14971"/>
                      <a:pt x="2402" y="16308"/>
                    </a:cubicBezTo>
                    <a:cubicBezTo>
                      <a:pt x="2722" y="16692"/>
                      <a:pt x="3237" y="17031"/>
                      <a:pt x="3683" y="17031"/>
                    </a:cubicBezTo>
                    <a:cubicBezTo>
                      <a:pt x="3873" y="17031"/>
                      <a:pt x="4050" y="16970"/>
                      <a:pt x="4195" y="16825"/>
                    </a:cubicBezTo>
                    <a:cubicBezTo>
                      <a:pt x="4408" y="16643"/>
                      <a:pt x="4469" y="16339"/>
                      <a:pt x="4530" y="16095"/>
                    </a:cubicBezTo>
                    <a:cubicBezTo>
                      <a:pt x="5442" y="12083"/>
                      <a:pt x="7053" y="8679"/>
                      <a:pt x="7661" y="4454"/>
                    </a:cubicBezTo>
                    <a:cubicBezTo>
                      <a:pt x="7843" y="3299"/>
                      <a:pt x="7448" y="2144"/>
                      <a:pt x="6627" y="1323"/>
                    </a:cubicBezTo>
                    <a:cubicBezTo>
                      <a:pt x="5962" y="683"/>
                      <a:pt x="5145" y="0"/>
                      <a:pt x="4287"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4" name="Google Shape;3494;p40"/>
              <p:cNvSpPr/>
              <p:nvPr/>
            </p:nvSpPr>
            <p:spPr>
              <a:xfrm>
                <a:off x="5524350" y="2481725"/>
                <a:ext cx="127675" cy="153950"/>
              </a:xfrm>
              <a:custGeom>
                <a:avLst/>
                <a:gdLst/>
                <a:ahLst/>
                <a:cxnLst/>
                <a:rect l="l" t="t" r="r" b="b"/>
                <a:pathLst>
                  <a:path w="5107" h="6158" extrusionOk="0">
                    <a:moveTo>
                      <a:pt x="1718" y="0"/>
                    </a:moveTo>
                    <a:cubicBezTo>
                      <a:pt x="1359" y="0"/>
                      <a:pt x="1107" y="38"/>
                      <a:pt x="1078" y="45"/>
                    </a:cubicBezTo>
                    <a:cubicBezTo>
                      <a:pt x="1078" y="45"/>
                      <a:pt x="14" y="5669"/>
                      <a:pt x="14" y="5760"/>
                    </a:cubicBezTo>
                    <a:cubicBezTo>
                      <a:pt x="0" y="5814"/>
                      <a:pt x="772" y="6158"/>
                      <a:pt x="1693" y="6158"/>
                    </a:cubicBezTo>
                    <a:cubicBezTo>
                      <a:pt x="2821" y="6158"/>
                      <a:pt x="4172" y="5642"/>
                      <a:pt x="4573" y="3450"/>
                    </a:cubicBezTo>
                    <a:cubicBezTo>
                      <a:pt x="5106" y="392"/>
                      <a:pt x="2867" y="0"/>
                      <a:pt x="171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5" name="Google Shape;3495;p40"/>
              <p:cNvSpPr/>
              <p:nvPr/>
            </p:nvSpPr>
            <p:spPr>
              <a:xfrm>
                <a:off x="5561150" y="2518075"/>
                <a:ext cx="53975" cy="86500"/>
              </a:xfrm>
              <a:custGeom>
                <a:avLst/>
                <a:gdLst/>
                <a:ahLst/>
                <a:cxnLst/>
                <a:rect l="l" t="t" r="r" b="b"/>
                <a:pathLst>
                  <a:path w="2159" h="3460" extrusionOk="0">
                    <a:moveTo>
                      <a:pt x="1224" y="0"/>
                    </a:moveTo>
                    <a:cubicBezTo>
                      <a:pt x="1146" y="0"/>
                      <a:pt x="1075" y="15"/>
                      <a:pt x="1004" y="50"/>
                    </a:cubicBezTo>
                    <a:cubicBezTo>
                      <a:pt x="882" y="111"/>
                      <a:pt x="822" y="202"/>
                      <a:pt x="791" y="263"/>
                    </a:cubicBezTo>
                    <a:cubicBezTo>
                      <a:pt x="738" y="422"/>
                      <a:pt x="778" y="512"/>
                      <a:pt x="809" y="512"/>
                    </a:cubicBezTo>
                    <a:cubicBezTo>
                      <a:pt x="813" y="512"/>
                      <a:pt x="818" y="510"/>
                      <a:pt x="822" y="506"/>
                    </a:cubicBezTo>
                    <a:cubicBezTo>
                      <a:pt x="822" y="506"/>
                      <a:pt x="822" y="415"/>
                      <a:pt x="882" y="324"/>
                    </a:cubicBezTo>
                    <a:cubicBezTo>
                      <a:pt x="951" y="256"/>
                      <a:pt x="1053" y="170"/>
                      <a:pt x="1190" y="170"/>
                    </a:cubicBezTo>
                    <a:cubicBezTo>
                      <a:pt x="1236" y="170"/>
                      <a:pt x="1285" y="180"/>
                      <a:pt x="1338" y="202"/>
                    </a:cubicBezTo>
                    <a:cubicBezTo>
                      <a:pt x="1551" y="294"/>
                      <a:pt x="1703" y="506"/>
                      <a:pt x="1764" y="841"/>
                    </a:cubicBezTo>
                    <a:cubicBezTo>
                      <a:pt x="1855" y="1145"/>
                      <a:pt x="1855" y="1509"/>
                      <a:pt x="1794" y="1874"/>
                    </a:cubicBezTo>
                    <a:cubicBezTo>
                      <a:pt x="1642" y="2573"/>
                      <a:pt x="1156" y="3181"/>
                      <a:pt x="700" y="3272"/>
                    </a:cubicBezTo>
                    <a:cubicBezTo>
                      <a:pt x="662" y="3278"/>
                      <a:pt x="626" y="3280"/>
                      <a:pt x="590" y="3280"/>
                    </a:cubicBezTo>
                    <a:cubicBezTo>
                      <a:pt x="425" y="3280"/>
                      <a:pt x="283" y="3226"/>
                      <a:pt x="183" y="3151"/>
                    </a:cubicBezTo>
                    <a:cubicBezTo>
                      <a:pt x="92" y="3090"/>
                      <a:pt x="31" y="3029"/>
                      <a:pt x="31" y="3029"/>
                    </a:cubicBezTo>
                    <a:lnTo>
                      <a:pt x="31" y="3029"/>
                    </a:lnTo>
                    <a:cubicBezTo>
                      <a:pt x="1" y="3029"/>
                      <a:pt x="1" y="3120"/>
                      <a:pt x="122" y="3242"/>
                    </a:cubicBezTo>
                    <a:cubicBezTo>
                      <a:pt x="204" y="3351"/>
                      <a:pt x="407" y="3460"/>
                      <a:pt x="645" y="3460"/>
                    </a:cubicBezTo>
                    <a:cubicBezTo>
                      <a:pt x="673" y="3460"/>
                      <a:pt x="702" y="3458"/>
                      <a:pt x="730" y="3455"/>
                    </a:cubicBezTo>
                    <a:cubicBezTo>
                      <a:pt x="1338" y="3394"/>
                      <a:pt x="1885" y="2725"/>
                      <a:pt x="2068" y="1935"/>
                    </a:cubicBezTo>
                    <a:cubicBezTo>
                      <a:pt x="2159" y="1509"/>
                      <a:pt x="2129" y="1114"/>
                      <a:pt x="2007" y="780"/>
                    </a:cubicBezTo>
                    <a:cubicBezTo>
                      <a:pt x="1946" y="446"/>
                      <a:pt x="1703" y="111"/>
                      <a:pt x="1399" y="20"/>
                    </a:cubicBezTo>
                    <a:cubicBezTo>
                      <a:pt x="1336" y="7"/>
                      <a:pt x="1278" y="0"/>
                      <a:pt x="1224" y="0"/>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6" name="Google Shape;3496;p40"/>
              <p:cNvSpPr/>
              <p:nvPr/>
            </p:nvSpPr>
            <p:spPr>
              <a:xfrm>
                <a:off x="4980325" y="2018375"/>
                <a:ext cx="620375" cy="262975"/>
              </a:xfrm>
              <a:custGeom>
                <a:avLst/>
                <a:gdLst/>
                <a:ahLst/>
                <a:cxnLst/>
                <a:rect l="l" t="t" r="r" b="b"/>
                <a:pathLst>
                  <a:path w="24815" h="10519" extrusionOk="0">
                    <a:moveTo>
                      <a:pt x="4792" y="1"/>
                    </a:moveTo>
                    <a:cubicBezTo>
                      <a:pt x="3969" y="1"/>
                      <a:pt x="3107" y="340"/>
                      <a:pt x="2686" y="1041"/>
                    </a:cubicBezTo>
                    <a:cubicBezTo>
                      <a:pt x="2313" y="1663"/>
                      <a:pt x="2469" y="2569"/>
                      <a:pt x="3004" y="3028"/>
                    </a:cubicBezTo>
                    <a:lnTo>
                      <a:pt x="3004" y="3028"/>
                    </a:lnTo>
                    <a:cubicBezTo>
                      <a:pt x="2779" y="2939"/>
                      <a:pt x="2537" y="2898"/>
                      <a:pt x="2294" y="2898"/>
                    </a:cubicBezTo>
                    <a:cubicBezTo>
                      <a:pt x="1426" y="2898"/>
                      <a:pt x="535" y="3431"/>
                      <a:pt x="285" y="4263"/>
                    </a:cubicBezTo>
                    <a:cubicBezTo>
                      <a:pt x="0" y="5237"/>
                      <a:pt x="644" y="6304"/>
                      <a:pt x="1548" y="6680"/>
                    </a:cubicBezTo>
                    <a:lnTo>
                      <a:pt x="1548" y="6680"/>
                    </a:lnTo>
                    <a:cubicBezTo>
                      <a:pt x="1176" y="6822"/>
                      <a:pt x="850" y="7189"/>
                      <a:pt x="832" y="7607"/>
                    </a:cubicBezTo>
                    <a:cubicBezTo>
                      <a:pt x="802" y="8336"/>
                      <a:pt x="1349" y="8944"/>
                      <a:pt x="1957" y="9339"/>
                    </a:cubicBezTo>
                    <a:cubicBezTo>
                      <a:pt x="2992" y="9976"/>
                      <a:pt x="4196" y="10222"/>
                      <a:pt x="5417" y="10222"/>
                    </a:cubicBezTo>
                    <a:cubicBezTo>
                      <a:pt x="6060" y="10222"/>
                      <a:pt x="6707" y="10154"/>
                      <a:pt x="7337" y="10038"/>
                    </a:cubicBezTo>
                    <a:cubicBezTo>
                      <a:pt x="9161" y="9704"/>
                      <a:pt x="10893" y="9035"/>
                      <a:pt x="12687" y="8671"/>
                    </a:cubicBezTo>
                    <a:cubicBezTo>
                      <a:pt x="13879" y="8412"/>
                      <a:pt x="15591" y="8024"/>
                      <a:pt x="17084" y="8024"/>
                    </a:cubicBezTo>
                    <a:cubicBezTo>
                      <a:pt x="17874" y="8024"/>
                      <a:pt x="18603" y="8133"/>
                      <a:pt x="19161" y="8427"/>
                    </a:cubicBezTo>
                    <a:cubicBezTo>
                      <a:pt x="20295" y="9023"/>
                      <a:pt x="20953" y="10518"/>
                      <a:pt x="21654" y="10518"/>
                    </a:cubicBezTo>
                    <a:cubicBezTo>
                      <a:pt x="21704" y="10518"/>
                      <a:pt x="21754" y="10511"/>
                      <a:pt x="21805" y="10494"/>
                    </a:cubicBezTo>
                    <a:cubicBezTo>
                      <a:pt x="22535" y="10281"/>
                      <a:pt x="23082" y="9613"/>
                      <a:pt x="23325" y="8883"/>
                    </a:cubicBezTo>
                    <a:cubicBezTo>
                      <a:pt x="23599" y="8154"/>
                      <a:pt x="23599" y="7364"/>
                      <a:pt x="23599" y="6573"/>
                    </a:cubicBezTo>
                    <a:cubicBezTo>
                      <a:pt x="24814" y="5114"/>
                      <a:pt x="22444" y="2409"/>
                      <a:pt x="20559" y="1497"/>
                    </a:cubicBezTo>
                    <a:cubicBezTo>
                      <a:pt x="19814" y="1137"/>
                      <a:pt x="18935" y="1009"/>
                      <a:pt x="18018" y="1009"/>
                    </a:cubicBezTo>
                    <a:cubicBezTo>
                      <a:pt x="16615" y="1009"/>
                      <a:pt x="15121" y="1307"/>
                      <a:pt x="13872" y="1528"/>
                    </a:cubicBezTo>
                    <a:cubicBezTo>
                      <a:pt x="12853" y="1717"/>
                      <a:pt x="11816" y="1999"/>
                      <a:pt x="10804" y="1999"/>
                    </a:cubicBezTo>
                    <a:cubicBezTo>
                      <a:pt x="10517" y="1999"/>
                      <a:pt x="10233" y="1976"/>
                      <a:pt x="9951" y="1923"/>
                    </a:cubicBezTo>
                    <a:cubicBezTo>
                      <a:pt x="9070" y="1771"/>
                      <a:pt x="8279" y="1315"/>
                      <a:pt x="7489" y="889"/>
                    </a:cubicBezTo>
                    <a:cubicBezTo>
                      <a:pt x="6699" y="494"/>
                      <a:pt x="5878" y="99"/>
                      <a:pt x="4996" y="8"/>
                    </a:cubicBezTo>
                    <a:cubicBezTo>
                      <a:pt x="4929" y="3"/>
                      <a:pt x="4861" y="1"/>
                      <a:pt x="4792" y="1"/>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7" name="Google Shape;3497;p40"/>
              <p:cNvSpPr/>
              <p:nvPr/>
            </p:nvSpPr>
            <p:spPr>
              <a:xfrm>
                <a:off x="5578650" y="2210050"/>
                <a:ext cx="208225" cy="436200"/>
              </a:xfrm>
              <a:custGeom>
                <a:avLst/>
                <a:gdLst/>
                <a:ahLst/>
                <a:cxnLst/>
                <a:rect l="l" t="t" r="r" b="b"/>
                <a:pathLst>
                  <a:path w="8329" h="17448" extrusionOk="0">
                    <a:moveTo>
                      <a:pt x="213" y="0"/>
                    </a:moveTo>
                    <a:cubicBezTo>
                      <a:pt x="61" y="31"/>
                      <a:pt x="0" y="31"/>
                      <a:pt x="0" y="61"/>
                    </a:cubicBezTo>
                    <a:cubicBezTo>
                      <a:pt x="0" y="61"/>
                      <a:pt x="60" y="49"/>
                      <a:pt x="175" y="49"/>
                    </a:cubicBezTo>
                    <a:cubicBezTo>
                      <a:pt x="318" y="49"/>
                      <a:pt x="547" y="68"/>
                      <a:pt x="851" y="152"/>
                    </a:cubicBezTo>
                    <a:cubicBezTo>
                      <a:pt x="1368" y="304"/>
                      <a:pt x="2128" y="730"/>
                      <a:pt x="2644" y="1581"/>
                    </a:cubicBezTo>
                    <a:cubicBezTo>
                      <a:pt x="3161" y="2432"/>
                      <a:pt x="3344" y="3648"/>
                      <a:pt x="3222" y="4955"/>
                    </a:cubicBezTo>
                    <a:cubicBezTo>
                      <a:pt x="3100" y="6262"/>
                      <a:pt x="2675" y="7691"/>
                      <a:pt x="2644" y="9241"/>
                    </a:cubicBezTo>
                    <a:cubicBezTo>
                      <a:pt x="2614" y="10031"/>
                      <a:pt x="2736" y="10791"/>
                      <a:pt x="3009" y="11490"/>
                    </a:cubicBezTo>
                    <a:cubicBezTo>
                      <a:pt x="3283" y="12189"/>
                      <a:pt x="3739" y="12767"/>
                      <a:pt x="4316" y="13162"/>
                    </a:cubicBezTo>
                    <a:cubicBezTo>
                      <a:pt x="4894" y="13527"/>
                      <a:pt x="5502" y="13739"/>
                      <a:pt x="6018" y="13982"/>
                    </a:cubicBezTo>
                    <a:cubicBezTo>
                      <a:pt x="6565" y="14195"/>
                      <a:pt x="7052" y="14438"/>
                      <a:pt x="7447" y="14773"/>
                    </a:cubicBezTo>
                    <a:cubicBezTo>
                      <a:pt x="7812" y="15077"/>
                      <a:pt x="8055" y="15472"/>
                      <a:pt x="8146" y="15837"/>
                    </a:cubicBezTo>
                    <a:cubicBezTo>
                      <a:pt x="8207" y="16232"/>
                      <a:pt x="8146" y="16566"/>
                      <a:pt x="8055" y="16809"/>
                    </a:cubicBezTo>
                    <a:cubicBezTo>
                      <a:pt x="7812" y="17326"/>
                      <a:pt x="7447" y="17417"/>
                      <a:pt x="7477" y="17448"/>
                    </a:cubicBezTo>
                    <a:cubicBezTo>
                      <a:pt x="7477" y="17448"/>
                      <a:pt x="7569" y="17417"/>
                      <a:pt x="7690" y="17356"/>
                    </a:cubicBezTo>
                    <a:cubicBezTo>
                      <a:pt x="7812" y="17265"/>
                      <a:pt x="7994" y="17113"/>
                      <a:pt x="8116" y="16870"/>
                    </a:cubicBezTo>
                    <a:cubicBezTo>
                      <a:pt x="8237" y="16596"/>
                      <a:pt x="8328" y="16232"/>
                      <a:pt x="8237" y="15837"/>
                    </a:cubicBezTo>
                    <a:cubicBezTo>
                      <a:pt x="8176" y="15411"/>
                      <a:pt x="7903" y="14985"/>
                      <a:pt x="7538" y="14651"/>
                    </a:cubicBezTo>
                    <a:cubicBezTo>
                      <a:pt x="7143" y="14317"/>
                      <a:pt x="6626" y="14043"/>
                      <a:pt x="6110" y="13800"/>
                    </a:cubicBezTo>
                    <a:cubicBezTo>
                      <a:pt x="5562" y="13587"/>
                      <a:pt x="4955" y="13375"/>
                      <a:pt x="4407" y="13010"/>
                    </a:cubicBezTo>
                    <a:cubicBezTo>
                      <a:pt x="3860" y="12645"/>
                      <a:pt x="3435" y="12068"/>
                      <a:pt x="3192" y="11429"/>
                    </a:cubicBezTo>
                    <a:cubicBezTo>
                      <a:pt x="2918" y="10761"/>
                      <a:pt x="2827" y="10001"/>
                      <a:pt x="2827" y="9271"/>
                    </a:cubicBezTo>
                    <a:cubicBezTo>
                      <a:pt x="2888" y="7721"/>
                      <a:pt x="3313" y="6323"/>
                      <a:pt x="3404" y="4985"/>
                    </a:cubicBezTo>
                    <a:cubicBezTo>
                      <a:pt x="3526" y="3648"/>
                      <a:pt x="3344" y="2371"/>
                      <a:pt x="2766" y="1490"/>
                    </a:cubicBezTo>
                    <a:cubicBezTo>
                      <a:pt x="2219" y="639"/>
                      <a:pt x="1429" y="213"/>
                      <a:pt x="881" y="92"/>
                    </a:cubicBezTo>
                    <a:cubicBezTo>
                      <a:pt x="608" y="0"/>
                      <a:pt x="365" y="0"/>
                      <a:pt x="213" y="0"/>
                    </a:cubicBezTo>
                    <a:close/>
                  </a:path>
                </a:pathLst>
              </a:custGeom>
              <a:solidFill>
                <a:srgbClr val="455A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8" name="Google Shape;3498;p40"/>
              <p:cNvSpPr/>
              <p:nvPr/>
            </p:nvSpPr>
            <p:spPr>
              <a:xfrm>
                <a:off x="4973775" y="2089900"/>
                <a:ext cx="591200" cy="178350"/>
              </a:xfrm>
              <a:custGeom>
                <a:avLst/>
                <a:gdLst/>
                <a:ahLst/>
                <a:cxnLst/>
                <a:rect l="l" t="t" r="r" b="b"/>
                <a:pathLst>
                  <a:path w="23648" h="7134" extrusionOk="0">
                    <a:moveTo>
                      <a:pt x="2448" y="1"/>
                    </a:moveTo>
                    <a:cubicBezTo>
                      <a:pt x="1972" y="1"/>
                      <a:pt x="1354" y="149"/>
                      <a:pt x="790" y="642"/>
                    </a:cubicBezTo>
                    <a:cubicBezTo>
                      <a:pt x="304" y="1189"/>
                      <a:pt x="0" y="2071"/>
                      <a:pt x="91" y="3044"/>
                    </a:cubicBezTo>
                    <a:cubicBezTo>
                      <a:pt x="152" y="3986"/>
                      <a:pt x="669" y="5019"/>
                      <a:pt x="1550" y="5749"/>
                    </a:cubicBezTo>
                    <a:cubicBezTo>
                      <a:pt x="2432" y="6478"/>
                      <a:pt x="3617" y="6934"/>
                      <a:pt x="4863" y="7086"/>
                    </a:cubicBezTo>
                    <a:cubicBezTo>
                      <a:pt x="5205" y="7119"/>
                      <a:pt x="5552" y="7134"/>
                      <a:pt x="5901" y="7134"/>
                    </a:cubicBezTo>
                    <a:cubicBezTo>
                      <a:pt x="6857" y="7134"/>
                      <a:pt x="7836" y="7021"/>
                      <a:pt x="8815" y="6843"/>
                    </a:cubicBezTo>
                    <a:cubicBezTo>
                      <a:pt x="11003" y="6417"/>
                      <a:pt x="12979" y="5566"/>
                      <a:pt x="14620" y="4594"/>
                    </a:cubicBezTo>
                    <a:cubicBezTo>
                      <a:pt x="15441" y="4107"/>
                      <a:pt x="16231" y="3651"/>
                      <a:pt x="17022" y="3347"/>
                    </a:cubicBezTo>
                    <a:cubicBezTo>
                      <a:pt x="17812" y="3013"/>
                      <a:pt x="18602" y="2892"/>
                      <a:pt x="19301" y="2861"/>
                    </a:cubicBezTo>
                    <a:cubicBezTo>
                      <a:pt x="20730" y="2861"/>
                      <a:pt x="21885" y="3287"/>
                      <a:pt x="22584" y="3651"/>
                    </a:cubicBezTo>
                    <a:cubicBezTo>
                      <a:pt x="23253" y="4001"/>
                      <a:pt x="23588" y="4322"/>
                      <a:pt x="23642" y="4322"/>
                    </a:cubicBezTo>
                    <a:cubicBezTo>
                      <a:pt x="23645" y="4322"/>
                      <a:pt x="23647" y="4321"/>
                      <a:pt x="23648" y="4320"/>
                    </a:cubicBezTo>
                    <a:cubicBezTo>
                      <a:pt x="23648" y="4320"/>
                      <a:pt x="23314" y="3986"/>
                      <a:pt x="22614" y="3591"/>
                    </a:cubicBezTo>
                    <a:cubicBezTo>
                      <a:pt x="21915" y="3196"/>
                      <a:pt x="20760" y="2740"/>
                      <a:pt x="19301" y="2740"/>
                    </a:cubicBezTo>
                    <a:cubicBezTo>
                      <a:pt x="18572" y="2740"/>
                      <a:pt x="17751" y="2861"/>
                      <a:pt x="16961" y="3196"/>
                    </a:cubicBezTo>
                    <a:cubicBezTo>
                      <a:pt x="16140" y="3499"/>
                      <a:pt x="15350" y="3955"/>
                      <a:pt x="14529" y="4442"/>
                    </a:cubicBezTo>
                    <a:cubicBezTo>
                      <a:pt x="12888" y="5414"/>
                      <a:pt x="10942" y="6235"/>
                      <a:pt x="8784" y="6630"/>
                    </a:cubicBezTo>
                    <a:cubicBezTo>
                      <a:pt x="7817" y="6806"/>
                      <a:pt x="6850" y="6934"/>
                      <a:pt x="5929" y="6934"/>
                    </a:cubicBezTo>
                    <a:cubicBezTo>
                      <a:pt x="5576" y="6934"/>
                      <a:pt x="5230" y="6915"/>
                      <a:pt x="4894" y="6873"/>
                    </a:cubicBezTo>
                    <a:cubicBezTo>
                      <a:pt x="3648" y="6752"/>
                      <a:pt x="2492" y="6326"/>
                      <a:pt x="1672" y="5597"/>
                    </a:cubicBezTo>
                    <a:cubicBezTo>
                      <a:pt x="821" y="4898"/>
                      <a:pt x="304" y="3955"/>
                      <a:pt x="243" y="3013"/>
                    </a:cubicBezTo>
                    <a:cubicBezTo>
                      <a:pt x="152" y="2101"/>
                      <a:pt x="426" y="1281"/>
                      <a:pt x="882" y="733"/>
                    </a:cubicBezTo>
                    <a:cubicBezTo>
                      <a:pt x="1439" y="227"/>
                      <a:pt x="2080" y="79"/>
                      <a:pt x="2543" y="79"/>
                    </a:cubicBezTo>
                    <a:cubicBezTo>
                      <a:pt x="2635" y="79"/>
                      <a:pt x="2720" y="85"/>
                      <a:pt x="2796" y="95"/>
                    </a:cubicBezTo>
                    <a:cubicBezTo>
                      <a:pt x="3283" y="156"/>
                      <a:pt x="3526" y="308"/>
                      <a:pt x="3526" y="308"/>
                    </a:cubicBezTo>
                    <a:cubicBezTo>
                      <a:pt x="3556" y="278"/>
                      <a:pt x="3496" y="247"/>
                      <a:pt x="3374" y="217"/>
                    </a:cubicBezTo>
                    <a:cubicBezTo>
                      <a:pt x="3313" y="186"/>
                      <a:pt x="3222" y="156"/>
                      <a:pt x="3131" y="126"/>
                    </a:cubicBezTo>
                    <a:cubicBezTo>
                      <a:pt x="3040" y="95"/>
                      <a:pt x="2948" y="65"/>
                      <a:pt x="2827" y="34"/>
                    </a:cubicBezTo>
                    <a:cubicBezTo>
                      <a:pt x="2716" y="14"/>
                      <a:pt x="2588" y="1"/>
                      <a:pt x="2448" y="1"/>
                    </a:cubicBezTo>
                    <a:close/>
                  </a:path>
                </a:pathLst>
              </a:custGeom>
              <a:solidFill>
                <a:srgbClr val="455A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9" name="Google Shape;3499;p40"/>
              <p:cNvSpPr/>
              <p:nvPr/>
            </p:nvSpPr>
            <p:spPr>
              <a:xfrm>
                <a:off x="5116625" y="2014000"/>
                <a:ext cx="460525" cy="182400"/>
              </a:xfrm>
              <a:custGeom>
                <a:avLst/>
                <a:gdLst/>
                <a:ahLst/>
                <a:cxnLst/>
                <a:rect l="l" t="t" r="r" b="b"/>
                <a:pathLst>
                  <a:path w="18421" h="7296" extrusionOk="0">
                    <a:moveTo>
                      <a:pt x="61" y="0"/>
                    </a:moveTo>
                    <a:cubicBezTo>
                      <a:pt x="61" y="1"/>
                      <a:pt x="0" y="335"/>
                      <a:pt x="183" y="912"/>
                    </a:cubicBezTo>
                    <a:cubicBezTo>
                      <a:pt x="365" y="1459"/>
                      <a:pt x="851" y="2219"/>
                      <a:pt x="1763" y="2797"/>
                    </a:cubicBezTo>
                    <a:cubicBezTo>
                      <a:pt x="2219" y="3070"/>
                      <a:pt x="2736" y="3314"/>
                      <a:pt x="3344" y="3466"/>
                    </a:cubicBezTo>
                    <a:cubicBezTo>
                      <a:pt x="3749" y="3547"/>
                      <a:pt x="4182" y="3587"/>
                      <a:pt x="4632" y="3587"/>
                    </a:cubicBezTo>
                    <a:cubicBezTo>
                      <a:pt x="4857" y="3587"/>
                      <a:pt x="5087" y="3577"/>
                      <a:pt x="5320" y="3557"/>
                    </a:cubicBezTo>
                    <a:cubicBezTo>
                      <a:pt x="6718" y="3466"/>
                      <a:pt x="8177" y="2979"/>
                      <a:pt x="9727" y="2584"/>
                    </a:cubicBezTo>
                    <a:cubicBezTo>
                      <a:pt x="10699" y="2331"/>
                      <a:pt x="11672" y="2153"/>
                      <a:pt x="12596" y="2153"/>
                    </a:cubicBezTo>
                    <a:cubicBezTo>
                      <a:pt x="13117" y="2153"/>
                      <a:pt x="13622" y="2210"/>
                      <a:pt x="14104" y="2341"/>
                    </a:cubicBezTo>
                    <a:cubicBezTo>
                      <a:pt x="15411" y="2675"/>
                      <a:pt x="16444" y="3466"/>
                      <a:pt x="17083" y="4256"/>
                    </a:cubicBezTo>
                    <a:cubicBezTo>
                      <a:pt x="17721" y="5046"/>
                      <a:pt x="18055" y="5836"/>
                      <a:pt x="18207" y="6414"/>
                    </a:cubicBezTo>
                    <a:cubicBezTo>
                      <a:pt x="18359" y="6961"/>
                      <a:pt x="18390" y="7295"/>
                      <a:pt x="18420" y="7295"/>
                    </a:cubicBezTo>
                    <a:cubicBezTo>
                      <a:pt x="18420" y="7295"/>
                      <a:pt x="18420" y="7204"/>
                      <a:pt x="18390" y="7052"/>
                    </a:cubicBezTo>
                    <a:cubicBezTo>
                      <a:pt x="18390" y="6900"/>
                      <a:pt x="18359" y="6657"/>
                      <a:pt x="18299" y="6383"/>
                    </a:cubicBezTo>
                    <a:cubicBezTo>
                      <a:pt x="18147" y="5806"/>
                      <a:pt x="17843" y="5016"/>
                      <a:pt x="17174" y="4165"/>
                    </a:cubicBezTo>
                    <a:cubicBezTo>
                      <a:pt x="16536" y="3344"/>
                      <a:pt x="15502" y="2493"/>
                      <a:pt x="14134" y="2128"/>
                    </a:cubicBezTo>
                    <a:cubicBezTo>
                      <a:pt x="13642" y="1997"/>
                      <a:pt x="13122" y="1940"/>
                      <a:pt x="12586" y="1940"/>
                    </a:cubicBezTo>
                    <a:cubicBezTo>
                      <a:pt x="11636" y="1940"/>
                      <a:pt x="10639" y="2118"/>
                      <a:pt x="9666" y="2371"/>
                    </a:cubicBezTo>
                    <a:cubicBezTo>
                      <a:pt x="8116" y="2766"/>
                      <a:pt x="6687" y="3253"/>
                      <a:pt x="5320" y="3374"/>
                    </a:cubicBezTo>
                    <a:cubicBezTo>
                      <a:pt x="5087" y="3395"/>
                      <a:pt x="4860" y="3405"/>
                      <a:pt x="4640" y="3405"/>
                    </a:cubicBezTo>
                    <a:cubicBezTo>
                      <a:pt x="4198" y="3405"/>
                      <a:pt x="3780" y="3364"/>
                      <a:pt x="3374" y="3283"/>
                    </a:cubicBezTo>
                    <a:cubicBezTo>
                      <a:pt x="2797" y="3162"/>
                      <a:pt x="2280" y="2949"/>
                      <a:pt x="1824" y="2675"/>
                    </a:cubicBezTo>
                    <a:cubicBezTo>
                      <a:pt x="943" y="2128"/>
                      <a:pt x="456" y="1399"/>
                      <a:pt x="244" y="882"/>
                    </a:cubicBezTo>
                    <a:cubicBezTo>
                      <a:pt x="61" y="335"/>
                      <a:pt x="61" y="1"/>
                      <a:pt x="61" y="0"/>
                    </a:cubicBezTo>
                    <a:close/>
                  </a:path>
                </a:pathLst>
              </a:custGeom>
              <a:solidFill>
                <a:srgbClr val="455A6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0" name="Google Shape;3500;p40"/>
              <p:cNvSpPr/>
              <p:nvPr/>
            </p:nvSpPr>
            <p:spPr>
              <a:xfrm>
                <a:off x="5163725" y="2630150"/>
                <a:ext cx="75275" cy="62750"/>
              </a:xfrm>
              <a:custGeom>
                <a:avLst/>
                <a:gdLst/>
                <a:ahLst/>
                <a:cxnLst/>
                <a:rect l="l" t="t" r="r" b="b"/>
                <a:pathLst>
                  <a:path w="3011" h="2510" extrusionOk="0">
                    <a:moveTo>
                      <a:pt x="2380" y="1"/>
                    </a:moveTo>
                    <a:cubicBezTo>
                      <a:pt x="2284" y="1"/>
                      <a:pt x="2186" y="18"/>
                      <a:pt x="2098" y="36"/>
                    </a:cubicBezTo>
                    <a:cubicBezTo>
                      <a:pt x="1399" y="157"/>
                      <a:pt x="700" y="279"/>
                      <a:pt x="1" y="431"/>
                    </a:cubicBezTo>
                    <a:lnTo>
                      <a:pt x="92" y="583"/>
                    </a:lnTo>
                    <a:cubicBezTo>
                      <a:pt x="183" y="947"/>
                      <a:pt x="244" y="1343"/>
                      <a:pt x="426" y="1707"/>
                    </a:cubicBezTo>
                    <a:cubicBezTo>
                      <a:pt x="578" y="2072"/>
                      <a:pt x="882" y="2376"/>
                      <a:pt x="1278" y="2467"/>
                    </a:cubicBezTo>
                    <a:cubicBezTo>
                      <a:pt x="1370" y="2496"/>
                      <a:pt x="1466" y="2509"/>
                      <a:pt x="1562" y="2509"/>
                    </a:cubicBezTo>
                    <a:cubicBezTo>
                      <a:pt x="1876" y="2509"/>
                      <a:pt x="2193" y="2366"/>
                      <a:pt x="2402" y="2133"/>
                    </a:cubicBezTo>
                    <a:cubicBezTo>
                      <a:pt x="2706" y="1829"/>
                      <a:pt x="2889" y="1434"/>
                      <a:pt x="2949" y="1008"/>
                    </a:cubicBezTo>
                    <a:cubicBezTo>
                      <a:pt x="3010" y="644"/>
                      <a:pt x="2949" y="157"/>
                      <a:pt x="2585" y="36"/>
                    </a:cubicBezTo>
                    <a:cubicBezTo>
                      <a:pt x="2520" y="10"/>
                      <a:pt x="2451" y="1"/>
                      <a:pt x="2380" y="1"/>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1" name="Google Shape;3501;p40"/>
              <p:cNvSpPr/>
              <p:nvPr/>
            </p:nvSpPr>
            <p:spPr>
              <a:xfrm>
                <a:off x="5156125" y="2628000"/>
                <a:ext cx="91225" cy="67650"/>
              </a:xfrm>
              <a:custGeom>
                <a:avLst/>
                <a:gdLst/>
                <a:ahLst/>
                <a:cxnLst/>
                <a:rect l="l" t="t" r="r" b="b"/>
                <a:pathLst>
                  <a:path w="3649" h="2706" extrusionOk="0">
                    <a:moveTo>
                      <a:pt x="3041" y="0"/>
                    </a:moveTo>
                    <a:cubicBezTo>
                      <a:pt x="2889" y="0"/>
                      <a:pt x="2767" y="0"/>
                      <a:pt x="2645" y="30"/>
                    </a:cubicBezTo>
                    <a:cubicBezTo>
                      <a:pt x="2524" y="30"/>
                      <a:pt x="2433" y="61"/>
                      <a:pt x="2311" y="61"/>
                    </a:cubicBezTo>
                    <a:cubicBezTo>
                      <a:pt x="1855" y="122"/>
                      <a:pt x="1430" y="152"/>
                      <a:pt x="1095" y="213"/>
                    </a:cubicBezTo>
                    <a:cubicBezTo>
                      <a:pt x="427" y="304"/>
                      <a:pt x="1" y="395"/>
                      <a:pt x="1" y="426"/>
                    </a:cubicBezTo>
                    <a:cubicBezTo>
                      <a:pt x="1" y="461"/>
                      <a:pt x="147" y="476"/>
                      <a:pt x="409" y="476"/>
                    </a:cubicBezTo>
                    <a:cubicBezTo>
                      <a:pt x="593" y="476"/>
                      <a:pt x="836" y="469"/>
                      <a:pt x="1126" y="456"/>
                    </a:cubicBezTo>
                    <a:cubicBezTo>
                      <a:pt x="1460" y="456"/>
                      <a:pt x="1886" y="426"/>
                      <a:pt x="2341" y="395"/>
                    </a:cubicBezTo>
                    <a:cubicBezTo>
                      <a:pt x="2463" y="365"/>
                      <a:pt x="2585" y="365"/>
                      <a:pt x="2676" y="365"/>
                    </a:cubicBezTo>
                    <a:cubicBezTo>
                      <a:pt x="2797" y="334"/>
                      <a:pt x="2949" y="334"/>
                      <a:pt x="3041" y="334"/>
                    </a:cubicBezTo>
                    <a:cubicBezTo>
                      <a:pt x="3101" y="334"/>
                      <a:pt x="3101" y="334"/>
                      <a:pt x="3162" y="456"/>
                    </a:cubicBezTo>
                    <a:cubicBezTo>
                      <a:pt x="3193" y="547"/>
                      <a:pt x="3223" y="669"/>
                      <a:pt x="3223" y="790"/>
                    </a:cubicBezTo>
                    <a:cubicBezTo>
                      <a:pt x="3284" y="1246"/>
                      <a:pt x="3101" y="1702"/>
                      <a:pt x="2797" y="2006"/>
                    </a:cubicBezTo>
                    <a:cubicBezTo>
                      <a:pt x="2524" y="2310"/>
                      <a:pt x="2129" y="2432"/>
                      <a:pt x="1825" y="2462"/>
                    </a:cubicBezTo>
                    <a:cubicBezTo>
                      <a:pt x="1793" y="2464"/>
                      <a:pt x="1762" y="2464"/>
                      <a:pt x="1731" y="2464"/>
                    </a:cubicBezTo>
                    <a:cubicBezTo>
                      <a:pt x="1183" y="2464"/>
                      <a:pt x="880" y="2241"/>
                      <a:pt x="784" y="2241"/>
                    </a:cubicBezTo>
                    <a:cubicBezTo>
                      <a:pt x="774" y="2241"/>
                      <a:pt x="766" y="2244"/>
                      <a:pt x="761" y="2249"/>
                    </a:cubicBezTo>
                    <a:cubicBezTo>
                      <a:pt x="761" y="2280"/>
                      <a:pt x="822" y="2371"/>
                      <a:pt x="1004" y="2462"/>
                    </a:cubicBezTo>
                    <a:cubicBezTo>
                      <a:pt x="1186" y="2584"/>
                      <a:pt x="1460" y="2705"/>
                      <a:pt x="1825" y="2705"/>
                    </a:cubicBezTo>
                    <a:cubicBezTo>
                      <a:pt x="2189" y="2705"/>
                      <a:pt x="2676" y="2584"/>
                      <a:pt x="3041" y="2249"/>
                    </a:cubicBezTo>
                    <a:cubicBezTo>
                      <a:pt x="3405" y="1885"/>
                      <a:pt x="3648" y="1337"/>
                      <a:pt x="3588" y="760"/>
                    </a:cubicBezTo>
                    <a:cubicBezTo>
                      <a:pt x="3557" y="608"/>
                      <a:pt x="3527" y="456"/>
                      <a:pt x="3466" y="334"/>
                    </a:cubicBezTo>
                    <a:cubicBezTo>
                      <a:pt x="3436" y="243"/>
                      <a:pt x="3405" y="152"/>
                      <a:pt x="3314" y="91"/>
                    </a:cubicBezTo>
                    <a:cubicBezTo>
                      <a:pt x="3223" y="0"/>
                      <a:pt x="3132" y="0"/>
                      <a:pt x="3041"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2" name="Google Shape;3502;p40"/>
              <p:cNvSpPr/>
              <p:nvPr/>
            </p:nvSpPr>
            <p:spPr>
              <a:xfrm>
                <a:off x="5118900" y="2838475"/>
                <a:ext cx="198350" cy="51600"/>
              </a:xfrm>
              <a:custGeom>
                <a:avLst/>
                <a:gdLst/>
                <a:ahLst/>
                <a:cxnLst/>
                <a:rect l="l" t="t" r="r" b="b"/>
                <a:pathLst>
                  <a:path w="7934" h="2064" extrusionOk="0">
                    <a:moveTo>
                      <a:pt x="396" y="1"/>
                    </a:moveTo>
                    <a:lnTo>
                      <a:pt x="1" y="1855"/>
                    </a:lnTo>
                    <a:cubicBezTo>
                      <a:pt x="829" y="2002"/>
                      <a:pt x="1597" y="2063"/>
                      <a:pt x="2302" y="2063"/>
                    </a:cubicBezTo>
                    <a:cubicBezTo>
                      <a:pt x="5967" y="2063"/>
                      <a:pt x="7934" y="396"/>
                      <a:pt x="7934" y="396"/>
                    </a:cubicBezTo>
                    <a:lnTo>
                      <a:pt x="7934" y="396"/>
                    </a:lnTo>
                    <a:cubicBezTo>
                      <a:pt x="6943" y="680"/>
                      <a:pt x="5944" y="784"/>
                      <a:pt x="5011" y="784"/>
                    </a:cubicBezTo>
                    <a:cubicBezTo>
                      <a:pt x="2453" y="784"/>
                      <a:pt x="396" y="1"/>
                      <a:pt x="396" y="1"/>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3" name="Google Shape;3503;p40"/>
              <p:cNvSpPr/>
              <p:nvPr/>
            </p:nvSpPr>
            <p:spPr>
              <a:xfrm>
                <a:off x="4884850" y="4076750"/>
                <a:ext cx="389850" cy="123575"/>
              </a:xfrm>
              <a:custGeom>
                <a:avLst/>
                <a:gdLst/>
                <a:ahLst/>
                <a:cxnLst/>
                <a:rect l="l" t="t" r="r" b="b"/>
                <a:pathLst>
                  <a:path w="15594" h="4943" extrusionOk="0">
                    <a:moveTo>
                      <a:pt x="3264" y="1"/>
                    </a:moveTo>
                    <a:cubicBezTo>
                      <a:pt x="2976" y="1"/>
                      <a:pt x="2706" y="14"/>
                      <a:pt x="2463" y="14"/>
                    </a:cubicBezTo>
                    <a:cubicBezTo>
                      <a:pt x="2068" y="14"/>
                      <a:pt x="1733" y="75"/>
                      <a:pt x="1429" y="75"/>
                    </a:cubicBezTo>
                    <a:cubicBezTo>
                      <a:pt x="1125" y="106"/>
                      <a:pt x="882" y="136"/>
                      <a:pt x="669" y="166"/>
                    </a:cubicBezTo>
                    <a:cubicBezTo>
                      <a:pt x="244" y="227"/>
                      <a:pt x="1" y="288"/>
                      <a:pt x="31" y="288"/>
                    </a:cubicBezTo>
                    <a:cubicBezTo>
                      <a:pt x="31" y="297"/>
                      <a:pt x="49" y="301"/>
                      <a:pt x="86" y="301"/>
                    </a:cubicBezTo>
                    <a:cubicBezTo>
                      <a:pt x="174" y="301"/>
                      <a:pt x="369" y="279"/>
                      <a:pt x="669" y="258"/>
                    </a:cubicBezTo>
                    <a:cubicBezTo>
                      <a:pt x="882" y="227"/>
                      <a:pt x="1156" y="197"/>
                      <a:pt x="1460" y="197"/>
                    </a:cubicBezTo>
                    <a:cubicBezTo>
                      <a:pt x="1653" y="175"/>
                      <a:pt x="1892" y="154"/>
                      <a:pt x="2145" y="154"/>
                    </a:cubicBezTo>
                    <a:cubicBezTo>
                      <a:pt x="2249" y="154"/>
                      <a:pt x="2356" y="157"/>
                      <a:pt x="2463" y="166"/>
                    </a:cubicBezTo>
                    <a:cubicBezTo>
                      <a:pt x="2858" y="166"/>
                      <a:pt x="3253" y="166"/>
                      <a:pt x="3709" y="197"/>
                    </a:cubicBezTo>
                    <a:cubicBezTo>
                      <a:pt x="4135" y="197"/>
                      <a:pt x="4621" y="258"/>
                      <a:pt x="5107" y="318"/>
                    </a:cubicBezTo>
                    <a:cubicBezTo>
                      <a:pt x="6110" y="440"/>
                      <a:pt x="7205" y="653"/>
                      <a:pt x="8299" y="987"/>
                    </a:cubicBezTo>
                    <a:cubicBezTo>
                      <a:pt x="9393" y="1321"/>
                      <a:pt x="10426" y="1747"/>
                      <a:pt x="11308" y="2172"/>
                    </a:cubicBezTo>
                    <a:cubicBezTo>
                      <a:pt x="11764" y="2385"/>
                      <a:pt x="12189" y="2598"/>
                      <a:pt x="12585" y="2841"/>
                    </a:cubicBezTo>
                    <a:cubicBezTo>
                      <a:pt x="12949" y="3054"/>
                      <a:pt x="13314" y="3297"/>
                      <a:pt x="13618" y="3480"/>
                    </a:cubicBezTo>
                    <a:cubicBezTo>
                      <a:pt x="13952" y="3692"/>
                      <a:pt x="14196" y="3905"/>
                      <a:pt x="14439" y="4087"/>
                    </a:cubicBezTo>
                    <a:cubicBezTo>
                      <a:pt x="14712" y="4239"/>
                      <a:pt x="14895" y="4422"/>
                      <a:pt x="15077" y="4543"/>
                    </a:cubicBezTo>
                    <a:cubicBezTo>
                      <a:pt x="15355" y="4794"/>
                      <a:pt x="15557" y="4942"/>
                      <a:pt x="15589" y="4942"/>
                    </a:cubicBezTo>
                    <a:cubicBezTo>
                      <a:pt x="15592" y="4942"/>
                      <a:pt x="15594" y="4941"/>
                      <a:pt x="15594" y="4938"/>
                    </a:cubicBezTo>
                    <a:cubicBezTo>
                      <a:pt x="15594" y="4938"/>
                      <a:pt x="15411" y="4787"/>
                      <a:pt x="15107" y="4483"/>
                    </a:cubicBezTo>
                    <a:cubicBezTo>
                      <a:pt x="14955" y="4361"/>
                      <a:pt x="14773" y="4179"/>
                      <a:pt x="14530" y="3996"/>
                    </a:cubicBezTo>
                    <a:cubicBezTo>
                      <a:pt x="14287" y="3814"/>
                      <a:pt x="14013" y="3601"/>
                      <a:pt x="13709" y="3388"/>
                    </a:cubicBezTo>
                    <a:cubicBezTo>
                      <a:pt x="13375" y="3145"/>
                      <a:pt x="13040" y="2932"/>
                      <a:pt x="12645" y="2689"/>
                    </a:cubicBezTo>
                    <a:cubicBezTo>
                      <a:pt x="12281" y="2446"/>
                      <a:pt x="11855" y="2233"/>
                      <a:pt x="11399" y="1990"/>
                    </a:cubicBezTo>
                    <a:cubicBezTo>
                      <a:pt x="10487" y="1565"/>
                      <a:pt x="9454" y="1139"/>
                      <a:pt x="8360" y="805"/>
                    </a:cubicBezTo>
                    <a:cubicBezTo>
                      <a:pt x="7235" y="470"/>
                      <a:pt x="6141" y="258"/>
                      <a:pt x="5138" y="136"/>
                    </a:cubicBezTo>
                    <a:cubicBezTo>
                      <a:pt x="4621" y="75"/>
                      <a:pt x="4165" y="14"/>
                      <a:pt x="3709" y="14"/>
                    </a:cubicBezTo>
                    <a:cubicBezTo>
                      <a:pt x="3557" y="4"/>
                      <a:pt x="3408" y="1"/>
                      <a:pt x="326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4" name="Google Shape;3504;p40"/>
              <p:cNvSpPr/>
              <p:nvPr/>
            </p:nvSpPr>
            <p:spPr>
              <a:xfrm>
                <a:off x="5080900" y="3020100"/>
                <a:ext cx="25" cy="25"/>
              </a:xfrm>
              <a:custGeom>
                <a:avLst/>
                <a:gdLst/>
                <a:ahLst/>
                <a:cxnLst/>
                <a:rect l="l" t="t" r="r" b="b"/>
                <a:pathLst>
                  <a:path w="1" h="1" fill="none" extrusionOk="0">
                    <a:moveTo>
                      <a:pt x="1" y="0"/>
                    </a:moveTo>
                    <a:close/>
                  </a:path>
                </a:pathLst>
              </a:custGeom>
              <a:noFill/>
              <a:ln w="75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5" name="Google Shape;3505;p40"/>
              <p:cNvSpPr/>
              <p:nvPr/>
            </p:nvSpPr>
            <p:spPr>
              <a:xfrm>
                <a:off x="4085450" y="3112050"/>
                <a:ext cx="833625" cy="1113925"/>
              </a:xfrm>
              <a:custGeom>
                <a:avLst/>
                <a:gdLst/>
                <a:ahLst/>
                <a:cxnLst/>
                <a:rect l="l" t="t" r="r" b="b"/>
                <a:pathLst>
                  <a:path w="33345" h="44557" extrusionOk="0">
                    <a:moveTo>
                      <a:pt x="33345" y="0"/>
                    </a:moveTo>
                    <a:cubicBezTo>
                      <a:pt x="30974" y="578"/>
                      <a:pt x="29545" y="5441"/>
                      <a:pt x="28360" y="10517"/>
                    </a:cubicBezTo>
                    <a:lnTo>
                      <a:pt x="25229" y="24013"/>
                    </a:lnTo>
                    <a:lnTo>
                      <a:pt x="8116" y="3465"/>
                    </a:lnTo>
                    <a:cubicBezTo>
                      <a:pt x="7447" y="3891"/>
                      <a:pt x="882" y="12341"/>
                      <a:pt x="426" y="13222"/>
                    </a:cubicBezTo>
                    <a:cubicBezTo>
                      <a:pt x="0" y="14073"/>
                      <a:pt x="10730" y="33253"/>
                      <a:pt x="10730" y="33253"/>
                    </a:cubicBezTo>
                    <a:cubicBezTo>
                      <a:pt x="10730" y="33253"/>
                      <a:pt x="15320" y="42068"/>
                      <a:pt x="17873" y="43344"/>
                    </a:cubicBezTo>
                    <a:cubicBezTo>
                      <a:pt x="19628" y="44215"/>
                      <a:pt x="21302" y="44556"/>
                      <a:pt x="22847" y="44556"/>
                    </a:cubicBezTo>
                    <a:cubicBezTo>
                      <a:pt x="28417" y="44556"/>
                      <a:pt x="32311" y="40122"/>
                      <a:pt x="32311" y="40122"/>
                    </a:cubicBezTo>
                    <a:lnTo>
                      <a:pt x="33345" y="1550"/>
                    </a:lnTo>
                    <a:lnTo>
                      <a:pt x="33345"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6" name="Google Shape;3506;p40"/>
              <p:cNvSpPr/>
              <p:nvPr/>
            </p:nvSpPr>
            <p:spPr>
              <a:xfrm>
                <a:off x="4882575" y="2995850"/>
                <a:ext cx="1287275" cy="1465025"/>
              </a:xfrm>
              <a:custGeom>
                <a:avLst/>
                <a:gdLst/>
                <a:ahLst/>
                <a:cxnLst/>
                <a:rect l="l" t="t" r="r" b="b"/>
                <a:pathLst>
                  <a:path w="51491" h="58601" extrusionOk="0">
                    <a:moveTo>
                      <a:pt x="14177" y="0"/>
                    </a:moveTo>
                    <a:cubicBezTo>
                      <a:pt x="11348" y="0"/>
                      <a:pt x="8728" y="246"/>
                      <a:pt x="7356" y="1001"/>
                    </a:cubicBezTo>
                    <a:cubicBezTo>
                      <a:pt x="1034" y="4496"/>
                      <a:pt x="608" y="5043"/>
                      <a:pt x="608" y="5043"/>
                    </a:cubicBezTo>
                    <a:lnTo>
                      <a:pt x="244" y="40667"/>
                    </a:lnTo>
                    <a:lnTo>
                      <a:pt x="1" y="58600"/>
                    </a:lnTo>
                    <a:lnTo>
                      <a:pt x="36719" y="57992"/>
                    </a:lnTo>
                    <a:lnTo>
                      <a:pt x="35715" y="46077"/>
                    </a:lnTo>
                    <a:lnTo>
                      <a:pt x="34560" y="37749"/>
                    </a:lnTo>
                    <a:lnTo>
                      <a:pt x="36931" y="42886"/>
                    </a:lnTo>
                    <a:lnTo>
                      <a:pt x="51491" y="43190"/>
                    </a:lnTo>
                    <a:cubicBezTo>
                      <a:pt x="51491" y="43190"/>
                      <a:pt x="42950" y="18265"/>
                      <a:pt x="41795" y="14891"/>
                    </a:cubicBezTo>
                    <a:cubicBezTo>
                      <a:pt x="38573" y="5621"/>
                      <a:pt x="31612" y="2034"/>
                      <a:pt x="25411" y="849"/>
                    </a:cubicBezTo>
                    <a:cubicBezTo>
                      <a:pt x="25411" y="849"/>
                      <a:pt x="19435" y="0"/>
                      <a:pt x="141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7" name="Google Shape;3507;p40"/>
              <p:cNvSpPr/>
              <p:nvPr/>
            </p:nvSpPr>
            <p:spPr>
              <a:xfrm>
                <a:off x="5066475" y="2891625"/>
                <a:ext cx="456725" cy="356450"/>
              </a:xfrm>
              <a:custGeom>
                <a:avLst/>
                <a:gdLst/>
                <a:ahLst/>
                <a:cxnLst/>
                <a:rect l="l" t="t" r="r" b="b"/>
                <a:pathLst>
                  <a:path w="18269" h="14258" extrusionOk="0">
                    <a:moveTo>
                      <a:pt x="2162" y="0"/>
                    </a:moveTo>
                    <a:cubicBezTo>
                      <a:pt x="1730" y="0"/>
                      <a:pt x="1364" y="326"/>
                      <a:pt x="1277" y="762"/>
                    </a:cubicBezTo>
                    <a:lnTo>
                      <a:pt x="122" y="8270"/>
                    </a:lnTo>
                    <a:lnTo>
                      <a:pt x="0" y="9030"/>
                    </a:lnTo>
                    <a:lnTo>
                      <a:pt x="6870" y="14258"/>
                    </a:lnTo>
                    <a:lnTo>
                      <a:pt x="13374" y="13255"/>
                    </a:lnTo>
                    <a:lnTo>
                      <a:pt x="17873" y="7358"/>
                    </a:lnTo>
                    <a:lnTo>
                      <a:pt x="18207" y="3011"/>
                    </a:lnTo>
                    <a:cubicBezTo>
                      <a:pt x="18268" y="2100"/>
                      <a:pt x="17599" y="1309"/>
                      <a:pt x="16688" y="1218"/>
                    </a:cubicBezTo>
                    <a:lnTo>
                      <a:pt x="2219" y="2"/>
                    </a:lnTo>
                    <a:cubicBezTo>
                      <a:pt x="2200" y="1"/>
                      <a:pt x="2181" y="0"/>
                      <a:pt x="216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8" name="Google Shape;3508;p40"/>
              <p:cNvSpPr/>
              <p:nvPr/>
            </p:nvSpPr>
            <p:spPr>
              <a:xfrm>
                <a:off x="4882575" y="3470700"/>
                <a:ext cx="4575" cy="656575"/>
              </a:xfrm>
              <a:custGeom>
                <a:avLst/>
                <a:gdLst/>
                <a:ahLst/>
                <a:cxnLst/>
                <a:rect l="l" t="t" r="r" b="b"/>
                <a:pathLst>
                  <a:path w="183" h="26263" extrusionOk="0">
                    <a:moveTo>
                      <a:pt x="92" y="1"/>
                    </a:moveTo>
                    <a:cubicBezTo>
                      <a:pt x="31" y="1"/>
                      <a:pt x="1" y="5867"/>
                      <a:pt x="1" y="13132"/>
                    </a:cubicBezTo>
                    <a:cubicBezTo>
                      <a:pt x="1" y="20366"/>
                      <a:pt x="31" y="26263"/>
                      <a:pt x="92" y="26263"/>
                    </a:cubicBezTo>
                    <a:cubicBezTo>
                      <a:pt x="153" y="26263"/>
                      <a:pt x="183" y="20396"/>
                      <a:pt x="183" y="13132"/>
                    </a:cubicBezTo>
                    <a:cubicBezTo>
                      <a:pt x="183" y="5867"/>
                      <a:pt x="153" y="1"/>
                      <a:pt x="92" y="1"/>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09" name="Google Shape;3509;p40"/>
              <p:cNvSpPr/>
              <p:nvPr/>
            </p:nvSpPr>
            <p:spPr>
              <a:xfrm>
                <a:off x="5529250" y="3222225"/>
                <a:ext cx="284975" cy="876175"/>
              </a:xfrm>
              <a:custGeom>
                <a:avLst/>
                <a:gdLst/>
                <a:ahLst/>
                <a:cxnLst/>
                <a:rect l="l" t="t" r="r" b="b"/>
                <a:pathLst>
                  <a:path w="11399" h="35047" extrusionOk="0">
                    <a:moveTo>
                      <a:pt x="1307" y="0"/>
                    </a:moveTo>
                    <a:cubicBezTo>
                      <a:pt x="1307" y="0"/>
                      <a:pt x="1277" y="0"/>
                      <a:pt x="1247" y="61"/>
                    </a:cubicBezTo>
                    <a:cubicBezTo>
                      <a:pt x="1186" y="122"/>
                      <a:pt x="1125" y="213"/>
                      <a:pt x="1064" y="304"/>
                    </a:cubicBezTo>
                    <a:cubicBezTo>
                      <a:pt x="1003" y="396"/>
                      <a:pt x="912" y="548"/>
                      <a:pt x="851" y="699"/>
                    </a:cubicBezTo>
                    <a:cubicBezTo>
                      <a:pt x="791" y="791"/>
                      <a:pt x="760" y="882"/>
                      <a:pt x="699" y="973"/>
                    </a:cubicBezTo>
                    <a:cubicBezTo>
                      <a:pt x="669" y="1064"/>
                      <a:pt x="639" y="1155"/>
                      <a:pt x="608" y="1277"/>
                    </a:cubicBezTo>
                    <a:cubicBezTo>
                      <a:pt x="243" y="2158"/>
                      <a:pt x="0" y="3557"/>
                      <a:pt x="31" y="5259"/>
                    </a:cubicBezTo>
                    <a:cubicBezTo>
                      <a:pt x="31" y="6110"/>
                      <a:pt x="91" y="7022"/>
                      <a:pt x="274" y="8025"/>
                    </a:cubicBezTo>
                    <a:cubicBezTo>
                      <a:pt x="426" y="8997"/>
                      <a:pt x="730" y="10061"/>
                      <a:pt x="1216" y="11064"/>
                    </a:cubicBezTo>
                    <a:cubicBezTo>
                      <a:pt x="2067" y="13131"/>
                      <a:pt x="3040" y="15411"/>
                      <a:pt x="4013" y="17812"/>
                    </a:cubicBezTo>
                    <a:cubicBezTo>
                      <a:pt x="6049" y="22554"/>
                      <a:pt x="7873" y="26870"/>
                      <a:pt x="9180" y="30001"/>
                    </a:cubicBezTo>
                    <a:cubicBezTo>
                      <a:pt x="9848" y="31551"/>
                      <a:pt x="10396" y="32797"/>
                      <a:pt x="10791" y="33679"/>
                    </a:cubicBezTo>
                    <a:cubicBezTo>
                      <a:pt x="10973" y="34104"/>
                      <a:pt x="11125" y="34439"/>
                      <a:pt x="11216" y="34682"/>
                    </a:cubicBezTo>
                    <a:cubicBezTo>
                      <a:pt x="11247" y="34803"/>
                      <a:pt x="11307" y="34895"/>
                      <a:pt x="11338" y="34955"/>
                    </a:cubicBezTo>
                    <a:cubicBezTo>
                      <a:pt x="11338" y="34864"/>
                      <a:pt x="11277" y="34773"/>
                      <a:pt x="11247" y="34682"/>
                    </a:cubicBezTo>
                    <a:cubicBezTo>
                      <a:pt x="11156" y="34439"/>
                      <a:pt x="11004" y="34104"/>
                      <a:pt x="10852" y="33679"/>
                    </a:cubicBezTo>
                    <a:cubicBezTo>
                      <a:pt x="10487" y="32767"/>
                      <a:pt x="9970" y="31521"/>
                      <a:pt x="9301" y="29940"/>
                    </a:cubicBezTo>
                    <a:cubicBezTo>
                      <a:pt x="7994" y="26809"/>
                      <a:pt x="6201" y="22493"/>
                      <a:pt x="4195" y="17721"/>
                    </a:cubicBezTo>
                    <a:cubicBezTo>
                      <a:pt x="3192" y="15350"/>
                      <a:pt x="2250" y="13070"/>
                      <a:pt x="1368" y="11004"/>
                    </a:cubicBezTo>
                    <a:cubicBezTo>
                      <a:pt x="426" y="8967"/>
                      <a:pt x="213" y="6931"/>
                      <a:pt x="152" y="5259"/>
                    </a:cubicBezTo>
                    <a:cubicBezTo>
                      <a:pt x="122" y="3557"/>
                      <a:pt x="365" y="2189"/>
                      <a:pt x="669" y="1307"/>
                    </a:cubicBezTo>
                    <a:cubicBezTo>
                      <a:pt x="973" y="426"/>
                      <a:pt x="1338" y="0"/>
                      <a:pt x="1307" y="0"/>
                    </a:cubicBezTo>
                    <a:close/>
                    <a:moveTo>
                      <a:pt x="11338" y="34955"/>
                    </a:moveTo>
                    <a:lnTo>
                      <a:pt x="11338" y="34955"/>
                    </a:lnTo>
                    <a:cubicBezTo>
                      <a:pt x="11368" y="35016"/>
                      <a:pt x="11368" y="35046"/>
                      <a:pt x="11368" y="35046"/>
                    </a:cubicBezTo>
                    <a:cubicBezTo>
                      <a:pt x="11399" y="35046"/>
                      <a:pt x="11368" y="35016"/>
                      <a:pt x="11338" y="34955"/>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0" name="Google Shape;3510;p40"/>
              <p:cNvSpPr/>
              <p:nvPr/>
            </p:nvSpPr>
            <p:spPr>
              <a:xfrm>
                <a:off x="4814175" y="3049725"/>
                <a:ext cx="816150" cy="324875"/>
              </a:xfrm>
              <a:custGeom>
                <a:avLst/>
                <a:gdLst/>
                <a:ahLst/>
                <a:cxnLst/>
                <a:rect l="l" t="t" r="r" b="b"/>
                <a:pathLst>
                  <a:path w="32646" h="12995" extrusionOk="0">
                    <a:moveTo>
                      <a:pt x="11811" y="5688"/>
                    </a:moveTo>
                    <a:cubicBezTo>
                      <a:pt x="12795" y="6096"/>
                      <a:pt x="13739" y="6718"/>
                      <a:pt x="14469" y="7599"/>
                    </a:cubicBezTo>
                    <a:cubicBezTo>
                      <a:pt x="14743" y="7903"/>
                      <a:pt x="14986" y="8268"/>
                      <a:pt x="15168" y="8633"/>
                    </a:cubicBezTo>
                    <a:cubicBezTo>
                      <a:pt x="15351" y="8967"/>
                      <a:pt x="15472" y="9393"/>
                      <a:pt x="15533" y="9818"/>
                    </a:cubicBezTo>
                    <a:cubicBezTo>
                      <a:pt x="15624" y="10609"/>
                      <a:pt x="15533" y="11551"/>
                      <a:pt x="14956" y="12220"/>
                    </a:cubicBezTo>
                    <a:cubicBezTo>
                      <a:pt x="14682" y="12524"/>
                      <a:pt x="14287" y="12736"/>
                      <a:pt x="13831" y="12767"/>
                    </a:cubicBezTo>
                    <a:cubicBezTo>
                      <a:pt x="13744" y="12779"/>
                      <a:pt x="13657" y="12785"/>
                      <a:pt x="13571" y="12785"/>
                    </a:cubicBezTo>
                    <a:cubicBezTo>
                      <a:pt x="13233" y="12785"/>
                      <a:pt x="12899" y="12693"/>
                      <a:pt x="12585" y="12524"/>
                    </a:cubicBezTo>
                    <a:cubicBezTo>
                      <a:pt x="12190" y="12311"/>
                      <a:pt x="11825" y="12007"/>
                      <a:pt x="11551" y="11642"/>
                    </a:cubicBezTo>
                    <a:cubicBezTo>
                      <a:pt x="11278" y="11277"/>
                      <a:pt x="11065" y="10882"/>
                      <a:pt x="10913" y="10426"/>
                    </a:cubicBezTo>
                    <a:cubicBezTo>
                      <a:pt x="10639" y="9545"/>
                      <a:pt x="10639" y="8603"/>
                      <a:pt x="10883" y="7721"/>
                    </a:cubicBezTo>
                    <a:cubicBezTo>
                      <a:pt x="11061" y="6983"/>
                      <a:pt x="11388" y="6287"/>
                      <a:pt x="11811" y="5688"/>
                    </a:cubicBezTo>
                    <a:close/>
                    <a:moveTo>
                      <a:pt x="32646" y="1"/>
                    </a:moveTo>
                    <a:cubicBezTo>
                      <a:pt x="32645" y="1"/>
                      <a:pt x="32615" y="31"/>
                      <a:pt x="32524" y="61"/>
                    </a:cubicBezTo>
                    <a:cubicBezTo>
                      <a:pt x="32464" y="122"/>
                      <a:pt x="32342" y="213"/>
                      <a:pt x="32190" y="305"/>
                    </a:cubicBezTo>
                    <a:cubicBezTo>
                      <a:pt x="31916" y="548"/>
                      <a:pt x="31430" y="821"/>
                      <a:pt x="30792" y="1095"/>
                    </a:cubicBezTo>
                    <a:cubicBezTo>
                      <a:pt x="30153" y="1338"/>
                      <a:pt x="29333" y="1581"/>
                      <a:pt x="28360" y="1733"/>
                    </a:cubicBezTo>
                    <a:cubicBezTo>
                      <a:pt x="27387" y="1885"/>
                      <a:pt x="26293" y="1976"/>
                      <a:pt x="25047" y="2037"/>
                    </a:cubicBezTo>
                    <a:cubicBezTo>
                      <a:pt x="24424" y="2052"/>
                      <a:pt x="23770" y="2052"/>
                      <a:pt x="23090" y="2052"/>
                    </a:cubicBezTo>
                    <a:cubicBezTo>
                      <a:pt x="22410" y="2052"/>
                      <a:pt x="21703" y="2052"/>
                      <a:pt x="20974" y="2067"/>
                    </a:cubicBezTo>
                    <a:cubicBezTo>
                      <a:pt x="19515" y="2098"/>
                      <a:pt x="17934" y="2189"/>
                      <a:pt x="16323" y="2615"/>
                    </a:cubicBezTo>
                    <a:cubicBezTo>
                      <a:pt x="14743" y="3040"/>
                      <a:pt x="13101" y="3830"/>
                      <a:pt x="11916" y="5229"/>
                    </a:cubicBezTo>
                    <a:cubicBezTo>
                      <a:pt x="11849" y="5310"/>
                      <a:pt x="11783" y="5393"/>
                      <a:pt x="11720" y="5478"/>
                    </a:cubicBezTo>
                    <a:lnTo>
                      <a:pt x="11720" y="5478"/>
                    </a:lnTo>
                    <a:cubicBezTo>
                      <a:pt x="11351" y="5336"/>
                      <a:pt x="10978" y="5224"/>
                      <a:pt x="10609" y="5137"/>
                    </a:cubicBezTo>
                    <a:cubicBezTo>
                      <a:pt x="9959" y="4985"/>
                      <a:pt x="9309" y="4915"/>
                      <a:pt x="8682" y="4915"/>
                    </a:cubicBezTo>
                    <a:cubicBezTo>
                      <a:pt x="7931" y="4915"/>
                      <a:pt x="7213" y="5016"/>
                      <a:pt x="6566" y="5198"/>
                    </a:cubicBezTo>
                    <a:cubicBezTo>
                      <a:pt x="5351" y="5502"/>
                      <a:pt x="4317" y="6019"/>
                      <a:pt x="3496" y="6566"/>
                    </a:cubicBezTo>
                    <a:cubicBezTo>
                      <a:pt x="2645" y="7083"/>
                      <a:pt x="1977" y="7630"/>
                      <a:pt x="1460" y="8086"/>
                    </a:cubicBezTo>
                    <a:cubicBezTo>
                      <a:pt x="457" y="9028"/>
                      <a:pt x="1" y="9666"/>
                      <a:pt x="1" y="9666"/>
                    </a:cubicBezTo>
                    <a:cubicBezTo>
                      <a:pt x="1" y="9666"/>
                      <a:pt x="31" y="9636"/>
                      <a:pt x="92" y="9575"/>
                    </a:cubicBezTo>
                    <a:cubicBezTo>
                      <a:pt x="153" y="9484"/>
                      <a:pt x="244" y="9393"/>
                      <a:pt x="366" y="9271"/>
                    </a:cubicBezTo>
                    <a:cubicBezTo>
                      <a:pt x="639" y="8998"/>
                      <a:pt x="1004" y="8603"/>
                      <a:pt x="1521" y="8147"/>
                    </a:cubicBezTo>
                    <a:cubicBezTo>
                      <a:pt x="2037" y="7691"/>
                      <a:pt x="2706" y="7144"/>
                      <a:pt x="3557" y="6657"/>
                    </a:cubicBezTo>
                    <a:cubicBezTo>
                      <a:pt x="4378" y="6140"/>
                      <a:pt x="5411" y="5654"/>
                      <a:pt x="6597" y="5350"/>
                    </a:cubicBezTo>
                    <a:cubicBezTo>
                      <a:pt x="7243" y="5168"/>
                      <a:pt x="7952" y="5067"/>
                      <a:pt x="8690" y="5067"/>
                    </a:cubicBezTo>
                    <a:cubicBezTo>
                      <a:pt x="9307" y="5067"/>
                      <a:pt x="9943" y="5137"/>
                      <a:pt x="10579" y="5289"/>
                    </a:cubicBezTo>
                    <a:cubicBezTo>
                      <a:pt x="10925" y="5372"/>
                      <a:pt x="11276" y="5480"/>
                      <a:pt x="11623" y="5613"/>
                    </a:cubicBezTo>
                    <a:lnTo>
                      <a:pt x="11623" y="5613"/>
                    </a:lnTo>
                    <a:cubicBezTo>
                      <a:pt x="11193" y="6222"/>
                      <a:pt x="10870" y="6911"/>
                      <a:pt x="10670" y="7660"/>
                    </a:cubicBezTo>
                    <a:cubicBezTo>
                      <a:pt x="10427" y="8572"/>
                      <a:pt x="10427" y="9575"/>
                      <a:pt x="10731" y="10487"/>
                    </a:cubicBezTo>
                    <a:cubicBezTo>
                      <a:pt x="10883" y="10943"/>
                      <a:pt x="11095" y="11399"/>
                      <a:pt x="11399" y="11764"/>
                    </a:cubicBezTo>
                    <a:cubicBezTo>
                      <a:pt x="11673" y="12159"/>
                      <a:pt x="12068" y="12463"/>
                      <a:pt x="12463" y="12676"/>
                    </a:cubicBezTo>
                    <a:cubicBezTo>
                      <a:pt x="12816" y="12877"/>
                      <a:pt x="13210" y="12995"/>
                      <a:pt x="13611" y="12995"/>
                    </a:cubicBezTo>
                    <a:cubicBezTo>
                      <a:pt x="13694" y="12995"/>
                      <a:pt x="13778" y="12990"/>
                      <a:pt x="13861" y="12979"/>
                    </a:cubicBezTo>
                    <a:cubicBezTo>
                      <a:pt x="14348" y="12919"/>
                      <a:pt x="14773" y="12706"/>
                      <a:pt x="15108" y="12341"/>
                    </a:cubicBezTo>
                    <a:cubicBezTo>
                      <a:pt x="15412" y="12007"/>
                      <a:pt x="15594" y="11551"/>
                      <a:pt x="15685" y="11125"/>
                    </a:cubicBezTo>
                    <a:cubicBezTo>
                      <a:pt x="15776" y="10669"/>
                      <a:pt x="15776" y="10214"/>
                      <a:pt x="15685" y="9788"/>
                    </a:cubicBezTo>
                    <a:cubicBezTo>
                      <a:pt x="15624" y="9362"/>
                      <a:pt x="15503" y="8937"/>
                      <a:pt x="15320" y="8542"/>
                    </a:cubicBezTo>
                    <a:cubicBezTo>
                      <a:pt x="15108" y="8147"/>
                      <a:pt x="14864" y="7812"/>
                      <a:pt x="14621" y="7478"/>
                    </a:cubicBezTo>
                    <a:cubicBezTo>
                      <a:pt x="13858" y="6587"/>
                      <a:pt x="12902" y="5963"/>
                      <a:pt x="11909" y="5553"/>
                    </a:cubicBezTo>
                    <a:lnTo>
                      <a:pt x="11909" y="5553"/>
                    </a:lnTo>
                    <a:cubicBezTo>
                      <a:pt x="11961" y="5484"/>
                      <a:pt x="12014" y="5416"/>
                      <a:pt x="12068" y="5350"/>
                    </a:cubicBezTo>
                    <a:cubicBezTo>
                      <a:pt x="13223" y="4013"/>
                      <a:pt x="14834" y="3223"/>
                      <a:pt x="16384" y="2797"/>
                    </a:cubicBezTo>
                    <a:cubicBezTo>
                      <a:pt x="17965" y="2371"/>
                      <a:pt x="19545" y="2280"/>
                      <a:pt x="21004" y="2250"/>
                    </a:cubicBezTo>
                    <a:cubicBezTo>
                      <a:pt x="22463" y="2219"/>
                      <a:pt x="23801" y="2219"/>
                      <a:pt x="25047" y="2189"/>
                    </a:cubicBezTo>
                    <a:cubicBezTo>
                      <a:pt x="26293" y="2128"/>
                      <a:pt x="27418" y="2007"/>
                      <a:pt x="28391" y="1855"/>
                    </a:cubicBezTo>
                    <a:cubicBezTo>
                      <a:pt x="29363" y="1672"/>
                      <a:pt x="30214" y="1429"/>
                      <a:pt x="30853" y="1156"/>
                    </a:cubicBezTo>
                    <a:cubicBezTo>
                      <a:pt x="31491" y="882"/>
                      <a:pt x="31947" y="578"/>
                      <a:pt x="32220" y="365"/>
                    </a:cubicBezTo>
                    <a:cubicBezTo>
                      <a:pt x="32523" y="123"/>
                      <a:pt x="32645" y="1"/>
                      <a:pt x="3264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1" name="Google Shape;3511;p40"/>
              <p:cNvSpPr/>
              <p:nvPr/>
            </p:nvSpPr>
            <p:spPr>
              <a:xfrm>
                <a:off x="5566475" y="3424650"/>
                <a:ext cx="378450" cy="71225"/>
              </a:xfrm>
              <a:custGeom>
                <a:avLst/>
                <a:gdLst/>
                <a:ahLst/>
                <a:cxnLst/>
                <a:rect l="l" t="t" r="r" b="b"/>
                <a:pathLst>
                  <a:path w="15138" h="2849" extrusionOk="0">
                    <a:moveTo>
                      <a:pt x="6478" y="1"/>
                    </a:moveTo>
                    <a:cubicBezTo>
                      <a:pt x="5620" y="1"/>
                      <a:pt x="4793" y="93"/>
                      <a:pt x="4043" y="262"/>
                    </a:cubicBezTo>
                    <a:cubicBezTo>
                      <a:pt x="3101" y="475"/>
                      <a:pt x="2280" y="809"/>
                      <a:pt x="1642" y="1204"/>
                    </a:cubicBezTo>
                    <a:cubicBezTo>
                      <a:pt x="1034" y="1600"/>
                      <a:pt x="609" y="2025"/>
                      <a:pt x="335" y="2329"/>
                    </a:cubicBezTo>
                    <a:cubicBezTo>
                      <a:pt x="213" y="2481"/>
                      <a:pt x="122" y="2633"/>
                      <a:pt x="61" y="2724"/>
                    </a:cubicBezTo>
                    <a:cubicBezTo>
                      <a:pt x="1" y="2815"/>
                      <a:pt x="1" y="2846"/>
                      <a:pt x="1" y="2846"/>
                    </a:cubicBezTo>
                    <a:cubicBezTo>
                      <a:pt x="2" y="2848"/>
                      <a:pt x="3" y="2849"/>
                      <a:pt x="5" y="2849"/>
                    </a:cubicBezTo>
                    <a:cubicBezTo>
                      <a:pt x="63" y="2849"/>
                      <a:pt x="529" y="2031"/>
                      <a:pt x="1733" y="1326"/>
                    </a:cubicBezTo>
                    <a:cubicBezTo>
                      <a:pt x="2341" y="961"/>
                      <a:pt x="3131" y="627"/>
                      <a:pt x="4074" y="445"/>
                    </a:cubicBezTo>
                    <a:cubicBezTo>
                      <a:pt x="4799" y="275"/>
                      <a:pt x="5621" y="183"/>
                      <a:pt x="6478" y="183"/>
                    </a:cubicBezTo>
                    <a:cubicBezTo>
                      <a:pt x="6698" y="183"/>
                      <a:pt x="6920" y="189"/>
                      <a:pt x="7144" y="201"/>
                    </a:cubicBezTo>
                    <a:cubicBezTo>
                      <a:pt x="8238" y="262"/>
                      <a:pt x="9302" y="414"/>
                      <a:pt x="10244" y="536"/>
                    </a:cubicBezTo>
                    <a:cubicBezTo>
                      <a:pt x="11186" y="657"/>
                      <a:pt x="12037" y="779"/>
                      <a:pt x="12767" y="809"/>
                    </a:cubicBezTo>
                    <a:cubicBezTo>
                      <a:pt x="13301" y="854"/>
                      <a:pt x="13753" y="882"/>
                      <a:pt x="14125" y="882"/>
                    </a:cubicBezTo>
                    <a:cubicBezTo>
                      <a:pt x="14260" y="882"/>
                      <a:pt x="14385" y="878"/>
                      <a:pt x="14499" y="870"/>
                    </a:cubicBezTo>
                    <a:cubicBezTo>
                      <a:pt x="14712" y="870"/>
                      <a:pt x="14864" y="840"/>
                      <a:pt x="14955" y="840"/>
                    </a:cubicBezTo>
                    <a:cubicBezTo>
                      <a:pt x="15077" y="809"/>
                      <a:pt x="15138" y="809"/>
                      <a:pt x="15138" y="809"/>
                    </a:cubicBezTo>
                    <a:cubicBezTo>
                      <a:pt x="15138" y="794"/>
                      <a:pt x="15077" y="794"/>
                      <a:pt x="14967" y="794"/>
                    </a:cubicBezTo>
                    <a:cubicBezTo>
                      <a:pt x="14857" y="794"/>
                      <a:pt x="14697" y="794"/>
                      <a:pt x="14499" y="779"/>
                    </a:cubicBezTo>
                    <a:cubicBezTo>
                      <a:pt x="14104" y="779"/>
                      <a:pt x="13496" y="748"/>
                      <a:pt x="12797" y="688"/>
                    </a:cubicBezTo>
                    <a:cubicBezTo>
                      <a:pt x="12068" y="627"/>
                      <a:pt x="11217" y="505"/>
                      <a:pt x="10274" y="353"/>
                    </a:cubicBezTo>
                    <a:cubicBezTo>
                      <a:pt x="9302" y="232"/>
                      <a:pt x="8268" y="80"/>
                      <a:pt x="7144" y="19"/>
                    </a:cubicBezTo>
                    <a:cubicBezTo>
                      <a:pt x="6920" y="7"/>
                      <a:pt x="6698" y="1"/>
                      <a:pt x="647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2" name="Google Shape;3512;p40"/>
              <p:cNvSpPr/>
              <p:nvPr/>
            </p:nvSpPr>
            <p:spPr>
              <a:xfrm>
                <a:off x="4889425" y="3607075"/>
                <a:ext cx="826775" cy="313550"/>
              </a:xfrm>
              <a:custGeom>
                <a:avLst/>
                <a:gdLst/>
                <a:ahLst/>
                <a:cxnLst/>
                <a:rect l="l" t="t" r="r" b="b"/>
                <a:pathLst>
                  <a:path w="33071" h="12542" extrusionOk="0">
                    <a:moveTo>
                      <a:pt x="13403" y="195"/>
                    </a:moveTo>
                    <a:cubicBezTo>
                      <a:pt x="13639" y="195"/>
                      <a:pt x="13876" y="225"/>
                      <a:pt x="14104" y="291"/>
                    </a:cubicBezTo>
                    <a:cubicBezTo>
                      <a:pt x="14955" y="534"/>
                      <a:pt x="15715" y="1172"/>
                      <a:pt x="15897" y="1993"/>
                    </a:cubicBezTo>
                    <a:cubicBezTo>
                      <a:pt x="15988" y="2418"/>
                      <a:pt x="15927" y="2844"/>
                      <a:pt x="15806" y="3239"/>
                    </a:cubicBezTo>
                    <a:cubicBezTo>
                      <a:pt x="15654" y="3634"/>
                      <a:pt x="15411" y="3968"/>
                      <a:pt x="15137" y="4272"/>
                    </a:cubicBezTo>
                    <a:cubicBezTo>
                      <a:pt x="14560" y="4850"/>
                      <a:pt x="13830" y="5275"/>
                      <a:pt x="13101" y="5549"/>
                    </a:cubicBezTo>
                    <a:cubicBezTo>
                      <a:pt x="12736" y="5701"/>
                      <a:pt x="12371" y="5792"/>
                      <a:pt x="12006" y="5853"/>
                    </a:cubicBezTo>
                    <a:cubicBezTo>
                      <a:pt x="11794" y="5914"/>
                      <a:pt x="11611" y="5944"/>
                      <a:pt x="11429" y="5974"/>
                    </a:cubicBezTo>
                    <a:cubicBezTo>
                      <a:pt x="11247" y="6005"/>
                      <a:pt x="11064" y="6005"/>
                      <a:pt x="10882" y="6035"/>
                    </a:cubicBezTo>
                    <a:cubicBezTo>
                      <a:pt x="10843" y="6040"/>
                      <a:pt x="10804" y="6045"/>
                      <a:pt x="10766" y="6049"/>
                    </a:cubicBezTo>
                    <a:lnTo>
                      <a:pt x="10766" y="6049"/>
                    </a:lnTo>
                    <a:cubicBezTo>
                      <a:pt x="10764" y="6044"/>
                      <a:pt x="10762" y="6040"/>
                      <a:pt x="10760" y="6035"/>
                    </a:cubicBezTo>
                    <a:cubicBezTo>
                      <a:pt x="10395" y="5184"/>
                      <a:pt x="10183" y="4242"/>
                      <a:pt x="10335" y="3300"/>
                    </a:cubicBezTo>
                    <a:cubicBezTo>
                      <a:pt x="10456" y="2357"/>
                      <a:pt x="10912" y="1476"/>
                      <a:pt x="11611" y="868"/>
                    </a:cubicBezTo>
                    <a:cubicBezTo>
                      <a:pt x="11946" y="594"/>
                      <a:pt x="12371" y="351"/>
                      <a:pt x="12797" y="260"/>
                    </a:cubicBezTo>
                    <a:cubicBezTo>
                      <a:pt x="12994" y="218"/>
                      <a:pt x="13198" y="195"/>
                      <a:pt x="13403" y="195"/>
                    </a:cubicBezTo>
                    <a:close/>
                    <a:moveTo>
                      <a:pt x="13403" y="0"/>
                    </a:moveTo>
                    <a:cubicBezTo>
                      <a:pt x="13193" y="0"/>
                      <a:pt x="12980" y="24"/>
                      <a:pt x="12766" y="78"/>
                    </a:cubicBezTo>
                    <a:cubicBezTo>
                      <a:pt x="12280" y="169"/>
                      <a:pt x="11854" y="412"/>
                      <a:pt x="11490" y="716"/>
                    </a:cubicBezTo>
                    <a:cubicBezTo>
                      <a:pt x="10730" y="1354"/>
                      <a:pt x="10274" y="2297"/>
                      <a:pt x="10152" y="3269"/>
                    </a:cubicBezTo>
                    <a:cubicBezTo>
                      <a:pt x="10004" y="4221"/>
                      <a:pt x="10204" y="5202"/>
                      <a:pt x="10555" y="6070"/>
                    </a:cubicBezTo>
                    <a:lnTo>
                      <a:pt x="10555" y="6070"/>
                    </a:lnTo>
                    <a:cubicBezTo>
                      <a:pt x="10219" y="6101"/>
                      <a:pt x="9890" y="6115"/>
                      <a:pt x="9567" y="6115"/>
                    </a:cubicBezTo>
                    <a:cubicBezTo>
                      <a:pt x="8578" y="6115"/>
                      <a:pt x="7649" y="5983"/>
                      <a:pt x="6778" y="5792"/>
                    </a:cubicBezTo>
                    <a:cubicBezTo>
                      <a:pt x="5563" y="5488"/>
                      <a:pt x="4499" y="5063"/>
                      <a:pt x="3617" y="4576"/>
                    </a:cubicBezTo>
                    <a:cubicBezTo>
                      <a:pt x="2705" y="4120"/>
                      <a:pt x="2006" y="3604"/>
                      <a:pt x="1459" y="3148"/>
                    </a:cubicBezTo>
                    <a:cubicBezTo>
                      <a:pt x="1338" y="3026"/>
                      <a:pt x="1216" y="2935"/>
                      <a:pt x="1094" y="2813"/>
                    </a:cubicBezTo>
                    <a:cubicBezTo>
                      <a:pt x="973" y="2722"/>
                      <a:pt x="882" y="2631"/>
                      <a:pt x="760" y="2509"/>
                    </a:cubicBezTo>
                    <a:cubicBezTo>
                      <a:pt x="578" y="2327"/>
                      <a:pt x="395" y="2175"/>
                      <a:pt x="274" y="2023"/>
                    </a:cubicBezTo>
                    <a:cubicBezTo>
                      <a:pt x="182" y="1901"/>
                      <a:pt x="61" y="1780"/>
                      <a:pt x="0" y="1719"/>
                    </a:cubicBezTo>
                    <a:lnTo>
                      <a:pt x="0" y="1719"/>
                    </a:lnTo>
                    <a:cubicBezTo>
                      <a:pt x="61" y="1810"/>
                      <a:pt x="152" y="1901"/>
                      <a:pt x="274" y="2053"/>
                    </a:cubicBezTo>
                    <a:cubicBezTo>
                      <a:pt x="365" y="2205"/>
                      <a:pt x="547" y="2357"/>
                      <a:pt x="730" y="2570"/>
                    </a:cubicBezTo>
                    <a:cubicBezTo>
                      <a:pt x="821" y="2661"/>
                      <a:pt x="942" y="2753"/>
                      <a:pt x="1034" y="2874"/>
                    </a:cubicBezTo>
                    <a:cubicBezTo>
                      <a:pt x="1155" y="2965"/>
                      <a:pt x="1277" y="3087"/>
                      <a:pt x="1429" y="3208"/>
                    </a:cubicBezTo>
                    <a:cubicBezTo>
                      <a:pt x="1976" y="3664"/>
                      <a:pt x="2675" y="4212"/>
                      <a:pt x="3556" y="4667"/>
                    </a:cubicBezTo>
                    <a:cubicBezTo>
                      <a:pt x="4438" y="5154"/>
                      <a:pt x="5532" y="5610"/>
                      <a:pt x="6748" y="5914"/>
                    </a:cubicBezTo>
                    <a:cubicBezTo>
                      <a:pt x="7646" y="6111"/>
                      <a:pt x="8623" y="6261"/>
                      <a:pt x="9668" y="6261"/>
                    </a:cubicBezTo>
                    <a:cubicBezTo>
                      <a:pt x="9978" y="6261"/>
                      <a:pt x="10295" y="6247"/>
                      <a:pt x="10617" y="6218"/>
                    </a:cubicBezTo>
                    <a:lnTo>
                      <a:pt x="10617" y="6218"/>
                    </a:lnTo>
                    <a:cubicBezTo>
                      <a:pt x="10981" y="7063"/>
                      <a:pt x="11510" y="7823"/>
                      <a:pt x="12067" y="8497"/>
                    </a:cubicBezTo>
                    <a:cubicBezTo>
                      <a:pt x="13283" y="9865"/>
                      <a:pt x="14772" y="10929"/>
                      <a:pt x="16323" y="11567"/>
                    </a:cubicBezTo>
                    <a:cubicBezTo>
                      <a:pt x="17873" y="12236"/>
                      <a:pt x="19514" y="12540"/>
                      <a:pt x="21004" y="12540"/>
                    </a:cubicBezTo>
                    <a:cubicBezTo>
                      <a:pt x="21063" y="12541"/>
                      <a:pt x="21123" y="12542"/>
                      <a:pt x="21182" y="12542"/>
                    </a:cubicBezTo>
                    <a:cubicBezTo>
                      <a:pt x="22630" y="12542"/>
                      <a:pt x="23939" y="12191"/>
                      <a:pt x="25107" y="11841"/>
                    </a:cubicBezTo>
                    <a:cubicBezTo>
                      <a:pt x="26323" y="11446"/>
                      <a:pt x="27387" y="11081"/>
                      <a:pt x="28359" y="10807"/>
                    </a:cubicBezTo>
                    <a:cubicBezTo>
                      <a:pt x="29332" y="10534"/>
                      <a:pt x="30183" y="10382"/>
                      <a:pt x="30882" y="10351"/>
                    </a:cubicBezTo>
                    <a:cubicBezTo>
                      <a:pt x="31055" y="10340"/>
                      <a:pt x="31219" y="10336"/>
                      <a:pt x="31372" y="10336"/>
                    </a:cubicBezTo>
                    <a:cubicBezTo>
                      <a:pt x="32377" y="10336"/>
                      <a:pt x="32953" y="10541"/>
                      <a:pt x="33054" y="10541"/>
                    </a:cubicBezTo>
                    <a:cubicBezTo>
                      <a:pt x="33065" y="10541"/>
                      <a:pt x="33071" y="10539"/>
                      <a:pt x="33071" y="10534"/>
                    </a:cubicBezTo>
                    <a:cubicBezTo>
                      <a:pt x="33071" y="10534"/>
                      <a:pt x="33040" y="10534"/>
                      <a:pt x="32919" y="10503"/>
                    </a:cubicBezTo>
                    <a:cubicBezTo>
                      <a:pt x="32827" y="10473"/>
                      <a:pt x="32706" y="10443"/>
                      <a:pt x="32524" y="10412"/>
                    </a:cubicBezTo>
                    <a:cubicBezTo>
                      <a:pt x="32341" y="10351"/>
                      <a:pt x="32098" y="10351"/>
                      <a:pt x="31824" y="10291"/>
                    </a:cubicBezTo>
                    <a:cubicBezTo>
                      <a:pt x="31642" y="10291"/>
                      <a:pt x="31446" y="10277"/>
                      <a:pt x="31228" y="10277"/>
                    </a:cubicBezTo>
                    <a:cubicBezTo>
                      <a:pt x="31119" y="10277"/>
                      <a:pt x="31004" y="10281"/>
                      <a:pt x="30882" y="10291"/>
                    </a:cubicBezTo>
                    <a:cubicBezTo>
                      <a:pt x="30183" y="10321"/>
                      <a:pt x="29302" y="10443"/>
                      <a:pt x="28329" y="10716"/>
                    </a:cubicBezTo>
                    <a:cubicBezTo>
                      <a:pt x="27356" y="10959"/>
                      <a:pt x="26262" y="11324"/>
                      <a:pt x="25046" y="11689"/>
                    </a:cubicBezTo>
                    <a:cubicBezTo>
                      <a:pt x="23878" y="12039"/>
                      <a:pt x="22598" y="12390"/>
                      <a:pt x="21178" y="12390"/>
                    </a:cubicBezTo>
                    <a:cubicBezTo>
                      <a:pt x="21120" y="12390"/>
                      <a:pt x="21062" y="12389"/>
                      <a:pt x="21004" y="12388"/>
                    </a:cubicBezTo>
                    <a:cubicBezTo>
                      <a:pt x="19514" y="12388"/>
                      <a:pt x="17934" y="12084"/>
                      <a:pt x="16414" y="11415"/>
                    </a:cubicBezTo>
                    <a:cubicBezTo>
                      <a:pt x="14864" y="10777"/>
                      <a:pt x="13405" y="9744"/>
                      <a:pt x="12219" y="8376"/>
                    </a:cubicBezTo>
                    <a:cubicBezTo>
                      <a:pt x="11649" y="7720"/>
                      <a:pt x="11185" y="7010"/>
                      <a:pt x="10829" y="6197"/>
                    </a:cubicBezTo>
                    <a:lnTo>
                      <a:pt x="10829" y="6197"/>
                    </a:lnTo>
                    <a:cubicBezTo>
                      <a:pt x="10857" y="6194"/>
                      <a:pt x="10884" y="6191"/>
                      <a:pt x="10912" y="6187"/>
                    </a:cubicBezTo>
                    <a:cubicBezTo>
                      <a:pt x="11095" y="6187"/>
                      <a:pt x="11277" y="6157"/>
                      <a:pt x="11459" y="6126"/>
                    </a:cubicBezTo>
                    <a:cubicBezTo>
                      <a:pt x="11672" y="6096"/>
                      <a:pt x="11854" y="6066"/>
                      <a:pt x="12037" y="6035"/>
                    </a:cubicBezTo>
                    <a:cubicBezTo>
                      <a:pt x="12432" y="5974"/>
                      <a:pt x="12797" y="5853"/>
                      <a:pt x="13192" y="5701"/>
                    </a:cubicBezTo>
                    <a:cubicBezTo>
                      <a:pt x="13921" y="5427"/>
                      <a:pt x="14681" y="5002"/>
                      <a:pt x="15259" y="4394"/>
                    </a:cubicBezTo>
                    <a:cubicBezTo>
                      <a:pt x="15563" y="4090"/>
                      <a:pt x="15836" y="3725"/>
                      <a:pt x="15988" y="3300"/>
                    </a:cubicBezTo>
                    <a:cubicBezTo>
                      <a:pt x="16140" y="2874"/>
                      <a:pt x="16171" y="2418"/>
                      <a:pt x="16079" y="1962"/>
                    </a:cubicBezTo>
                    <a:cubicBezTo>
                      <a:pt x="15988" y="1506"/>
                      <a:pt x="15745" y="1111"/>
                      <a:pt x="15411" y="777"/>
                    </a:cubicBezTo>
                    <a:cubicBezTo>
                      <a:pt x="15076" y="473"/>
                      <a:pt x="14620" y="230"/>
                      <a:pt x="14195" y="108"/>
                    </a:cubicBezTo>
                    <a:cubicBezTo>
                      <a:pt x="13939" y="40"/>
                      <a:pt x="13673" y="0"/>
                      <a:pt x="134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3" name="Google Shape;3513;p40"/>
              <p:cNvSpPr/>
              <p:nvPr/>
            </p:nvSpPr>
            <p:spPr>
              <a:xfrm>
                <a:off x="4738950" y="3636350"/>
                <a:ext cx="142900" cy="133025"/>
              </a:xfrm>
              <a:custGeom>
                <a:avLst/>
                <a:gdLst/>
                <a:ahLst/>
                <a:cxnLst/>
                <a:rect l="l" t="t" r="r" b="b"/>
                <a:pathLst>
                  <a:path w="5716" h="5321" extrusionOk="0">
                    <a:moveTo>
                      <a:pt x="31" y="1"/>
                    </a:moveTo>
                    <a:cubicBezTo>
                      <a:pt x="1" y="31"/>
                      <a:pt x="426" y="183"/>
                      <a:pt x="1065" y="518"/>
                    </a:cubicBezTo>
                    <a:cubicBezTo>
                      <a:pt x="1733" y="822"/>
                      <a:pt x="2584" y="1369"/>
                      <a:pt x="3375" y="2129"/>
                    </a:cubicBezTo>
                    <a:cubicBezTo>
                      <a:pt x="4165" y="2858"/>
                      <a:pt x="4773" y="3679"/>
                      <a:pt x="5138" y="4287"/>
                    </a:cubicBezTo>
                    <a:cubicBezTo>
                      <a:pt x="5502" y="4925"/>
                      <a:pt x="5685" y="5320"/>
                      <a:pt x="5715" y="5320"/>
                    </a:cubicBezTo>
                    <a:cubicBezTo>
                      <a:pt x="5715" y="5320"/>
                      <a:pt x="5685" y="5199"/>
                      <a:pt x="5624" y="5016"/>
                    </a:cubicBezTo>
                    <a:cubicBezTo>
                      <a:pt x="5533" y="4834"/>
                      <a:pt x="5411" y="4560"/>
                      <a:pt x="5259" y="4226"/>
                    </a:cubicBezTo>
                    <a:cubicBezTo>
                      <a:pt x="4925" y="3588"/>
                      <a:pt x="4317" y="2737"/>
                      <a:pt x="3496" y="1977"/>
                    </a:cubicBezTo>
                    <a:cubicBezTo>
                      <a:pt x="2676" y="1217"/>
                      <a:pt x="1794" y="670"/>
                      <a:pt x="1125" y="396"/>
                    </a:cubicBezTo>
                    <a:cubicBezTo>
                      <a:pt x="791" y="244"/>
                      <a:pt x="517" y="123"/>
                      <a:pt x="335" y="62"/>
                    </a:cubicBezTo>
                    <a:cubicBezTo>
                      <a:pt x="122" y="31"/>
                      <a:pt x="31" y="1"/>
                      <a:pt x="3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4" name="Google Shape;3514;p40"/>
              <p:cNvSpPr/>
              <p:nvPr/>
            </p:nvSpPr>
            <p:spPr>
              <a:xfrm>
                <a:off x="4435000" y="3571775"/>
                <a:ext cx="239400" cy="604125"/>
              </a:xfrm>
              <a:custGeom>
                <a:avLst/>
                <a:gdLst/>
                <a:ahLst/>
                <a:cxnLst/>
                <a:rect l="l" t="t" r="r" b="b"/>
                <a:pathLst>
                  <a:path w="9576" h="24165" extrusionOk="0">
                    <a:moveTo>
                      <a:pt x="6389" y="6998"/>
                    </a:moveTo>
                    <a:cubicBezTo>
                      <a:pt x="6539" y="6998"/>
                      <a:pt x="6689" y="7006"/>
                      <a:pt x="6840" y="7022"/>
                    </a:cubicBezTo>
                    <a:cubicBezTo>
                      <a:pt x="7539" y="7083"/>
                      <a:pt x="8238" y="7386"/>
                      <a:pt x="8694" y="7934"/>
                    </a:cubicBezTo>
                    <a:cubicBezTo>
                      <a:pt x="9150" y="8450"/>
                      <a:pt x="9362" y="9180"/>
                      <a:pt x="9210" y="9818"/>
                    </a:cubicBezTo>
                    <a:cubicBezTo>
                      <a:pt x="9089" y="10487"/>
                      <a:pt x="8511" y="10973"/>
                      <a:pt x="7903" y="11125"/>
                    </a:cubicBezTo>
                    <a:cubicBezTo>
                      <a:pt x="7682" y="11188"/>
                      <a:pt x="7457" y="11219"/>
                      <a:pt x="7235" y="11219"/>
                    </a:cubicBezTo>
                    <a:cubicBezTo>
                      <a:pt x="6816" y="11219"/>
                      <a:pt x="6407" y="11111"/>
                      <a:pt x="6049" y="10912"/>
                    </a:cubicBezTo>
                    <a:cubicBezTo>
                      <a:pt x="5502" y="10639"/>
                      <a:pt x="5016" y="10213"/>
                      <a:pt x="4651" y="9727"/>
                    </a:cubicBezTo>
                    <a:cubicBezTo>
                      <a:pt x="4286" y="9271"/>
                      <a:pt x="3982" y="8754"/>
                      <a:pt x="3739" y="8238"/>
                    </a:cubicBezTo>
                    <a:cubicBezTo>
                      <a:pt x="3690" y="8115"/>
                      <a:pt x="3645" y="7992"/>
                      <a:pt x="3603" y="7870"/>
                    </a:cubicBezTo>
                    <a:lnTo>
                      <a:pt x="3603" y="7870"/>
                    </a:lnTo>
                    <a:cubicBezTo>
                      <a:pt x="4419" y="7339"/>
                      <a:pt x="5388" y="6998"/>
                      <a:pt x="6389" y="6998"/>
                    </a:cubicBezTo>
                    <a:close/>
                    <a:moveTo>
                      <a:pt x="6384" y="0"/>
                    </a:moveTo>
                    <a:cubicBezTo>
                      <a:pt x="6384" y="0"/>
                      <a:pt x="6353" y="31"/>
                      <a:pt x="6292" y="61"/>
                    </a:cubicBezTo>
                    <a:cubicBezTo>
                      <a:pt x="6232" y="92"/>
                      <a:pt x="6140" y="152"/>
                      <a:pt x="6019" y="213"/>
                    </a:cubicBezTo>
                    <a:cubicBezTo>
                      <a:pt x="5776" y="365"/>
                      <a:pt x="5411" y="639"/>
                      <a:pt x="5046" y="1003"/>
                    </a:cubicBezTo>
                    <a:cubicBezTo>
                      <a:pt x="4651" y="1399"/>
                      <a:pt x="4225" y="1915"/>
                      <a:pt x="3830" y="2614"/>
                    </a:cubicBezTo>
                    <a:cubicBezTo>
                      <a:pt x="3466" y="3283"/>
                      <a:pt x="3162" y="4165"/>
                      <a:pt x="3101" y="5137"/>
                    </a:cubicBezTo>
                    <a:cubicBezTo>
                      <a:pt x="3025" y="5949"/>
                      <a:pt x="3118" y="6867"/>
                      <a:pt x="3399" y="7767"/>
                    </a:cubicBezTo>
                    <a:lnTo>
                      <a:pt x="3399" y="7767"/>
                    </a:lnTo>
                    <a:cubicBezTo>
                      <a:pt x="3187" y="7913"/>
                      <a:pt x="2986" y="8070"/>
                      <a:pt x="2797" y="8238"/>
                    </a:cubicBezTo>
                    <a:cubicBezTo>
                      <a:pt x="1703" y="9180"/>
                      <a:pt x="1004" y="10396"/>
                      <a:pt x="578" y="11611"/>
                    </a:cubicBezTo>
                    <a:cubicBezTo>
                      <a:pt x="365" y="12219"/>
                      <a:pt x="213" y="12858"/>
                      <a:pt x="122" y="13466"/>
                    </a:cubicBezTo>
                    <a:cubicBezTo>
                      <a:pt x="31" y="14043"/>
                      <a:pt x="0" y="14651"/>
                      <a:pt x="61" y="15229"/>
                    </a:cubicBezTo>
                    <a:cubicBezTo>
                      <a:pt x="92" y="16384"/>
                      <a:pt x="335" y="17447"/>
                      <a:pt x="578" y="18390"/>
                    </a:cubicBezTo>
                    <a:cubicBezTo>
                      <a:pt x="1156" y="20274"/>
                      <a:pt x="1855" y="21703"/>
                      <a:pt x="2341" y="22675"/>
                    </a:cubicBezTo>
                    <a:cubicBezTo>
                      <a:pt x="2584" y="23162"/>
                      <a:pt x="2766" y="23527"/>
                      <a:pt x="2918" y="23770"/>
                    </a:cubicBezTo>
                    <a:cubicBezTo>
                      <a:pt x="2979" y="23891"/>
                      <a:pt x="3010" y="23982"/>
                      <a:pt x="3070" y="24074"/>
                    </a:cubicBezTo>
                    <a:cubicBezTo>
                      <a:pt x="3101" y="24134"/>
                      <a:pt x="3131" y="24165"/>
                      <a:pt x="3131" y="24165"/>
                    </a:cubicBezTo>
                    <a:cubicBezTo>
                      <a:pt x="3131" y="24165"/>
                      <a:pt x="3101" y="24134"/>
                      <a:pt x="3101" y="24074"/>
                    </a:cubicBezTo>
                    <a:cubicBezTo>
                      <a:pt x="3040" y="23982"/>
                      <a:pt x="3010" y="23891"/>
                      <a:pt x="2949" y="23770"/>
                    </a:cubicBezTo>
                    <a:cubicBezTo>
                      <a:pt x="2827" y="23496"/>
                      <a:pt x="2645" y="23131"/>
                      <a:pt x="2402" y="22645"/>
                    </a:cubicBezTo>
                    <a:cubicBezTo>
                      <a:pt x="1946" y="21642"/>
                      <a:pt x="1247" y="20213"/>
                      <a:pt x="730" y="18359"/>
                    </a:cubicBezTo>
                    <a:cubicBezTo>
                      <a:pt x="487" y="17417"/>
                      <a:pt x="244" y="16384"/>
                      <a:pt x="213" y="15229"/>
                    </a:cubicBezTo>
                    <a:cubicBezTo>
                      <a:pt x="183" y="14681"/>
                      <a:pt x="213" y="14073"/>
                      <a:pt x="304" y="13496"/>
                    </a:cubicBezTo>
                    <a:cubicBezTo>
                      <a:pt x="396" y="12888"/>
                      <a:pt x="517" y="12280"/>
                      <a:pt x="730" y="11672"/>
                    </a:cubicBezTo>
                    <a:cubicBezTo>
                      <a:pt x="1186" y="10487"/>
                      <a:pt x="1885" y="9301"/>
                      <a:pt x="2918" y="8390"/>
                    </a:cubicBezTo>
                    <a:cubicBezTo>
                      <a:pt x="3090" y="8238"/>
                      <a:pt x="3272" y="8096"/>
                      <a:pt x="3463" y="7964"/>
                    </a:cubicBezTo>
                    <a:lnTo>
                      <a:pt x="3463" y="7964"/>
                    </a:lnTo>
                    <a:cubicBezTo>
                      <a:pt x="3501" y="8076"/>
                      <a:pt x="3543" y="8187"/>
                      <a:pt x="3587" y="8298"/>
                    </a:cubicBezTo>
                    <a:cubicBezTo>
                      <a:pt x="3830" y="8815"/>
                      <a:pt x="4134" y="9362"/>
                      <a:pt x="4499" y="9849"/>
                    </a:cubicBezTo>
                    <a:cubicBezTo>
                      <a:pt x="4894" y="10304"/>
                      <a:pt x="5381" y="10760"/>
                      <a:pt x="5958" y="11064"/>
                    </a:cubicBezTo>
                    <a:cubicBezTo>
                      <a:pt x="6350" y="11271"/>
                      <a:pt x="6813" y="11393"/>
                      <a:pt x="7279" y="11393"/>
                    </a:cubicBezTo>
                    <a:cubicBezTo>
                      <a:pt x="7499" y="11393"/>
                      <a:pt x="7719" y="11366"/>
                      <a:pt x="7934" y="11308"/>
                    </a:cubicBezTo>
                    <a:cubicBezTo>
                      <a:pt x="8268" y="11216"/>
                      <a:pt x="8602" y="11064"/>
                      <a:pt x="8876" y="10791"/>
                    </a:cubicBezTo>
                    <a:cubicBezTo>
                      <a:pt x="9150" y="10548"/>
                      <a:pt x="9332" y="10213"/>
                      <a:pt x="9423" y="9879"/>
                    </a:cubicBezTo>
                    <a:cubicBezTo>
                      <a:pt x="9575" y="9149"/>
                      <a:pt x="9332" y="8359"/>
                      <a:pt x="8846" y="7782"/>
                    </a:cubicBezTo>
                    <a:cubicBezTo>
                      <a:pt x="8359" y="7204"/>
                      <a:pt x="7599" y="6900"/>
                      <a:pt x="6840" y="6809"/>
                    </a:cubicBezTo>
                    <a:cubicBezTo>
                      <a:pt x="6689" y="6794"/>
                      <a:pt x="6539" y="6787"/>
                      <a:pt x="6389" y="6787"/>
                    </a:cubicBezTo>
                    <a:cubicBezTo>
                      <a:pt x="5359" y="6787"/>
                      <a:pt x="4373" y="7134"/>
                      <a:pt x="3539" y="7674"/>
                    </a:cubicBezTo>
                    <a:lnTo>
                      <a:pt x="3539" y="7674"/>
                    </a:lnTo>
                    <a:cubicBezTo>
                      <a:pt x="3267" y="6801"/>
                      <a:pt x="3172" y="5943"/>
                      <a:pt x="3222" y="5168"/>
                    </a:cubicBezTo>
                    <a:cubicBezTo>
                      <a:pt x="3314" y="4195"/>
                      <a:pt x="3587" y="3344"/>
                      <a:pt x="3952" y="2675"/>
                    </a:cubicBezTo>
                    <a:cubicBezTo>
                      <a:pt x="4286" y="1976"/>
                      <a:pt x="4712" y="1459"/>
                      <a:pt x="5077" y="1064"/>
                    </a:cubicBezTo>
                    <a:cubicBezTo>
                      <a:pt x="5472" y="699"/>
                      <a:pt x="5806" y="426"/>
                      <a:pt x="6049" y="274"/>
                    </a:cubicBezTo>
                    <a:cubicBezTo>
                      <a:pt x="6262" y="92"/>
                      <a:pt x="6384" y="31"/>
                      <a:pt x="638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5" name="Google Shape;3515;p40"/>
              <p:cNvSpPr/>
              <p:nvPr/>
            </p:nvSpPr>
            <p:spPr>
              <a:xfrm>
                <a:off x="4189550" y="3336975"/>
                <a:ext cx="209750" cy="299750"/>
              </a:xfrm>
              <a:custGeom>
                <a:avLst/>
                <a:gdLst/>
                <a:ahLst/>
                <a:cxnLst/>
                <a:rect l="l" t="t" r="r" b="b"/>
                <a:pathLst>
                  <a:path w="8390" h="11990" extrusionOk="0">
                    <a:moveTo>
                      <a:pt x="8238" y="0"/>
                    </a:moveTo>
                    <a:cubicBezTo>
                      <a:pt x="8238" y="0"/>
                      <a:pt x="8238" y="243"/>
                      <a:pt x="8268" y="638"/>
                    </a:cubicBezTo>
                    <a:cubicBezTo>
                      <a:pt x="8268" y="1034"/>
                      <a:pt x="8268" y="1611"/>
                      <a:pt x="8208" y="2310"/>
                    </a:cubicBezTo>
                    <a:cubicBezTo>
                      <a:pt x="8056" y="3739"/>
                      <a:pt x="7539" y="5684"/>
                      <a:pt x="6293" y="7477"/>
                    </a:cubicBezTo>
                    <a:cubicBezTo>
                      <a:pt x="5046" y="9301"/>
                      <a:pt x="3405" y="10487"/>
                      <a:pt x="2159" y="11125"/>
                    </a:cubicBezTo>
                    <a:cubicBezTo>
                      <a:pt x="1520" y="11429"/>
                      <a:pt x="973" y="11642"/>
                      <a:pt x="609" y="11794"/>
                    </a:cubicBezTo>
                    <a:cubicBezTo>
                      <a:pt x="213" y="11915"/>
                      <a:pt x="1" y="11976"/>
                      <a:pt x="1" y="11976"/>
                    </a:cubicBezTo>
                    <a:cubicBezTo>
                      <a:pt x="1" y="11986"/>
                      <a:pt x="7" y="11989"/>
                      <a:pt x="21" y="11989"/>
                    </a:cubicBezTo>
                    <a:cubicBezTo>
                      <a:pt x="48" y="11989"/>
                      <a:pt x="102" y="11976"/>
                      <a:pt x="183" y="11976"/>
                    </a:cubicBezTo>
                    <a:cubicBezTo>
                      <a:pt x="274" y="11946"/>
                      <a:pt x="426" y="11915"/>
                      <a:pt x="609" y="11854"/>
                    </a:cubicBezTo>
                    <a:cubicBezTo>
                      <a:pt x="1004" y="11733"/>
                      <a:pt x="1551" y="11550"/>
                      <a:pt x="2220" y="11246"/>
                    </a:cubicBezTo>
                    <a:cubicBezTo>
                      <a:pt x="3496" y="10639"/>
                      <a:pt x="5198" y="9423"/>
                      <a:pt x="6445" y="7599"/>
                    </a:cubicBezTo>
                    <a:cubicBezTo>
                      <a:pt x="7721" y="5775"/>
                      <a:pt x="8238" y="3769"/>
                      <a:pt x="8329" y="2341"/>
                    </a:cubicBezTo>
                    <a:cubicBezTo>
                      <a:pt x="8390" y="1611"/>
                      <a:pt x="8390" y="1034"/>
                      <a:pt x="8329" y="638"/>
                    </a:cubicBezTo>
                    <a:cubicBezTo>
                      <a:pt x="8329" y="426"/>
                      <a:pt x="8299" y="274"/>
                      <a:pt x="8268" y="182"/>
                    </a:cubicBezTo>
                    <a:cubicBezTo>
                      <a:pt x="8268" y="61"/>
                      <a:pt x="8268" y="0"/>
                      <a:pt x="823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6" name="Google Shape;3516;p40"/>
              <p:cNvSpPr/>
              <p:nvPr/>
            </p:nvSpPr>
            <p:spPr>
              <a:xfrm>
                <a:off x="5776200" y="3748825"/>
                <a:ext cx="252325" cy="224375"/>
              </a:xfrm>
              <a:custGeom>
                <a:avLst/>
                <a:gdLst/>
                <a:ahLst/>
                <a:cxnLst/>
                <a:rect l="l" t="t" r="r" b="b"/>
                <a:pathLst>
                  <a:path w="10093" h="8975" extrusionOk="0">
                    <a:moveTo>
                      <a:pt x="10062" y="1"/>
                    </a:moveTo>
                    <a:lnTo>
                      <a:pt x="10062" y="1"/>
                    </a:lnTo>
                    <a:cubicBezTo>
                      <a:pt x="10062" y="1"/>
                      <a:pt x="10001" y="31"/>
                      <a:pt x="9940" y="61"/>
                    </a:cubicBezTo>
                    <a:cubicBezTo>
                      <a:pt x="9849" y="92"/>
                      <a:pt x="9728" y="152"/>
                      <a:pt x="9576" y="244"/>
                    </a:cubicBezTo>
                    <a:cubicBezTo>
                      <a:pt x="9272" y="426"/>
                      <a:pt x="8876" y="791"/>
                      <a:pt x="8481" y="1277"/>
                    </a:cubicBezTo>
                    <a:cubicBezTo>
                      <a:pt x="8086" y="1763"/>
                      <a:pt x="7691" y="2371"/>
                      <a:pt x="7235" y="3070"/>
                    </a:cubicBezTo>
                    <a:cubicBezTo>
                      <a:pt x="6810" y="3770"/>
                      <a:pt x="6262" y="4499"/>
                      <a:pt x="5624" y="5198"/>
                    </a:cubicBezTo>
                    <a:cubicBezTo>
                      <a:pt x="4347" y="6566"/>
                      <a:pt x="2919" y="7539"/>
                      <a:pt x="1825" y="8116"/>
                    </a:cubicBezTo>
                    <a:cubicBezTo>
                      <a:pt x="1278" y="8420"/>
                      <a:pt x="822" y="8602"/>
                      <a:pt x="487" y="8754"/>
                    </a:cubicBezTo>
                    <a:cubicBezTo>
                      <a:pt x="183" y="8876"/>
                      <a:pt x="1" y="8967"/>
                      <a:pt x="1" y="8967"/>
                    </a:cubicBezTo>
                    <a:cubicBezTo>
                      <a:pt x="1" y="8972"/>
                      <a:pt x="6" y="8975"/>
                      <a:pt x="17" y="8975"/>
                    </a:cubicBezTo>
                    <a:cubicBezTo>
                      <a:pt x="68" y="8975"/>
                      <a:pt x="241" y="8916"/>
                      <a:pt x="518" y="8815"/>
                    </a:cubicBezTo>
                    <a:cubicBezTo>
                      <a:pt x="852" y="8724"/>
                      <a:pt x="1338" y="8542"/>
                      <a:pt x="1885" y="8238"/>
                    </a:cubicBezTo>
                    <a:cubicBezTo>
                      <a:pt x="3010" y="7691"/>
                      <a:pt x="4469" y="6718"/>
                      <a:pt x="5776" y="5320"/>
                    </a:cubicBezTo>
                    <a:cubicBezTo>
                      <a:pt x="6445" y="4621"/>
                      <a:pt x="6962" y="3891"/>
                      <a:pt x="7417" y="3162"/>
                    </a:cubicBezTo>
                    <a:cubicBezTo>
                      <a:pt x="7843" y="2463"/>
                      <a:pt x="8208" y="1855"/>
                      <a:pt x="8603" y="1338"/>
                    </a:cubicBezTo>
                    <a:cubicBezTo>
                      <a:pt x="9332" y="365"/>
                      <a:pt x="10092" y="31"/>
                      <a:pt x="1006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7" name="Google Shape;3517;p40"/>
              <p:cNvSpPr/>
              <p:nvPr/>
            </p:nvSpPr>
            <p:spPr>
              <a:xfrm>
                <a:off x="5085475" y="3012500"/>
                <a:ext cx="428600" cy="45050"/>
              </a:xfrm>
              <a:custGeom>
                <a:avLst/>
                <a:gdLst/>
                <a:ahLst/>
                <a:cxnLst/>
                <a:rect l="l" t="t" r="r" b="b"/>
                <a:pathLst>
                  <a:path w="17144" h="1802" extrusionOk="0">
                    <a:moveTo>
                      <a:pt x="0" y="0"/>
                    </a:moveTo>
                    <a:lnTo>
                      <a:pt x="0" y="0"/>
                    </a:lnTo>
                    <a:cubicBezTo>
                      <a:pt x="0" y="0"/>
                      <a:pt x="31" y="61"/>
                      <a:pt x="122" y="122"/>
                    </a:cubicBezTo>
                    <a:cubicBezTo>
                      <a:pt x="213" y="213"/>
                      <a:pt x="335" y="335"/>
                      <a:pt x="517" y="456"/>
                    </a:cubicBezTo>
                    <a:cubicBezTo>
                      <a:pt x="882" y="730"/>
                      <a:pt x="1459" y="1064"/>
                      <a:pt x="2219" y="1307"/>
                    </a:cubicBezTo>
                    <a:cubicBezTo>
                      <a:pt x="2979" y="1581"/>
                      <a:pt x="3921" y="1763"/>
                      <a:pt x="4985" y="1794"/>
                    </a:cubicBezTo>
                    <a:cubicBezTo>
                      <a:pt x="5174" y="1799"/>
                      <a:pt x="5365" y="1801"/>
                      <a:pt x="5559" y="1801"/>
                    </a:cubicBezTo>
                    <a:cubicBezTo>
                      <a:pt x="6460" y="1801"/>
                      <a:pt x="7419" y="1747"/>
                      <a:pt x="8420" y="1672"/>
                    </a:cubicBezTo>
                    <a:cubicBezTo>
                      <a:pt x="10851" y="1490"/>
                      <a:pt x="13040" y="1246"/>
                      <a:pt x="14621" y="1034"/>
                    </a:cubicBezTo>
                    <a:cubicBezTo>
                      <a:pt x="15380" y="912"/>
                      <a:pt x="16049" y="821"/>
                      <a:pt x="16475" y="760"/>
                    </a:cubicBezTo>
                    <a:cubicBezTo>
                      <a:pt x="16687" y="699"/>
                      <a:pt x="16839" y="669"/>
                      <a:pt x="16991" y="669"/>
                    </a:cubicBezTo>
                    <a:cubicBezTo>
                      <a:pt x="17083" y="639"/>
                      <a:pt x="17143" y="608"/>
                      <a:pt x="17143" y="608"/>
                    </a:cubicBezTo>
                    <a:lnTo>
                      <a:pt x="17143" y="608"/>
                    </a:lnTo>
                    <a:cubicBezTo>
                      <a:pt x="17143" y="608"/>
                      <a:pt x="16900" y="608"/>
                      <a:pt x="16475" y="669"/>
                    </a:cubicBezTo>
                    <a:cubicBezTo>
                      <a:pt x="15988" y="730"/>
                      <a:pt x="15350" y="790"/>
                      <a:pt x="14590" y="882"/>
                    </a:cubicBezTo>
                    <a:cubicBezTo>
                      <a:pt x="13010" y="1064"/>
                      <a:pt x="10821" y="1277"/>
                      <a:pt x="8389" y="1459"/>
                    </a:cubicBezTo>
                    <a:cubicBezTo>
                      <a:pt x="7363" y="1538"/>
                      <a:pt x="6359" y="1617"/>
                      <a:pt x="5417" y="1617"/>
                    </a:cubicBezTo>
                    <a:cubicBezTo>
                      <a:pt x="5272" y="1617"/>
                      <a:pt x="5128" y="1615"/>
                      <a:pt x="4985" y="1611"/>
                    </a:cubicBezTo>
                    <a:cubicBezTo>
                      <a:pt x="3952" y="1581"/>
                      <a:pt x="3009" y="1429"/>
                      <a:pt x="2249" y="1186"/>
                    </a:cubicBezTo>
                    <a:cubicBezTo>
                      <a:pt x="1490" y="942"/>
                      <a:pt x="942" y="639"/>
                      <a:pt x="578" y="395"/>
                    </a:cubicBezTo>
                    <a:cubicBezTo>
                      <a:pt x="213" y="152"/>
                      <a:pt x="0" y="0"/>
                      <a:pt x="0"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8" name="Google Shape;3518;p40"/>
              <p:cNvSpPr/>
              <p:nvPr/>
            </p:nvSpPr>
            <p:spPr>
              <a:xfrm>
                <a:off x="5197175" y="4112800"/>
                <a:ext cx="997750" cy="333625"/>
              </a:xfrm>
              <a:custGeom>
                <a:avLst/>
                <a:gdLst/>
                <a:ahLst/>
                <a:cxnLst/>
                <a:rect l="l" t="t" r="r" b="b"/>
                <a:pathLst>
                  <a:path w="39910" h="13345" extrusionOk="0">
                    <a:moveTo>
                      <a:pt x="25442" y="1"/>
                    </a:moveTo>
                    <a:lnTo>
                      <a:pt x="760" y="3709"/>
                    </a:lnTo>
                    <a:lnTo>
                      <a:pt x="0" y="13010"/>
                    </a:lnTo>
                    <a:lnTo>
                      <a:pt x="28785" y="13345"/>
                    </a:lnTo>
                    <a:cubicBezTo>
                      <a:pt x="35168" y="13253"/>
                      <a:pt x="39910" y="7448"/>
                      <a:pt x="38724" y="1186"/>
                    </a:cubicBezTo>
                    <a:lnTo>
                      <a:pt x="25442" y="1"/>
                    </a:lnTo>
                    <a:close/>
                  </a:path>
                </a:pathLst>
              </a:custGeom>
              <a:solidFill>
                <a:srgbClr val="B7887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19" name="Google Shape;3519;p40"/>
              <p:cNvSpPr/>
              <p:nvPr/>
            </p:nvSpPr>
            <p:spPr>
              <a:xfrm>
                <a:off x="4811900" y="4156525"/>
                <a:ext cx="449125" cy="292375"/>
              </a:xfrm>
              <a:custGeom>
                <a:avLst/>
                <a:gdLst/>
                <a:ahLst/>
                <a:cxnLst/>
                <a:rect l="l" t="t" r="r" b="b"/>
                <a:pathLst>
                  <a:path w="17965" h="11695" extrusionOk="0">
                    <a:moveTo>
                      <a:pt x="10195" y="0"/>
                    </a:moveTo>
                    <a:cubicBezTo>
                      <a:pt x="10009" y="0"/>
                      <a:pt x="9823" y="5"/>
                      <a:pt x="9636" y="15"/>
                    </a:cubicBezTo>
                    <a:lnTo>
                      <a:pt x="2767" y="349"/>
                    </a:lnTo>
                    <a:cubicBezTo>
                      <a:pt x="2767" y="349"/>
                      <a:pt x="3192" y="1474"/>
                      <a:pt x="3922" y="1899"/>
                    </a:cubicBezTo>
                    <a:cubicBezTo>
                      <a:pt x="4651" y="2295"/>
                      <a:pt x="8907" y="2386"/>
                      <a:pt x="8907" y="2386"/>
                    </a:cubicBezTo>
                    <a:lnTo>
                      <a:pt x="8694" y="2599"/>
                    </a:lnTo>
                    <a:cubicBezTo>
                      <a:pt x="7782" y="3541"/>
                      <a:pt x="6566" y="4058"/>
                      <a:pt x="5259" y="4088"/>
                    </a:cubicBezTo>
                    <a:lnTo>
                      <a:pt x="4621" y="4118"/>
                    </a:lnTo>
                    <a:cubicBezTo>
                      <a:pt x="4135" y="4088"/>
                      <a:pt x="3648" y="3966"/>
                      <a:pt x="3192" y="3845"/>
                    </a:cubicBezTo>
                    <a:lnTo>
                      <a:pt x="1490" y="3146"/>
                    </a:lnTo>
                    <a:cubicBezTo>
                      <a:pt x="1301" y="3057"/>
                      <a:pt x="1107" y="3008"/>
                      <a:pt x="928" y="3008"/>
                    </a:cubicBezTo>
                    <a:cubicBezTo>
                      <a:pt x="617" y="3008"/>
                      <a:pt x="348" y="3153"/>
                      <a:pt x="214" y="3480"/>
                    </a:cubicBezTo>
                    <a:cubicBezTo>
                      <a:pt x="1" y="3936"/>
                      <a:pt x="153" y="4574"/>
                      <a:pt x="1551" y="5273"/>
                    </a:cubicBezTo>
                    <a:cubicBezTo>
                      <a:pt x="2341" y="5669"/>
                      <a:pt x="5229" y="6672"/>
                      <a:pt x="5229" y="6672"/>
                    </a:cubicBezTo>
                    <a:cubicBezTo>
                      <a:pt x="5229" y="6672"/>
                      <a:pt x="5290" y="7492"/>
                      <a:pt x="5411" y="7887"/>
                    </a:cubicBezTo>
                    <a:cubicBezTo>
                      <a:pt x="5533" y="8313"/>
                      <a:pt x="6657" y="8738"/>
                      <a:pt x="6657" y="8738"/>
                    </a:cubicBezTo>
                    <a:cubicBezTo>
                      <a:pt x="6657" y="8738"/>
                      <a:pt x="7387" y="10228"/>
                      <a:pt x="7691" y="10562"/>
                    </a:cubicBezTo>
                    <a:cubicBezTo>
                      <a:pt x="7812" y="10714"/>
                      <a:pt x="8846" y="11018"/>
                      <a:pt x="9940" y="11322"/>
                    </a:cubicBezTo>
                    <a:cubicBezTo>
                      <a:pt x="10796" y="11573"/>
                      <a:pt x="11680" y="11695"/>
                      <a:pt x="12565" y="11695"/>
                    </a:cubicBezTo>
                    <a:cubicBezTo>
                      <a:pt x="13504" y="11695"/>
                      <a:pt x="14443" y="11558"/>
                      <a:pt x="15351" y="11292"/>
                    </a:cubicBezTo>
                    <a:lnTo>
                      <a:pt x="17965" y="10501"/>
                    </a:lnTo>
                    <a:lnTo>
                      <a:pt x="17965" y="2538"/>
                    </a:lnTo>
                    <a:lnTo>
                      <a:pt x="17965" y="2386"/>
                    </a:lnTo>
                    <a:cubicBezTo>
                      <a:pt x="17962" y="2386"/>
                      <a:pt x="17958" y="2387"/>
                      <a:pt x="17954" y="2387"/>
                    </a:cubicBezTo>
                    <a:cubicBezTo>
                      <a:pt x="17746" y="2387"/>
                      <a:pt x="16141" y="1673"/>
                      <a:pt x="14682" y="988"/>
                    </a:cubicBezTo>
                    <a:cubicBezTo>
                      <a:pt x="13271" y="337"/>
                      <a:pt x="11740" y="0"/>
                      <a:pt x="1019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0" name="Google Shape;3520;p40"/>
              <p:cNvSpPr/>
              <p:nvPr/>
            </p:nvSpPr>
            <p:spPr>
              <a:xfrm>
                <a:off x="4938800" y="4323100"/>
                <a:ext cx="87425" cy="23250"/>
              </a:xfrm>
              <a:custGeom>
                <a:avLst/>
                <a:gdLst/>
                <a:ahLst/>
                <a:cxnLst/>
                <a:rect l="l" t="t" r="r" b="b"/>
                <a:pathLst>
                  <a:path w="3497" h="930" extrusionOk="0">
                    <a:moveTo>
                      <a:pt x="55" y="1"/>
                    </a:moveTo>
                    <a:cubicBezTo>
                      <a:pt x="42" y="1"/>
                      <a:pt x="34" y="3"/>
                      <a:pt x="31" y="9"/>
                    </a:cubicBezTo>
                    <a:cubicBezTo>
                      <a:pt x="1" y="39"/>
                      <a:pt x="761" y="404"/>
                      <a:pt x="1703" y="647"/>
                    </a:cubicBezTo>
                    <a:cubicBezTo>
                      <a:pt x="2487" y="867"/>
                      <a:pt x="3173" y="930"/>
                      <a:pt x="3409" y="930"/>
                    </a:cubicBezTo>
                    <a:cubicBezTo>
                      <a:pt x="3466" y="930"/>
                      <a:pt x="3496" y="926"/>
                      <a:pt x="3496" y="920"/>
                    </a:cubicBezTo>
                    <a:cubicBezTo>
                      <a:pt x="3496" y="860"/>
                      <a:pt x="2706" y="738"/>
                      <a:pt x="1764" y="495"/>
                    </a:cubicBezTo>
                    <a:cubicBezTo>
                      <a:pt x="877" y="273"/>
                      <a:pt x="192" y="1"/>
                      <a:pt x="55" y="1"/>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1" name="Google Shape;3521;p40"/>
              <p:cNvSpPr/>
              <p:nvPr/>
            </p:nvSpPr>
            <p:spPr>
              <a:xfrm>
                <a:off x="4973775" y="4373350"/>
                <a:ext cx="46375" cy="13675"/>
              </a:xfrm>
              <a:custGeom>
                <a:avLst/>
                <a:gdLst/>
                <a:ahLst/>
                <a:cxnLst/>
                <a:rect l="l" t="t" r="r" b="b"/>
                <a:pathLst>
                  <a:path w="1855" h="547" extrusionOk="0">
                    <a:moveTo>
                      <a:pt x="46" y="1"/>
                    </a:moveTo>
                    <a:cubicBezTo>
                      <a:pt x="38" y="1"/>
                      <a:pt x="33" y="2"/>
                      <a:pt x="30" y="5"/>
                    </a:cubicBezTo>
                    <a:cubicBezTo>
                      <a:pt x="0" y="65"/>
                      <a:pt x="365" y="309"/>
                      <a:pt x="882" y="430"/>
                    </a:cubicBezTo>
                    <a:cubicBezTo>
                      <a:pt x="1187" y="520"/>
                      <a:pt x="1472" y="546"/>
                      <a:pt x="1653" y="546"/>
                    </a:cubicBezTo>
                    <a:cubicBezTo>
                      <a:pt x="1778" y="546"/>
                      <a:pt x="1854" y="534"/>
                      <a:pt x="1854" y="521"/>
                    </a:cubicBezTo>
                    <a:cubicBezTo>
                      <a:pt x="1854" y="461"/>
                      <a:pt x="1429" y="400"/>
                      <a:pt x="942" y="278"/>
                    </a:cubicBezTo>
                    <a:cubicBezTo>
                      <a:pt x="471" y="140"/>
                      <a:pt x="126" y="1"/>
                      <a:pt x="46" y="1"/>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2" name="Google Shape;3522;p40"/>
              <p:cNvSpPr/>
              <p:nvPr/>
            </p:nvSpPr>
            <p:spPr>
              <a:xfrm>
                <a:off x="4937300" y="4200200"/>
                <a:ext cx="114750" cy="62000"/>
              </a:xfrm>
              <a:custGeom>
                <a:avLst/>
                <a:gdLst/>
                <a:ahLst/>
                <a:cxnLst/>
                <a:rect l="l" t="t" r="r" b="b"/>
                <a:pathLst>
                  <a:path w="4590" h="2480" extrusionOk="0">
                    <a:moveTo>
                      <a:pt x="4559" y="0"/>
                    </a:moveTo>
                    <a:cubicBezTo>
                      <a:pt x="4559" y="1"/>
                      <a:pt x="4316" y="183"/>
                      <a:pt x="3951" y="487"/>
                    </a:cubicBezTo>
                    <a:cubicBezTo>
                      <a:pt x="3587" y="791"/>
                      <a:pt x="3100" y="1186"/>
                      <a:pt x="2462" y="1551"/>
                    </a:cubicBezTo>
                    <a:cubicBezTo>
                      <a:pt x="1216" y="2280"/>
                      <a:pt x="0" y="2402"/>
                      <a:pt x="30" y="2463"/>
                    </a:cubicBezTo>
                    <a:cubicBezTo>
                      <a:pt x="30" y="2473"/>
                      <a:pt x="64" y="2479"/>
                      <a:pt x="126" y="2479"/>
                    </a:cubicBezTo>
                    <a:cubicBezTo>
                      <a:pt x="250" y="2479"/>
                      <a:pt x="486" y="2452"/>
                      <a:pt x="790" y="2371"/>
                    </a:cubicBezTo>
                    <a:cubicBezTo>
                      <a:pt x="1277" y="2280"/>
                      <a:pt x="1915" y="2067"/>
                      <a:pt x="2553" y="1703"/>
                    </a:cubicBezTo>
                    <a:cubicBezTo>
                      <a:pt x="3192" y="1338"/>
                      <a:pt x="3678" y="912"/>
                      <a:pt x="4043" y="578"/>
                    </a:cubicBezTo>
                    <a:cubicBezTo>
                      <a:pt x="4377" y="244"/>
                      <a:pt x="4590" y="31"/>
                      <a:pt x="4559" y="0"/>
                    </a:cubicBezTo>
                    <a:close/>
                  </a:path>
                </a:pathLst>
              </a:custGeom>
              <a:solidFill>
                <a:srgbClr val="AA65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3" name="Google Shape;3523;p40"/>
              <p:cNvSpPr/>
              <p:nvPr/>
            </p:nvSpPr>
            <p:spPr>
              <a:xfrm>
                <a:off x="5261000" y="3999600"/>
                <a:ext cx="946850" cy="448350"/>
              </a:xfrm>
              <a:custGeom>
                <a:avLst/>
                <a:gdLst/>
                <a:ahLst/>
                <a:cxnLst/>
                <a:rect l="l" t="t" r="r" b="b"/>
                <a:pathLst>
                  <a:path w="37874" h="17934" extrusionOk="0">
                    <a:moveTo>
                      <a:pt x="35320" y="0"/>
                    </a:moveTo>
                    <a:lnTo>
                      <a:pt x="21673" y="2249"/>
                    </a:lnTo>
                    <a:lnTo>
                      <a:pt x="22129" y="3951"/>
                    </a:lnTo>
                    <a:lnTo>
                      <a:pt x="700" y="7386"/>
                    </a:lnTo>
                    <a:lnTo>
                      <a:pt x="1" y="17933"/>
                    </a:lnTo>
                    <a:lnTo>
                      <a:pt x="27114" y="17933"/>
                    </a:lnTo>
                    <a:cubicBezTo>
                      <a:pt x="28937" y="17933"/>
                      <a:pt x="30761" y="17447"/>
                      <a:pt x="32342" y="16505"/>
                    </a:cubicBezTo>
                    <a:cubicBezTo>
                      <a:pt x="35989" y="14286"/>
                      <a:pt x="37874" y="10031"/>
                      <a:pt x="37053" y="5866"/>
                    </a:cubicBezTo>
                    <a:cubicBezTo>
                      <a:pt x="36779" y="4134"/>
                      <a:pt x="36111" y="2128"/>
                      <a:pt x="353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4" name="Google Shape;3524;p40"/>
              <p:cNvSpPr/>
              <p:nvPr/>
            </p:nvSpPr>
            <p:spPr>
              <a:xfrm>
                <a:off x="5289125" y="4076350"/>
                <a:ext cx="681650" cy="106400"/>
              </a:xfrm>
              <a:custGeom>
                <a:avLst/>
                <a:gdLst/>
                <a:ahLst/>
                <a:cxnLst/>
                <a:rect l="l" t="t" r="r" b="b"/>
                <a:pathLst>
                  <a:path w="27266" h="4256" extrusionOk="0">
                    <a:moveTo>
                      <a:pt x="27265" y="0"/>
                    </a:moveTo>
                    <a:cubicBezTo>
                      <a:pt x="27265" y="0"/>
                      <a:pt x="27174" y="0"/>
                      <a:pt x="26992" y="30"/>
                    </a:cubicBezTo>
                    <a:cubicBezTo>
                      <a:pt x="26779" y="61"/>
                      <a:pt x="26505" y="91"/>
                      <a:pt x="26171" y="122"/>
                    </a:cubicBezTo>
                    <a:cubicBezTo>
                      <a:pt x="25472" y="213"/>
                      <a:pt x="24469" y="365"/>
                      <a:pt x="23253" y="547"/>
                    </a:cubicBezTo>
                    <a:cubicBezTo>
                      <a:pt x="20761" y="942"/>
                      <a:pt x="17356" y="1459"/>
                      <a:pt x="13618" y="2037"/>
                    </a:cubicBezTo>
                    <a:cubicBezTo>
                      <a:pt x="9848" y="2614"/>
                      <a:pt x="6475" y="3161"/>
                      <a:pt x="3982" y="3556"/>
                    </a:cubicBezTo>
                    <a:cubicBezTo>
                      <a:pt x="2766" y="3769"/>
                      <a:pt x="1763" y="3921"/>
                      <a:pt x="1064" y="4043"/>
                    </a:cubicBezTo>
                    <a:cubicBezTo>
                      <a:pt x="730" y="4103"/>
                      <a:pt x="456" y="4164"/>
                      <a:pt x="274" y="4195"/>
                    </a:cubicBezTo>
                    <a:cubicBezTo>
                      <a:pt x="91" y="4225"/>
                      <a:pt x="0" y="4255"/>
                      <a:pt x="0" y="4255"/>
                    </a:cubicBezTo>
                    <a:cubicBezTo>
                      <a:pt x="0" y="4255"/>
                      <a:pt x="91" y="4255"/>
                      <a:pt x="274" y="4225"/>
                    </a:cubicBezTo>
                    <a:cubicBezTo>
                      <a:pt x="487" y="4195"/>
                      <a:pt x="730" y="4164"/>
                      <a:pt x="1064" y="4134"/>
                    </a:cubicBezTo>
                    <a:cubicBezTo>
                      <a:pt x="1794" y="4012"/>
                      <a:pt x="2766" y="3891"/>
                      <a:pt x="4012" y="3708"/>
                    </a:cubicBezTo>
                    <a:cubicBezTo>
                      <a:pt x="6475" y="3313"/>
                      <a:pt x="9879" y="2796"/>
                      <a:pt x="13648" y="2219"/>
                    </a:cubicBezTo>
                    <a:cubicBezTo>
                      <a:pt x="17387" y="1611"/>
                      <a:pt x="20791" y="1094"/>
                      <a:pt x="23283" y="699"/>
                    </a:cubicBezTo>
                    <a:cubicBezTo>
                      <a:pt x="24499" y="486"/>
                      <a:pt x="25502" y="304"/>
                      <a:pt x="26201" y="213"/>
                    </a:cubicBezTo>
                    <a:cubicBezTo>
                      <a:pt x="26536" y="152"/>
                      <a:pt x="26779" y="91"/>
                      <a:pt x="26992" y="61"/>
                    </a:cubicBezTo>
                    <a:cubicBezTo>
                      <a:pt x="27174" y="30"/>
                      <a:pt x="27265" y="0"/>
                      <a:pt x="27265" y="0"/>
                    </a:cubicBezTo>
                    <a:close/>
                  </a:path>
                </a:pathLst>
              </a:custGeom>
              <a:solidFill>
                <a:srgbClr val="2632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5" name="Google Shape;3525;p40"/>
              <p:cNvSpPr/>
              <p:nvPr/>
            </p:nvSpPr>
            <p:spPr>
              <a:xfrm>
                <a:off x="5484400" y="4159775"/>
                <a:ext cx="148225" cy="288925"/>
              </a:xfrm>
              <a:custGeom>
                <a:avLst/>
                <a:gdLst/>
                <a:ahLst/>
                <a:cxnLst/>
                <a:rect l="l" t="t" r="r" b="b"/>
                <a:pathLst>
                  <a:path w="5929" h="11557" extrusionOk="0">
                    <a:moveTo>
                      <a:pt x="18" y="1"/>
                    </a:moveTo>
                    <a:cubicBezTo>
                      <a:pt x="11" y="1"/>
                      <a:pt x="5" y="3"/>
                      <a:pt x="1" y="7"/>
                    </a:cubicBezTo>
                    <a:cubicBezTo>
                      <a:pt x="1" y="37"/>
                      <a:pt x="670" y="402"/>
                      <a:pt x="1642" y="1162"/>
                    </a:cubicBezTo>
                    <a:cubicBezTo>
                      <a:pt x="1885" y="1374"/>
                      <a:pt x="2159" y="1587"/>
                      <a:pt x="2402" y="1830"/>
                    </a:cubicBezTo>
                    <a:cubicBezTo>
                      <a:pt x="2524" y="1982"/>
                      <a:pt x="2676" y="2104"/>
                      <a:pt x="2797" y="2225"/>
                    </a:cubicBezTo>
                    <a:cubicBezTo>
                      <a:pt x="2919" y="2377"/>
                      <a:pt x="3071" y="2529"/>
                      <a:pt x="3192" y="2681"/>
                    </a:cubicBezTo>
                    <a:cubicBezTo>
                      <a:pt x="3740" y="3320"/>
                      <a:pt x="4256" y="4049"/>
                      <a:pt x="4682" y="4870"/>
                    </a:cubicBezTo>
                    <a:cubicBezTo>
                      <a:pt x="5107" y="5721"/>
                      <a:pt x="5381" y="6572"/>
                      <a:pt x="5563" y="7393"/>
                    </a:cubicBezTo>
                    <a:cubicBezTo>
                      <a:pt x="5655" y="7788"/>
                      <a:pt x="5715" y="8153"/>
                      <a:pt x="5746" y="8517"/>
                    </a:cubicBezTo>
                    <a:cubicBezTo>
                      <a:pt x="5776" y="8882"/>
                      <a:pt x="5776" y="9216"/>
                      <a:pt x="5776" y="9551"/>
                    </a:cubicBezTo>
                    <a:cubicBezTo>
                      <a:pt x="5746" y="10797"/>
                      <a:pt x="5533" y="11526"/>
                      <a:pt x="5594" y="11557"/>
                    </a:cubicBezTo>
                    <a:cubicBezTo>
                      <a:pt x="5594" y="11557"/>
                      <a:pt x="5655" y="11374"/>
                      <a:pt x="5715" y="11040"/>
                    </a:cubicBezTo>
                    <a:cubicBezTo>
                      <a:pt x="5776" y="10858"/>
                      <a:pt x="5807" y="10645"/>
                      <a:pt x="5837" y="10402"/>
                    </a:cubicBezTo>
                    <a:cubicBezTo>
                      <a:pt x="5867" y="10159"/>
                      <a:pt x="5928" y="9855"/>
                      <a:pt x="5928" y="9551"/>
                    </a:cubicBezTo>
                    <a:cubicBezTo>
                      <a:pt x="5928" y="9247"/>
                      <a:pt x="5928" y="8882"/>
                      <a:pt x="5898" y="8517"/>
                    </a:cubicBezTo>
                    <a:cubicBezTo>
                      <a:pt x="5898" y="8153"/>
                      <a:pt x="5807" y="7757"/>
                      <a:pt x="5746" y="7362"/>
                    </a:cubicBezTo>
                    <a:cubicBezTo>
                      <a:pt x="5563" y="6542"/>
                      <a:pt x="5290" y="5660"/>
                      <a:pt x="4864" y="4809"/>
                    </a:cubicBezTo>
                    <a:cubicBezTo>
                      <a:pt x="4439" y="3928"/>
                      <a:pt x="3892" y="3198"/>
                      <a:pt x="3344" y="2560"/>
                    </a:cubicBezTo>
                    <a:cubicBezTo>
                      <a:pt x="3192" y="2408"/>
                      <a:pt x="3071" y="2256"/>
                      <a:pt x="2919" y="2104"/>
                    </a:cubicBezTo>
                    <a:cubicBezTo>
                      <a:pt x="2797" y="1982"/>
                      <a:pt x="2645" y="1861"/>
                      <a:pt x="2524" y="1709"/>
                    </a:cubicBezTo>
                    <a:cubicBezTo>
                      <a:pt x="2250" y="1466"/>
                      <a:pt x="1977" y="1253"/>
                      <a:pt x="1733" y="1070"/>
                    </a:cubicBezTo>
                    <a:cubicBezTo>
                      <a:pt x="1490" y="858"/>
                      <a:pt x="1247" y="706"/>
                      <a:pt x="1034" y="584"/>
                    </a:cubicBezTo>
                    <a:cubicBezTo>
                      <a:pt x="852" y="432"/>
                      <a:pt x="639" y="310"/>
                      <a:pt x="487" y="250"/>
                    </a:cubicBezTo>
                    <a:cubicBezTo>
                      <a:pt x="222" y="90"/>
                      <a:pt x="72" y="1"/>
                      <a:pt x="1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26" name="Google Shape;3526;p40"/>
              <p:cNvSpPr/>
              <p:nvPr/>
            </p:nvSpPr>
            <p:spPr>
              <a:xfrm>
                <a:off x="5799775" y="4112800"/>
                <a:ext cx="237100" cy="315450"/>
              </a:xfrm>
              <a:custGeom>
                <a:avLst/>
                <a:gdLst/>
                <a:ahLst/>
                <a:cxnLst/>
                <a:rect l="l" t="t" r="r" b="b"/>
                <a:pathLst>
                  <a:path w="9484" h="12618" extrusionOk="0">
                    <a:moveTo>
                      <a:pt x="7078" y="3310"/>
                    </a:moveTo>
                    <a:cubicBezTo>
                      <a:pt x="7130" y="3310"/>
                      <a:pt x="7182" y="3311"/>
                      <a:pt x="7234" y="3314"/>
                    </a:cubicBezTo>
                    <a:cubicBezTo>
                      <a:pt x="7751" y="3375"/>
                      <a:pt x="8237" y="3618"/>
                      <a:pt x="8602" y="4013"/>
                    </a:cubicBezTo>
                    <a:cubicBezTo>
                      <a:pt x="8936" y="4439"/>
                      <a:pt x="9119" y="4955"/>
                      <a:pt x="9058" y="5472"/>
                    </a:cubicBezTo>
                    <a:cubicBezTo>
                      <a:pt x="8967" y="5989"/>
                      <a:pt x="8633" y="6414"/>
                      <a:pt x="8207" y="6658"/>
                    </a:cubicBezTo>
                    <a:cubicBezTo>
                      <a:pt x="7630" y="7016"/>
                      <a:pt x="6974" y="7140"/>
                      <a:pt x="6335" y="7140"/>
                    </a:cubicBezTo>
                    <a:cubicBezTo>
                      <a:pt x="5997" y="7140"/>
                      <a:pt x="5665" y="7105"/>
                      <a:pt x="5350" y="7053"/>
                    </a:cubicBezTo>
                    <a:cubicBezTo>
                      <a:pt x="4888" y="6978"/>
                      <a:pt x="4450" y="6856"/>
                      <a:pt x="4040" y="6697"/>
                    </a:cubicBezTo>
                    <a:lnTo>
                      <a:pt x="4040" y="6697"/>
                    </a:lnTo>
                    <a:cubicBezTo>
                      <a:pt x="4059" y="6471"/>
                      <a:pt x="4089" y="6245"/>
                      <a:pt x="4134" y="6019"/>
                    </a:cubicBezTo>
                    <a:cubicBezTo>
                      <a:pt x="4347" y="5107"/>
                      <a:pt x="4863" y="4165"/>
                      <a:pt x="5745" y="3648"/>
                    </a:cubicBezTo>
                    <a:cubicBezTo>
                      <a:pt x="6155" y="3430"/>
                      <a:pt x="6614" y="3310"/>
                      <a:pt x="7078" y="3310"/>
                    </a:cubicBezTo>
                    <a:close/>
                    <a:moveTo>
                      <a:pt x="122" y="1"/>
                    </a:moveTo>
                    <a:lnTo>
                      <a:pt x="122" y="1"/>
                    </a:lnTo>
                    <a:cubicBezTo>
                      <a:pt x="122" y="1"/>
                      <a:pt x="0" y="427"/>
                      <a:pt x="31" y="1247"/>
                    </a:cubicBezTo>
                    <a:cubicBezTo>
                      <a:pt x="61" y="2068"/>
                      <a:pt x="243" y="3284"/>
                      <a:pt x="1064" y="4530"/>
                    </a:cubicBezTo>
                    <a:cubicBezTo>
                      <a:pt x="1643" y="5421"/>
                      <a:pt x="2614" y="6279"/>
                      <a:pt x="3856" y="6806"/>
                    </a:cubicBezTo>
                    <a:lnTo>
                      <a:pt x="3856" y="6806"/>
                    </a:lnTo>
                    <a:cubicBezTo>
                      <a:pt x="3846" y="7003"/>
                      <a:pt x="3848" y="7198"/>
                      <a:pt x="3860" y="7387"/>
                    </a:cubicBezTo>
                    <a:cubicBezTo>
                      <a:pt x="3860" y="7843"/>
                      <a:pt x="3952" y="8299"/>
                      <a:pt x="4043" y="8725"/>
                    </a:cubicBezTo>
                    <a:cubicBezTo>
                      <a:pt x="4286" y="9545"/>
                      <a:pt x="4711" y="10275"/>
                      <a:pt x="5228" y="10791"/>
                    </a:cubicBezTo>
                    <a:cubicBezTo>
                      <a:pt x="5715" y="11339"/>
                      <a:pt x="6292" y="11734"/>
                      <a:pt x="6809" y="11977"/>
                    </a:cubicBezTo>
                    <a:cubicBezTo>
                      <a:pt x="7326" y="12250"/>
                      <a:pt x="7812" y="12372"/>
                      <a:pt x="8207" y="12463"/>
                    </a:cubicBezTo>
                    <a:cubicBezTo>
                      <a:pt x="8823" y="12600"/>
                      <a:pt x="9233" y="12617"/>
                      <a:pt x="9400" y="12617"/>
                    </a:cubicBezTo>
                    <a:cubicBezTo>
                      <a:pt x="9455" y="12617"/>
                      <a:pt x="9484" y="12615"/>
                      <a:pt x="9484" y="12615"/>
                    </a:cubicBezTo>
                    <a:cubicBezTo>
                      <a:pt x="9484" y="12615"/>
                      <a:pt x="9028" y="12585"/>
                      <a:pt x="8237" y="12402"/>
                    </a:cubicBezTo>
                    <a:cubicBezTo>
                      <a:pt x="7842" y="12281"/>
                      <a:pt x="7356" y="12159"/>
                      <a:pt x="6839" y="11886"/>
                    </a:cubicBezTo>
                    <a:cubicBezTo>
                      <a:pt x="6353" y="11612"/>
                      <a:pt x="5806" y="11247"/>
                      <a:pt x="5319" y="10700"/>
                    </a:cubicBezTo>
                    <a:cubicBezTo>
                      <a:pt x="4833" y="10184"/>
                      <a:pt x="4438" y="9484"/>
                      <a:pt x="4225" y="8664"/>
                    </a:cubicBezTo>
                    <a:cubicBezTo>
                      <a:pt x="4104" y="8269"/>
                      <a:pt x="4043" y="7843"/>
                      <a:pt x="4012" y="7387"/>
                    </a:cubicBezTo>
                    <a:cubicBezTo>
                      <a:pt x="4012" y="7216"/>
                      <a:pt x="4017" y="7046"/>
                      <a:pt x="4027" y="6875"/>
                    </a:cubicBezTo>
                    <a:lnTo>
                      <a:pt x="4027" y="6875"/>
                    </a:lnTo>
                    <a:cubicBezTo>
                      <a:pt x="4432" y="7034"/>
                      <a:pt x="4864" y="7157"/>
                      <a:pt x="5319" y="7235"/>
                    </a:cubicBezTo>
                    <a:cubicBezTo>
                      <a:pt x="5645" y="7288"/>
                      <a:pt x="5988" y="7322"/>
                      <a:pt x="6337" y="7322"/>
                    </a:cubicBezTo>
                    <a:cubicBezTo>
                      <a:pt x="6999" y="7322"/>
                      <a:pt x="7681" y="7198"/>
                      <a:pt x="8298" y="6840"/>
                    </a:cubicBezTo>
                    <a:cubicBezTo>
                      <a:pt x="8785" y="6536"/>
                      <a:pt x="9180" y="6080"/>
                      <a:pt x="9240" y="5503"/>
                    </a:cubicBezTo>
                    <a:cubicBezTo>
                      <a:pt x="9332" y="4925"/>
                      <a:pt x="9119" y="4348"/>
                      <a:pt x="8754" y="3892"/>
                    </a:cubicBezTo>
                    <a:cubicBezTo>
                      <a:pt x="8389" y="3436"/>
                      <a:pt x="7812" y="3162"/>
                      <a:pt x="7265" y="3132"/>
                    </a:cubicBezTo>
                    <a:cubicBezTo>
                      <a:pt x="7180" y="3123"/>
                      <a:pt x="7095" y="3118"/>
                      <a:pt x="7011" y="3118"/>
                    </a:cubicBezTo>
                    <a:cubicBezTo>
                      <a:pt x="6528" y="3118"/>
                      <a:pt x="6073" y="3263"/>
                      <a:pt x="5684" y="3496"/>
                    </a:cubicBezTo>
                    <a:cubicBezTo>
                      <a:pt x="5198" y="3740"/>
                      <a:pt x="4803" y="4135"/>
                      <a:pt x="4529" y="4560"/>
                    </a:cubicBezTo>
                    <a:cubicBezTo>
                      <a:pt x="4256" y="5016"/>
                      <a:pt x="4073" y="5472"/>
                      <a:pt x="3982" y="5959"/>
                    </a:cubicBezTo>
                    <a:cubicBezTo>
                      <a:pt x="3926" y="6182"/>
                      <a:pt x="3889" y="6406"/>
                      <a:pt x="3869" y="6627"/>
                    </a:cubicBezTo>
                    <a:lnTo>
                      <a:pt x="3869" y="6627"/>
                    </a:lnTo>
                    <a:cubicBezTo>
                      <a:pt x="2687" y="6128"/>
                      <a:pt x="1755" y="5315"/>
                      <a:pt x="1186" y="4439"/>
                    </a:cubicBezTo>
                    <a:cubicBezTo>
                      <a:pt x="365" y="3253"/>
                      <a:pt x="152" y="2038"/>
                      <a:pt x="91" y="1247"/>
                    </a:cubicBezTo>
                    <a:cubicBezTo>
                      <a:pt x="61" y="427"/>
                      <a:pt x="152" y="1"/>
                      <a:pt x="12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pic>
        <p:nvPicPr>
          <p:cNvPr id="4" name="Picture 3" descr="—Pngtree—board_3280784"/>
          <p:cNvPicPr>
            <a:picLocks noChangeAspect="1"/>
          </p:cNvPicPr>
          <p:nvPr/>
        </p:nvPicPr>
        <p:blipFill>
          <a:blip r:embed="rId3"/>
          <a:srcRect t="19704" b="23241"/>
          <a:stretch>
            <a:fillRect/>
          </a:stretch>
        </p:blipFill>
        <p:spPr>
          <a:xfrm>
            <a:off x="3966194" y="581465"/>
            <a:ext cx="8428990" cy="6117590"/>
          </a:xfrm>
          <a:prstGeom prst="rect">
            <a:avLst/>
          </a:prstGeom>
        </p:spPr>
      </p:pic>
      <p:sp>
        <p:nvSpPr>
          <p:cNvPr id="5" name="Text Box 0"/>
          <p:cNvSpPr txBox="1"/>
          <p:nvPr/>
        </p:nvSpPr>
        <p:spPr>
          <a:xfrm>
            <a:off x="4212424" y="2886385"/>
            <a:ext cx="8110554" cy="2123658"/>
          </a:xfrm>
          <a:prstGeom prst="rect">
            <a:avLst/>
          </a:prstGeom>
          <a:noFill/>
        </p:spPr>
        <p:txBody>
          <a:bodyPr wrap="square" rtlCol="0">
            <a:spAutoFit/>
          </a:bodyPr>
          <a:lstStyle/>
          <a:p>
            <a:pPr marL="685800" indent="-685800">
              <a:buClr>
                <a:srgbClr val="FFFFFF"/>
              </a:buClr>
              <a:buFont typeface="Arial" panose="020B0604020202020204" pitchFamily="34" charset="0"/>
              <a:buChar char="•"/>
            </a:pPr>
            <a:r>
              <a:rPr lang="en-US" sz="4400">
                <a:solidFill>
                  <a:schemeClr val="bg1"/>
                </a:solidFill>
                <a:latin typeface="Times New Roman" panose="02020603050405020304" charset="0"/>
                <a:cs typeface="Times New Roman" panose="02020603050405020304" charset="0"/>
              </a:rPr>
              <a:t>Về nhà học thuộc lòng bài thơ</a:t>
            </a:r>
          </a:p>
          <a:p>
            <a:pPr marL="685800" indent="-685800">
              <a:buClr>
                <a:srgbClr val="FFFFFF"/>
              </a:buClr>
              <a:buFont typeface="Arial" panose="020B0604020202020204" pitchFamily="34" charset="0"/>
              <a:buChar char="•"/>
            </a:pPr>
            <a:r>
              <a:rPr lang="en-US" sz="4400">
                <a:solidFill>
                  <a:schemeClr val="bg1"/>
                </a:solidFill>
                <a:latin typeface="Times New Roman" panose="02020603050405020304" charset="0"/>
                <a:cs typeface="Times New Roman" panose="02020603050405020304" charset="0"/>
              </a:rPr>
              <a:t>Xem trước bài tập đọc </a:t>
            </a:r>
          </a:p>
          <a:p>
            <a:pPr marL="685800" indent="-685800">
              <a:buClr>
                <a:srgbClr val="FFFFFF"/>
              </a:buClr>
              <a:buFont typeface="Arial" panose="020B0604020202020204" pitchFamily="34" charset="0"/>
              <a:buChar char="•"/>
            </a:pPr>
            <a:r>
              <a:rPr lang="en-US" sz="4400" i="1">
                <a:solidFill>
                  <a:schemeClr val="bg1"/>
                </a:solidFill>
                <a:latin typeface="Times New Roman" panose="02020603050405020304" charset="0"/>
                <a:cs typeface="Times New Roman" panose="02020603050405020304" charset="0"/>
              </a:rPr>
              <a:t>“Luật  tục xưa của người Ê đê”</a:t>
            </a:r>
          </a:p>
        </p:txBody>
      </p:sp>
      <p:sp>
        <p:nvSpPr>
          <p:cNvPr id="6" name="TextBox 5"/>
          <p:cNvSpPr txBox="1"/>
          <p:nvPr/>
        </p:nvSpPr>
        <p:spPr>
          <a:xfrm>
            <a:off x="419579" y="1797614"/>
            <a:ext cx="3760966" cy="1323439"/>
          </a:xfrm>
          <a:prstGeom prst="rect">
            <a:avLst/>
          </a:prstGeom>
          <a:noFill/>
        </p:spPr>
        <p:txBody>
          <a:bodyPr wrap="none" rtlCol="0">
            <a:spAutoFit/>
          </a:bodyPr>
          <a:lstStyle/>
          <a:p>
            <a:r>
              <a:rPr lang="en-GB" sz="8000">
                <a:solidFill>
                  <a:srgbClr val="FC9F23"/>
                </a:solidFill>
                <a:latin typeface="Coiny" panose="02000903060500060000" pitchFamily="2" charset="0"/>
              </a:rPr>
              <a:t>Dặn dò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fade">
                                      <p:cBhvr>
                                        <p:cTn id="7" dur="1000"/>
                                        <p:tgtEl>
                                          <p:spTgt spid="1"/>
                                        </p:tgtEl>
                                      </p:cBhvr>
                                    </p:animEffect>
                                    <p:anim calcmode="lin" valueType="num">
                                      <p:cBhvr>
                                        <p:cTn id="8" dur="1000" fill="hold"/>
                                        <p:tgtEl>
                                          <p:spTgt spid="1"/>
                                        </p:tgtEl>
                                        <p:attrNameLst>
                                          <p:attrName>ppt_x</p:attrName>
                                        </p:attrNameLst>
                                      </p:cBhvr>
                                      <p:tavLst>
                                        <p:tav tm="0">
                                          <p:val>
                                            <p:strVal val="#ppt_x"/>
                                          </p:val>
                                        </p:tav>
                                        <p:tav tm="100000">
                                          <p:val>
                                            <p:strVal val="#ppt_x"/>
                                          </p:val>
                                        </p:tav>
                                      </p:tavLst>
                                    </p:anim>
                                    <p:anim calcmode="lin" valueType="num">
                                      <p:cBhvr>
                                        <p:cTn id="9" dur="1000" fill="hold"/>
                                        <p:tgtEl>
                                          <p:spTgt spid="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963"/>
        <p:cNvGrpSpPr/>
        <p:nvPr/>
      </p:nvGrpSpPr>
      <p:grpSpPr>
        <a:xfrm>
          <a:off x="0" y="0"/>
          <a:ext cx="0" cy="0"/>
          <a:chOff x="0" y="0"/>
          <a:chExt cx="0" cy="0"/>
        </a:xfrm>
      </p:grpSpPr>
      <p:pic>
        <p:nvPicPr>
          <p:cNvPr id="2" name="Picture 1" descr="—Pngtree—board_3280784"/>
          <p:cNvPicPr>
            <a:picLocks noChangeAspect="1"/>
          </p:cNvPicPr>
          <p:nvPr/>
        </p:nvPicPr>
        <p:blipFill>
          <a:blip r:embed="rId3"/>
          <a:srcRect t="19704" b="23241"/>
          <a:stretch>
            <a:fillRect/>
          </a:stretch>
        </p:blipFill>
        <p:spPr>
          <a:xfrm>
            <a:off x="328295" y="-699770"/>
            <a:ext cx="11168380" cy="6117590"/>
          </a:xfrm>
          <a:prstGeom prst="rect">
            <a:avLst/>
          </a:prstGeom>
        </p:spPr>
      </p:pic>
      <p:sp>
        <p:nvSpPr>
          <p:cNvPr id="2005" name="Google Shape;2005;p31"/>
          <p:cNvSpPr txBox="1">
            <a:spLocks noGrp="1"/>
          </p:cNvSpPr>
          <p:nvPr>
            <p:ph type="title"/>
          </p:nvPr>
        </p:nvSpPr>
        <p:spPr>
          <a:xfrm>
            <a:off x="1189355" y="1422400"/>
            <a:ext cx="9813925" cy="2790825"/>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ltLang="en-GB" sz="8800" b="1">
                <a:solidFill>
                  <a:schemeClr val="bg1"/>
                </a:solidFill>
                <a:latin typeface="Times New Roman" panose="02020603050405020304" charset="0"/>
                <a:cs typeface="Times New Roman" panose="02020603050405020304" charset="0"/>
              </a:rPr>
              <a:t>Tạm biệt các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500" fill="hold">
                                          <p:stCondLst>
                                            <p:cond delay="0"/>
                                          </p:stCondLst>
                                        </p:cTn>
                                        <p:tgtEl>
                                          <p:spTgt spid="2005"/>
                                        </p:tgtEl>
                                        <p:attrNameLst>
                                          <p:attrName>style.visibility</p:attrName>
                                        </p:attrNameLst>
                                      </p:cBhvr>
                                      <p:to>
                                        <p:strVal val="visible"/>
                                      </p:to>
                                    </p:set>
                                    <p:animEffect transition="in" filter="fade">
                                      <p:cBhvr>
                                        <p:cTn id="7" dur="500"/>
                                        <p:tgtEl>
                                          <p:spTgt spid="2005"/>
                                        </p:tgtEl>
                                      </p:cBhvr>
                                    </p:animEffect>
                                    <p:anim calcmode="lin" valueType="num">
                                      <p:cBhvr>
                                        <p:cTn id="8" dur="500" fill="hold"/>
                                        <p:tgtEl>
                                          <p:spTgt spid="2005"/>
                                        </p:tgtEl>
                                        <p:attrNameLst>
                                          <p:attrName>ppt_x</p:attrName>
                                        </p:attrNameLst>
                                      </p:cBhvr>
                                      <p:tavLst>
                                        <p:tav tm="0">
                                          <p:val>
                                            <p:strVal val="#ppt_x-.1"/>
                                          </p:val>
                                        </p:tav>
                                        <p:tav tm="100000">
                                          <p:val>
                                            <p:strVal val="#ppt_x"/>
                                          </p:val>
                                        </p:tav>
                                      </p:tavLst>
                                    </p:anim>
                                    <p:anim calcmode="lin" valueType="num">
                                      <p:cBhvr>
                                        <p:cTn id="9" dur="500" fill="hold"/>
                                        <p:tgtEl>
                                          <p:spTgt spid="20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ngtree—firefighter fire brigade fire fighting_7128137"/>
          <p:cNvPicPr>
            <a:picLocks noChangeAspect="1"/>
          </p:cNvPicPr>
          <p:nvPr/>
        </p:nvPicPr>
        <p:blipFill>
          <a:blip r:embed="rId4"/>
          <a:srcRect r="20219"/>
          <a:stretch>
            <a:fillRect/>
          </a:stretch>
        </p:blipFill>
        <p:spPr>
          <a:xfrm>
            <a:off x="8278495" y="3169285"/>
            <a:ext cx="2699392" cy="3383280"/>
          </a:xfrm>
          <a:prstGeom prst="rect">
            <a:avLst/>
          </a:prstGeom>
        </p:spPr>
      </p:pic>
      <p:pic>
        <p:nvPicPr>
          <p:cNvPr id="19" name="Picture 18">
            <a:hlinkClick r:id="" action="ppaction://noaction"/>
          </p:cNvPr>
          <p:cNvPicPr>
            <a:picLocks noChangeAspect="1"/>
          </p:cNvPicPr>
          <p:nvPr/>
        </p:nvPicPr>
        <p:blipFill>
          <a:blip r:embed="rId5"/>
          <a:stretch>
            <a:fillRect/>
          </a:stretch>
        </p:blipFill>
        <p:spPr>
          <a:xfrm>
            <a:off x="8147685" y="3077845"/>
            <a:ext cx="2960370" cy="3566160"/>
          </a:xfrm>
          <a:prstGeom prst="rect">
            <a:avLst/>
          </a:prstGeom>
        </p:spPr>
      </p:pic>
      <p:pic>
        <p:nvPicPr>
          <p:cNvPr id="4" name="Content Placeholder 3" descr="—Pngtree—military training military uniform policy_3856432"/>
          <p:cNvPicPr>
            <a:picLocks noGrp="1" noChangeAspect="1"/>
          </p:cNvPicPr>
          <p:nvPr>
            <p:ph idx="1"/>
          </p:nvPr>
        </p:nvPicPr>
        <p:blipFill>
          <a:blip r:embed="rId6"/>
          <a:srcRect l="34020" t="34244" r="35451" b="1747"/>
          <a:stretch>
            <a:fillRect/>
          </a:stretch>
        </p:blipFill>
        <p:spPr>
          <a:xfrm>
            <a:off x="4921250" y="3077845"/>
            <a:ext cx="1993920" cy="3749040"/>
          </a:xfrm>
          <a:prstGeom prst="rect">
            <a:avLst/>
          </a:prstGeom>
        </p:spPr>
      </p:pic>
      <p:pic>
        <p:nvPicPr>
          <p:cNvPr id="9" name="Picture 8" descr="tong-kiem-tra-settop-01_1589639287"/>
          <p:cNvPicPr>
            <a:picLocks noChangeAspect="1"/>
          </p:cNvPicPr>
          <p:nvPr/>
        </p:nvPicPr>
        <p:blipFill>
          <a:blip r:embed="rId7"/>
          <a:srcRect l="21553" t="1661" r="19751" b="-1661"/>
          <a:stretch>
            <a:fillRect/>
          </a:stretch>
        </p:blipFill>
        <p:spPr>
          <a:xfrm>
            <a:off x="5789295" y="151765"/>
            <a:ext cx="2845499" cy="2926080"/>
          </a:xfrm>
          <a:prstGeom prst="roundRect">
            <a:avLst>
              <a:gd name="adj" fmla="val 16016"/>
            </a:avLst>
          </a:prstGeom>
        </p:spPr>
      </p:pic>
      <p:pic>
        <p:nvPicPr>
          <p:cNvPr id="13" name="Picture 12">
            <a:hlinkClick r:id="" action="ppaction://noaction"/>
          </p:cNvPr>
          <p:cNvPicPr>
            <a:picLocks noChangeAspect="1"/>
          </p:cNvPicPr>
          <p:nvPr/>
        </p:nvPicPr>
        <p:blipFill>
          <a:blip r:embed="rId8"/>
          <a:stretch>
            <a:fillRect/>
          </a:stretch>
        </p:blipFill>
        <p:spPr>
          <a:xfrm>
            <a:off x="4921005" y="3077774"/>
            <a:ext cx="2808060" cy="3566160"/>
          </a:xfrm>
          <a:prstGeom prst="rect">
            <a:avLst/>
          </a:prstGeom>
        </p:spPr>
      </p:pic>
      <p:pic>
        <p:nvPicPr>
          <p:cNvPr id="12" name="Picture 11" descr="ung-xu-cua-csgt"/>
          <p:cNvPicPr>
            <a:picLocks noChangeAspect="1"/>
          </p:cNvPicPr>
          <p:nvPr/>
        </p:nvPicPr>
        <p:blipFill>
          <a:blip r:embed="rId9"/>
          <a:srcRect l="12836" t="389" r="17295" b="8258"/>
          <a:stretch>
            <a:fillRect/>
          </a:stretch>
        </p:blipFill>
        <p:spPr>
          <a:xfrm>
            <a:off x="9196705" y="288925"/>
            <a:ext cx="2779991" cy="2651760"/>
          </a:xfrm>
          <a:prstGeom prst="roundRect">
            <a:avLst/>
          </a:prstGeom>
        </p:spPr>
      </p:pic>
      <p:pic>
        <p:nvPicPr>
          <p:cNvPr id="15" name="Picture 14">
            <a:hlinkClick r:id="" action="ppaction://noaction"/>
          </p:cNvPr>
          <p:cNvPicPr>
            <a:picLocks noChangeAspect="1"/>
          </p:cNvPicPr>
          <p:nvPr/>
        </p:nvPicPr>
        <p:blipFill>
          <a:blip r:embed="rId10"/>
          <a:stretch>
            <a:fillRect/>
          </a:stretch>
        </p:blipFill>
        <p:spPr>
          <a:xfrm>
            <a:off x="5746115" y="151765"/>
            <a:ext cx="2888615" cy="3474720"/>
          </a:xfrm>
          <a:prstGeom prst="rect">
            <a:avLst/>
          </a:prstGeom>
        </p:spPr>
      </p:pic>
      <p:pic>
        <p:nvPicPr>
          <p:cNvPr id="17" name="Picture 16">
            <a:hlinkClick r:id="" action="ppaction://noaction"/>
          </p:cNvPr>
          <p:cNvPicPr>
            <a:picLocks noChangeAspect="1"/>
          </p:cNvPicPr>
          <p:nvPr/>
        </p:nvPicPr>
        <p:blipFill>
          <a:blip r:embed="rId11"/>
          <a:stretch>
            <a:fillRect/>
          </a:stretch>
        </p:blipFill>
        <p:spPr>
          <a:xfrm>
            <a:off x="9178925" y="188595"/>
            <a:ext cx="2871470" cy="3400425"/>
          </a:xfrm>
          <a:prstGeom prst="rect">
            <a:avLst/>
          </a:prstGeom>
        </p:spPr>
      </p:pic>
      <p:grpSp>
        <p:nvGrpSpPr>
          <p:cNvPr id="20" name="Group 19"/>
          <p:cNvGrpSpPr/>
          <p:nvPr/>
        </p:nvGrpSpPr>
        <p:grpSpPr>
          <a:xfrm>
            <a:off x="235585" y="706755"/>
            <a:ext cx="5167630" cy="1470660"/>
            <a:chOff x="584" y="1385"/>
            <a:chExt cx="8138" cy="2316"/>
          </a:xfrm>
        </p:grpSpPr>
        <p:sp>
          <p:nvSpPr>
            <p:cNvPr id="16" name="Rounded Rectangle 15"/>
            <p:cNvSpPr/>
            <p:nvPr/>
          </p:nvSpPr>
          <p:spPr>
            <a:xfrm>
              <a:off x="584" y="1385"/>
              <a:ext cx="8138" cy="2316"/>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Text Box 17"/>
            <p:cNvSpPr txBox="1"/>
            <p:nvPr/>
          </p:nvSpPr>
          <p:spPr>
            <a:xfrm>
              <a:off x="796" y="1695"/>
              <a:ext cx="7713" cy="1695"/>
            </a:xfrm>
            <a:prstGeom prst="rect">
              <a:avLst/>
            </a:prstGeom>
            <a:noFill/>
          </p:spPr>
          <p:txBody>
            <a:bodyPr wrap="square" rtlCol="0">
              <a:spAutoFit/>
            </a:bodyPr>
            <a:lstStyle/>
            <a:p>
              <a:r>
                <a:rPr lang="en-US" sz="3200">
                  <a:solidFill>
                    <a:schemeClr val="bg1"/>
                  </a:solidFill>
                  <a:latin typeface="Times New Roman" panose="02020603050405020304" charset="0"/>
                  <a:cs typeface="Times New Roman" panose="02020603050405020304" charset="0"/>
                </a:rPr>
                <a:t>Câu hỏi 1: Nhờ đâu mà quan án phá được các vụ kiện?</a:t>
              </a:r>
            </a:p>
          </p:txBody>
        </p:sp>
      </p:grpSp>
      <p:grpSp>
        <p:nvGrpSpPr>
          <p:cNvPr id="21" name="Group 20"/>
          <p:cNvGrpSpPr/>
          <p:nvPr/>
        </p:nvGrpSpPr>
        <p:grpSpPr>
          <a:xfrm>
            <a:off x="235585" y="2533650"/>
            <a:ext cx="3861435" cy="1299845"/>
            <a:chOff x="584" y="1385"/>
            <a:chExt cx="8138" cy="2316"/>
          </a:xfrm>
        </p:grpSpPr>
        <p:sp>
          <p:nvSpPr>
            <p:cNvPr id="22" name="Rounded Rectangle 21"/>
            <p:cNvSpPr/>
            <p:nvPr/>
          </p:nvSpPr>
          <p:spPr>
            <a:xfrm>
              <a:off x="584" y="1385"/>
              <a:ext cx="8138" cy="231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Box 22"/>
            <p:cNvSpPr txBox="1"/>
            <p:nvPr/>
          </p:nvSpPr>
          <p:spPr>
            <a:xfrm>
              <a:off x="796" y="1695"/>
              <a:ext cx="7713" cy="1698"/>
            </a:xfrm>
            <a:prstGeom prst="rect">
              <a:avLst/>
            </a:prstGeom>
            <a:noFill/>
          </p:spPr>
          <p:txBody>
            <a:bodyPr wrap="square" rtlCol="0">
              <a:spAutoFit/>
            </a:bodyPr>
            <a:lstStyle/>
            <a:p>
              <a:r>
                <a:rPr lang="en-US" sz="2800">
                  <a:solidFill>
                    <a:schemeClr val="bg1"/>
                  </a:solidFill>
                  <a:latin typeface="Times New Roman" panose="02020603050405020304" charset="0"/>
                  <a:cs typeface="Times New Roman" panose="02020603050405020304" charset="0"/>
                </a:rPr>
                <a:t>A.  Nhờ thông minh, có óc phán đoán </a:t>
              </a:r>
            </a:p>
          </p:txBody>
        </p:sp>
      </p:grpSp>
      <p:grpSp>
        <p:nvGrpSpPr>
          <p:cNvPr id="24" name="Group 23"/>
          <p:cNvGrpSpPr/>
          <p:nvPr/>
        </p:nvGrpSpPr>
        <p:grpSpPr>
          <a:xfrm>
            <a:off x="234950" y="4017010"/>
            <a:ext cx="3861435" cy="1299845"/>
            <a:chOff x="584" y="1385"/>
            <a:chExt cx="8138" cy="2316"/>
          </a:xfrm>
        </p:grpSpPr>
        <p:sp>
          <p:nvSpPr>
            <p:cNvPr id="25" name="Rounded Rectangle 24"/>
            <p:cNvSpPr/>
            <p:nvPr/>
          </p:nvSpPr>
          <p:spPr>
            <a:xfrm>
              <a:off x="584" y="1385"/>
              <a:ext cx="8138" cy="231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25"/>
            <p:cNvSpPr txBox="1"/>
            <p:nvPr/>
          </p:nvSpPr>
          <p:spPr>
            <a:xfrm>
              <a:off x="796" y="1695"/>
              <a:ext cx="7713" cy="1698"/>
            </a:xfrm>
            <a:prstGeom prst="rect">
              <a:avLst/>
            </a:prstGeom>
            <a:noFill/>
          </p:spPr>
          <p:txBody>
            <a:bodyPr wrap="square" rtlCol="0">
              <a:spAutoFit/>
            </a:bodyPr>
            <a:lstStyle/>
            <a:p>
              <a:r>
                <a:rPr lang="en-US" sz="2800">
                  <a:solidFill>
                    <a:schemeClr val="bg1"/>
                  </a:solidFill>
                  <a:latin typeface="Times New Roman" panose="02020603050405020304" charset="0"/>
                  <a:cs typeface="Times New Roman" panose="02020603050405020304" charset="0"/>
                </a:rPr>
                <a:t>B.  Nhờ hiểu đặc điểm tâm lí của kẻ phạm tội</a:t>
              </a:r>
            </a:p>
          </p:txBody>
        </p:sp>
      </p:grpSp>
      <p:grpSp>
        <p:nvGrpSpPr>
          <p:cNvPr id="27" name="Group 26"/>
          <p:cNvGrpSpPr/>
          <p:nvPr/>
        </p:nvGrpSpPr>
        <p:grpSpPr>
          <a:xfrm>
            <a:off x="235585" y="5500370"/>
            <a:ext cx="3861435" cy="1299845"/>
            <a:chOff x="584" y="1385"/>
            <a:chExt cx="8138" cy="2316"/>
          </a:xfrm>
        </p:grpSpPr>
        <p:sp>
          <p:nvSpPr>
            <p:cNvPr id="28" name="Rounded Rectangle 27"/>
            <p:cNvSpPr/>
            <p:nvPr/>
          </p:nvSpPr>
          <p:spPr>
            <a:xfrm>
              <a:off x="584" y="1385"/>
              <a:ext cx="8138" cy="231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28"/>
            <p:cNvSpPr txBox="1"/>
            <p:nvPr/>
          </p:nvSpPr>
          <p:spPr>
            <a:xfrm>
              <a:off x="795" y="2079"/>
              <a:ext cx="7713" cy="930"/>
            </a:xfrm>
            <a:prstGeom prst="rect">
              <a:avLst/>
            </a:prstGeom>
            <a:noFill/>
          </p:spPr>
          <p:txBody>
            <a:bodyPr wrap="square" rtlCol="0">
              <a:spAutoFit/>
            </a:bodyPr>
            <a:lstStyle/>
            <a:p>
              <a:r>
                <a:rPr lang="en-US" sz="2800">
                  <a:solidFill>
                    <a:schemeClr val="bg1"/>
                  </a:solidFill>
                  <a:latin typeface="Times New Roman" panose="02020603050405020304" charset="0"/>
                  <a:cs typeface="Times New Roman" panose="02020603050405020304" charset="0"/>
                </a:rPr>
                <a:t>C.  Cả A và B đúng</a:t>
              </a:r>
            </a:p>
          </p:txBody>
        </p:sp>
      </p:grpSp>
      <p:sp>
        <p:nvSpPr>
          <p:cNvPr id="30" name="Rounded Rectangle 29"/>
          <p:cNvSpPr/>
          <p:nvPr/>
        </p:nvSpPr>
        <p:spPr>
          <a:xfrm>
            <a:off x="234950" y="5501640"/>
            <a:ext cx="3861435" cy="12877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500" fill="hold">
                                          <p:stCondLst>
                                            <p:cond delay="0"/>
                                          </p:stCondLst>
                                        </p:cTn>
                                        <p:tgtEl>
                                          <p:spTgt spid="20"/>
                                        </p:tgtEl>
                                        <p:attrNameLst>
                                          <p:attrName>style.visibility</p:attrName>
                                        </p:attrNameLst>
                                      </p:cBhvr>
                                      <p:to>
                                        <p:strVal val="visible"/>
                                      </p:to>
                                    </p:set>
                                    <p:animEffect transition="in" filter="box(i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par>
                                <p:cTn id="44" presetID="35" presetClass="emph" presetSubtype="0" repeatCount="indefinite" fill="hold" grpId="1" nodeType="withEffect">
                                  <p:stCondLst>
                                    <p:cond delay="0"/>
                                  </p:stCondLst>
                                  <p:endCondLst>
                                    <p:cond evt="onNext" delay="0">
                                      <p:tgtEl>
                                        <p:sldTgt/>
                                      </p:tgtEl>
                                    </p:cond>
                                  </p:endCondLst>
                                  <p:childTnLst>
                                    <p:anim calcmode="discrete" valueType="str">
                                      <p:cBhvr>
                                        <p:cTn id="45" dur="1000" fill="hold"/>
                                        <p:tgtEl>
                                          <p:spTgt spid="30"/>
                                        </p:tgtEl>
                                        <p:attrNameLst>
                                          <p:attrName>style.visibility</p:attrName>
                                        </p:attrNameLst>
                                      </p:cBhvr>
                                      <p:tavLst>
                                        <p:tav tm="0">
                                          <p:val>
                                            <p:strVal val="hidden"/>
                                          </p:val>
                                        </p:tav>
                                        <p:tav tm="50000">
                                          <p:val>
                                            <p:strVal val="visible"/>
                                          </p:val>
                                        </p:tav>
                                      </p:tavLst>
                                    </p:anim>
                                  </p:childTnLst>
                                  <p:subTnLst>
                                    <p:audio>
                                      <p:cMediaNode>
                                        <p:cTn display="1"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5"/>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31" presetClass="exit" presetSubtype="0" fill="hold" nodeType="clickEffect">
                                  <p:stCondLst>
                                    <p:cond delay="0"/>
                                  </p:stCondLst>
                                  <p:childTnLst>
                                    <p:anim calcmode="lin" valueType="num">
                                      <p:cBhvr>
                                        <p:cTn id="56" dur="1000"/>
                                        <p:tgtEl>
                                          <p:spTgt spid="13"/>
                                        </p:tgtEl>
                                        <p:attrNameLst>
                                          <p:attrName>ppt_w</p:attrName>
                                        </p:attrNameLst>
                                      </p:cBhvr>
                                      <p:tavLst>
                                        <p:tav tm="0">
                                          <p:val>
                                            <p:strVal val="ppt_w"/>
                                          </p:val>
                                        </p:tav>
                                        <p:tav tm="100000">
                                          <p:val>
                                            <p:fltVal val="0"/>
                                          </p:val>
                                        </p:tav>
                                      </p:tavLst>
                                    </p:anim>
                                    <p:anim calcmode="lin" valueType="num">
                                      <p:cBhvr>
                                        <p:cTn id="57" dur="1000"/>
                                        <p:tgtEl>
                                          <p:spTgt spid="13"/>
                                        </p:tgtEl>
                                        <p:attrNameLst>
                                          <p:attrName>ppt_h</p:attrName>
                                        </p:attrNameLst>
                                      </p:cBhvr>
                                      <p:tavLst>
                                        <p:tav tm="0">
                                          <p:val>
                                            <p:strVal val="ppt_h"/>
                                          </p:val>
                                        </p:tav>
                                        <p:tav tm="100000">
                                          <p:val>
                                            <p:fltVal val="0"/>
                                          </p:val>
                                        </p:tav>
                                      </p:tavLst>
                                    </p:anim>
                                    <p:anim calcmode="lin" valueType="num">
                                      <p:cBhvr>
                                        <p:cTn id="58" dur="1000"/>
                                        <p:tgtEl>
                                          <p:spTgt spid="13"/>
                                        </p:tgtEl>
                                        <p:attrNameLst>
                                          <p:attrName>style.rotation</p:attrName>
                                        </p:attrNameLst>
                                      </p:cBhvr>
                                      <p:tavLst>
                                        <p:tav tm="0">
                                          <p:val>
                                            <p:fltVal val="0"/>
                                          </p:val>
                                        </p:tav>
                                        <p:tav tm="100000">
                                          <p:val>
                                            <p:fltVal val="90"/>
                                          </p:val>
                                        </p:tav>
                                      </p:tavLst>
                                    </p:anim>
                                    <p:animEffect transition="out" filter="fade">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3"/>
                  </p:tgtEl>
                </p:cond>
              </p:nextCondLst>
            </p:seq>
            <p:seq concurrent="1" nextAc="seek">
              <p:cTn id="61" restart="whenNotActive" fill="hold" evtFilter="cancelBubble" nodeType="interactiveSeq">
                <p:stCondLst>
                  <p:cond evt="onClick" delay="0">
                    <p:tgtEl>
                      <p:spTgt spid="17"/>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17"/>
                                        </p:tgtEl>
                                        <p:attrNameLst>
                                          <p:attrName>ppt_w</p:attrName>
                                        </p:attrNameLst>
                                      </p:cBhvr>
                                      <p:tavLst>
                                        <p:tav tm="0">
                                          <p:val>
                                            <p:strVal val="ppt_w"/>
                                          </p:val>
                                        </p:tav>
                                        <p:tav tm="100000">
                                          <p:val>
                                            <p:fltVal val="0"/>
                                          </p:val>
                                        </p:tav>
                                      </p:tavLst>
                                    </p:anim>
                                    <p:anim calcmode="lin" valueType="num">
                                      <p:cBhvr>
                                        <p:cTn id="66" dur="1000"/>
                                        <p:tgtEl>
                                          <p:spTgt spid="17"/>
                                        </p:tgtEl>
                                        <p:attrNameLst>
                                          <p:attrName>ppt_h</p:attrName>
                                        </p:attrNameLst>
                                      </p:cBhvr>
                                      <p:tavLst>
                                        <p:tav tm="0">
                                          <p:val>
                                            <p:strVal val="ppt_h"/>
                                          </p:val>
                                        </p:tav>
                                        <p:tav tm="100000">
                                          <p:val>
                                            <p:fltVal val="0"/>
                                          </p:val>
                                        </p:tav>
                                      </p:tavLst>
                                    </p:anim>
                                    <p:anim calcmode="lin" valueType="num">
                                      <p:cBhvr>
                                        <p:cTn id="67" dur="1000"/>
                                        <p:tgtEl>
                                          <p:spTgt spid="17"/>
                                        </p:tgtEl>
                                        <p:attrNameLst>
                                          <p:attrName>style.rotation</p:attrName>
                                        </p:attrNameLst>
                                      </p:cBhvr>
                                      <p:tavLst>
                                        <p:tav tm="0">
                                          <p:val>
                                            <p:fltVal val="0"/>
                                          </p:val>
                                        </p:tav>
                                        <p:tav tm="100000">
                                          <p:val>
                                            <p:fltVal val="90"/>
                                          </p:val>
                                        </p:tav>
                                      </p:tavLst>
                                    </p:anim>
                                    <p:animEffect transition="out" filter="fade">
                                      <p:cBhvr>
                                        <p:cTn id="68" dur="1000"/>
                                        <p:tgtEl>
                                          <p:spTgt spid="17"/>
                                        </p:tgtEl>
                                      </p:cBhvr>
                                    </p:animEffect>
                                    <p:set>
                                      <p:cBhvr>
                                        <p:cTn id="6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31" presetClass="exit" presetSubtype="0" fill="hold" nodeType="clickEffect">
                                  <p:stCondLst>
                                    <p:cond delay="0"/>
                                  </p:stCondLst>
                                  <p:childTnLst>
                                    <p:anim calcmode="lin" valueType="num">
                                      <p:cBhvr>
                                        <p:cTn id="74" dur="1000"/>
                                        <p:tgtEl>
                                          <p:spTgt spid="15"/>
                                        </p:tgtEl>
                                        <p:attrNameLst>
                                          <p:attrName>ppt_w</p:attrName>
                                        </p:attrNameLst>
                                      </p:cBhvr>
                                      <p:tavLst>
                                        <p:tav tm="0">
                                          <p:val>
                                            <p:strVal val="ppt_w"/>
                                          </p:val>
                                        </p:tav>
                                        <p:tav tm="100000">
                                          <p:val>
                                            <p:fltVal val="0"/>
                                          </p:val>
                                        </p:tav>
                                      </p:tavLst>
                                    </p:anim>
                                    <p:anim calcmode="lin" valueType="num">
                                      <p:cBhvr>
                                        <p:cTn id="75" dur="1000"/>
                                        <p:tgtEl>
                                          <p:spTgt spid="15"/>
                                        </p:tgtEl>
                                        <p:attrNameLst>
                                          <p:attrName>ppt_h</p:attrName>
                                        </p:attrNameLst>
                                      </p:cBhvr>
                                      <p:tavLst>
                                        <p:tav tm="0">
                                          <p:val>
                                            <p:strVal val="ppt_h"/>
                                          </p:val>
                                        </p:tav>
                                        <p:tav tm="100000">
                                          <p:val>
                                            <p:fltVal val="0"/>
                                          </p:val>
                                        </p:tav>
                                      </p:tavLst>
                                    </p:anim>
                                    <p:anim calcmode="lin" valueType="num">
                                      <p:cBhvr>
                                        <p:cTn id="76" dur="1000"/>
                                        <p:tgtEl>
                                          <p:spTgt spid="15"/>
                                        </p:tgtEl>
                                        <p:attrNameLst>
                                          <p:attrName>style.rotation</p:attrName>
                                        </p:attrNameLst>
                                      </p:cBhvr>
                                      <p:tavLst>
                                        <p:tav tm="0">
                                          <p:val>
                                            <p:fltVal val="0"/>
                                          </p:val>
                                        </p:tav>
                                        <p:tav tm="100000">
                                          <p:val>
                                            <p:fltVal val="90"/>
                                          </p:val>
                                        </p:tav>
                                      </p:tavLst>
                                    </p:anim>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9"/>
                    </p:tgtEl>
                  </p:cond>
                </p:stCondLst>
                <p:endSync evt="end" delay="0">
                  <p:rtn val="all"/>
                </p:endSync>
                <p:childTnLst>
                  <p:par>
                    <p:cTn id="80" fill="hold">
                      <p:stCondLst>
                        <p:cond delay="0"/>
                      </p:stCondLst>
                      <p:childTnLst>
                        <p:par>
                          <p:cTn id="81" fill="hold">
                            <p:stCondLst>
                              <p:cond delay="0"/>
                            </p:stCondLst>
                            <p:childTnLst>
                              <p:par>
                                <p:cTn id="82" presetID="31" presetClass="exit" presetSubtype="0" fill="hold" nodeType="clickEffect">
                                  <p:stCondLst>
                                    <p:cond delay="0"/>
                                  </p:stCondLst>
                                  <p:childTnLst>
                                    <p:anim calcmode="lin" valueType="num">
                                      <p:cBhvr>
                                        <p:cTn id="83" dur="1000"/>
                                        <p:tgtEl>
                                          <p:spTgt spid="19"/>
                                        </p:tgtEl>
                                        <p:attrNameLst>
                                          <p:attrName>ppt_w</p:attrName>
                                        </p:attrNameLst>
                                      </p:cBhvr>
                                      <p:tavLst>
                                        <p:tav tm="0">
                                          <p:val>
                                            <p:strVal val="ppt_w"/>
                                          </p:val>
                                        </p:tav>
                                        <p:tav tm="100000">
                                          <p:val>
                                            <p:fltVal val="0"/>
                                          </p:val>
                                        </p:tav>
                                      </p:tavLst>
                                    </p:anim>
                                    <p:anim calcmode="lin" valueType="num">
                                      <p:cBhvr>
                                        <p:cTn id="84" dur="1000"/>
                                        <p:tgtEl>
                                          <p:spTgt spid="19"/>
                                        </p:tgtEl>
                                        <p:attrNameLst>
                                          <p:attrName>ppt_h</p:attrName>
                                        </p:attrNameLst>
                                      </p:cBhvr>
                                      <p:tavLst>
                                        <p:tav tm="0">
                                          <p:val>
                                            <p:strVal val="ppt_h"/>
                                          </p:val>
                                        </p:tav>
                                        <p:tav tm="100000">
                                          <p:val>
                                            <p:fltVal val="0"/>
                                          </p:val>
                                        </p:tav>
                                      </p:tavLst>
                                    </p:anim>
                                    <p:anim calcmode="lin" valueType="num">
                                      <p:cBhvr>
                                        <p:cTn id="85" dur="1000"/>
                                        <p:tgtEl>
                                          <p:spTgt spid="19"/>
                                        </p:tgtEl>
                                        <p:attrNameLst>
                                          <p:attrName>style.rotation</p:attrName>
                                        </p:attrNameLst>
                                      </p:cBhvr>
                                      <p:tavLst>
                                        <p:tav tm="0">
                                          <p:val>
                                            <p:fltVal val="0"/>
                                          </p:val>
                                        </p:tav>
                                        <p:tav tm="100000">
                                          <p:val>
                                            <p:fltVal val="90"/>
                                          </p:val>
                                        </p:tav>
                                      </p:tavLst>
                                    </p:anim>
                                    <p:animEffect transition="out" filter="fade">
                                      <p:cBhvr>
                                        <p:cTn id="86" dur="1000"/>
                                        <p:tgtEl>
                                          <p:spTgt spid="19"/>
                                        </p:tgtEl>
                                      </p:cBhvr>
                                    </p:animEffect>
                                    <p:set>
                                      <p:cBhvr>
                                        <p:cTn id="87"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9"/>
                  </p:tgtEl>
                </p:cond>
              </p:nextCondLst>
            </p:seq>
          </p:childTnLst>
        </p:cTn>
      </p:par>
    </p:tnLst>
    <p:bldLst>
      <p:bldP spid="30" grpId="0" bldLvl="0" animBg="1"/>
      <p:bldP spid="3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ngtree—firefighter fire brigade fire fighting_7128137"/>
          <p:cNvPicPr>
            <a:picLocks noChangeAspect="1"/>
          </p:cNvPicPr>
          <p:nvPr/>
        </p:nvPicPr>
        <p:blipFill>
          <a:blip r:embed="rId4"/>
          <a:srcRect r="20219"/>
          <a:stretch>
            <a:fillRect/>
          </a:stretch>
        </p:blipFill>
        <p:spPr>
          <a:xfrm>
            <a:off x="8278495" y="3169285"/>
            <a:ext cx="2699392" cy="3383280"/>
          </a:xfrm>
          <a:prstGeom prst="rect">
            <a:avLst/>
          </a:prstGeom>
        </p:spPr>
      </p:pic>
      <p:pic>
        <p:nvPicPr>
          <p:cNvPr id="19" name="Picture 18">
            <a:hlinkClick r:id="" action="ppaction://noaction"/>
          </p:cNvPr>
          <p:cNvPicPr>
            <a:picLocks noChangeAspect="1"/>
          </p:cNvPicPr>
          <p:nvPr/>
        </p:nvPicPr>
        <p:blipFill>
          <a:blip r:embed="rId5"/>
          <a:stretch>
            <a:fillRect/>
          </a:stretch>
        </p:blipFill>
        <p:spPr>
          <a:xfrm>
            <a:off x="8147685" y="3077845"/>
            <a:ext cx="2960370" cy="3566160"/>
          </a:xfrm>
          <a:prstGeom prst="rect">
            <a:avLst/>
          </a:prstGeom>
        </p:spPr>
      </p:pic>
      <p:pic>
        <p:nvPicPr>
          <p:cNvPr id="4" name="Content Placeholder 3" descr="—Pngtree—military training military uniform policy_3856432"/>
          <p:cNvPicPr>
            <a:picLocks noGrp="1" noChangeAspect="1"/>
          </p:cNvPicPr>
          <p:nvPr>
            <p:ph idx="1"/>
          </p:nvPr>
        </p:nvPicPr>
        <p:blipFill>
          <a:blip r:embed="rId6"/>
          <a:srcRect l="34020" t="34244" r="35451" b="1747"/>
          <a:stretch>
            <a:fillRect/>
          </a:stretch>
        </p:blipFill>
        <p:spPr>
          <a:xfrm>
            <a:off x="4921250" y="3077845"/>
            <a:ext cx="1993920" cy="3749040"/>
          </a:xfrm>
          <a:prstGeom prst="rect">
            <a:avLst/>
          </a:prstGeom>
        </p:spPr>
      </p:pic>
      <p:pic>
        <p:nvPicPr>
          <p:cNvPr id="9" name="Picture 8" descr="tong-kiem-tra-settop-01_1589639287"/>
          <p:cNvPicPr>
            <a:picLocks noChangeAspect="1"/>
          </p:cNvPicPr>
          <p:nvPr/>
        </p:nvPicPr>
        <p:blipFill>
          <a:blip r:embed="rId7"/>
          <a:srcRect l="21553" t="1661" r="19751" b="-1661"/>
          <a:stretch>
            <a:fillRect/>
          </a:stretch>
        </p:blipFill>
        <p:spPr>
          <a:xfrm>
            <a:off x="5789295" y="151765"/>
            <a:ext cx="2845499" cy="2926080"/>
          </a:xfrm>
          <a:prstGeom prst="roundRect">
            <a:avLst>
              <a:gd name="adj" fmla="val 16016"/>
            </a:avLst>
          </a:prstGeom>
        </p:spPr>
      </p:pic>
      <p:pic>
        <p:nvPicPr>
          <p:cNvPr id="13" name="Picture 12">
            <a:hlinkClick r:id="" action="ppaction://noaction"/>
          </p:cNvPr>
          <p:cNvPicPr>
            <a:picLocks noChangeAspect="1"/>
          </p:cNvPicPr>
          <p:nvPr/>
        </p:nvPicPr>
        <p:blipFill>
          <a:blip r:embed="rId8"/>
          <a:stretch>
            <a:fillRect/>
          </a:stretch>
        </p:blipFill>
        <p:spPr>
          <a:xfrm>
            <a:off x="4921005" y="3077774"/>
            <a:ext cx="2808060" cy="3566160"/>
          </a:xfrm>
          <a:prstGeom prst="rect">
            <a:avLst/>
          </a:prstGeom>
        </p:spPr>
      </p:pic>
      <p:pic>
        <p:nvPicPr>
          <p:cNvPr id="12" name="Picture 11" descr="ung-xu-cua-csgt"/>
          <p:cNvPicPr>
            <a:picLocks noChangeAspect="1"/>
          </p:cNvPicPr>
          <p:nvPr/>
        </p:nvPicPr>
        <p:blipFill>
          <a:blip r:embed="rId9"/>
          <a:srcRect l="12836" t="389" r="17295" b="8258"/>
          <a:stretch>
            <a:fillRect/>
          </a:stretch>
        </p:blipFill>
        <p:spPr>
          <a:xfrm>
            <a:off x="9196705" y="288925"/>
            <a:ext cx="2779991" cy="2651760"/>
          </a:xfrm>
          <a:prstGeom prst="roundRect">
            <a:avLst/>
          </a:prstGeom>
        </p:spPr>
      </p:pic>
      <p:grpSp>
        <p:nvGrpSpPr>
          <p:cNvPr id="20" name="Group 19"/>
          <p:cNvGrpSpPr/>
          <p:nvPr/>
        </p:nvGrpSpPr>
        <p:grpSpPr>
          <a:xfrm>
            <a:off x="235585" y="464185"/>
            <a:ext cx="5167630" cy="1713230"/>
            <a:chOff x="584" y="1003"/>
            <a:chExt cx="8138" cy="2698"/>
          </a:xfrm>
        </p:grpSpPr>
        <p:sp>
          <p:nvSpPr>
            <p:cNvPr id="16" name="Rounded Rectangle 15"/>
            <p:cNvSpPr/>
            <p:nvPr/>
          </p:nvSpPr>
          <p:spPr>
            <a:xfrm>
              <a:off x="584" y="1003"/>
              <a:ext cx="8138" cy="2698"/>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Text Box 17"/>
            <p:cNvSpPr txBox="1"/>
            <p:nvPr/>
          </p:nvSpPr>
          <p:spPr>
            <a:xfrm>
              <a:off x="829" y="1117"/>
              <a:ext cx="7713" cy="2470"/>
            </a:xfrm>
            <a:prstGeom prst="rect">
              <a:avLst/>
            </a:prstGeom>
            <a:noFill/>
          </p:spPr>
          <p:txBody>
            <a:bodyPr wrap="square" rtlCol="0">
              <a:spAutoFit/>
            </a:bodyPr>
            <a:lstStyle/>
            <a:p>
              <a:r>
                <a:rPr lang="en-US" sz="3200">
                  <a:solidFill>
                    <a:schemeClr val="bg1"/>
                  </a:solidFill>
                  <a:latin typeface="Times New Roman" panose="02020603050405020304" charset="0"/>
                  <a:cs typeface="Times New Roman" panose="02020603050405020304" charset="0"/>
                </a:rPr>
                <a:t>Câu hỏi 2: Vì sao câu chuyện lại có tên là </a:t>
              </a:r>
              <a:r>
                <a:rPr lang="en-US" sz="3200" b="1">
                  <a:solidFill>
                    <a:schemeClr val="bg1"/>
                  </a:solidFill>
                  <a:latin typeface="Times New Roman" panose="02020603050405020304" charset="0"/>
                  <a:cs typeface="Times New Roman" panose="02020603050405020304" charset="0"/>
                </a:rPr>
                <a:t>“Phân xử tài tình” ?</a:t>
              </a:r>
            </a:p>
          </p:txBody>
        </p:sp>
      </p:grpSp>
      <p:grpSp>
        <p:nvGrpSpPr>
          <p:cNvPr id="21" name="Group 20"/>
          <p:cNvGrpSpPr/>
          <p:nvPr/>
        </p:nvGrpSpPr>
        <p:grpSpPr>
          <a:xfrm>
            <a:off x="235585" y="2533650"/>
            <a:ext cx="3861435" cy="1299845"/>
            <a:chOff x="584" y="1385"/>
            <a:chExt cx="8138" cy="2316"/>
          </a:xfrm>
        </p:grpSpPr>
        <p:sp>
          <p:nvSpPr>
            <p:cNvPr id="22" name="Rounded Rectangle 21"/>
            <p:cNvSpPr/>
            <p:nvPr/>
          </p:nvSpPr>
          <p:spPr>
            <a:xfrm>
              <a:off x="584" y="1385"/>
              <a:ext cx="8138" cy="231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Box 22"/>
            <p:cNvSpPr txBox="1"/>
            <p:nvPr/>
          </p:nvSpPr>
          <p:spPr>
            <a:xfrm>
              <a:off x="796" y="1695"/>
              <a:ext cx="7713" cy="1698"/>
            </a:xfrm>
            <a:prstGeom prst="rect">
              <a:avLst/>
            </a:prstGeom>
            <a:noFill/>
          </p:spPr>
          <p:txBody>
            <a:bodyPr wrap="square" rtlCol="0">
              <a:spAutoFit/>
            </a:bodyPr>
            <a:lstStyle/>
            <a:p>
              <a:r>
                <a:rPr lang="en-US" sz="2800">
                  <a:solidFill>
                    <a:schemeClr val="bg1"/>
                  </a:solidFill>
                  <a:latin typeface="Times New Roman" panose="02020603050405020304" charset="0"/>
                  <a:cs typeface="Times New Roman" panose="02020603050405020304" charset="0"/>
                </a:rPr>
                <a:t>A.  Vì quan án là người thông minh</a:t>
              </a:r>
            </a:p>
          </p:txBody>
        </p:sp>
      </p:grpSp>
      <p:grpSp>
        <p:nvGrpSpPr>
          <p:cNvPr id="24" name="Group 23"/>
          <p:cNvGrpSpPr/>
          <p:nvPr/>
        </p:nvGrpSpPr>
        <p:grpSpPr>
          <a:xfrm>
            <a:off x="234950" y="4017010"/>
            <a:ext cx="3861435" cy="1299845"/>
            <a:chOff x="584" y="1385"/>
            <a:chExt cx="8138" cy="2316"/>
          </a:xfrm>
        </p:grpSpPr>
        <p:sp>
          <p:nvSpPr>
            <p:cNvPr id="25" name="Rounded Rectangle 24"/>
            <p:cNvSpPr/>
            <p:nvPr/>
          </p:nvSpPr>
          <p:spPr>
            <a:xfrm>
              <a:off x="584" y="1385"/>
              <a:ext cx="8138" cy="231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25"/>
            <p:cNvSpPr txBox="1"/>
            <p:nvPr/>
          </p:nvSpPr>
          <p:spPr>
            <a:xfrm>
              <a:off x="796" y="1695"/>
              <a:ext cx="7713" cy="1698"/>
            </a:xfrm>
            <a:prstGeom prst="rect">
              <a:avLst/>
            </a:prstGeom>
            <a:noFill/>
          </p:spPr>
          <p:txBody>
            <a:bodyPr wrap="square" rtlCol="0">
              <a:spAutoFit/>
            </a:bodyPr>
            <a:lstStyle/>
            <a:p>
              <a:r>
                <a:rPr lang="en-US" sz="2800">
                  <a:solidFill>
                    <a:schemeClr val="bg1"/>
                  </a:solidFill>
                  <a:latin typeface="Times New Roman" panose="02020603050405020304" charset="0"/>
                  <a:cs typeface="Times New Roman" panose="02020603050405020304" charset="0"/>
                </a:rPr>
                <a:t>B.  Quan án là người có tài xử án </a:t>
              </a:r>
            </a:p>
          </p:txBody>
        </p:sp>
      </p:grpSp>
      <p:grpSp>
        <p:nvGrpSpPr>
          <p:cNvPr id="27" name="Group 26"/>
          <p:cNvGrpSpPr/>
          <p:nvPr/>
        </p:nvGrpSpPr>
        <p:grpSpPr>
          <a:xfrm>
            <a:off x="235585" y="5500370"/>
            <a:ext cx="3861435" cy="1299845"/>
            <a:chOff x="584" y="1385"/>
            <a:chExt cx="8138" cy="2316"/>
          </a:xfrm>
        </p:grpSpPr>
        <p:sp>
          <p:nvSpPr>
            <p:cNvPr id="28" name="Rounded Rectangle 27"/>
            <p:cNvSpPr/>
            <p:nvPr/>
          </p:nvSpPr>
          <p:spPr>
            <a:xfrm>
              <a:off x="584" y="1385"/>
              <a:ext cx="8138" cy="231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28"/>
            <p:cNvSpPr txBox="1"/>
            <p:nvPr/>
          </p:nvSpPr>
          <p:spPr>
            <a:xfrm>
              <a:off x="795" y="2079"/>
              <a:ext cx="7713" cy="930"/>
            </a:xfrm>
            <a:prstGeom prst="rect">
              <a:avLst/>
            </a:prstGeom>
            <a:noFill/>
          </p:spPr>
          <p:txBody>
            <a:bodyPr wrap="square" rtlCol="0">
              <a:spAutoFit/>
            </a:bodyPr>
            <a:lstStyle/>
            <a:p>
              <a:r>
                <a:rPr lang="en-US" sz="2800">
                  <a:solidFill>
                    <a:schemeClr val="bg1"/>
                  </a:solidFill>
                  <a:latin typeface="Times New Roman" panose="02020603050405020304" charset="0"/>
                  <a:cs typeface="Times New Roman" panose="02020603050405020304" charset="0"/>
                </a:rPr>
                <a:t>C.  Cả A và B đúng</a:t>
              </a:r>
            </a:p>
          </p:txBody>
        </p:sp>
      </p:grpSp>
      <p:sp>
        <p:nvSpPr>
          <p:cNvPr id="30" name="Rounded Rectangle 29"/>
          <p:cNvSpPr/>
          <p:nvPr/>
        </p:nvSpPr>
        <p:spPr>
          <a:xfrm>
            <a:off x="234950" y="5501640"/>
            <a:ext cx="3861435" cy="12877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720725" y="144780"/>
            <a:ext cx="4682490" cy="2940050"/>
            <a:chOff x="4364" y="8662"/>
            <a:chExt cx="7374" cy="4630"/>
          </a:xfrm>
        </p:grpSpPr>
        <p:sp>
          <p:nvSpPr>
            <p:cNvPr id="2" name="Rounded Rectangular Callout 1"/>
            <p:cNvSpPr/>
            <p:nvPr/>
          </p:nvSpPr>
          <p:spPr>
            <a:xfrm>
              <a:off x="4364" y="8662"/>
              <a:ext cx="7374" cy="4631"/>
            </a:xfrm>
            <a:prstGeom prst="wedgeRoundRectCallout">
              <a:avLst>
                <a:gd name="adj1" fmla="val -49796"/>
                <a:gd name="adj2" fmla="val 77056"/>
                <a:gd name="adj3" fmla="val 16667"/>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2"/>
            <p:cNvSpPr txBox="1"/>
            <p:nvPr/>
          </p:nvSpPr>
          <p:spPr>
            <a:xfrm>
              <a:off x="4577" y="9451"/>
              <a:ext cx="7161" cy="3052"/>
            </a:xfrm>
            <a:prstGeom prst="rect">
              <a:avLst/>
            </a:prstGeom>
            <a:noFill/>
            <a:ln>
              <a:noFill/>
            </a:ln>
          </p:spPr>
          <p:txBody>
            <a:bodyPr wrap="square" rtlCol="0">
              <a:spAutoFit/>
            </a:bodyPr>
            <a:lstStyle/>
            <a:p>
              <a:pPr marL="571500" indent="-571500">
                <a:buClr>
                  <a:srgbClr val="843C0B"/>
                </a:buClr>
                <a:buFont typeface="Arial" panose="020B0604020202020204" pitchFamily="34" charset="0"/>
                <a:buChar char="•"/>
              </a:pPr>
              <a:r>
                <a:rPr lang="en-US" sz="4000">
                  <a:solidFill>
                    <a:schemeClr val="accent2">
                      <a:lumMod val="50000"/>
                    </a:schemeClr>
                  </a:solidFill>
                  <a:latin typeface="Times New Roman" panose="02020603050405020304" charset="0"/>
                  <a:cs typeface="Times New Roman" panose="02020603050405020304" charset="0"/>
                </a:rPr>
                <a:t>Những người trong ảnh là ai?</a:t>
              </a:r>
            </a:p>
            <a:p>
              <a:pPr marL="571500" indent="-571500">
                <a:buClr>
                  <a:srgbClr val="843C0B"/>
                </a:buClr>
                <a:buFont typeface="Arial" panose="020B0604020202020204" pitchFamily="34" charset="0"/>
                <a:buChar char="•"/>
              </a:pPr>
              <a:r>
                <a:rPr lang="en-US" sz="4000">
                  <a:solidFill>
                    <a:schemeClr val="accent2">
                      <a:lumMod val="50000"/>
                    </a:schemeClr>
                  </a:solidFill>
                  <a:latin typeface="Times New Roman" panose="02020603050405020304" charset="0"/>
                  <a:cs typeface="Times New Roman" panose="02020603050405020304" charset="0"/>
                </a:rPr>
                <a:t>Họ đang làm gì?</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35" presetClass="emph" presetSubtype="0" repeatCount="indefinite" fill="hold" grpId="1" nodeType="withEffect">
                                  <p:stCondLst>
                                    <p:cond delay="0"/>
                                  </p:stCondLst>
                                  <p:endCondLst>
                                    <p:cond evt="onNext" delay="0">
                                      <p:tgtEl>
                                        <p:sldTgt/>
                                      </p:tgtEl>
                                    </p:cond>
                                  </p:endCondLst>
                                  <p:childTnLst>
                                    <p:anim calcmode="discrete" valueType="str">
                                      <p:cBhvr>
                                        <p:cTn id="40" dur="1000" fill="hold"/>
                                        <p:tgtEl>
                                          <p:spTgt spid="30"/>
                                        </p:tgtEl>
                                        <p:attrNameLst>
                                          <p:attrName>style.visibility</p:attrName>
                                        </p:attrNameLst>
                                      </p:cBhvr>
                                      <p:tavLst>
                                        <p:tav tm="0">
                                          <p:val>
                                            <p:strVal val="hidden"/>
                                          </p:val>
                                        </p:tav>
                                        <p:tav tm="50000">
                                          <p:val>
                                            <p:strVal val="visible"/>
                                          </p:val>
                                        </p:tav>
                                      </p:tavLst>
                                    </p:anim>
                                  </p:childTnLst>
                                  <p:subTnLst>
                                    <p:audio>
                                      <p:cMediaNode>
                                        <p:cTn display="1" masterRel="sameClick">
                                          <p:stCondLst>
                                            <p:cond evt="begin" delay="0">
                                              <p:tn val="39"/>
                                            </p:cond>
                                          </p:stCondLst>
                                          <p:endCondLst>
                                            <p:cond evt="onStopAudio" delay="0">
                                              <p:tgtEl>
                                                <p:sldTgt/>
                                              </p:tgtEl>
                                            </p:cond>
                                          </p:endCondLst>
                                        </p:cTn>
                                        <p:tgtEl>
                                          <p:sndTgt r:embed="rId2" name="applause.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nodeType="clickEffect">
                                  <p:stCondLst>
                                    <p:cond delay="0"/>
                                  </p:stCondLst>
                                  <p:childTnLst>
                                    <p:anim calcmode="lin" valueType="num">
                                      <p:cBhvr>
                                        <p:cTn id="67" dur="1000"/>
                                        <p:tgtEl>
                                          <p:spTgt spid="13"/>
                                        </p:tgtEl>
                                        <p:attrNameLst>
                                          <p:attrName>ppt_w</p:attrName>
                                        </p:attrNameLst>
                                      </p:cBhvr>
                                      <p:tavLst>
                                        <p:tav tm="0">
                                          <p:val>
                                            <p:strVal val="ppt_w"/>
                                          </p:val>
                                        </p:tav>
                                        <p:tav tm="100000">
                                          <p:val>
                                            <p:fltVal val="0"/>
                                          </p:val>
                                        </p:tav>
                                      </p:tavLst>
                                    </p:anim>
                                    <p:anim calcmode="lin" valueType="num">
                                      <p:cBhvr>
                                        <p:cTn id="68" dur="1000"/>
                                        <p:tgtEl>
                                          <p:spTgt spid="13"/>
                                        </p:tgtEl>
                                        <p:attrNameLst>
                                          <p:attrName>ppt_h</p:attrName>
                                        </p:attrNameLst>
                                      </p:cBhvr>
                                      <p:tavLst>
                                        <p:tav tm="0">
                                          <p:val>
                                            <p:strVal val="ppt_h"/>
                                          </p:val>
                                        </p:tav>
                                        <p:tav tm="100000">
                                          <p:val>
                                            <p:fltVal val="0"/>
                                          </p:val>
                                        </p:tav>
                                      </p:tavLst>
                                    </p:anim>
                                    <p:anim calcmode="lin" valueType="num">
                                      <p:cBhvr>
                                        <p:cTn id="69" dur="1000"/>
                                        <p:tgtEl>
                                          <p:spTgt spid="13"/>
                                        </p:tgtEl>
                                        <p:attrNameLst>
                                          <p:attrName>style.rotation</p:attrName>
                                        </p:attrNameLst>
                                      </p:cBhvr>
                                      <p:tavLst>
                                        <p:tav tm="0">
                                          <p:val>
                                            <p:fltVal val="0"/>
                                          </p:val>
                                        </p:tav>
                                        <p:tav tm="100000">
                                          <p:val>
                                            <p:fltVal val="90"/>
                                          </p:val>
                                        </p:tav>
                                      </p:tavLst>
                                    </p:anim>
                                    <p:animEffect transition="out" filter="fade">
                                      <p:cBhvr>
                                        <p:cTn id="70" dur="1000"/>
                                        <p:tgtEl>
                                          <p:spTgt spid="13"/>
                                        </p:tgtEl>
                                      </p:cBhvr>
                                    </p:animEffect>
                                    <p:set>
                                      <p:cBhvr>
                                        <p:cTn id="71"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9"/>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nodeType="clickEffect">
                                  <p:stCondLst>
                                    <p:cond delay="0"/>
                                  </p:stCondLst>
                                  <p:childTnLst>
                                    <p:anim calcmode="lin" valueType="num">
                                      <p:cBhvr>
                                        <p:cTn id="76" dur="1000"/>
                                        <p:tgtEl>
                                          <p:spTgt spid="19"/>
                                        </p:tgtEl>
                                        <p:attrNameLst>
                                          <p:attrName>ppt_w</p:attrName>
                                        </p:attrNameLst>
                                      </p:cBhvr>
                                      <p:tavLst>
                                        <p:tav tm="0">
                                          <p:val>
                                            <p:strVal val="ppt_w"/>
                                          </p:val>
                                        </p:tav>
                                        <p:tav tm="100000">
                                          <p:val>
                                            <p:fltVal val="0"/>
                                          </p:val>
                                        </p:tav>
                                      </p:tavLst>
                                    </p:anim>
                                    <p:anim calcmode="lin" valueType="num">
                                      <p:cBhvr>
                                        <p:cTn id="77" dur="1000"/>
                                        <p:tgtEl>
                                          <p:spTgt spid="19"/>
                                        </p:tgtEl>
                                        <p:attrNameLst>
                                          <p:attrName>ppt_h</p:attrName>
                                        </p:attrNameLst>
                                      </p:cBhvr>
                                      <p:tavLst>
                                        <p:tav tm="0">
                                          <p:val>
                                            <p:strVal val="ppt_h"/>
                                          </p:val>
                                        </p:tav>
                                        <p:tav tm="100000">
                                          <p:val>
                                            <p:fltVal val="0"/>
                                          </p:val>
                                        </p:tav>
                                      </p:tavLst>
                                    </p:anim>
                                    <p:anim calcmode="lin" valueType="num">
                                      <p:cBhvr>
                                        <p:cTn id="78" dur="1000"/>
                                        <p:tgtEl>
                                          <p:spTgt spid="19"/>
                                        </p:tgtEl>
                                        <p:attrNameLst>
                                          <p:attrName>style.rotation</p:attrName>
                                        </p:attrNameLst>
                                      </p:cBhvr>
                                      <p:tavLst>
                                        <p:tav tm="0">
                                          <p:val>
                                            <p:fltVal val="0"/>
                                          </p:val>
                                        </p:tav>
                                        <p:tav tm="100000">
                                          <p:val>
                                            <p:fltVal val="90"/>
                                          </p:val>
                                        </p:tav>
                                      </p:tavLst>
                                    </p:anim>
                                    <p:animEffect transition="out" filter="fade">
                                      <p:cBhvr>
                                        <p:cTn id="79" dur="1000"/>
                                        <p:tgtEl>
                                          <p:spTgt spid="19"/>
                                        </p:tgtEl>
                                      </p:cBhvr>
                                    </p:animEffect>
                                    <p:set>
                                      <p:cBhvr>
                                        <p:cTn id="80"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9"/>
                  </p:tgtEl>
                </p:cond>
              </p:nextCondLst>
            </p:seq>
          </p:childTnLst>
        </p:cTn>
      </p:par>
    </p:tnLst>
    <p:bldLst>
      <p:bldP spid="30" grpId="0" bldLvl="0" animBg="1"/>
      <p:bldP spid="30" grpId="1" bldLvl="0" animBg="1"/>
      <p:bldP spid="30"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1" name="Google Shape;1741;p14"/>
          <p:cNvSpPr/>
          <p:nvPr/>
        </p:nvSpPr>
        <p:spPr>
          <a:xfrm>
            <a:off x="86360" y="150495"/>
            <a:ext cx="2690495" cy="1165225"/>
          </a:xfrm>
          <a:prstGeom prst="roundRect">
            <a:avLst>
              <a:gd name="adj" fmla="val 50000"/>
            </a:avLst>
          </a:prstGeom>
          <a:gradFill>
            <a:gsLst>
              <a:gs pos="0">
                <a:srgbClr val="5F9322"/>
              </a:gs>
              <a:gs pos="100000">
                <a:srgbClr val="BDD559"/>
              </a:gs>
            </a:gsLst>
            <a:lin ang="2700006" scaled="0"/>
          </a:gra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latin typeface="Calibri" panose="020F0502020204030204"/>
              <a:ea typeface="Calibri" panose="020F0502020204030204"/>
              <a:cs typeface="Calibri" panose="020F0502020204030204"/>
              <a:sym typeface="Calibri" panose="020F0502020204030204"/>
            </a:endParaRPr>
          </a:p>
        </p:txBody>
      </p:sp>
      <p:sp>
        <p:nvSpPr>
          <p:cNvPr id="1744" name="Google Shape;1744;p14"/>
          <p:cNvSpPr txBox="1">
            <a:spLocks noGrp="1"/>
          </p:cNvSpPr>
          <p:nvPr>
            <p:ph type="subTitle" idx="1"/>
          </p:nvPr>
        </p:nvSpPr>
        <p:spPr>
          <a:xfrm>
            <a:off x="86360" y="-68580"/>
            <a:ext cx="2689860" cy="1603375"/>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altLang="en-GB" sz="4800" b="1">
                <a:solidFill>
                  <a:schemeClr val="tx1"/>
                </a:solidFill>
                <a:latin typeface="Times New Roman" panose="02020603050405020304" charset="0"/>
                <a:cs typeface="Times New Roman" panose="02020603050405020304" charset="0"/>
              </a:rPr>
              <a:t>Tập đọc</a:t>
            </a:r>
          </a:p>
        </p:txBody>
      </p:sp>
      <p:pic>
        <p:nvPicPr>
          <p:cNvPr id="2" name="Picture 1" descr="—Pngtree—labor day border guards_5407341"/>
          <p:cNvPicPr>
            <a:picLocks noChangeAspect="1"/>
          </p:cNvPicPr>
          <p:nvPr/>
        </p:nvPicPr>
        <p:blipFill>
          <a:blip r:embed="rId3"/>
          <a:stretch>
            <a:fillRect/>
          </a:stretch>
        </p:blipFill>
        <p:spPr>
          <a:xfrm>
            <a:off x="7075805" y="30480"/>
            <a:ext cx="5224145" cy="6827520"/>
          </a:xfrm>
          <a:prstGeom prst="rect">
            <a:avLst/>
          </a:prstGeom>
        </p:spPr>
      </p:pic>
      <p:pic>
        <p:nvPicPr>
          <p:cNvPr id="3" name="Picture 0"/>
          <p:cNvPicPr>
            <a:picLocks noChangeAspect="1"/>
          </p:cNvPicPr>
          <p:nvPr/>
        </p:nvPicPr>
        <p:blipFill>
          <a:blip r:embed="rId4"/>
          <a:stretch>
            <a:fillRect/>
          </a:stretch>
        </p:blipFill>
        <p:spPr>
          <a:xfrm>
            <a:off x="2405380" y="994410"/>
            <a:ext cx="5994400" cy="2292350"/>
          </a:xfrm>
          <a:prstGeom prst="rect">
            <a:avLst/>
          </a:prstGeom>
        </p:spPr>
      </p:pic>
      <p:pic>
        <p:nvPicPr>
          <p:cNvPr id="5" name="Picture 4"/>
          <p:cNvPicPr>
            <a:picLocks noChangeAspect="1"/>
          </p:cNvPicPr>
          <p:nvPr/>
        </p:nvPicPr>
        <p:blipFill>
          <a:blip r:embed="rId5"/>
          <a:stretch>
            <a:fillRect/>
          </a:stretch>
        </p:blipFill>
        <p:spPr>
          <a:xfrm>
            <a:off x="6139180" y="3022600"/>
            <a:ext cx="2260600" cy="812800"/>
          </a:xfrm>
          <a:prstGeom prst="rect">
            <a:avLst/>
          </a:prstGeom>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44">
                                            <p:txEl>
                                              <p:pRg st="0" end="0"/>
                                            </p:txEl>
                                          </p:spTgt>
                                        </p:tgtEl>
                                        <p:attrNameLst>
                                          <p:attrName>style.visibility</p:attrName>
                                        </p:attrNameLst>
                                      </p:cBhvr>
                                      <p:to>
                                        <p:strVal val="visible"/>
                                      </p:to>
                                    </p:set>
                                    <p:animEffect transition="in" filter="dissolve">
                                      <p:cBhvr>
                                        <p:cTn id="10" dur="500"/>
                                        <p:tgtEl>
                                          <p:spTgt spid="17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
                                        </p:tgtEl>
                                        <p:attrNameLst>
                                          <p:attrName>style.visibility</p:attrName>
                                        </p:attrNameLst>
                                      </p:cBhvr>
                                      <p:to>
                                        <p:strVal val="visible"/>
                                      </p:to>
                                    </p:set>
                                    <p:animEffect transition="in" filter="wipe(up)">
                                      <p:cBhvr>
                                        <p:cTn id="15" dur="500"/>
                                        <p:tgtEl>
                                          <p:spTgt spid="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pic>
        <p:nvPicPr>
          <p:cNvPr id="6" name="Picture 5" descr="1"/>
          <p:cNvPicPr>
            <a:picLocks noChangeAspect="1"/>
          </p:cNvPicPr>
          <p:nvPr/>
        </p:nvPicPr>
        <p:blipFill>
          <a:blip r:embed="rId3"/>
          <a:stretch>
            <a:fillRect/>
          </a:stretch>
        </p:blipFill>
        <p:spPr>
          <a:xfrm>
            <a:off x="1138555" y="331470"/>
            <a:ext cx="4418965" cy="5995035"/>
          </a:xfrm>
          <a:prstGeom prst="ellipse">
            <a:avLst/>
          </a:prstGeom>
        </p:spPr>
      </p:pic>
      <p:pic>
        <p:nvPicPr>
          <p:cNvPr id="8" name="Picture 7"/>
          <p:cNvPicPr>
            <a:picLocks noChangeAspect="1"/>
          </p:cNvPicPr>
          <p:nvPr/>
        </p:nvPicPr>
        <p:blipFill>
          <a:blip r:embed="rId4"/>
          <a:stretch>
            <a:fillRect/>
          </a:stretch>
        </p:blipFill>
        <p:spPr>
          <a:xfrm>
            <a:off x="5888355" y="1356360"/>
            <a:ext cx="4597400" cy="1206500"/>
          </a:xfrm>
          <a:prstGeom prst="rect">
            <a:avLst/>
          </a:prstGeom>
        </p:spPr>
      </p:pic>
      <p:sp>
        <p:nvSpPr>
          <p:cNvPr id="12" name="Text Box 11"/>
          <p:cNvSpPr txBox="1"/>
          <p:nvPr/>
        </p:nvSpPr>
        <p:spPr>
          <a:xfrm>
            <a:off x="6000115" y="2874010"/>
            <a:ext cx="5078730" cy="3415030"/>
          </a:xfrm>
          <a:prstGeom prst="rect">
            <a:avLst/>
          </a:prstGeom>
          <a:noFill/>
        </p:spPr>
        <p:txBody>
          <a:bodyPr wrap="square" rtlCol="0">
            <a:spAutoFit/>
          </a:bodyPr>
          <a:lstStyle/>
          <a:p>
            <a:pPr marL="285750" indent="-285750">
              <a:buFont typeface="Arial" panose="020B0604020202020204" pitchFamily="34" charset="0"/>
              <a:buChar char="•"/>
            </a:pPr>
            <a:r>
              <a:rPr lang="en-US" sz="3600">
                <a:latin typeface="Times New Roman" panose="02020603050405020304" charset="0"/>
                <a:cs typeface="Times New Roman" panose="02020603050405020304" charset="0"/>
              </a:rPr>
              <a:t>Ông là một Đại tá, một Nhà báo quân đội </a:t>
            </a:r>
          </a:p>
          <a:p>
            <a:pPr marL="285750" indent="-285750">
              <a:buFont typeface="Arial" panose="020B0604020202020204" pitchFamily="34" charset="0"/>
              <a:buChar char="•"/>
            </a:pPr>
            <a:endParaRPr lang="en-US" sz="3600">
              <a:latin typeface="Times New Roman" panose="02020603050405020304" charset="0"/>
              <a:cs typeface="Times New Roman" panose="02020603050405020304" charset="0"/>
            </a:endParaRPr>
          </a:p>
          <a:p>
            <a:pPr marL="285750" indent="-285750">
              <a:buFont typeface="Arial" panose="020B0604020202020204" pitchFamily="34" charset="0"/>
              <a:buChar char="•"/>
            </a:pPr>
            <a:r>
              <a:rPr lang="en-US" sz="3600">
                <a:latin typeface="Times New Roman" panose="02020603050405020304" charset="0"/>
                <a:cs typeface="Times New Roman" panose="02020603050405020304" charset="0"/>
              </a:rPr>
              <a:t>Bài thơ “Chú đi tuần” được viết năm 1956, khi ông 26 tuổi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500"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500"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68650" y="596900"/>
            <a:ext cx="5238750" cy="2108200"/>
          </a:xfrm>
          <a:prstGeom prst="rect">
            <a:avLst/>
          </a:prstGeom>
        </p:spPr>
      </p:pic>
      <p:pic>
        <p:nvPicPr>
          <p:cNvPr id="4" name="Picture 3"/>
          <p:cNvPicPr>
            <a:picLocks noChangeAspect="1"/>
          </p:cNvPicPr>
          <p:nvPr/>
        </p:nvPicPr>
        <p:blipFill>
          <a:blip r:embed="rId4"/>
          <a:stretch>
            <a:fillRect/>
          </a:stretch>
        </p:blipFill>
        <p:spPr>
          <a:xfrm>
            <a:off x="1614170" y="2511425"/>
            <a:ext cx="9436100" cy="299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7400" y="-327025"/>
            <a:ext cx="6299200" cy="38481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avestone · SlidesMania">
  <a:themeElements>
    <a:clrScheme name="Simple Light">
      <a:dk1>
        <a:srgbClr val="000000"/>
      </a:dk1>
      <a:lt1>
        <a:srgbClr val="F3F3F3"/>
      </a:lt1>
      <a:dk2>
        <a:srgbClr val="1F3F3A"/>
      </a:dk2>
      <a:lt2>
        <a:srgbClr val="434343"/>
      </a:lt2>
      <a:accent1>
        <a:srgbClr val="BDD559"/>
      </a:accent1>
      <a:accent2>
        <a:srgbClr val="224943"/>
      </a:accent2>
      <a:accent3>
        <a:srgbClr val="78909C"/>
      </a:accent3>
      <a:accent4>
        <a:srgbClr val="FFAB40"/>
      </a:accent4>
      <a:accent5>
        <a:srgbClr val="0097A7"/>
      </a:accent5>
      <a:accent6>
        <a:srgbClr val="EEFF41"/>
      </a:accent6>
      <a:hlink>
        <a:srgbClr val="BDD5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ainforests of the World by Slidesgo">
  <a:themeElements>
    <a:clrScheme name="Simple Light">
      <a:dk1>
        <a:srgbClr val="122D2D"/>
      </a:dk1>
      <a:lt1>
        <a:srgbClr val="FFFFFF"/>
      </a:lt1>
      <a:dk2>
        <a:srgbClr val="F8F9E6"/>
      </a:dk2>
      <a:lt2>
        <a:srgbClr val="E9EFB7"/>
      </a:lt2>
      <a:accent1>
        <a:srgbClr val="C8D7A4"/>
      </a:accent1>
      <a:accent2>
        <a:srgbClr val="71936F"/>
      </a:accent2>
      <a:accent3>
        <a:srgbClr val="849238"/>
      </a:accent3>
      <a:accent4>
        <a:srgbClr val="3F6B3D"/>
      </a:accent4>
      <a:accent5>
        <a:srgbClr val="FFFFFF"/>
      </a:accent5>
      <a:accent6>
        <a:srgbClr val="FFFFFF"/>
      </a:accent6>
      <a:hlink>
        <a:srgbClr val="122D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0167_Carlina_Template_SlidesMania">
  <a:themeElements>
    <a:clrScheme name="Simple Light">
      <a:dk1>
        <a:srgbClr val="000000"/>
      </a:dk1>
      <a:lt1>
        <a:srgbClr val="FFFFFF"/>
      </a:lt1>
      <a:dk2>
        <a:srgbClr val="000000"/>
      </a:dk2>
      <a:lt2>
        <a:srgbClr val="EEEEEE"/>
      </a:lt2>
      <a:accent1>
        <a:srgbClr val="FF00FF"/>
      </a:accent1>
      <a:accent2>
        <a:srgbClr val="9900FF"/>
      </a:accent2>
      <a:accent3>
        <a:srgbClr val="0000FF"/>
      </a:accent3>
      <a:accent4>
        <a:srgbClr val="4A86E8"/>
      </a:accent4>
      <a:accent5>
        <a:srgbClr val="00FFFF"/>
      </a:accent5>
      <a:accent6>
        <a:srgbClr val="00FF00"/>
      </a:accent6>
      <a:hlink>
        <a:srgbClr val="17171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www.freeppt7.com​​">
  <a:themeElements>
    <a:clrScheme name="自定义 3723">
      <a:dk1>
        <a:srgbClr val="779B37"/>
      </a:dk1>
      <a:lt1>
        <a:srgbClr val="84B3A3"/>
      </a:lt1>
      <a:dk2>
        <a:srgbClr val="779B37"/>
      </a:dk2>
      <a:lt2>
        <a:srgbClr val="84B3A3"/>
      </a:lt2>
      <a:accent1>
        <a:srgbClr val="000000"/>
      </a:accent1>
      <a:accent2>
        <a:srgbClr val="FFFFFF"/>
      </a:accent2>
      <a:accent3>
        <a:srgbClr val="5F5F5F"/>
      </a:accent3>
      <a:accent4>
        <a:srgbClr val="080808"/>
      </a:accent4>
      <a:accent5>
        <a:srgbClr val="080808"/>
      </a:accent5>
      <a:accent6>
        <a:srgbClr val="080808"/>
      </a:accent6>
      <a:hlink>
        <a:srgbClr val="080808"/>
      </a:hlink>
      <a:folHlink>
        <a:srgbClr val="0808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astel Portfolio by Slidesgo">
  <a:themeElements>
    <a:clrScheme name="Simple Light">
      <a:dk1>
        <a:srgbClr val="000000"/>
      </a:dk1>
      <a:lt1>
        <a:srgbClr val="FFFFFF"/>
      </a:lt1>
      <a:dk2>
        <a:srgbClr val="595959"/>
      </a:dk2>
      <a:lt2>
        <a:srgbClr val="B6702A"/>
      </a:lt2>
      <a:accent1>
        <a:srgbClr val="FAD3D4"/>
      </a:accent1>
      <a:accent2>
        <a:srgbClr val="8CBEAA"/>
      </a:accent2>
      <a:accent3>
        <a:srgbClr val="E6A157"/>
      </a:accent3>
      <a:accent4>
        <a:srgbClr val="F8BC9E"/>
      </a:accent4>
      <a:accent5>
        <a:srgbClr val="E98C8C"/>
      </a:accent5>
      <a:accent6>
        <a:srgbClr val="FCC00D"/>
      </a:accent6>
      <a:hlink>
        <a:srgbClr val="E6A1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535</Words>
  <Application>Microsoft Macintosh PowerPoint</Application>
  <PresentationFormat>Widescreen</PresentationFormat>
  <Paragraphs>48</Paragraphs>
  <Slides>31</Slides>
  <Notes>23</Notes>
  <HiddenSlides>0</HiddenSlides>
  <MMClips>0</MMClips>
  <ScaleCrop>false</ScaleCrop>
  <HeadingPairs>
    <vt:vector size="6" baseType="variant">
      <vt:variant>
        <vt:lpstr>Fonts Used</vt:lpstr>
      </vt:variant>
      <vt:variant>
        <vt:i4>31</vt:i4>
      </vt:variant>
      <vt:variant>
        <vt:lpstr>Theme</vt:lpstr>
      </vt:variant>
      <vt:variant>
        <vt:i4>6</vt:i4>
      </vt:variant>
      <vt:variant>
        <vt:lpstr>Slide Titles</vt:lpstr>
      </vt:variant>
      <vt:variant>
        <vt:i4>31</vt:i4>
      </vt:variant>
    </vt:vector>
  </HeadingPairs>
  <TitlesOfParts>
    <vt:vector size="68" baseType="lpstr">
      <vt:lpstr>Coiny</vt:lpstr>
      <vt:lpstr>Unica One</vt:lpstr>
      <vt:lpstr>Poppins Black</vt:lpstr>
      <vt:lpstr>Livvic</vt:lpstr>
      <vt:lpstr>Source Sans Pro</vt:lpstr>
      <vt:lpstr>Pavanam</vt:lpstr>
      <vt:lpstr>Poppins Medium</vt:lpstr>
      <vt:lpstr>Freckle Face</vt:lpstr>
      <vt:lpstr>Kulim Park</vt:lpstr>
      <vt:lpstr>Sarala</vt:lpstr>
      <vt:lpstr>Microsoft YaHei</vt:lpstr>
      <vt:lpstr>SVN-Cookies</vt:lpstr>
      <vt:lpstr>Arial</vt:lpstr>
      <vt:lpstr>Calibri Light</vt:lpstr>
      <vt:lpstr>Homemade Apple</vt:lpstr>
      <vt:lpstr>Anaheim</vt:lpstr>
      <vt:lpstr>Poppins Light</vt:lpstr>
      <vt:lpstr>Times New Roman</vt:lpstr>
      <vt:lpstr>Poppins SemiBold</vt:lpstr>
      <vt:lpstr>UTM Penumbra</vt:lpstr>
      <vt:lpstr>Barlow Condensed</vt:lpstr>
      <vt:lpstr>SimSun</vt:lpstr>
      <vt:lpstr>Open Sans</vt:lpstr>
      <vt:lpstr>Poppins</vt:lpstr>
      <vt:lpstr>UTM Sharnay</vt:lpstr>
      <vt:lpstr>Poppins ExtraBold</vt:lpstr>
      <vt:lpstr>印品黑体</vt:lpstr>
      <vt:lpstr>Gorditas</vt:lpstr>
      <vt:lpstr>Calibri</vt:lpstr>
      <vt:lpstr>Cabin</vt:lpstr>
      <vt:lpstr>Roboto Condensed Light</vt:lpstr>
      <vt:lpstr>Bravestone · SlidesMania</vt:lpstr>
      <vt:lpstr>Rainforests of the World by Slidesgo</vt:lpstr>
      <vt:lpstr>Office Theme</vt:lpstr>
      <vt:lpstr>0167_Carlina_Template_SlidesMania</vt:lpstr>
      <vt:lpstr>https://www.freeppt7.com​​</vt:lpstr>
      <vt:lpstr>Pastel Portfolio by Slidesgo</vt:lpstr>
      <vt:lpstr>Chào mừng các em đến với tiết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Người chiến sĩ đi tuần trong hoàn cảnh thế nào?</vt:lpstr>
      <vt:lpstr>2. Đặt hình ảnh người chiến sĩ đi tuần bên hình ảnh giấc ngủ yên bình của học sinh, tác giả bài thơ muốn nói lên điều gì?</vt:lpstr>
      <vt:lpstr>PowerPoint Presentation</vt:lpstr>
      <vt:lpstr>3.Tình cảm và mong ước của người chiến sĩ đối với các cháu học sinh được thể hiện qua những từ ngữ và chi tiết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Tạm biệt các em!</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Uyen Uyen</dc:creator>
  <cp:lastModifiedBy>Microsoft Office User</cp:lastModifiedBy>
  <cp:revision>15</cp:revision>
  <dcterms:created xsi:type="dcterms:W3CDTF">2022-02-13T15:30:00Z</dcterms:created>
  <dcterms:modified xsi:type="dcterms:W3CDTF">2022-02-21T16:48:00Z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9FD3FEF844E64270B86566198DA35095</vt:lpwstr>
  </property>
  <property fmtid="{D5CDD505-2E9C-101B-9397-08002B2CF9AE}" pid="3" name="KSOProductBuildVer">
    <vt:lpwstr>1033-11.2.0.10463</vt:lpwstr>
  </property>
</Properties>
</file>