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70" r:id="rId3"/>
    <p:sldId id="271" r:id="rId4"/>
    <p:sldId id="266" r:id="rId5"/>
    <p:sldId id="272" r:id="rId6"/>
    <p:sldId id="273" r:id="rId7"/>
    <p:sldId id="275" r:id="rId8"/>
    <p:sldId id="276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46687-B3FB-4902-A2FF-B571F555823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D2D4-1D13-4787-A219-3CCD08FE3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8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2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6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4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5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A523C-6228-4626-8D38-12B9B1819AE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B0E6-F3FF-4E84-8128-9F805EBCF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2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7.wdp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10.gif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audio" Target="../media/media4.m4a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microsoft.com/office/2007/relationships/hdphoto" Target="../media/hdphoto5.wdp"/><Relationship Id="rId1" Type="http://schemas.openxmlformats.org/officeDocument/2006/relationships/tags" Target="../tags/tag3.xml"/><Relationship Id="rId6" Type="http://schemas.microsoft.com/office/2007/relationships/media" Target="../media/media4.m4a"/><Relationship Id="rId11" Type="http://schemas.microsoft.com/office/2007/relationships/hdphoto" Target="../media/hdphoto6.wdp"/><Relationship Id="rId5" Type="http://schemas.openxmlformats.org/officeDocument/2006/relationships/audio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image" Target="../media/image5.jp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8.wdp"/><Relationship Id="rId3" Type="http://schemas.openxmlformats.org/officeDocument/2006/relationships/audio" Target="../media/media1.mp3"/><Relationship Id="rId7" Type="http://schemas.openxmlformats.org/officeDocument/2006/relationships/audio" Target="../media/media5.m4a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tags" Target="../tags/tag4.xml"/><Relationship Id="rId6" Type="http://schemas.microsoft.com/office/2007/relationships/media" Target="../media/media5.m4a"/><Relationship Id="rId11" Type="http://schemas.microsoft.com/office/2007/relationships/hdphoto" Target="../media/hdphoto6.wdp"/><Relationship Id="rId5" Type="http://schemas.openxmlformats.org/officeDocument/2006/relationships/audio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image" Target="../media/image5.jp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8.wdp"/><Relationship Id="rId5" Type="http://schemas.openxmlformats.org/officeDocument/2006/relationships/audio" Target="../media/media3.mp3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audio" Target="../media/media6.m4a"/><Relationship Id="rId10" Type="http://schemas.microsoft.com/office/2007/relationships/hdphoto" Target="../media/hdphoto1.wdp"/><Relationship Id="rId4" Type="http://schemas.microsoft.com/office/2007/relationships/media" Target="../media/media6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5" b="100000" l="0" r="35267">
                        <a14:foregroundMark x1="13533" y1="9733" x2="19800" y2="16698"/>
                        <a14:foregroundMark x1="17800" y1="24046" x2="11533" y2="47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4907" y="1464476"/>
            <a:ext cx="2808514" cy="5393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9554153" y="2094931"/>
            <a:ext cx="2944162" cy="4763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37" b="96326" l="26970" r="58779"/>
                    </a14:imgEffect>
                  </a14:imgLayer>
                </a14:imgProps>
              </a:ext>
            </a:extLst>
          </a:blip>
          <a:srcRect l="26726" t="49837" r="41272" b="3643"/>
          <a:stretch/>
        </p:blipFill>
        <p:spPr>
          <a:xfrm>
            <a:off x="2037453" y="1464476"/>
            <a:ext cx="8292669" cy="4697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7157" y="3437963"/>
            <a:ext cx="630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641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32">
        <p15:prstTrans prst="airplane"/>
      </p:transition>
    </mc:Choice>
    <mc:Fallback xmlns="">
      <p:transition spd="slow" advTm="2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1193292" y="657427"/>
            <a:ext cx="5090158" cy="2688004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/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533" l="3800" r="98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35" y="-874287"/>
            <a:ext cx="6795265" cy="8154318"/>
          </a:xfrm>
        </p:spPr>
      </p:pic>
      <p:sp>
        <p:nvSpPr>
          <p:cNvPr id="8" name="Oval 7"/>
          <p:cNvSpPr/>
          <p:nvPr/>
        </p:nvSpPr>
        <p:spPr>
          <a:xfrm>
            <a:off x="7879967" y="4023360"/>
            <a:ext cx="825121" cy="6842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9349103" y="2860745"/>
            <a:ext cx="825121" cy="6842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968989" y="651103"/>
            <a:ext cx="825121" cy="6842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207008" y="615446"/>
            <a:ext cx="5090158" cy="2688004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0" b="100000" l="4867" r="49867">
                        <a14:foregroundMark x1="27267" y1="56000" x2="38733" y2="64000"/>
                        <a14:foregroundMark x1="31000" y1="55733" x2="352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7" r="50089"/>
          <a:stretch/>
        </p:blipFill>
        <p:spPr>
          <a:xfrm flipH="1">
            <a:off x="7532397" y="-201313"/>
            <a:ext cx="5936423" cy="70095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62100" y="1106419"/>
            <a:ext cx="4678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UTM Kabel KT" panose="02040603050506020204" pitchFamily="18" charset="0"/>
              </a:rPr>
              <a:t>KHÁM PHÁ VÙNG ĐẤT MỚI</a:t>
            </a:r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6125" y="6188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1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913">
        <p15:prstTrans prst="origami"/>
      </p:transition>
    </mc:Choice>
    <mc:Fallback xmlns="">
      <p:transition spd="slow" advTm="5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5945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6945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00091 0.438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8" grpId="0" animBg="1"/>
      <p:bldP spid="9" grpId="0" animBg="1"/>
      <p:bldP spid="10" grpId="0" animBg="1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533" l="3800" r="98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2" y="-2246991"/>
            <a:ext cx="9531096" cy="11437314"/>
          </a:xfrm>
        </p:spPr>
      </p:pic>
      <p:sp>
        <p:nvSpPr>
          <p:cNvPr id="8" name="Oval 7"/>
          <p:cNvSpPr/>
          <p:nvPr/>
        </p:nvSpPr>
        <p:spPr>
          <a:xfrm>
            <a:off x="4824938" y="3471666"/>
            <a:ext cx="106000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8476908" y="2820349"/>
            <a:ext cx="107487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060022" y="433041"/>
            <a:ext cx="954323" cy="8419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00" b="100000" l="4867" r="49867">
                        <a14:foregroundMark x1="27267" y1="56000" x2="38733" y2="64000"/>
                        <a14:foregroundMark x1="31000" y1="55733" x2="352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7" r="50089"/>
          <a:stretch/>
        </p:blipFill>
        <p:spPr>
          <a:xfrm flipH="1">
            <a:off x="5629610" y="5052231"/>
            <a:ext cx="1923909" cy="2271687"/>
          </a:xfrm>
          <a:prstGeom prst="rect">
            <a:avLst/>
          </a:prstGeom>
        </p:spPr>
      </p:pic>
      <p:pic>
        <p:nvPicPr>
          <p:cNvPr id="3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612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10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876">
        <p15:prstTrans prst="curtains"/>
      </p:transition>
    </mc:Choice>
    <mc:Fallback xmlns="">
      <p:transition spd="slow" advTm="5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09 -0.21157 L -0.00065 -0.396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43" objId="3"/>
        <p14:stopEvt time="5876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65641" y="788733"/>
            <a:ext cx="11727545" cy="602369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562490" y="952223"/>
            <a:ext cx="10050092" cy="5749765"/>
            <a:chOff x="701040" y="696191"/>
            <a:chExt cx="10050092" cy="5749765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701040" y="1334987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: Rounded Corners 41"/>
            <p:cNvSpPr/>
            <p:nvPr/>
          </p:nvSpPr>
          <p:spPr>
            <a:xfrm>
              <a:off x="3275472" y="1334987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: Rounded Corners 42"/>
            <p:cNvSpPr/>
            <p:nvPr/>
          </p:nvSpPr>
          <p:spPr>
            <a:xfrm>
              <a:off x="701040" y="1971650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: Rounded Corners 43"/>
            <p:cNvSpPr/>
            <p:nvPr/>
          </p:nvSpPr>
          <p:spPr>
            <a:xfrm>
              <a:off x="701040" y="2602562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701040" y="3238215"/>
              <a:ext cx="2484120" cy="777240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701040" y="4086204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701040" y="4715470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: Rounded Corners 47"/>
            <p:cNvSpPr/>
            <p:nvPr/>
          </p:nvSpPr>
          <p:spPr>
            <a:xfrm>
              <a:off x="701040" y="5363908"/>
              <a:ext cx="2484120" cy="1082048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: Rounded Corners 48"/>
            <p:cNvSpPr/>
            <p:nvPr/>
          </p:nvSpPr>
          <p:spPr>
            <a:xfrm>
              <a:off x="701040" y="696191"/>
              <a:ext cx="2484120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: Rounded Corners 49"/>
            <p:cNvSpPr/>
            <p:nvPr/>
          </p:nvSpPr>
          <p:spPr>
            <a:xfrm>
              <a:off x="3275472" y="696191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/>
            <p:cNvSpPr/>
            <p:nvPr/>
          </p:nvSpPr>
          <p:spPr>
            <a:xfrm>
              <a:off x="3275472" y="1971650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buClr>
                  <a:schemeClr val="hlink"/>
                </a:buClr>
                <a:buSzPct val="120000"/>
              </a:pP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: Rounded Corners 51"/>
            <p:cNvSpPr/>
            <p:nvPr/>
          </p:nvSpPr>
          <p:spPr>
            <a:xfrm>
              <a:off x="3275472" y="2602562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3275472" y="4086204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: Rounded Corners 53"/>
            <p:cNvSpPr/>
            <p:nvPr/>
          </p:nvSpPr>
          <p:spPr>
            <a:xfrm>
              <a:off x="3275472" y="4715470"/>
              <a:ext cx="7468762" cy="576989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/>
            <p:cNvSpPr/>
            <p:nvPr/>
          </p:nvSpPr>
          <p:spPr>
            <a:xfrm>
              <a:off x="3275472" y="5363908"/>
              <a:ext cx="7468762" cy="1082048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: Rounded Corners 55"/>
            <p:cNvSpPr/>
            <p:nvPr/>
          </p:nvSpPr>
          <p:spPr>
            <a:xfrm>
              <a:off x="3282370" y="3238215"/>
              <a:ext cx="7468762" cy="776540"/>
            </a:xfrm>
            <a:prstGeom prst="round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562490" y="1591019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cm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136922" y="1591019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562490" y="2227682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519 dm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562490" y="2858594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85,08 dm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62490" y="3460795"/>
            <a:ext cx="2484120" cy="817981"/>
            <a:chOff x="701040" y="3204763"/>
            <a:chExt cx="2484120" cy="817981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701040" y="3238215"/>
              <a:ext cx="2484120" cy="77724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32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1131003" y="3204763"/>
              <a:ext cx="393153" cy="817981"/>
              <a:chOff x="4128" y="816"/>
              <a:chExt cx="171" cy="506"/>
            </a:xfrm>
          </p:grpSpPr>
          <p:sp>
            <p:nvSpPr>
              <p:cNvPr id="16" name="Line 45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17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46"/>
              <p:cNvSpPr>
                <a:spLocks noChangeArrowheads="1"/>
              </p:cNvSpPr>
              <p:nvPr/>
            </p:nvSpPr>
            <p:spPr bwMode="auto">
              <a:xfrm>
                <a:off x="4173" y="1055"/>
                <a:ext cx="78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en-US" sz="2800" dirty="0"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8" name="Rectangle 47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altLang="en-US" sz="2800" dirty="0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sp>
        <p:nvSpPr>
          <p:cNvPr id="19" name="Rectangle: Rounded Corners 18"/>
          <p:cNvSpPr/>
          <p:nvPr/>
        </p:nvSpPr>
        <p:spPr>
          <a:xfrm>
            <a:off x="-2688213" y="4246885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cm</a:t>
            </a:r>
            <a:r>
              <a:rPr lang="en-US" sz="32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-2679521" y="4894356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dm</a:t>
            </a:r>
            <a:r>
              <a:rPr lang="en-US" sz="32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562490" y="952223"/>
            <a:ext cx="2484120" cy="576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136922" y="952223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2481227" y="2227682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-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481227" y="2858594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3136922" y="4342236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136922" y="4971502"/>
            <a:ext cx="7475660" cy="5769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3136922" y="5619940"/>
            <a:ext cx="7475660" cy="108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12488125" y="3494247"/>
            <a:ext cx="7475660" cy="795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2688213" y="5545693"/>
            <a:ext cx="2484120" cy="1082048"/>
            <a:chOff x="701040" y="5363908"/>
            <a:chExt cx="2484120" cy="1082048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701040" y="5363908"/>
              <a:ext cx="2484120" cy="108204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3200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30" name="Group 44"/>
            <p:cNvGrpSpPr>
              <a:grpSpLocks/>
            </p:cNvGrpSpPr>
            <p:nvPr/>
          </p:nvGrpSpPr>
          <p:grpSpPr bwMode="auto">
            <a:xfrm>
              <a:off x="1141349" y="5512603"/>
              <a:ext cx="393153" cy="817981"/>
              <a:chOff x="4128" y="816"/>
              <a:chExt cx="171" cy="506"/>
            </a:xfrm>
          </p:grpSpPr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17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Rectangle 46"/>
              <p:cNvSpPr>
                <a:spLocks noChangeArrowheads="1"/>
              </p:cNvSpPr>
              <p:nvPr/>
            </p:nvSpPr>
            <p:spPr bwMode="auto">
              <a:xfrm>
                <a:off x="4173" y="1055"/>
                <a:ext cx="78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33" name="Rectangle 47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621" y="1743257"/>
            <a:ext cx="1466580" cy="14665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309" y="2130208"/>
            <a:ext cx="1466580" cy="14665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207" y="2726190"/>
            <a:ext cx="1466580" cy="14665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70216" y="5509728"/>
            <a:ext cx="1466580" cy="146658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79443" y="4507383"/>
            <a:ext cx="1466580" cy="146658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17816" y="5662128"/>
            <a:ext cx="1466580" cy="146658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10532817" y="3991061"/>
            <a:ext cx="1757218" cy="284282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260547" y="170464"/>
            <a:ext cx="3786891" cy="710310"/>
            <a:chOff x="2831123" y="2110154"/>
            <a:chExt cx="6761285" cy="1153618"/>
          </a:xfrm>
        </p:grpSpPr>
        <p:sp>
          <p:nvSpPr>
            <p:cNvPr id="65" name="Rectangle: Rounded Corners 64"/>
            <p:cNvSpPr/>
            <p:nvPr/>
          </p:nvSpPr>
          <p:spPr>
            <a:xfrm>
              <a:off x="2831123" y="2110154"/>
              <a:ext cx="6761285" cy="1153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754168" y="2207696"/>
              <a:ext cx="5178633" cy="64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: Rounded Corners 66"/>
            <p:cNvSpPr/>
            <p:nvPr/>
          </p:nvSpPr>
          <p:spPr>
            <a:xfrm>
              <a:off x="2936630" y="2198903"/>
              <a:ext cx="6550269" cy="885621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50" b="34750" l="12400" r="30400">
                        <a14:foregroundMark x1="21700" y1="6650" x2="20650" y2="13600"/>
                        <a14:foregroundMark x1="17100" y1="11800" x2="14450" y2="15350"/>
                        <a14:foregroundMark x1="20250" y1="7000" x2="19250" y2="7600"/>
                        <a14:foregroundMark x1="15700" y1="11350" x2="1415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3348" r="67322" b="64715"/>
          <a:stretch/>
        </p:blipFill>
        <p:spPr>
          <a:xfrm rot="489728">
            <a:off x="220962" y="-31924"/>
            <a:ext cx="578663" cy="820592"/>
          </a:xfrm>
          <a:prstGeom prst="rect">
            <a:avLst/>
          </a:prstGeom>
        </p:spPr>
      </p:pic>
      <p:pic>
        <p:nvPicPr>
          <p:cNvPr id="69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0994" y="281937"/>
            <a:ext cx="487363" cy="487363"/>
          </a:xfrm>
          <a:prstGeom prst="rect">
            <a:avLst/>
          </a:prstGeom>
        </p:spPr>
      </p:pic>
      <p:pic>
        <p:nvPicPr>
          <p:cNvPr id="70" name="Audio 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734688"/>
      </p:ext>
    </p:extLst>
  </p:cSld>
  <p:clrMapOvr>
    <a:masterClrMapping/>
  </p:clrMapOvr>
  <p:transition spd="slow" advTm="147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76615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0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83932 0.0122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66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76615 3.7037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0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3933 0.0122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66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7668 -1.11111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46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84649 0.0192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31" y="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26706 0.014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26968 L 0.12865 -0.2696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1111 L 0.26589 0.0111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4258 0.0145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1388 -0.0062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25 L 0.26706 0.0071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49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  <p:extLst>
    <p:ext uri="{E180D4A7-C9FB-4DFB-919C-405C955672EB}">
      <p14:showEvtLst xmlns:p14="http://schemas.microsoft.com/office/powerpoint/2010/main">
        <p14:playEvt time="39" objId="69"/>
        <p14:stopEvt time="14745" objId="6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533" l="3800" r="98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2" y="-2246991"/>
            <a:ext cx="9531096" cy="11437314"/>
          </a:xfrm>
        </p:spPr>
      </p:pic>
      <p:sp>
        <p:nvSpPr>
          <p:cNvPr id="8" name="Oval 7"/>
          <p:cNvSpPr/>
          <p:nvPr/>
        </p:nvSpPr>
        <p:spPr>
          <a:xfrm>
            <a:off x="4824938" y="3471666"/>
            <a:ext cx="106000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8476908" y="2820349"/>
            <a:ext cx="107487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060022" y="433041"/>
            <a:ext cx="954323" cy="8419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06125" y="6188075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0200" b="96600" l="35100" r="60300">
                        <a14:foregroundMark x1="50400" y1="94900" x2="52400" y2="93700"/>
                        <a14:foregroundMark x1="55400" y1="91300" x2="55400" y2="92700"/>
                        <a14:foregroundMark x1="44100" y1="77400" x2="45400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66933" r="40222"/>
          <a:stretch/>
        </p:blipFill>
        <p:spPr>
          <a:xfrm>
            <a:off x="4493760" y="2496500"/>
            <a:ext cx="1929900" cy="2601169"/>
          </a:xfrm>
          <a:prstGeom prst="rect">
            <a:avLst/>
          </a:prstGeom>
        </p:spPr>
      </p:pic>
      <p:pic>
        <p:nvPicPr>
          <p:cNvPr id="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1867" y="4853988"/>
            <a:ext cx="487362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600" b="100000" l="4867" r="49867">
                        <a14:foregroundMark x1="27267" y1="56000" x2="38733" y2="64000"/>
                        <a14:foregroundMark x1="31000" y1="55733" x2="352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7" r="50089"/>
          <a:stretch/>
        </p:blipFill>
        <p:spPr>
          <a:xfrm>
            <a:off x="5046584" y="2980678"/>
            <a:ext cx="1792897" cy="21169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9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83">
        <p:circle/>
      </p:transition>
    </mc:Choice>
    <mc:Fallback xmlns="">
      <p:transition spd="slow" advTm="46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15911 -0.1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5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42" objId="3"/>
        <p14:playEvt time="2231" objId="2"/>
        <p14:stopEvt time="4683" objId="3"/>
        <p14:stopEvt time="468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533" l="3800" r="98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2" y="-1163265"/>
            <a:ext cx="9531096" cy="1143731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400" b="99500" l="1300" r="60300">
                        <a14:foregroundMark x1="50400" y1="94900" x2="52400" y2="93700"/>
                        <a14:foregroundMark x1="55400" y1="91300" x2="55400" y2="92700"/>
                        <a14:foregroundMark x1="44100" y1="77400" x2="45400" y2="77500"/>
                        <a14:foregroundMark x1="30400" y1="86200" x2="30600" y2="86900"/>
                        <a14:foregroundMark x1="27400" y1="95600" x2="24000" y2="93700"/>
                        <a14:foregroundMark x1="10200" y1="87700" x2="12500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" t="66933" r="64937"/>
          <a:stretch/>
        </p:blipFill>
        <p:spPr>
          <a:xfrm flipH="1">
            <a:off x="7094844" y="2715733"/>
            <a:ext cx="2355567" cy="23230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24938" y="4555392"/>
            <a:ext cx="106000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8476908" y="3904075"/>
            <a:ext cx="107487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060022" y="1516767"/>
            <a:ext cx="954323" cy="8419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6704" y="5937713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00" b="96600" l="35100" r="60300">
                        <a14:foregroundMark x1="50400" y1="94900" x2="52400" y2="93700"/>
                        <a14:foregroundMark x1="55400" y1="91300" x2="55400" y2="92700"/>
                        <a14:foregroundMark x1="44100" y1="77400" x2="45400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66933" r="40222"/>
          <a:stretch/>
        </p:blipFill>
        <p:spPr>
          <a:xfrm>
            <a:off x="4493760" y="3580226"/>
            <a:ext cx="1929900" cy="2601169"/>
          </a:xfrm>
          <a:prstGeom prst="rect">
            <a:avLst/>
          </a:prstGeom>
        </p:spPr>
      </p:pic>
      <p:pic>
        <p:nvPicPr>
          <p:cNvPr id="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42446" y="4603626"/>
            <a:ext cx="487362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00" b="100000" l="4867" r="49867">
                        <a14:foregroundMark x1="27267" y1="56000" x2="38733" y2="64000"/>
                        <a14:foregroundMark x1="31000" y1="55733" x2="352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7" r="50089"/>
          <a:stretch/>
        </p:blipFill>
        <p:spPr>
          <a:xfrm>
            <a:off x="6904866" y="2665094"/>
            <a:ext cx="1792897" cy="21169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3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2">
        <p:circle/>
      </p:transition>
    </mc:Choice>
    <mc:Fallback xmlns="">
      <p:transition spd="slow" advTm="45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07 -0.09606 L -0.01145 -0.3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-144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39" objId="3"/>
        <p14:playEvt time="1611" objId="2"/>
        <p14:stopEvt time="4582" objId="3"/>
        <p14:stopEvt time="458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533" l="3800" r="98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2" y="-1163265"/>
            <a:ext cx="9531096" cy="1143731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00" b="99500" l="1300" r="60300">
                        <a14:foregroundMark x1="50400" y1="94900" x2="52400" y2="93700"/>
                        <a14:foregroundMark x1="55400" y1="91300" x2="55400" y2="92700"/>
                        <a14:foregroundMark x1="44100" y1="77400" x2="45400" y2="77500"/>
                        <a14:foregroundMark x1="30400" y1="86200" x2="30600" y2="86900"/>
                        <a14:foregroundMark x1="27400" y1="95600" x2="24000" y2="93700"/>
                        <a14:foregroundMark x1="10200" y1="87700" x2="12500" y2="9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" t="66933" r="64937"/>
          <a:stretch/>
        </p:blipFill>
        <p:spPr>
          <a:xfrm flipH="1">
            <a:off x="7094844" y="2715733"/>
            <a:ext cx="2355567" cy="23230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24938" y="4555392"/>
            <a:ext cx="1060003" cy="10809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8060022" y="1516767"/>
            <a:ext cx="954323" cy="8419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6704" y="5937713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00" b="96600" l="35100" r="60300">
                        <a14:foregroundMark x1="50400" y1="94900" x2="52400" y2="93700"/>
                        <a14:foregroundMark x1="55400" y1="91300" x2="55400" y2="92700"/>
                        <a14:foregroundMark x1="44100" y1="77400" x2="45400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66933" r="40222"/>
          <a:stretch/>
        </p:blipFill>
        <p:spPr>
          <a:xfrm>
            <a:off x="4493760" y="3580226"/>
            <a:ext cx="1929900" cy="2601169"/>
          </a:xfrm>
          <a:prstGeom prst="rect">
            <a:avLst/>
          </a:prstGeom>
        </p:spPr>
      </p:pic>
      <p:pic>
        <p:nvPicPr>
          <p:cNvPr id="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2446" y="4603626"/>
            <a:ext cx="487362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32" y="-617360"/>
            <a:ext cx="2071279" cy="3333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00" b="100000" l="4867" r="49867">
                        <a14:foregroundMark x1="27267" y1="56000" x2="38733" y2="64000"/>
                        <a14:foregroundMark x1="31000" y1="55733" x2="352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7" r="50089"/>
          <a:stretch/>
        </p:blipFill>
        <p:spPr>
          <a:xfrm>
            <a:off x="-581484" y="372479"/>
            <a:ext cx="5936423" cy="7009526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5030383" y="2476359"/>
            <a:ext cx="5414661" cy="2207733"/>
          </a:xfrm>
          <a:prstGeom prst="wedgeRoundRectCallout">
            <a:avLst>
              <a:gd name="adj1" fmla="val -65093"/>
              <a:gd name="adj2" fmla="val 612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YEAH! CẢM ƠN CÁC BẠN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6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648">
        <p:circle/>
      </p:transition>
    </mc:Choice>
    <mc:Fallback xmlns="">
      <p:transition spd="slow" advTm="56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36" objId="3"/>
        <p14:playEvt time="36" objId="2"/>
        <p14:stopEvt time="5234" objId="2"/>
        <p14:stopEvt time="564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500" r="8611" b="11389"/>
          <a:stretch/>
        </p:blipFill>
        <p:spPr>
          <a:xfrm>
            <a:off x="2495550" y="495301"/>
            <a:ext cx="7486650" cy="577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5" b="100000" l="0" r="35267">
                        <a14:foregroundMark x1="13533" y1="9733" x2="19800" y2="16698"/>
                        <a14:foregroundMark x1="17800" y1="24046" x2="11533" y2="47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1357457" y="1597826"/>
            <a:ext cx="2808514" cy="5393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7687253" y="2228281"/>
            <a:ext cx="2944162" cy="4763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3288" y="1604637"/>
            <a:ext cx="630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Dặn</a:t>
            </a:r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dò</a:t>
            </a:r>
            <a:endParaRPr lang="en-US" sz="8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30084" y="3442052"/>
            <a:ext cx="5410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6704" y="5937713"/>
            <a:ext cx="487363" cy="4873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237547"/>
      </p:ext>
    </p:extLst>
  </p:cSld>
  <p:clrMapOvr>
    <a:masterClrMapping/>
  </p:clrMapOvr>
  <p:transition spd="slow" advTm="2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726" objId="9"/>
        <p14:stopEvt time="2550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500" r="8611" b="11389"/>
          <a:stretch/>
        </p:blipFill>
        <p:spPr>
          <a:xfrm>
            <a:off x="1562099" y="-702773"/>
            <a:ext cx="10002765" cy="7712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5" b="100000" l="0" r="35267">
                        <a14:foregroundMark x1="13533" y1="9733" x2="19800" y2="16698"/>
                        <a14:foregroundMark x1="17800" y1="24046" x2="11533" y2="47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19"/>
          <a:stretch/>
        </p:blipFill>
        <p:spPr>
          <a:xfrm>
            <a:off x="4907" y="1464476"/>
            <a:ext cx="2808514" cy="5393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938" b="95938" l="29635" r="63125">
                        <a14:foregroundMark x1="44010" y1="59219" x2="46198" y2="6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41773" r="35098" b="2610"/>
          <a:stretch/>
        </p:blipFill>
        <p:spPr>
          <a:xfrm>
            <a:off x="9554153" y="2094931"/>
            <a:ext cx="2944162" cy="4763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7157" y="1464476"/>
            <a:ext cx="63069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Chúc</a:t>
            </a:r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các</a:t>
            </a:r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bạn</a:t>
            </a:r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học</a:t>
            </a:r>
            <a:r>
              <a:rPr lang="en-US" sz="8800" dirty="0">
                <a:solidFill>
                  <a:schemeClr val="bg1"/>
                </a:solidFill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Showcard" panose="02040603050506020204" pitchFamily="18" charset="0"/>
              </a:rPr>
              <a:t>tốt</a:t>
            </a:r>
            <a:endParaRPr lang="en-US" sz="8800" dirty="0">
              <a:solidFill>
                <a:schemeClr val="bg1"/>
              </a:solidFill>
              <a:latin typeface="UTM Showcard" panose="02040603050506020204" pitchFamily="18" charset="0"/>
            </a:endParaRPr>
          </a:p>
        </p:txBody>
      </p:sp>
      <p:pic>
        <p:nvPicPr>
          <p:cNvPr id="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6704" y="5937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945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|2.2|1.9|1.6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155</Words>
  <Application>Microsoft Office PowerPoint</Application>
  <PresentationFormat>Widescreen</PresentationFormat>
  <Paragraphs>43</Paragraphs>
  <Slides>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Kabel KT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2022-01-14T13:59:20Z</dcterms:created>
  <dcterms:modified xsi:type="dcterms:W3CDTF">2022-02-21T17:41:33Z</dcterms:modified>
</cp:coreProperties>
</file>