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2" r:id="rId2"/>
  </p:sldMasterIdLst>
  <p:sldIdLst>
    <p:sldId id="256" r:id="rId3"/>
    <p:sldId id="300" r:id="rId4"/>
    <p:sldId id="262" r:id="rId5"/>
    <p:sldId id="258" r:id="rId6"/>
    <p:sldId id="280" r:id="rId7"/>
    <p:sldId id="287" r:id="rId8"/>
    <p:sldId id="286" r:id="rId9"/>
    <p:sldId id="271" r:id="rId10"/>
    <p:sldId id="296" r:id="rId11"/>
    <p:sldId id="292" r:id="rId12"/>
    <p:sldId id="289" r:id="rId13"/>
    <p:sldId id="290" r:id="rId14"/>
    <p:sldId id="291" r:id="rId15"/>
    <p:sldId id="297" r:id="rId16"/>
    <p:sldId id="288" r:id="rId17"/>
    <p:sldId id="293" r:id="rId18"/>
    <p:sldId id="299" r:id="rId19"/>
    <p:sldId id="295" r:id="rId20"/>
    <p:sldId id="283" r:id="rId21"/>
    <p:sldId id="267" r:id="rId22"/>
    <p:sldId id="257" r:id="rId23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820A1"/>
    <a:srgbClr val="3E830E"/>
    <a:srgbClr val="66A117"/>
    <a:srgbClr val="FDD35C"/>
    <a:srgbClr val="FFFBD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28" autoAdjust="0"/>
    <p:restoredTop sz="94660"/>
  </p:normalViewPr>
  <p:slideViewPr>
    <p:cSldViewPr snapToGrid="0">
      <p:cViewPr varScale="1">
        <p:scale>
          <a:sx n="62" d="100"/>
          <a:sy n="62" d="100"/>
        </p:scale>
        <p:origin x="2472" y="19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moban/" TargetMode="Externa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797">
            <a:hlinkClick r:id="" action="ppaction://media"/>
            <a:extLst>
              <a:ext uri="{FF2B5EF4-FFF2-40B4-BE49-F238E27FC236}">
                <a16:creationId xmlns:a16="http://schemas.microsoft.com/office/drawing/2014/main" id="{CCCE7297-F4E1-4ED4-9FC0-DABFE273A501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9183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5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CC68400-40BE-432B-B065-CE95AE3DA6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84F8D77-48AD-4393-88F2-5A8AF2A788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6AF9ECA-FF14-4070-8EE1-56F08DF0BC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F0B8411-C849-44CC-B310-608EEF8627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/>
              <a:t>2022/10/28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C8D4AFF-E807-43B0-86EF-37278F70D1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7093E97-F209-449A-907B-4551FD4729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561045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5353C68-7646-4399-98D5-5B3C4D1022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78757E82-B725-4624-A28B-37FCC824757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443960C-6C6E-4FDE-8FD6-B259FE9BB0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C5B9962-007D-4762-9257-4C462F7651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/>
              <a:t>2022/10/28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933CFB8-52CC-42BA-A7D5-D372EB358F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230BB3B-6FF6-45EE-94B6-EFE514A0DB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73045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FB31B81-A36D-4F74-9BD3-DC0D63FA1A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13C4CB7-C992-40B1-A52F-CF9A41276F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2565CE6-BEDC-4811-BD39-79E7C146BE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/>
              <a:t>2022/10/28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88BD0CF-13D8-4911-9566-ACEF3CD2C1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8D7BBF3-1B3A-4CE4-A65B-E54F1556A7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53465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41B722FC-EC2A-48DE-AC5F-8E81F2EA89F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405403A-6B86-46E1-995E-2A5398C795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9F7AA5D-5136-4A57-B92C-828C56ECF4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/>
              <a:t>2022/10/28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5B739A5-B8FB-4DA4-AB0D-66B1792E42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630DFA6-1C10-4BA9-A1F8-80B27E2FCE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32775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E3AAC11-D570-4EA9-AFC0-30FB72BA45EB}" type="datetimeFigureOut">
              <a:rPr lang="zh-CN" altLang="en-US" smtClean="0">
                <a:solidFill>
                  <a:prstClr val="black"/>
                </a:solidFill>
              </a:rPr>
              <a:pPr/>
              <a:t>2022/10/28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5ECCFAA-F4FB-487C-9F1E-C8836D0C3DC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55217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E3AAC11-D570-4EA9-AFC0-30FB72BA45EB}" type="datetimeFigureOut">
              <a:rPr lang="zh-CN" altLang="en-US" smtClean="0">
                <a:solidFill>
                  <a:prstClr val="black"/>
                </a:solidFill>
              </a:rPr>
              <a:pPr/>
              <a:t>2022/10/28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5ECCFAA-F4FB-487C-9F1E-C8836D0C3DC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61933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30659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34B29A9D-9234-4D6C-BFDD-BAC267C2B71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4080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9A251F4-1A55-4054-B979-E3CC8C5BBFE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6155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9A251F4-1A55-4054-B979-E3CC8C5BBFE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E485DD1D-21FB-46C7-93D9-1DBC060E737E}"/>
              </a:ext>
            </a:extLst>
          </p:cNvPr>
          <p:cNvSpPr/>
          <p:nvPr userDrawn="1"/>
        </p:nvSpPr>
        <p:spPr>
          <a:xfrm>
            <a:off x="511320" y="486250"/>
            <a:ext cx="11169359" cy="5885500"/>
          </a:xfrm>
          <a:prstGeom prst="rect">
            <a:avLst/>
          </a:prstGeom>
          <a:solidFill>
            <a:schemeClr val="bg1">
              <a:alpha val="50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zh-CN" altLang="en-US" dirty="0">
              <a:solidFill>
                <a:schemeClr val="tx1">
                  <a:lumMod val="95000"/>
                  <a:lumOff val="5000"/>
                </a:schemeClr>
              </a:solidFill>
              <a:latin typeface="KaiTi" panose="02010609060101010101" pitchFamily="49" charset="-122"/>
              <a:ea typeface="KaiTi" panose="02010609060101010101" pitchFamily="49" charset="-122"/>
              <a:sym typeface="KaiTi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5533946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5CE4507-A9DC-4403-9145-8D352DE91B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9D8F23B-39A1-4D11-890E-DDB7A176ED2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499A0B9-7DB6-4BB1-B82A-F22A5A491A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EA7023C-31FC-4FA2-8025-3298500681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/>
              <a:t>2022/10/28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1C3E75D-EC7A-49AF-A2D9-E799F9E46E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90A6948-BBAB-477E-AB55-2D161F8F6D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23083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863B32D-8BCB-486C-A44D-FA2551B234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FD3EEA-40E8-4844-A84B-B004D1C2D2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D19FF95-C2C5-4F5C-BCE5-F409F3C646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FA819893-B629-4F10-8771-901793EF62A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3B2FCCF2-F2EE-4428-89A2-73C7CD0785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E6FB6841-E3A0-46D7-AE68-B8E2EFD4C1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/>
              <a:t>2022/10/28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EE5E451-C846-4700-BE4D-7420E6F1CB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483A4986-2BF7-4CBE-860B-098C498BE0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1358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863B32D-8BCB-486C-A44D-FA2551B234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FD3EEA-40E8-4844-A84B-B004D1C2D2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D19FF95-C2C5-4F5C-BCE5-F409F3C646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FA819893-B629-4F10-8771-901793EF62A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3B2FCCF2-F2EE-4428-89A2-73C7CD0785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E6FB6841-E3A0-46D7-AE68-B8E2EFD4C1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/>
              <a:t>2022/10/28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EE5E451-C846-4700-BE4D-7420E6F1CB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483A4986-2BF7-4CBE-860B-098C498BE0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TextBox 10"/>
          <p:cNvSpPr txBox="1"/>
          <p:nvPr userDrawn="1"/>
        </p:nvSpPr>
        <p:spPr>
          <a:xfrm>
            <a:off x="1602905" y="6669544"/>
            <a:ext cx="1800200" cy="118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100" dirty="0">
                <a:solidFill>
                  <a:prstClr val="black"/>
                </a:solidFill>
                <a:ea typeface="微软雅黑" panose="020B0503020204020204" pitchFamily="34" charset="-122"/>
                <a:hlinkClick r:id="rId2"/>
              </a:rPr>
              <a:t>PPT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  <a:hlinkClick r:id="rId2"/>
              </a:rPr>
              <a:t>模板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100" dirty="0">
                <a:solidFill>
                  <a:prstClr val="black"/>
                </a:solidFill>
                <a:ea typeface="微软雅黑" panose="020B0503020204020204" pitchFamily="34" charset="-122"/>
              </a:rPr>
              <a:t>http://www.1ppt.com/moban/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</a:rPr>
              <a:t> </a:t>
            </a:r>
            <a:endParaRPr lang="en-US" altLang="zh-CN" sz="100" dirty="0">
              <a:solidFill>
                <a:prstClr val="black"/>
              </a:solidFill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3189422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F6C0D4-73B6-47AD-B286-A2A047D3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E73AB4BC-A69E-4F51-8034-7E57B2AAE4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/>
              <a:t>2022/10/28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82233AE-1AD2-42FF-B7B8-1A0D5E7734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2F3D708-D960-4007-AABB-F21D6CCD7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08477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FC85943F-E081-447A-9EB2-2B88D1C22E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/>
              <a:t>2022/10/28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FBAEEA8-CEEF-4F15-89D8-7DDE71B194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9D03397-6C58-4D98-89D1-203EEF75F7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69527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CB4417AF-FA81-40D2-A298-D8DD36F5CC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DC41C00-654E-4DA7-8043-74DF41C7C4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9585945-683B-4EB8-88DB-C025B66C7AA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4A4982-C666-477D-BAF9-C341D41BC368}" type="datetimeFigureOut">
              <a:rPr lang="zh-CN" altLang="en-US" smtClean="0"/>
              <a:t>2022/10/28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D06BDBF-51C9-4F81-BBD4-6092E127C4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4C439A6-1331-4ABD-B0AA-DB0E34CAFE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7F8AE8-204B-4879-81C1-C66B6C2180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35318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0" r:id="rId4"/>
    <p:sldLayoutId id="2147483652" r:id="rId5"/>
    <p:sldLayoutId id="2147483653" r:id="rId6"/>
    <p:sldLayoutId id="2147483661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62197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4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13" Type="http://schemas.openxmlformats.org/officeDocument/2006/relationships/image" Target="../media/image37.png"/><Relationship Id="rId18" Type="http://schemas.openxmlformats.org/officeDocument/2006/relationships/image" Target="../media/image42.svg"/><Relationship Id="rId3" Type="http://schemas.openxmlformats.org/officeDocument/2006/relationships/image" Target="../media/image8.png"/><Relationship Id="rId7" Type="http://schemas.openxmlformats.org/officeDocument/2006/relationships/image" Target="../media/image31.png"/><Relationship Id="rId12" Type="http://schemas.openxmlformats.org/officeDocument/2006/relationships/image" Target="../media/image36.png"/><Relationship Id="rId17" Type="http://schemas.openxmlformats.org/officeDocument/2006/relationships/image" Target="../media/image41.png"/><Relationship Id="rId2" Type="http://schemas.openxmlformats.org/officeDocument/2006/relationships/image" Target="../media/image9.png"/><Relationship Id="rId16" Type="http://schemas.openxmlformats.org/officeDocument/2006/relationships/image" Target="../media/image40.sv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0.svg"/><Relationship Id="rId11" Type="http://schemas.openxmlformats.org/officeDocument/2006/relationships/image" Target="../media/image35.png"/><Relationship Id="rId5" Type="http://schemas.openxmlformats.org/officeDocument/2006/relationships/image" Target="../media/image29.png"/><Relationship Id="rId15" Type="http://schemas.openxmlformats.org/officeDocument/2006/relationships/image" Target="../media/image39.png"/><Relationship Id="rId10" Type="http://schemas.openxmlformats.org/officeDocument/2006/relationships/image" Target="../media/image34.svg"/><Relationship Id="rId4" Type="http://schemas.openxmlformats.org/officeDocument/2006/relationships/image" Target="../media/image16.png"/><Relationship Id="rId9" Type="http://schemas.openxmlformats.org/officeDocument/2006/relationships/image" Target="../media/image33.png"/><Relationship Id="rId14" Type="http://schemas.openxmlformats.org/officeDocument/2006/relationships/image" Target="../media/image38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6.gif"/><Relationship Id="rId4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7.png"/><Relationship Id="rId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6.gif"/><Relationship Id="rId4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jvkF1_qt6MQ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1.sv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9.png"/><Relationship Id="rId7" Type="http://schemas.openxmlformats.org/officeDocument/2006/relationships/image" Target="../media/image21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.jpeg"/><Relationship Id="rId11" Type="http://schemas.openxmlformats.org/officeDocument/2006/relationships/image" Target="../media/image24.png"/><Relationship Id="rId5" Type="http://schemas.openxmlformats.org/officeDocument/2006/relationships/image" Target="../media/image16.png"/><Relationship Id="rId10" Type="http://schemas.openxmlformats.org/officeDocument/2006/relationships/image" Target="../media/image23.png"/><Relationship Id="rId4" Type="http://schemas.openxmlformats.org/officeDocument/2006/relationships/image" Target="../media/image8.png"/><Relationship Id="rId9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6.gif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本框 11">
            <a:extLst>
              <a:ext uri="{FF2B5EF4-FFF2-40B4-BE49-F238E27FC236}">
                <a16:creationId xmlns:a16="http://schemas.microsoft.com/office/drawing/2014/main" id="{F3C743DF-61C5-43B2-B42D-06FC568FCDDC}"/>
              </a:ext>
            </a:extLst>
          </p:cNvPr>
          <p:cNvSpPr txBox="1"/>
          <p:nvPr/>
        </p:nvSpPr>
        <p:spPr>
          <a:xfrm>
            <a:off x="1280322" y="1806665"/>
            <a:ext cx="9402753" cy="1354185"/>
          </a:xfrm>
          <a:prstGeom prst="rect">
            <a:avLst/>
          </a:prstGeom>
          <a:noFill/>
        </p:spPr>
        <p:txBody>
          <a:bodyPr wrap="square" lIns="121889" tIns="60944" rIns="121889" bIns="60944" rtlCol="0">
            <a:spAutoFit/>
          </a:bodyPr>
          <a:lstStyle>
            <a:defPPr>
              <a:defRPr lang="zh-CN"/>
            </a:defPPr>
            <a:lvl1pPr algn="ctr">
              <a:defRPr sz="11500" b="1">
                <a:gradFill>
                  <a:gsLst>
                    <a:gs pos="0">
                      <a:srgbClr val="00B0F0"/>
                    </a:gs>
                    <a:gs pos="100000">
                      <a:schemeClr val="tx2">
                        <a:lumMod val="50000"/>
                      </a:schemeClr>
                    </a:gs>
                  </a:gsLst>
                  <a:lin ang="2400000" scaled="0"/>
                </a:gradFill>
                <a:effectLst>
                  <a:outerShdw blurRad="317500" dist="165100" dir="2700000" algn="tl" rotWithShape="0">
                    <a:prstClr val="black">
                      <a:alpha val="60000"/>
                    </a:prstClr>
                  </a:outerShdw>
                </a:effectLst>
                <a:latin typeface="Yuanti SC" charset="-122"/>
                <a:ea typeface="Yuanti SC" charset="-122"/>
                <a:cs typeface="Yuanti SC" charset="-122"/>
              </a:defRPr>
            </a:lvl1pPr>
          </a:lstStyle>
          <a:p>
            <a:r>
              <a:rPr lang="en-US" altLang="zh-CN" sz="8000" dirty="0" err="1">
                <a:ln w="38100">
                  <a:gradFill>
                    <a:gsLst>
                      <a:gs pos="0">
                        <a:srgbClr val="66A117"/>
                      </a:gs>
                      <a:gs pos="100000">
                        <a:srgbClr val="3E830E"/>
                      </a:gs>
                    </a:gsLst>
                    <a:lin ang="5400000" scaled="1"/>
                  </a:gradFill>
                </a:ln>
                <a:gradFill flip="none" rotWithShape="1">
                  <a:gsLst>
                    <a:gs pos="15000">
                      <a:srgbClr val="FDD35C"/>
                    </a:gs>
                    <a:gs pos="70000">
                      <a:srgbClr val="FFFBDB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50800" dist="38100" dir="2700000" algn="tl" rotWithShape="0">
                    <a:schemeClr val="accent6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ea"/>
                <a:sym typeface="+mn-lt"/>
              </a:rPr>
              <a:t>Bài</a:t>
            </a:r>
            <a:r>
              <a:rPr lang="en-US" altLang="zh-CN" sz="8000" dirty="0">
                <a:ln w="38100">
                  <a:gradFill>
                    <a:gsLst>
                      <a:gs pos="0">
                        <a:srgbClr val="66A117"/>
                      </a:gs>
                      <a:gs pos="100000">
                        <a:srgbClr val="3E830E"/>
                      </a:gs>
                    </a:gsLst>
                    <a:lin ang="5400000" scaled="1"/>
                  </a:gradFill>
                </a:ln>
                <a:gradFill flip="none" rotWithShape="1">
                  <a:gsLst>
                    <a:gs pos="15000">
                      <a:srgbClr val="FDD35C"/>
                    </a:gs>
                    <a:gs pos="70000">
                      <a:srgbClr val="FFFBDB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50800" dist="38100" dir="2700000" algn="tl" rotWithShape="0">
                    <a:schemeClr val="accent6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altLang="zh-CN" sz="8000" dirty="0" err="1">
                <a:ln w="38100">
                  <a:gradFill>
                    <a:gsLst>
                      <a:gs pos="0">
                        <a:srgbClr val="66A117"/>
                      </a:gs>
                      <a:gs pos="100000">
                        <a:srgbClr val="3E830E"/>
                      </a:gs>
                    </a:gsLst>
                    <a:lin ang="5400000" scaled="1"/>
                  </a:gradFill>
                </a:ln>
                <a:gradFill flip="none" rotWithShape="1">
                  <a:gsLst>
                    <a:gs pos="15000">
                      <a:srgbClr val="FDD35C"/>
                    </a:gs>
                    <a:gs pos="70000">
                      <a:srgbClr val="FFFBDB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50800" dist="38100" dir="2700000" algn="tl" rotWithShape="0">
                    <a:schemeClr val="accent6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ea"/>
                <a:sym typeface="+mn-lt"/>
              </a:rPr>
              <a:t>ca</a:t>
            </a:r>
            <a:r>
              <a:rPr lang="en-US" altLang="zh-CN" sz="8000" dirty="0">
                <a:ln w="38100">
                  <a:gradFill>
                    <a:gsLst>
                      <a:gs pos="0">
                        <a:srgbClr val="66A117"/>
                      </a:gs>
                      <a:gs pos="100000">
                        <a:srgbClr val="3E830E"/>
                      </a:gs>
                    </a:gsLst>
                    <a:lin ang="5400000" scaled="1"/>
                  </a:gradFill>
                </a:ln>
                <a:gradFill flip="none" rotWithShape="1">
                  <a:gsLst>
                    <a:gs pos="15000">
                      <a:srgbClr val="FDD35C"/>
                    </a:gs>
                    <a:gs pos="70000">
                      <a:srgbClr val="FFFBDB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50800" dist="38100" dir="2700000" algn="tl" rotWithShape="0">
                    <a:schemeClr val="accent6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altLang="zh-CN" sz="8000" dirty="0" err="1">
                <a:ln w="38100">
                  <a:gradFill>
                    <a:gsLst>
                      <a:gs pos="0">
                        <a:srgbClr val="66A117"/>
                      </a:gs>
                      <a:gs pos="100000">
                        <a:srgbClr val="3E830E"/>
                      </a:gs>
                    </a:gsLst>
                    <a:lin ang="5400000" scaled="1"/>
                  </a:gradFill>
                </a:ln>
                <a:gradFill flip="none" rotWithShape="1">
                  <a:gsLst>
                    <a:gs pos="15000">
                      <a:srgbClr val="FDD35C"/>
                    </a:gs>
                    <a:gs pos="70000">
                      <a:srgbClr val="FFFBDB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50800" dist="38100" dir="2700000" algn="tl" rotWithShape="0">
                    <a:schemeClr val="accent6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ea"/>
                <a:sym typeface="+mn-lt"/>
              </a:rPr>
              <a:t>về</a:t>
            </a:r>
            <a:r>
              <a:rPr lang="en-US" altLang="zh-CN" sz="8000" dirty="0">
                <a:ln w="38100">
                  <a:gradFill>
                    <a:gsLst>
                      <a:gs pos="0">
                        <a:srgbClr val="66A117"/>
                      </a:gs>
                      <a:gs pos="100000">
                        <a:srgbClr val="3E830E"/>
                      </a:gs>
                    </a:gsLst>
                    <a:lin ang="5400000" scaled="1"/>
                  </a:gradFill>
                </a:ln>
                <a:gradFill flip="none" rotWithShape="1">
                  <a:gsLst>
                    <a:gs pos="15000">
                      <a:srgbClr val="FDD35C"/>
                    </a:gs>
                    <a:gs pos="70000">
                      <a:srgbClr val="FFFBDB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50800" dist="38100" dir="2700000" algn="tl" rotWithShape="0">
                    <a:schemeClr val="accent6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altLang="zh-CN" sz="8000" dirty="0" err="1">
                <a:ln w="38100">
                  <a:gradFill>
                    <a:gsLst>
                      <a:gs pos="0">
                        <a:srgbClr val="66A117"/>
                      </a:gs>
                      <a:gs pos="100000">
                        <a:srgbClr val="3E830E"/>
                      </a:gs>
                    </a:gsLst>
                    <a:lin ang="5400000" scaled="1"/>
                  </a:gradFill>
                </a:ln>
                <a:gradFill flip="none" rotWithShape="1">
                  <a:gsLst>
                    <a:gs pos="15000">
                      <a:srgbClr val="FDD35C"/>
                    </a:gs>
                    <a:gs pos="70000">
                      <a:srgbClr val="FFFBDB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50800" dist="38100" dir="2700000" algn="tl" rotWithShape="0">
                    <a:schemeClr val="accent6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ea"/>
                <a:sym typeface="+mn-lt"/>
              </a:rPr>
              <a:t>trái</a:t>
            </a:r>
            <a:r>
              <a:rPr lang="en-US" altLang="zh-CN" sz="8000" dirty="0">
                <a:ln w="38100">
                  <a:gradFill>
                    <a:gsLst>
                      <a:gs pos="0">
                        <a:srgbClr val="66A117"/>
                      </a:gs>
                      <a:gs pos="100000">
                        <a:srgbClr val="3E830E"/>
                      </a:gs>
                    </a:gsLst>
                    <a:lin ang="5400000" scaled="1"/>
                  </a:gradFill>
                </a:ln>
                <a:gradFill flip="none" rotWithShape="1">
                  <a:gsLst>
                    <a:gs pos="15000">
                      <a:srgbClr val="FDD35C"/>
                    </a:gs>
                    <a:gs pos="70000">
                      <a:srgbClr val="FFFBDB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50800" dist="38100" dir="2700000" algn="tl" rotWithShape="0">
                    <a:schemeClr val="accent6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altLang="zh-CN" sz="8000" dirty="0" err="1">
                <a:ln w="38100">
                  <a:gradFill>
                    <a:gsLst>
                      <a:gs pos="0">
                        <a:srgbClr val="66A117"/>
                      </a:gs>
                      <a:gs pos="100000">
                        <a:srgbClr val="3E830E"/>
                      </a:gs>
                    </a:gsLst>
                    <a:lin ang="5400000" scaled="1"/>
                  </a:gradFill>
                </a:ln>
                <a:gradFill flip="none" rotWithShape="1">
                  <a:gsLst>
                    <a:gs pos="15000">
                      <a:srgbClr val="FDD35C"/>
                    </a:gs>
                    <a:gs pos="70000">
                      <a:srgbClr val="FFFBDB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50800" dist="38100" dir="2700000" algn="tl" rotWithShape="0">
                    <a:schemeClr val="accent6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ea"/>
                <a:sym typeface="+mn-lt"/>
              </a:rPr>
              <a:t>đất</a:t>
            </a:r>
            <a:endParaRPr lang="zh-CN" altLang="en-US" sz="8000" dirty="0">
              <a:ln w="38100">
                <a:gradFill>
                  <a:gsLst>
                    <a:gs pos="0">
                      <a:srgbClr val="66A117"/>
                    </a:gs>
                    <a:gs pos="100000">
                      <a:srgbClr val="3E830E"/>
                    </a:gs>
                  </a:gsLst>
                  <a:lin ang="5400000" scaled="1"/>
                </a:gradFill>
              </a:ln>
              <a:gradFill flip="none" rotWithShape="1">
                <a:gsLst>
                  <a:gs pos="15000">
                    <a:srgbClr val="FDD35C"/>
                  </a:gs>
                  <a:gs pos="70000">
                    <a:srgbClr val="FFFBDB">
                      <a:shade val="100000"/>
                      <a:satMod val="115000"/>
                    </a:srgbClr>
                  </a:gs>
                </a:gsLst>
                <a:lin ang="16200000" scaled="1"/>
                <a:tileRect/>
              </a:gradFill>
              <a:effectLst>
                <a:outerShdw blurRad="50800" dist="38100" dir="2700000" algn="tl" rotWithShape="0">
                  <a:schemeClr val="accent6">
                    <a:lumMod val="50000"/>
                    <a:alpha val="40000"/>
                  </a:schemeClr>
                </a:outerShdw>
              </a:effectLst>
              <a:latin typeface="+mn-lt"/>
              <a:ea typeface="+mn-ea"/>
              <a:cs typeface="+mn-ea"/>
              <a:sym typeface="+mn-lt"/>
            </a:endParaRPr>
          </a:p>
        </p:txBody>
      </p:sp>
      <p:grpSp>
        <p:nvGrpSpPr>
          <p:cNvPr id="30" name="组合 29">
            <a:extLst>
              <a:ext uri="{FF2B5EF4-FFF2-40B4-BE49-F238E27FC236}">
                <a16:creationId xmlns:a16="http://schemas.microsoft.com/office/drawing/2014/main" id="{8A7F2A16-F187-4CEE-A7AA-302148D956BE}"/>
              </a:ext>
            </a:extLst>
          </p:cNvPr>
          <p:cNvGrpSpPr/>
          <p:nvPr/>
        </p:nvGrpSpPr>
        <p:grpSpPr>
          <a:xfrm>
            <a:off x="4383228" y="3311420"/>
            <a:ext cx="3196944" cy="739065"/>
            <a:chOff x="4383228" y="3311420"/>
            <a:chExt cx="3196944" cy="739065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FAAF524E-1D9D-4F73-9A3E-CC0C3174BE1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83228" y="3311420"/>
              <a:ext cx="3196944" cy="739065"/>
            </a:xfrm>
            <a:prstGeom prst="rect">
              <a:avLst/>
            </a:prstGeom>
          </p:spPr>
        </p:pic>
        <p:sp>
          <p:nvSpPr>
            <p:cNvPr id="29" name="矩形 28">
              <a:extLst>
                <a:ext uri="{FF2B5EF4-FFF2-40B4-BE49-F238E27FC236}">
                  <a16:creationId xmlns:a16="http://schemas.microsoft.com/office/drawing/2014/main" id="{1E38D4C8-5B68-4A90-AC4A-16F7F6FB40FE}"/>
                </a:ext>
              </a:extLst>
            </p:cNvPr>
            <p:cNvSpPr/>
            <p:nvPr/>
          </p:nvSpPr>
          <p:spPr>
            <a:xfrm>
              <a:off x="5086077" y="3359424"/>
              <a:ext cx="1791245" cy="483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prstTxWarp prst="textWave1">
                <a:avLst>
                  <a:gd name="adj1" fmla="val 20000"/>
                  <a:gd name="adj2" fmla="val 0"/>
                </a:avLst>
              </a:prstTxWarp>
              <a:spAutoFit/>
            </a:bodyPr>
            <a:lstStyle/>
            <a:p>
              <a:r>
                <a:rPr lang="en-US" altLang="zh-CN" sz="1600" dirty="0" err="1">
                  <a:solidFill>
                    <a:schemeClr val="bg1"/>
                  </a:solidFill>
                  <a:cs typeface="+mn-ea"/>
                  <a:sym typeface="+mn-lt"/>
                </a:rPr>
                <a:t>Định</a:t>
              </a:r>
              <a:r>
                <a:rPr lang="en-US" altLang="zh-CN" sz="1600" dirty="0">
                  <a:solidFill>
                    <a:schemeClr val="bg1"/>
                  </a:solidFill>
                  <a:cs typeface="+mn-ea"/>
                  <a:sym typeface="+mn-lt"/>
                </a:rPr>
                <a:t> </a:t>
              </a:r>
              <a:r>
                <a:rPr lang="en-US" altLang="zh-CN" sz="1600" dirty="0" err="1">
                  <a:solidFill>
                    <a:schemeClr val="bg1"/>
                  </a:solidFill>
                  <a:cs typeface="+mn-ea"/>
                  <a:sym typeface="+mn-lt"/>
                </a:rPr>
                <a:t>Hải</a:t>
              </a:r>
              <a:endParaRPr lang="zh-CN" altLang="en-US" sz="1600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sp>
        <p:nvSpPr>
          <p:cNvPr id="31" name="Rounded Rectangle 7">
            <a:extLst>
              <a:ext uri="{FF2B5EF4-FFF2-40B4-BE49-F238E27FC236}">
                <a16:creationId xmlns:a16="http://schemas.microsoft.com/office/drawing/2014/main" id="{2F126EEB-7A2E-48DA-B208-BF255B979AD3}"/>
              </a:ext>
            </a:extLst>
          </p:cNvPr>
          <p:cNvSpPr/>
          <p:nvPr/>
        </p:nvSpPr>
        <p:spPr>
          <a:xfrm>
            <a:off x="5253700" y="361180"/>
            <a:ext cx="1684599" cy="413563"/>
          </a:xfrm>
          <a:prstGeom prst="roundRect">
            <a:avLst>
              <a:gd name="adj" fmla="val 50000"/>
            </a:avLst>
          </a:prstGeom>
          <a:solidFill>
            <a:schemeClr val="bg1">
              <a:alpha val="0"/>
            </a:schemeClr>
          </a:solidFill>
          <a:ln w="15875">
            <a:solidFill>
              <a:srgbClr val="3E830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TẬP ĐỌC</a:t>
            </a:r>
            <a:endParaRPr lang="ko-KR" altLang="en-US" sz="24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3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5086077" y="4059009"/>
            <a:ext cx="1922636" cy="1891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985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31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789CA887-C328-4EF8-BD37-F5F28B4E8AF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987915" y="0"/>
            <a:ext cx="2204085" cy="1661218"/>
          </a:xfrm>
          <a:prstGeom prst="rect">
            <a:avLst/>
          </a:prstGeom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id="{CD6BF381-A719-4384-851C-0BF5DEF477F8}"/>
              </a:ext>
            </a:extLst>
          </p:cNvPr>
          <p:cNvSpPr txBox="1"/>
          <p:nvPr/>
        </p:nvSpPr>
        <p:spPr>
          <a:xfrm>
            <a:off x="3748733" y="632692"/>
            <a:ext cx="5694811" cy="2339070"/>
          </a:xfrm>
          <a:prstGeom prst="rect">
            <a:avLst/>
          </a:prstGeom>
          <a:noFill/>
        </p:spPr>
        <p:txBody>
          <a:bodyPr wrap="square" lIns="121889" tIns="60944" rIns="121889" bIns="60944" rtlCol="0">
            <a:spAutoFit/>
          </a:bodyPr>
          <a:lstStyle>
            <a:defPPr>
              <a:defRPr lang="zh-CN"/>
            </a:defPPr>
            <a:lvl1pPr algn="ctr">
              <a:defRPr sz="11500" b="1">
                <a:gradFill>
                  <a:gsLst>
                    <a:gs pos="0">
                      <a:srgbClr val="00B0F0"/>
                    </a:gs>
                    <a:gs pos="100000">
                      <a:schemeClr val="tx2">
                        <a:lumMod val="50000"/>
                      </a:schemeClr>
                    </a:gs>
                  </a:gsLst>
                  <a:lin ang="2400000" scaled="0"/>
                </a:gradFill>
                <a:effectLst>
                  <a:outerShdw blurRad="317500" dist="165100" dir="2700000" algn="tl" rotWithShape="0">
                    <a:prstClr val="black">
                      <a:alpha val="60000"/>
                    </a:prstClr>
                  </a:outerShdw>
                </a:effectLst>
                <a:latin typeface="Yuanti SC" charset="-122"/>
                <a:ea typeface="Yuanti SC" charset="-122"/>
                <a:cs typeface="Yuanti SC" charset="-122"/>
              </a:defRPr>
            </a:lvl1pPr>
          </a:lstStyle>
          <a:p>
            <a:pPr algn="l"/>
            <a:r>
              <a:rPr lang="en-US" altLang="zh-CN" sz="2400" dirty="0" err="1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Trái</a:t>
            </a:r>
            <a:r>
              <a:rPr lang="en-US" altLang="zh-CN" sz="2400" dirty="0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 </a:t>
            </a:r>
            <a:r>
              <a:rPr lang="en-US" altLang="zh-CN" sz="2400" dirty="0" err="1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đất</a:t>
            </a:r>
            <a:r>
              <a:rPr lang="en-US" altLang="zh-CN" sz="2400" dirty="0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 </a:t>
            </a:r>
            <a:r>
              <a:rPr lang="en-US" altLang="zh-CN" sz="2400" dirty="0" err="1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trẻ</a:t>
            </a:r>
            <a:r>
              <a:rPr lang="en-US" altLang="zh-CN" sz="2400" dirty="0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 </a:t>
            </a:r>
            <a:r>
              <a:rPr lang="en-US" altLang="zh-CN" sz="2400" dirty="0" err="1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của</a:t>
            </a:r>
            <a:r>
              <a:rPr lang="en-US" altLang="zh-CN" sz="2400" dirty="0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 </a:t>
            </a:r>
            <a:r>
              <a:rPr lang="en-US" altLang="zh-CN" sz="2400" dirty="0" err="1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bạn</a:t>
            </a:r>
            <a:r>
              <a:rPr lang="en-US" altLang="zh-CN" sz="2400" dirty="0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 </a:t>
            </a:r>
            <a:r>
              <a:rPr lang="en-US" altLang="zh-CN" sz="2400" dirty="0" err="1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trẻ</a:t>
            </a:r>
            <a:r>
              <a:rPr lang="en-US" altLang="zh-CN" sz="2400" dirty="0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 </a:t>
            </a:r>
            <a:r>
              <a:rPr lang="en-US" altLang="zh-CN" sz="2400" dirty="0" err="1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năm</a:t>
            </a:r>
            <a:r>
              <a:rPr lang="en-US" altLang="zh-CN" sz="2400" dirty="0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 </a:t>
            </a:r>
            <a:r>
              <a:rPr lang="en-US" altLang="zh-CN" sz="2400" dirty="0" err="1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châu</a:t>
            </a:r>
            <a:endParaRPr lang="en-US" altLang="zh-CN" sz="2400" dirty="0">
              <a:ln w="38100"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+mn-ea"/>
              <a:cs typeface="Times New Roman" pitchFamily="18" charset="0"/>
              <a:sym typeface="+mn-lt"/>
            </a:endParaRPr>
          </a:p>
          <a:p>
            <a:pPr algn="l"/>
            <a:r>
              <a:rPr lang="en-US" altLang="zh-CN" sz="2400" dirty="0" err="1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Vàng</a:t>
            </a:r>
            <a:r>
              <a:rPr lang="en-US" altLang="zh-CN" sz="2400" dirty="0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, </a:t>
            </a:r>
            <a:r>
              <a:rPr lang="en-US" altLang="zh-CN" sz="2400" dirty="0" err="1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trắng</a:t>
            </a:r>
            <a:r>
              <a:rPr lang="en-US" altLang="zh-CN" sz="2400" dirty="0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, </a:t>
            </a:r>
            <a:r>
              <a:rPr lang="en-US" altLang="zh-CN" sz="2400" dirty="0" err="1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đen</a:t>
            </a:r>
            <a:r>
              <a:rPr lang="en-US" altLang="zh-CN" sz="2400" dirty="0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… </a:t>
            </a:r>
            <a:r>
              <a:rPr lang="en-US" altLang="zh-CN" sz="2400" dirty="0" err="1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dù</a:t>
            </a:r>
            <a:r>
              <a:rPr lang="en-US" altLang="zh-CN" sz="2400" dirty="0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 da </a:t>
            </a:r>
            <a:r>
              <a:rPr lang="en-US" altLang="zh-CN" sz="2400" dirty="0" err="1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khác</a:t>
            </a:r>
            <a:r>
              <a:rPr lang="en-US" altLang="zh-CN" sz="2400" dirty="0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 </a:t>
            </a:r>
            <a:r>
              <a:rPr lang="en-US" altLang="zh-CN" sz="2400" dirty="0" err="1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màu</a:t>
            </a:r>
            <a:endParaRPr lang="en-US" altLang="zh-CN" sz="2400" dirty="0">
              <a:ln w="38100"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+mn-ea"/>
              <a:cs typeface="Times New Roman" pitchFamily="18" charset="0"/>
              <a:sym typeface="+mn-lt"/>
            </a:endParaRPr>
          </a:p>
          <a:p>
            <a:pPr algn="l"/>
            <a:r>
              <a:rPr lang="en-US" altLang="zh-CN" sz="2400" dirty="0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Ta </a:t>
            </a:r>
            <a:r>
              <a:rPr lang="en-US" altLang="zh-CN" sz="2400" dirty="0" err="1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là</a:t>
            </a:r>
            <a:r>
              <a:rPr lang="en-US" altLang="zh-CN" sz="2400" dirty="0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 </a:t>
            </a:r>
            <a:r>
              <a:rPr lang="en-US" altLang="zh-CN" sz="2400" dirty="0" err="1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nụ</a:t>
            </a:r>
            <a:r>
              <a:rPr lang="en-US" altLang="zh-CN" sz="2400" dirty="0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, </a:t>
            </a:r>
            <a:r>
              <a:rPr lang="en-US" altLang="zh-CN" sz="2400" dirty="0" err="1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là</a:t>
            </a:r>
            <a:r>
              <a:rPr lang="en-US" altLang="zh-CN" sz="2400" dirty="0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 </a:t>
            </a:r>
            <a:r>
              <a:rPr lang="en-US" altLang="zh-CN" sz="2400" dirty="0" err="1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hoa</a:t>
            </a:r>
            <a:r>
              <a:rPr lang="en-US" altLang="zh-CN" sz="2400" dirty="0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 </a:t>
            </a:r>
            <a:r>
              <a:rPr lang="en-US" altLang="zh-CN" sz="2400" dirty="0" err="1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của</a:t>
            </a:r>
            <a:r>
              <a:rPr lang="en-US" altLang="zh-CN" sz="2400" dirty="0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 </a:t>
            </a:r>
            <a:r>
              <a:rPr lang="en-US" altLang="zh-CN" sz="2400" dirty="0" err="1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đất</a:t>
            </a:r>
            <a:endParaRPr lang="en-US" altLang="zh-CN" sz="2400" dirty="0">
              <a:ln w="38100"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+mn-ea"/>
              <a:cs typeface="Times New Roman" pitchFamily="18" charset="0"/>
              <a:sym typeface="+mn-lt"/>
            </a:endParaRPr>
          </a:p>
          <a:p>
            <a:pPr algn="l"/>
            <a:r>
              <a:rPr lang="en-US" altLang="zh-CN" sz="2400" dirty="0" err="1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Gió</a:t>
            </a:r>
            <a:r>
              <a:rPr lang="en-US" altLang="zh-CN" sz="2400" dirty="0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 </a:t>
            </a:r>
            <a:r>
              <a:rPr lang="en-US" altLang="zh-CN" sz="2400" dirty="0" err="1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đẫm</a:t>
            </a:r>
            <a:r>
              <a:rPr lang="en-US" altLang="zh-CN" sz="2400" dirty="0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 </a:t>
            </a:r>
            <a:r>
              <a:rPr lang="en-US" altLang="zh-CN" sz="2400" dirty="0" err="1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hương</a:t>
            </a:r>
            <a:r>
              <a:rPr lang="en-US" altLang="zh-CN" sz="2400" dirty="0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 </a:t>
            </a:r>
            <a:r>
              <a:rPr lang="en-US" altLang="zh-CN" sz="2400" dirty="0" err="1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thơm</a:t>
            </a:r>
            <a:r>
              <a:rPr lang="en-US" altLang="zh-CN" sz="2400" dirty="0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, </a:t>
            </a:r>
            <a:r>
              <a:rPr lang="en-US" altLang="zh-CN" sz="2400" dirty="0" err="1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nắng</a:t>
            </a:r>
            <a:r>
              <a:rPr lang="en-US" altLang="zh-CN" sz="2400" dirty="0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 </a:t>
            </a:r>
            <a:r>
              <a:rPr lang="en-US" altLang="zh-CN" sz="2400" dirty="0" err="1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tô</a:t>
            </a:r>
            <a:r>
              <a:rPr lang="en-US" altLang="zh-CN" sz="2400" dirty="0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 </a:t>
            </a:r>
            <a:r>
              <a:rPr lang="en-US" altLang="zh-CN" sz="2400" dirty="0" err="1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thắm</a:t>
            </a:r>
            <a:r>
              <a:rPr lang="en-US" altLang="zh-CN" sz="2400" dirty="0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 </a:t>
            </a:r>
            <a:r>
              <a:rPr lang="en-US" altLang="zh-CN" sz="2400" dirty="0" err="1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sắc</a:t>
            </a:r>
            <a:endParaRPr lang="en-US" altLang="zh-CN" sz="2400" dirty="0">
              <a:ln w="38100"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+mn-ea"/>
              <a:cs typeface="Times New Roman" pitchFamily="18" charset="0"/>
              <a:sym typeface="+mn-lt"/>
            </a:endParaRPr>
          </a:p>
          <a:p>
            <a:pPr algn="l"/>
            <a:r>
              <a:rPr lang="en-US" altLang="zh-CN" sz="2400" dirty="0" err="1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Màu</a:t>
            </a:r>
            <a:r>
              <a:rPr lang="en-US" altLang="zh-CN" sz="2400" dirty="0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 </a:t>
            </a:r>
            <a:r>
              <a:rPr lang="en-US" altLang="zh-CN" sz="2400" dirty="0" err="1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hoa</a:t>
            </a:r>
            <a:r>
              <a:rPr lang="en-US" altLang="zh-CN" sz="2400" dirty="0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 </a:t>
            </a:r>
            <a:r>
              <a:rPr lang="en-US" altLang="zh-CN" sz="2400" dirty="0" err="1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nào</a:t>
            </a:r>
            <a:r>
              <a:rPr lang="en-US" altLang="zh-CN" sz="2400" dirty="0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 </a:t>
            </a:r>
            <a:r>
              <a:rPr lang="en-US" altLang="zh-CN" sz="2400" dirty="0" err="1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cũng</a:t>
            </a:r>
            <a:r>
              <a:rPr lang="en-US" altLang="zh-CN" sz="2400" dirty="0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 </a:t>
            </a:r>
            <a:r>
              <a:rPr lang="en-US" altLang="zh-CN" sz="2400" dirty="0" err="1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quý</a:t>
            </a:r>
            <a:r>
              <a:rPr lang="en-US" altLang="zh-CN" sz="2400" dirty="0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, </a:t>
            </a:r>
            <a:r>
              <a:rPr lang="en-US" altLang="zh-CN" sz="2400" dirty="0" err="1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cũng</a:t>
            </a:r>
            <a:r>
              <a:rPr lang="en-US" altLang="zh-CN" sz="2400" dirty="0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 </a:t>
            </a:r>
            <a:r>
              <a:rPr lang="en-US" altLang="zh-CN" sz="2400" dirty="0" err="1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thơm</a:t>
            </a:r>
            <a:r>
              <a:rPr lang="en-US" altLang="zh-CN" sz="2400" dirty="0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!</a:t>
            </a:r>
          </a:p>
          <a:p>
            <a:pPr algn="l"/>
            <a:r>
              <a:rPr lang="en-US" altLang="zh-CN" sz="2400" dirty="0" err="1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Màu</a:t>
            </a:r>
            <a:r>
              <a:rPr lang="en-US" altLang="zh-CN" sz="2400" dirty="0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 </a:t>
            </a:r>
            <a:r>
              <a:rPr lang="en-US" altLang="zh-CN" sz="2400" dirty="0" err="1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hoa</a:t>
            </a:r>
            <a:r>
              <a:rPr lang="en-US" altLang="zh-CN" sz="2400" dirty="0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 </a:t>
            </a:r>
            <a:r>
              <a:rPr lang="en-US" altLang="zh-CN" sz="2400" dirty="0" err="1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nào</a:t>
            </a:r>
            <a:r>
              <a:rPr lang="en-US" altLang="zh-CN" sz="2400" dirty="0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 </a:t>
            </a:r>
            <a:r>
              <a:rPr lang="en-US" altLang="zh-CN" sz="2400" dirty="0" err="1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cũng</a:t>
            </a:r>
            <a:r>
              <a:rPr lang="en-US" altLang="zh-CN" sz="2400" dirty="0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 </a:t>
            </a:r>
            <a:r>
              <a:rPr lang="en-US" altLang="zh-CN" sz="2400" dirty="0" err="1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quý</a:t>
            </a:r>
            <a:r>
              <a:rPr lang="en-US" altLang="zh-CN" sz="2400" dirty="0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, </a:t>
            </a:r>
            <a:r>
              <a:rPr lang="en-US" altLang="zh-CN" sz="2400" dirty="0" err="1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cũng</a:t>
            </a:r>
            <a:r>
              <a:rPr lang="en-US" altLang="zh-CN" sz="2400" dirty="0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 </a:t>
            </a:r>
            <a:r>
              <a:rPr lang="en-US" altLang="zh-CN" sz="2400" dirty="0" err="1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thơm</a:t>
            </a:r>
            <a:r>
              <a:rPr lang="en-US" altLang="zh-CN" sz="2400" dirty="0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!</a:t>
            </a:r>
            <a:endParaRPr lang="zh-CN" altLang="en-US" sz="2400" dirty="0">
              <a:ln w="38100"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  <a:sym typeface="+mn-lt"/>
            </a:endParaRP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68AFFE7B-7389-447A-A90E-08CB02B9D1C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27500" y="0"/>
            <a:ext cx="1950720" cy="1770695"/>
          </a:xfrm>
          <a:prstGeom prst="rect">
            <a:avLst/>
          </a:prstGeom>
        </p:spPr>
      </p:pic>
      <p:sp>
        <p:nvSpPr>
          <p:cNvPr id="49" name="文本框 48">
            <a:extLst>
              <a:ext uri="{FF2B5EF4-FFF2-40B4-BE49-F238E27FC236}">
                <a16:creationId xmlns:a16="http://schemas.microsoft.com/office/drawing/2014/main" id="{8F677159-0056-4B30-8D6D-6569AB9C595E}"/>
              </a:ext>
            </a:extLst>
          </p:cNvPr>
          <p:cNvSpPr txBox="1"/>
          <p:nvPr/>
        </p:nvSpPr>
        <p:spPr>
          <a:xfrm>
            <a:off x="2516214" y="4375691"/>
            <a:ext cx="26251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Luyện</a:t>
            </a:r>
            <a:r>
              <a:rPr lang="en-US" altLang="zh-CN" sz="40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đọc</a:t>
            </a:r>
            <a:endParaRPr lang="en-US" altLang="zh-CN" sz="4000" b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  <a:sym typeface="+mn-lt"/>
            </a:endParaRPr>
          </a:p>
        </p:txBody>
      </p:sp>
      <p:grpSp>
        <p:nvGrpSpPr>
          <p:cNvPr id="53" name="组合 52">
            <a:extLst>
              <a:ext uri="{FF2B5EF4-FFF2-40B4-BE49-F238E27FC236}">
                <a16:creationId xmlns:a16="http://schemas.microsoft.com/office/drawing/2014/main" id="{D8692A94-A2E9-4EC3-A5BB-769143E5A0E6}"/>
              </a:ext>
            </a:extLst>
          </p:cNvPr>
          <p:cNvGrpSpPr/>
          <p:nvPr/>
        </p:nvGrpSpPr>
        <p:grpSpPr>
          <a:xfrm>
            <a:off x="5141364" y="3691891"/>
            <a:ext cx="713730" cy="725614"/>
            <a:chOff x="6597495" y="2020590"/>
            <a:chExt cx="713730" cy="725614"/>
          </a:xfrm>
          <a:solidFill>
            <a:srgbClr val="65BDAA"/>
          </a:solidFill>
        </p:grpSpPr>
        <p:sp>
          <p:nvSpPr>
            <p:cNvPr id="54" name="任意多边形 16">
              <a:extLst>
                <a:ext uri="{FF2B5EF4-FFF2-40B4-BE49-F238E27FC236}">
                  <a16:creationId xmlns:a16="http://schemas.microsoft.com/office/drawing/2014/main" id="{FDF0E8DF-8E70-4420-A771-174426472DD3}"/>
                </a:ext>
              </a:extLst>
            </p:cNvPr>
            <p:cNvSpPr/>
            <p:nvPr/>
          </p:nvSpPr>
          <p:spPr>
            <a:xfrm>
              <a:off x="6597495" y="2020590"/>
              <a:ext cx="713730" cy="725614"/>
            </a:xfrm>
            <a:custGeom>
              <a:avLst/>
              <a:gdLst>
                <a:gd name="connsiteX0" fmla="*/ 1452880 w 2905760"/>
                <a:gd name="connsiteY0" fmla="*/ 0 h 2954145"/>
                <a:gd name="connsiteX1" fmla="*/ 2905760 w 2905760"/>
                <a:gd name="connsiteY1" fmla="*/ 1452880 h 2954145"/>
                <a:gd name="connsiteX2" fmla="*/ 2904539 w 2905760"/>
                <a:gd name="connsiteY2" fmla="*/ 1477073 h 2954145"/>
                <a:gd name="connsiteX3" fmla="*/ 2905760 w 2905760"/>
                <a:gd name="connsiteY3" fmla="*/ 1501265 h 2954145"/>
                <a:gd name="connsiteX4" fmla="*/ 1452880 w 2905760"/>
                <a:gd name="connsiteY4" fmla="*/ 2954145 h 2954145"/>
                <a:gd name="connsiteX5" fmla="*/ 0 w 2905760"/>
                <a:gd name="connsiteY5" fmla="*/ 1501265 h 2954145"/>
                <a:gd name="connsiteX6" fmla="*/ 1222 w 2905760"/>
                <a:gd name="connsiteY6" fmla="*/ 1477073 h 2954145"/>
                <a:gd name="connsiteX7" fmla="*/ 0 w 2905760"/>
                <a:gd name="connsiteY7" fmla="*/ 1452880 h 2954145"/>
                <a:gd name="connsiteX8" fmla="*/ 1452880 w 2905760"/>
                <a:gd name="connsiteY8" fmla="*/ 0 h 29541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905760" h="2954145">
                  <a:moveTo>
                    <a:pt x="1452880" y="0"/>
                  </a:moveTo>
                  <a:cubicBezTo>
                    <a:pt x="2255283" y="0"/>
                    <a:pt x="2905760" y="650477"/>
                    <a:pt x="2905760" y="1452880"/>
                  </a:cubicBezTo>
                  <a:lnTo>
                    <a:pt x="2904539" y="1477073"/>
                  </a:lnTo>
                  <a:lnTo>
                    <a:pt x="2905760" y="1501265"/>
                  </a:lnTo>
                  <a:cubicBezTo>
                    <a:pt x="2905760" y="2303668"/>
                    <a:pt x="2255283" y="2954145"/>
                    <a:pt x="1452880" y="2954145"/>
                  </a:cubicBezTo>
                  <a:cubicBezTo>
                    <a:pt x="650477" y="2954145"/>
                    <a:pt x="0" y="2303668"/>
                    <a:pt x="0" y="1501265"/>
                  </a:cubicBezTo>
                  <a:lnTo>
                    <a:pt x="1222" y="1477073"/>
                  </a:lnTo>
                  <a:lnTo>
                    <a:pt x="0" y="1452880"/>
                  </a:lnTo>
                  <a:cubicBezTo>
                    <a:pt x="0" y="650477"/>
                    <a:pt x="650477" y="0"/>
                    <a:pt x="1452880" y="0"/>
                  </a:cubicBezTo>
                  <a:close/>
                </a:path>
              </a:pathLst>
            </a:custGeom>
            <a:solidFill>
              <a:srgbClr val="80B437"/>
            </a:solidFill>
            <a:ln w="19050">
              <a:solidFill>
                <a:schemeClr val="bg1"/>
              </a:solidFill>
            </a:ln>
            <a:effectLst>
              <a:outerShdw blurRad="342900" dist="838200" dir="2700000" sx="18000" sy="18000" algn="tl" rotWithShape="0">
                <a:schemeClr val="tx1">
                  <a:lumMod val="50000"/>
                  <a:lumOff val="50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sz="2400" b="1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55" name="TextBox 14">
              <a:extLst>
                <a:ext uri="{FF2B5EF4-FFF2-40B4-BE49-F238E27FC236}">
                  <a16:creationId xmlns:a16="http://schemas.microsoft.com/office/drawing/2014/main" id="{37A1775D-F7E5-48F6-956A-9F9DC5676600}"/>
                </a:ext>
              </a:extLst>
            </p:cNvPr>
            <p:cNvSpPr txBox="1"/>
            <p:nvPr/>
          </p:nvSpPr>
          <p:spPr>
            <a:xfrm>
              <a:off x="6722894" y="2158180"/>
              <a:ext cx="471419" cy="430887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altLang="zh-CN" sz="2800" b="1" dirty="0">
                  <a:solidFill>
                    <a:schemeClr val="bg1"/>
                  </a:solidFill>
                  <a:cs typeface="+mn-ea"/>
                  <a:sym typeface="+mn-lt"/>
                </a:rPr>
                <a:t>01</a:t>
              </a:r>
              <a:endParaRPr lang="zh-CN" altLang="en-US" sz="2800" b="1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56" name="组合 55">
            <a:extLst>
              <a:ext uri="{FF2B5EF4-FFF2-40B4-BE49-F238E27FC236}">
                <a16:creationId xmlns:a16="http://schemas.microsoft.com/office/drawing/2014/main" id="{98017510-98C0-4B1D-B92B-BDECA3A40DED}"/>
              </a:ext>
            </a:extLst>
          </p:cNvPr>
          <p:cNvGrpSpPr/>
          <p:nvPr/>
        </p:nvGrpSpPr>
        <p:grpSpPr>
          <a:xfrm>
            <a:off x="5408572" y="4522555"/>
            <a:ext cx="713730" cy="725614"/>
            <a:chOff x="7303153" y="3341445"/>
            <a:chExt cx="713730" cy="725614"/>
          </a:xfrm>
          <a:solidFill>
            <a:srgbClr val="65BDAA"/>
          </a:solidFill>
        </p:grpSpPr>
        <p:sp>
          <p:nvSpPr>
            <p:cNvPr id="57" name="任意多边形 15">
              <a:extLst>
                <a:ext uri="{FF2B5EF4-FFF2-40B4-BE49-F238E27FC236}">
                  <a16:creationId xmlns:a16="http://schemas.microsoft.com/office/drawing/2014/main" id="{33BFC344-50A5-4130-AB4B-9FCF8562B20D}"/>
                </a:ext>
              </a:extLst>
            </p:cNvPr>
            <p:cNvSpPr/>
            <p:nvPr/>
          </p:nvSpPr>
          <p:spPr>
            <a:xfrm>
              <a:off x="7303153" y="3341445"/>
              <a:ext cx="713730" cy="725614"/>
            </a:xfrm>
            <a:custGeom>
              <a:avLst/>
              <a:gdLst>
                <a:gd name="connsiteX0" fmla="*/ 1452880 w 2905760"/>
                <a:gd name="connsiteY0" fmla="*/ 0 h 2954145"/>
                <a:gd name="connsiteX1" fmla="*/ 2905760 w 2905760"/>
                <a:gd name="connsiteY1" fmla="*/ 1452880 h 2954145"/>
                <a:gd name="connsiteX2" fmla="*/ 2904539 w 2905760"/>
                <a:gd name="connsiteY2" fmla="*/ 1477073 h 2954145"/>
                <a:gd name="connsiteX3" fmla="*/ 2905760 w 2905760"/>
                <a:gd name="connsiteY3" fmla="*/ 1501265 h 2954145"/>
                <a:gd name="connsiteX4" fmla="*/ 1452880 w 2905760"/>
                <a:gd name="connsiteY4" fmla="*/ 2954145 h 2954145"/>
                <a:gd name="connsiteX5" fmla="*/ 0 w 2905760"/>
                <a:gd name="connsiteY5" fmla="*/ 1501265 h 2954145"/>
                <a:gd name="connsiteX6" fmla="*/ 1222 w 2905760"/>
                <a:gd name="connsiteY6" fmla="*/ 1477073 h 2954145"/>
                <a:gd name="connsiteX7" fmla="*/ 0 w 2905760"/>
                <a:gd name="connsiteY7" fmla="*/ 1452880 h 2954145"/>
                <a:gd name="connsiteX8" fmla="*/ 1452880 w 2905760"/>
                <a:gd name="connsiteY8" fmla="*/ 0 h 29541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905760" h="2954145">
                  <a:moveTo>
                    <a:pt x="1452880" y="0"/>
                  </a:moveTo>
                  <a:cubicBezTo>
                    <a:pt x="2255283" y="0"/>
                    <a:pt x="2905760" y="650477"/>
                    <a:pt x="2905760" y="1452880"/>
                  </a:cubicBezTo>
                  <a:lnTo>
                    <a:pt x="2904539" y="1477073"/>
                  </a:lnTo>
                  <a:lnTo>
                    <a:pt x="2905760" y="1501265"/>
                  </a:lnTo>
                  <a:cubicBezTo>
                    <a:pt x="2905760" y="2303668"/>
                    <a:pt x="2255283" y="2954145"/>
                    <a:pt x="1452880" y="2954145"/>
                  </a:cubicBezTo>
                  <a:cubicBezTo>
                    <a:pt x="650477" y="2954145"/>
                    <a:pt x="0" y="2303668"/>
                    <a:pt x="0" y="1501265"/>
                  </a:cubicBezTo>
                  <a:lnTo>
                    <a:pt x="1222" y="1477073"/>
                  </a:lnTo>
                  <a:lnTo>
                    <a:pt x="0" y="1452880"/>
                  </a:lnTo>
                  <a:cubicBezTo>
                    <a:pt x="0" y="650477"/>
                    <a:pt x="650477" y="0"/>
                    <a:pt x="1452880" y="0"/>
                  </a:cubicBezTo>
                  <a:close/>
                </a:path>
              </a:pathLst>
            </a:custGeom>
            <a:solidFill>
              <a:srgbClr val="80B437"/>
            </a:solidFill>
            <a:ln w="19050">
              <a:solidFill>
                <a:schemeClr val="bg1"/>
              </a:solidFill>
            </a:ln>
            <a:effectLst>
              <a:outerShdw blurRad="342900" dist="838200" dir="2700000" sx="18000" sy="18000" algn="tl" rotWithShape="0">
                <a:schemeClr val="tx1">
                  <a:lumMod val="50000"/>
                  <a:lumOff val="50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sz="2400" b="1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58" name="TextBox 14">
              <a:extLst>
                <a:ext uri="{FF2B5EF4-FFF2-40B4-BE49-F238E27FC236}">
                  <a16:creationId xmlns:a16="http://schemas.microsoft.com/office/drawing/2014/main" id="{CAC91838-2228-4EBA-B0F2-8CF18CCC8BB6}"/>
                </a:ext>
              </a:extLst>
            </p:cNvPr>
            <p:cNvSpPr txBox="1"/>
            <p:nvPr/>
          </p:nvSpPr>
          <p:spPr>
            <a:xfrm>
              <a:off x="7436468" y="3489465"/>
              <a:ext cx="471419" cy="430887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altLang="zh-CN" sz="2800" b="1" dirty="0">
                  <a:solidFill>
                    <a:schemeClr val="bg1"/>
                  </a:solidFill>
                  <a:cs typeface="+mn-ea"/>
                  <a:sym typeface="+mn-lt"/>
                </a:rPr>
                <a:t>02</a:t>
              </a:r>
              <a:endParaRPr lang="zh-CN" altLang="en-US" sz="2800" b="1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59" name="组合 58">
            <a:extLst>
              <a:ext uri="{FF2B5EF4-FFF2-40B4-BE49-F238E27FC236}">
                <a16:creationId xmlns:a16="http://schemas.microsoft.com/office/drawing/2014/main" id="{63137EBB-696C-4AD9-8A72-2F516A449D96}"/>
              </a:ext>
            </a:extLst>
          </p:cNvPr>
          <p:cNvGrpSpPr/>
          <p:nvPr/>
        </p:nvGrpSpPr>
        <p:grpSpPr>
          <a:xfrm>
            <a:off x="5112942" y="5338172"/>
            <a:ext cx="713730" cy="725614"/>
            <a:chOff x="6605488" y="4699817"/>
            <a:chExt cx="713730" cy="725614"/>
          </a:xfrm>
          <a:solidFill>
            <a:srgbClr val="65BDAA"/>
          </a:solidFill>
        </p:grpSpPr>
        <p:sp>
          <p:nvSpPr>
            <p:cNvPr id="60" name="任意多边形 14">
              <a:extLst>
                <a:ext uri="{FF2B5EF4-FFF2-40B4-BE49-F238E27FC236}">
                  <a16:creationId xmlns:a16="http://schemas.microsoft.com/office/drawing/2014/main" id="{1830DEE4-D34C-4AEE-8E23-93DABF413B52}"/>
                </a:ext>
              </a:extLst>
            </p:cNvPr>
            <p:cNvSpPr/>
            <p:nvPr/>
          </p:nvSpPr>
          <p:spPr>
            <a:xfrm>
              <a:off x="6605488" y="4699817"/>
              <a:ext cx="713730" cy="725614"/>
            </a:xfrm>
            <a:custGeom>
              <a:avLst/>
              <a:gdLst>
                <a:gd name="connsiteX0" fmla="*/ 1452880 w 2905760"/>
                <a:gd name="connsiteY0" fmla="*/ 0 h 2954145"/>
                <a:gd name="connsiteX1" fmla="*/ 2905760 w 2905760"/>
                <a:gd name="connsiteY1" fmla="*/ 1452880 h 2954145"/>
                <a:gd name="connsiteX2" fmla="*/ 2904539 w 2905760"/>
                <a:gd name="connsiteY2" fmla="*/ 1477073 h 2954145"/>
                <a:gd name="connsiteX3" fmla="*/ 2905760 w 2905760"/>
                <a:gd name="connsiteY3" fmla="*/ 1501265 h 2954145"/>
                <a:gd name="connsiteX4" fmla="*/ 1452880 w 2905760"/>
                <a:gd name="connsiteY4" fmla="*/ 2954145 h 2954145"/>
                <a:gd name="connsiteX5" fmla="*/ 0 w 2905760"/>
                <a:gd name="connsiteY5" fmla="*/ 1501265 h 2954145"/>
                <a:gd name="connsiteX6" fmla="*/ 1222 w 2905760"/>
                <a:gd name="connsiteY6" fmla="*/ 1477073 h 2954145"/>
                <a:gd name="connsiteX7" fmla="*/ 0 w 2905760"/>
                <a:gd name="connsiteY7" fmla="*/ 1452880 h 2954145"/>
                <a:gd name="connsiteX8" fmla="*/ 1452880 w 2905760"/>
                <a:gd name="connsiteY8" fmla="*/ 0 h 29541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905760" h="2954145">
                  <a:moveTo>
                    <a:pt x="1452880" y="0"/>
                  </a:moveTo>
                  <a:cubicBezTo>
                    <a:pt x="2255283" y="0"/>
                    <a:pt x="2905760" y="650477"/>
                    <a:pt x="2905760" y="1452880"/>
                  </a:cubicBezTo>
                  <a:lnTo>
                    <a:pt x="2904539" y="1477073"/>
                  </a:lnTo>
                  <a:lnTo>
                    <a:pt x="2905760" y="1501265"/>
                  </a:lnTo>
                  <a:cubicBezTo>
                    <a:pt x="2905760" y="2303668"/>
                    <a:pt x="2255283" y="2954145"/>
                    <a:pt x="1452880" y="2954145"/>
                  </a:cubicBezTo>
                  <a:cubicBezTo>
                    <a:pt x="650477" y="2954145"/>
                    <a:pt x="0" y="2303668"/>
                    <a:pt x="0" y="1501265"/>
                  </a:cubicBezTo>
                  <a:lnTo>
                    <a:pt x="1222" y="1477073"/>
                  </a:lnTo>
                  <a:lnTo>
                    <a:pt x="0" y="1452880"/>
                  </a:lnTo>
                  <a:cubicBezTo>
                    <a:pt x="0" y="650477"/>
                    <a:pt x="650477" y="0"/>
                    <a:pt x="1452880" y="0"/>
                  </a:cubicBezTo>
                  <a:close/>
                </a:path>
              </a:pathLst>
            </a:custGeom>
            <a:solidFill>
              <a:srgbClr val="80B437"/>
            </a:solidFill>
            <a:ln w="19050">
              <a:solidFill>
                <a:schemeClr val="bg1"/>
              </a:solidFill>
            </a:ln>
            <a:effectLst>
              <a:outerShdw blurRad="342900" dist="838200" dir="2700000" sx="18000" sy="18000" algn="tl" rotWithShape="0">
                <a:schemeClr val="tx1">
                  <a:lumMod val="50000"/>
                  <a:lumOff val="50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sz="2400" b="1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61" name="TextBox 14">
              <a:extLst>
                <a:ext uri="{FF2B5EF4-FFF2-40B4-BE49-F238E27FC236}">
                  <a16:creationId xmlns:a16="http://schemas.microsoft.com/office/drawing/2014/main" id="{A8754971-537A-4D6C-B9D6-E9DFE94680F7}"/>
                </a:ext>
              </a:extLst>
            </p:cNvPr>
            <p:cNvSpPr txBox="1"/>
            <p:nvPr/>
          </p:nvSpPr>
          <p:spPr>
            <a:xfrm>
              <a:off x="6726643" y="4840605"/>
              <a:ext cx="471419" cy="430887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altLang="zh-CN" sz="2800" b="1" dirty="0">
                  <a:solidFill>
                    <a:schemeClr val="bg1"/>
                  </a:solidFill>
                  <a:cs typeface="+mn-ea"/>
                  <a:sym typeface="+mn-lt"/>
                </a:rPr>
                <a:t>03</a:t>
              </a:r>
              <a:endParaRPr lang="zh-CN" altLang="en-US" sz="2800" b="1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sp>
        <p:nvSpPr>
          <p:cNvPr id="62" name="TextBox 39">
            <a:extLst>
              <a:ext uri="{FF2B5EF4-FFF2-40B4-BE49-F238E27FC236}">
                <a16:creationId xmlns:a16="http://schemas.microsoft.com/office/drawing/2014/main" id="{BBB7D065-8005-49DF-9E3E-D24CB8228B04}"/>
              </a:ext>
            </a:extLst>
          </p:cNvPr>
          <p:cNvSpPr txBox="1"/>
          <p:nvPr/>
        </p:nvSpPr>
        <p:spPr>
          <a:xfrm>
            <a:off x="5893535" y="3786647"/>
            <a:ext cx="2223686" cy="406330"/>
          </a:xfrm>
          <a:prstGeom prst="rect">
            <a:avLst/>
          </a:prstGeom>
          <a:noFill/>
        </p:spPr>
        <p:txBody>
          <a:bodyPr wrap="none" t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Giọng</a:t>
            </a:r>
            <a:r>
              <a:rPr lang="en-US" altLang="zh-CN" sz="20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20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đọc</a:t>
            </a:r>
            <a:r>
              <a:rPr lang="en-US" altLang="zh-CN" sz="20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20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tươi</a:t>
            </a:r>
            <a:r>
              <a:rPr lang="en-US" altLang="zh-CN" sz="20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20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vui</a:t>
            </a:r>
            <a:endParaRPr lang="zh-CN" altLang="en-US" sz="2000" b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  <a:sym typeface="+mn-lt"/>
            </a:endParaRPr>
          </a:p>
        </p:txBody>
      </p:sp>
      <p:sp>
        <p:nvSpPr>
          <p:cNvPr id="63" name="TextBox 39">
            <a:extLst>
              <a:ext uri="{FF2B5EF4-FFF2-40B4-BE49-F238E27FC236}">
                <a16:creationId xmlns:a16="http://schemas.microsoft.com/office/drawing/2014/main" id="{3ECC5A86-5B34-45C0-8E08-7D40F346D175}"/>
              </a:ext>
            </a:extLst>
          </p:cNvPr>
          <p:cNvSpPr txBox="1"/>
          <p:nvPr/>
        </p:nvSpPr>
        <p:spPr>
          <a:xfrm>
            <a:off x="6194373" y="4630825"/>
            <a:ext cx="5472973" cy="461665"/>
          </a:xfrm>
          <a:prstGeom prst="rect">
            <a:avLst/>
          </a:prstGeom>
          <a:noFill/>
        </p:spPr>
        <p:txBody>
          <a:bodyPr wrap="none" t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Nhịp</a:t>
            </a:r>
            <a:r>
              <a:rPr lang="en-US" altLang="zh-CN" sz="20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20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thơ</a:t>
            </a:r>
            <a:r>
              <a:rPr lang="en-US" altLang="zh-CN" sz="20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3/5 (</a:t>
            </a:r>
            <a:r>
              <a:rPr lang="en-US" altLang="zh-CN" sz="20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câu</a:t>
            </a:r>
            <a:r>
              <a:rPr lang="en-US" altLang="zh-CN" sz="20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1,5,6), 3/4 (</a:t>
            </a:r>
            <a:r>
              <a:rPr lang="en-US" altLang="zh-CN" sz="20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câu</a:t>
            </a:r>
            <a:r>
              <a:rPr lang="en-US" altLang="zh-CN" sz="20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2,3), 4/4 (</a:t>
            </a:r>
            <a:r>
              <a:rPr lang="en-US" altLang="zh-CN" sz="20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câu</a:t>
            </a:r>
            <a:r>
              <a:rPr lang="en-US" altLang="zh-CN" sz="20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4)</a:t>
            </a:r>
            <a:endParaRPr lang="zh-CN" altLang="en-US" sz="2000" b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  <a:sym typeface="+mn-lt"/>
            </a:endParaRPr>
          </a:p>
        </p:txBody>
      </p:sp>
      <p:sp>
        <p:nvSpPr>
          <p:cNvPr id="64" name="TextBox 39">
            <a:extLst>
              <a:ext uri="{FF2B5EF4-FFF2-40B4-BE49-F238E27FC236}">
                <a16:creationId xmlns:a16="http://schemas.microsoft.com/office/drawing/2014/main" id="{FED67C5E-5940-4A7C-B2B7-7205E80D1213}"/>
              </a:ext>
            </a:extLst>
          </p:cNvPr>
          <p:cNvSpPr txBox="1"/>
          <p:nvPr/>
        </p:nvSpPr>
        <p:spPr>
          <a:xfrm>
            <a:off x="5942710" y="5497321"/>
            <a:ext cx="4204997" cy="461665"/>
          </a:xfrm>
          <a:prstGeom prst="rect">
            <a:avLst/>
          </a:prstGeom>
          <a:noFill/>
        </p:spPr>
        <p:txBody>
          <a:bodyPr wrap="none" t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Nhấn</a:t>
            </a:r>
            <a:r>
              <a:rPr lang="en-US" altLang="zh-CN" sz="20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20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giọng</a:t>
            </a:r>
            <a:r>
              <a:rPr lang="en-US" altLang="zh-CN" sz="20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ở </a:t>
            </a:r>
            <a:r>
              <a:rPr lang="en-US" altLang="zh-CN" sz="20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các</a:t>
            </a:r>
            <a:r>
              <a:rPr lang="en-US" altLang="zh-CN" sz="20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20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từ</a:t>
            </a:r>
            <a:r>
              <a:rPr lang="en-US" altLang="zh-CN" sz="20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20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gợi</a:t>
            </a:r>
            <a:r>
              <a:rPr lang="en-US" altLang="zh-CN" sz="20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20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tả</a:t>
            </a:r>
            <a:r>
              <a:rPr lang="en-US" altLang="zh-CN" sz="20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, </a:t>
            </a:r>
            <a:r>
              <a:rPr lang="en-US" altLang="zh-CN" sz="20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cảm</a:t>
            </a:r>
            <a:r>
              <a:rPr lang="en-US" altLang="zh-CN" sz="20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20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thán</a:t>
            </a:r>
            <a:endParaRPr lang="zh-CN" altLang="en-US" sz="2000" b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  <a:sym typeface="+mn-lt"/>
            </a:endParaRPr>
          </a:p>
        </p:txBody>
      </p:sp>
      <p:pic>
        <p:nvPicPr>
          <p:cNvPr id="65" name="图片 64">
            <a:extLst>
              <a:ext uri="{FF2B5EF4-FFF2-40B4-BE49-F238E27FC236}">
                <a16:creationId xmlns:a16="http://schemas.microsoft.com/office/drawing/2014/main" id="{C936D26F-7E90-4CAC-9EAB-A736A9F7E25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-27500" y="3164938"/>
            <a:ext cx="3243798" cy="3922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002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uild="p"/>
      <p:bldP spid="49" grpId="0"/>
      <p:bldP spid="62" grpId="0"/>
      <p:bldP spid="63" grpId="0"/>
      <p:bldP spid="6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9">
            <a:extLst>
              <a:ext uri="{FF2B5EF4-FFF2-40B4-BE49-F238E27FC236}">
                <a16:creationId xmlns:a16="http://schemas.microsoft.com/office/drawing/2014/main" id="{BBB7D065-8005-49DF-9E3E-D24CB8228B04}"/>
              </a:ext>
            </a:extLst>
          </p:cNvPr>
          <p:cNvSpPr txBox="1"/>
          <p:nvPr/>
        </p:nvSpPr>
        <p:spPr>
          <a:xfrm>
            <a:off x="6533419" y="2774731"/>
            <a:ext cx="1387883" cy="738664"/>
          </a:xfrm>
          <a:prstGeom prst="rect">
            <a:avLst/>
          </a:prstGeom>
          <a:noFill/>
        </p:spPr>
        <p:txBody>
          <a:bodyPr wrap="square" tIns="0" bIns="0" rtlCol="0" anchor="t">
            <a:spAutoFit/>
          </a:bodyPr>
          <a:lstStyle/>
          <a:p>
            <a:r>
              <a:rPr lang="en-US" altLang="zh-CN" sz="48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đẫm</a:t>
            </a:r>
            <a:endParaRPr lang="zh-CN" altLang="en-US" sz="4800" b="1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  <a:sym typeface="+mn-lt"/>
            </a:endParaRPr>
          </a:p>
        </p:txBody>
      </p:sp>
      <p:pic>
        <p:nvPicPr>
          <p:cNvPr id="6" name="图片 7">
            <a:extLst>
              <a:ext uri="{FF2B5EF4-FFF2-40B4-BE49-F238E27FC236}">
                <a16:creationId xmlns:a16="http://schemas.microsoft.com/office/drawing/2014/main" id="{8938951C-905D-4130-B8A9-9D3CD476FC7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5851" y="2774731"/>
            <a:ext cx="3548964" cy="4083269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7006903" y="3503040"/>
            <a:ext cx="236223" cy="0"/>
          </a:xfrm>
          <a:prstGeom prst="line">
            <a:avLst/>
          </a:prstGeom>
          <a:ln w="5715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0" name="TextBox 39">
            <a:extLst>
              <a:ext uri="{FF2B5EF4-FFF2-40B4-BE49-F238E27FC236}">
                <a16:creationId xmlns:a16="http://schemas.microsoft.com/office/drawing/2014/main" id="{BBB7D065-8005-49DF-9E3E-D24CB8228B04}"/>
              </a:ext>
            </a:extLst>
          </p:cNvPr>
          <p:cNvSpPr txBox="1"/>
          <p:nvPr/>
        </p:nvSpPr>
        <p:spPr>
          <a:xfrm>
            <a:off x="4459126" y="1645154"/>
            <a:ext cx="5536465" cy="812723"/>
          </a:xfrm>
          <a:prstGeom prst="rect">
            <a:avLst/>
          </a:prstGeom>
          <a:noFill/>
        </p:spPr>
        <p:txBody>
          <a:bodyPr wrap="square" t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40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Khi</a:t>
            </a:r>
            <a:r>
              <a:rPr lang="en-US" altLang="zh-CN" sz="40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đọc</a:t>
            </a:r>
            <a:r>
              <a:rPr lang="en-US" altLang="zh-CN" sz="40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, </a:t>
            </a:r>
            <a:r>
              <a:rPr lang="en-US" altLang="zh-CN" sz="40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em</a:t>
            </a:r>
            <a:r>
              <a:rPr lang="en-US" altLang="zh-CN" sz="40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cần</a:t>
            </a:r>
            <a:r>
              <a:rPr lang="en-US" altLang="zh-CN" sz="40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lưu</a:t>
            </a:r>
            <a:r>
              <a:rPr lang="en-US" altLang="zh-CN" sz="40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ý </a:t>
            </a:r>
            <a:r>
              <a:rPr lang="en-US" altLang="zh-CN" sz="40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từ</a:t>
            </a:r>
            <a:r>
              <a:rPr lang="en-US" altLang="zh-CN" sz="40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:</a:t>
            </a:r>
            <a:endParaRPr lang="zh-CN" altLang="en-US" sz="4000" b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  <a:sym typeface="+mn-lt"/>
            </a:endParaRPr>
          </a:p>
        </p:txBody>
      </p:sp>
      <p:sp>
        <p:nvSpPr>
          <p:cNvPr id="11" name="TextBox 39">
            <a:extLst>
              <a:ext uri="{FF2B5EF4-FFF2-40B4-BE49-F238E27FC236}">
                <a16:creationId xmlns:a16="http://schemas.microsoft.com/office/drawing/2014/main" id="{BBB7D065-8005-49DF-9E3E-D24CB8228B04}"/>
              </a:ext>
            </a:extLst>
          </p:cNvPr>
          <p:cNvSpPr txBox="1"/>
          <p:nvPr/>
        </p:nvSpPr>
        <p:spPr>
          <a:xfrm>
            <a:off x="4356783" y="1264205"/>
            <a:ext cx="5536465" cy="812723"/>
          </a:xfrm>
          <a:prstGeom prst="rect">
            <a:avLst/>
          </a:prstGeom>
          <a:noFill/>
        </p:spPr>
        <p:txBody>
          <a:bodyPr wrap="square" t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40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Giải</a:t>
            </a:r>
            <a:r>
              <a:rPr lang="en-US" altLang="zh-CN" sz="40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nghĩa</a:t>
            </a:r>
            <a:r>
              <a:rPr lang="en-US" altLang="zh-CN" sz="40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từ</a:t>
            </a:r>
            <a:r>
              <a:rPr lang="en-US" altLang="zh-CN" sz="40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:</a:t>
            </a:r>
            <a:endParaRPr lang="zh-CN" altLang="en-US" sz="4000" b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  <a:sym typeface="+mn-lt"/>
            </a:endParaRPr>
          </a:p>
        </p:txBody>
      </p:sp>
      <p:pic>
        <p:nvPicPr>
          <p:cNvPr id="12" name="Picture 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89569" l="0" r="97222">
                        <a14:foregroundMark x1="57562" y1="64853" x2="81327" y2="75057"/>
                        <a14:foregroundMark x1="55864" y1="78912" x2="85185" y2="616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868"/>
          <a:stretch/>
        </p:blipFill>
        <p:spPr>
          <a:xfrm>
            <a:off x="3227647" y="2447261"/>
            <a:ext cx="3661146" cy="22955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39">
            <a:extLst>
              <a:ext uri="{FF2B5EF4-FFF2-40B4-BE49-F238E27FC236}">
                <a16:creationId xmlns:a16="http://schemas.microsoft.com/office/drawing/2014/main" id="{BBB7D065-8005-49DF-9E3E-D24CB8228B04}"/>
              </a:ext>
            </a:extLst>
          </p:cNvPr>
          <p:cNvSpPr txBox="1"/>
          <p:nvPr/>
        </p:nvSpPr>
        <p:spPr>
          <a:xfrm>
            <a:off x="7109249" y="2918662"/>
            <a:ext cx="3997689" cy="1292662"/>
          </a:xfrm>
          <a:prstGeom prst="rect">
            <a:avLst/>
          </a:prstGeom>
          <a:noFill/>
        </p:spPr>
        <p:txBody>
          <a:bodyPr wrap="square" tIns="0" bIns="0" rtlCol="0" anchor="t">
            <a:spAutoFit/>
          </a:bodyPr>
          <a:lstStyle/>
          <a:p>
            <a:r>
              <a:rPr lang="en-US" altLang="zh-CN" sz="28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Năm</a:t>
            </a:r>
            <a:r>
              <a:rPr lang="en-US" altLang="zh-CN" sz="28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châu</a:t>
            </a:r>
            <a:r>
              <a:rPr lang="en-US" altLang="zh-CN" sz="28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: </a:t>
            </a:r>
            <a:r>
              <a:rPr lang="en-US" altLang="zh-CN" sz="28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châu</a:t>
            </a:r>
            <a:r>
              <a:rPr lang="en-US" altLang="zh-CN" sz="28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Á, </a:t>
            </a:r>
            <a:r>
              <a:rPr lang="en-US" altLang="zh-CN" sz="28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châu</a:t>
            </a:r>
            <a:r>
              <a:rPr lang="en-US" altLang="zh-CN" sz="28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Âu</a:t>
            </a:r>
            <a:r>
              <a:rPr lang="en-US" altLang="zh-CN" sz="28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, </a:t>
            </a:r>
            <a:r>
              <a:rPr lang="en-US" altLang="zh-CN" sz="28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châu</a:t>
            </a:r>
            <a:r>
              <a:rPr lang="en-US" altLang="zh-CN" sz="28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Phi, </a:t>
            </a:r>
            <a:r>
              <a:rPr lang="en-US" altLang="zh-CN" sz="28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châu</a:t>
            </a:r>
            <a:r>
              <a:rPr lang="en-US" altLang="zh-CN" sz="28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Mỹ</a:t>
            </a:r>
            <a:r>
              <a:rPr lang="en-US" altLang="zh-CN" sz="28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, </a:t>
            </a:r>
            <a:r>
              <a:rPr lang="en-US" altLang="zh-CN" sz="28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châu</a:t>
            </a:r>
            <a:r>
              <a:rPr lang="en-US" altLang="zh-CN" sz="28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Đại</a:t>
            </a:r>
            <a:r>
              <a:rPr lang="en-US" altLang="zh-CN" sz="28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Dương</a:t>
            </a:r>
            <a:r>
              <a:rPr lang="en-US" altLang="zh-CN" sz="28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.</a:t>
            </a:r>
            <a:endParaRPr lang="zh-CN" altLang="en-US" sz="2800" b="1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65846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" grpId="0"/>
      <p:bldP spid="11" grpId="0"/>
      <p:bldP spid="11" grpId="1"/>
      <p:bldP spid="13" grpId="0"/>
      <p:bldP spid="13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789CA887-C328-4EF8-BD37-F5F28B4E8AF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987915" y="0"/>
            <a:ext cx="2204085" cy="1661218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68AFFE7B-7389-447A-A90E-08CB02B9D1C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27500" y="0"/>
            <a:ext cx="1950720" cy="1770695"/>
          </a:xfrm>
          <a:prstGeom prst="rect">
            <a:avLst/>
          </a:prstGeom>
        </p:spPr>
      </p:pic>
      <p:sp>
        <p:nvSpPr>
          <p:cNvPr id="62" name="TextBox 39">
            <a:extLst>
              <a:ext uri="{FF2B5EF4-FFF2-40B4-BE49-F238E27FC236}">
                <a16:creationId xmlns:a16="http://schemas.microsoft.com/office/drawing/2014/main" id="{BBB7D065-8005-49DF-9E3E-D24CB8228B04}"/>
              </a:ext>
            </a:extLst>
          </p:cNvPr>
          <p:cNvSpPr txBox="1"/>
          <p:nvPr/>
        </p:nvSpPr>
        <p:spPr>
          <a:xfrm>
            <a:off x="1215882" y="1363812"/>
            <a:ext cx="9399705" cy="738664"/>
          </a:xfrm>
          <a:prstGeom prst="rect">
            <a:avLst/>
          </a:prstGeom>
          <a:noFill/>
        </p:spPr>
        <p:txBody>
          <a:bodyPr wrap="square" tIns="0" bIns="0" rtlCol="0" anchor="t">
            <a:spAutoFit/>
          </a:bodyPr>
          <a:lstStyle/>
          <a:p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Dù</a:t>
            </a:r>
            <a:r>
              <a:rPr lang="vi-VN" sz="2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một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loài</a:t>
            </a:r>
            <a:r>
              <a:rPr lang="vi-VN" sz="2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hoa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mang</a:t>
            </a:r>
            <a:r>
              <a:rPr lang="vi-VN" sz="2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màu sắc, mùi hương và vẻ đẹp khác nhau nhưng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tất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thơm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đáng</a:t>
            </a:r>
            <a:r>
              <a:rPr lang="vi-VN" sz="2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quý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altLang="zh-CN" sz="2400" b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  <a:sym typeface="+mn-lt"/>
            </a:endParaRPr>
          </a:p>
        </p:txBody>
      </p:sp>
      <p:pic>
        <p:nvPicPr>
          <p:cNvPr id="65" name="图片 64">
            <a:extLst>
              <a:ext uri="{FF2B5EF4-FFF2-40B4-BE49-F238E27FC236}">
                <a16:creationId xmlns:a16="http://schemas.microsoft.com/office/drawing/2014/main" id="{C936D26F-7E90-4CAC-9EAB-A736A9F7E25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-27500" y="3164938"/>
            <a:ext cx="3243798" cy="3922729"/>
          </a:xfrm>
          <a:prstGeom prst="rect">
            <a:avLst/>
          </a:prstGeom>
        </p:spPr>
      </p:pic>
      <p:sp>
        <p:nvSpPr>
          <p:cNvPr id="19" name="文本框 14">
            <a:extLst>
              <a:ext uri="{FF2B5EF4-FFF2-40B4-BE49-F238E27FC236}">
                <a16:creationId xmlns:a16="http://schemas.microsoft.com/office/drawing/2014/main" id="{CD6BF381-A719-4384-851C-0BF5DEF477F8}"/>
              </a:ext>
            </a:extLst>
          </p:cNvPr>
          <p:cNvSpPr txBox="1"/>
          <p:nvPr/>
        </p:nvSpPr>
        <p:spPr>
          <a:xfrm>
            <a:off x="1397275" y="516031"/>
            <a:ext cx="8800354" cy="738631"/>
          </a:xfrm>
          <a:prstGeom prst="rect">
            <a:avLst/>
          </a:prstGeom>
          <a:noFill/>
        </p:spPr>
        <p:txBody>
          <a:bodyPr wrap="square" lIns="121889" tIns="60944" rIns="121889" bIns="60944" rtlCol="0">
            <a:spAutoFit/>
          </a:bodyPr>
          <a:lstStyle>
            <a:defPPr>
              <a:defRPr lang="zh-CN"/>
            </a:defPPr>
            <a:lvl1pPr algn="ctr">
              <a:defRPr sz="11500" b="1">
                <a:gradFill>
                  <a:gsLst>
                    <a:gs pos="0">
                      <a:srgbClr val="00B0F0"/>
                    </a:gs>
                    <a:gs pos="100000">
                      <a:schemeClr val="tx2">
                        <a:lumMod val="50000"/>
                      </a:schemeClr>
                    </a:gs>
                  </a:gsLst>
                  <a:lin ang="2400000" scaled="0"/>
                </a:gradFill>
                <a:effectLst>
                  <a:outerShdw blurRad="317500" dist="165100" dir="2700000" algn="tl" rotWithShape="0">
                    <a:prstClr val="black">
                      <a:alpha val="60000"/>
                    </a:prstClr>
                  </a:outerShdw>
                </a:effectLst>
                <a:latin typeface="Yuanti SC" charset="-122"/>
                <a:ea typeface="Yuanti SC" charset="-122"/>
                <a:cs typeface="Yuanti SC" charset="-122"/>
              </a:defRPr>
            </a:lvl1pPr>
          </a:lstStyle>
          <a:p>
            <a:r>
              <a:rPr lang="en-US" altLang="zh-CN" sz="4000" dirty="0" err="1">
                <a:ln w="38100"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Em</a:t>
            </a:r>
            <a:r>
              <a:rPr lang="en-US" altLang="zh-CN" sz="4000" dirty="0">
                <a:ln w="38100"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 </a:t>
            </a:r>
            <a:r>
              <a:rPr lang="en-US" altLang="zh-CN" sz="4000" dirty="0" err="1">
                <a:ln w="38100"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hiểu</a:t>
            </a:r>
            <a:r>
              <a:rPr lang="en-US" altLang="zh-CN" sz="4000" dirty="0">
                <a:ln w="38100"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 2 </a:t>
            </a:r>
            <a:r>
              <a:rPr lang="en-US" altLang="zh-CN" sz="4000" dirty="0" err="1">
                <a:ln w="38100"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câu</a:t>
            </a:r>
            <a:r>
              <a:rPr lang="en-US" altLang="zh-CN" sz="4000" dirty="0">
                <a:ln w="38100"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 </a:t>
            </a:r>
            <a:r>
              <a:rPr lang="en-US" altLang="zh-CN" sz="4000" dirty="0" err="1">
                <a:ln w="38100"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thơ</a:t>
            </a:r>
            <a:r>
              <a:rPr lang="en-US" altLang="zh-CN" sz="4000" dirty="0">
                <a:ln w="38100"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 </a:t>
            </a:r>
            <a:r>
              <a:rPr lang="en-US" altLang="zh-CN" sz="4000" dirty="0" err="1">
                <a:ln w="38100"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cuối</a:t>
            </a:r>
            <a:r>
              <a:rPr lang="en-US" altLang="zh-CN" sz="4000" dirty="0">
                <a:ln w="38100"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 </a:t>
            </a:r>
            <a:r>
              <a:rPr lang="en-US" altLang="zh-CN" sz="4000" dirty="0" err="1">
                <a:ln w="38100"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khổ</a:t>
            </a:r>
            <a:r>
              <a:rPr lang="en-US" altLang="zh-CN" sz="4000" dirty="0">
                <a:ln w="38100"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 2 </a:t>
            </a:r>
            <a:r>
              <a:rPr lang="en-US" altLang="zh-CN" sz="4000" dirty="0" err="1">
                <a:ln w="38100"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nói</a:t>
            </a:r>
            <a:r>
              <a:rPr lang="en-US" altLang="zh-CN" sz="4000" dirty="0">
                <a:ln w="38100"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 </a:t>
            </a:r>
            <a:r>
              <a:rPr lang="en-US" altLang="zh-CN" sz="4000" dirty="0" err="1">
                <a:ln w="38100"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gì</a:t>
            </a:r>
            <a:r>
              <a:rPr lang="en-US" altLang="zh-CN" sz="4000" dirty="0">
                <a:ln w="38100"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?</a:t>
            </a:r>
          </a:p>
        </p:txBody>
      </p:sp>
      <p:sp>
        <p:nvSpPr>
          <p:cNvPr id="26" name="TextBox 39">
            <a:extLst>
              <a:ext uri="{FF2B5EF4-FFF2-40B4-BE49-F238E27FC236}">
                <a16:creationId xmlns:a16="http://schemas.microsoft.com/office/drawing/2014/main" id="{BBB7D065-8005-49DF-9E3E-D24CB8228B04}"/>
              </a:ext>
            </a:extLst>
          </p:cNvPr>
          <p:cNvSpPr txBox="1"/>
          <p:nvPr/>
        </p:nvSpPr>
        <p:spPr>
          <a:xfrm>
            <a:off x="1215882" y="2345858"/>
            <a:ext cx="9340493" cy="1107996"/>
          </a:xfrm>
          <a:prstGeom prst="rect">
            <a:avLst/>
          </a:prstGeom>
          <a:noFill/>
        </p:spPr>
        <p:txBody>
          <a:bodyPr wrap="square" tIns="0" bIns="0" rtlCol="0" anchor="t">
            <a:spAutoFit/>
          </a:bodyPr>
          <a:lstStyle/>
          <a:p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Cũng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mọi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trái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dù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thuộc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tộc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da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đen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da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vàng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hay da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trắng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đáng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đáng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quý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đáng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mọi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đẳng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altLang="zh-CN" sz="2400" b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  <a:sym typeface="+mn-lt"/>
            </a:endParaRPr>
          </a:p>
        </p:txBody>
      </p:sp>
      <p:grpSp>
        <p:nvGrpSpPr>
          <p:cNvPr id="38" name="Group 37"/>
          <p:cNvGrpSpPr/>
          <p:nvPr/>
        </p:nvGrpSpPr>
        <p:grpSpPr>
          <a:xfrm>
            <a:off x="9641417" y="2448830"/>
            <a:ext cx="2438438" cy="4409170"/>
            <a:chOff x="4860359" y="282972"/>
            <a:chExt cx="5637786" cy="7972316"/>
          </a:xfrm>
        </p:grpSpPr>
        <p:grpSp>
          <p:nvGrpSpPr>
            <p:cNvPr id="39" name="Group 38"/>
            <p:cNvGrpSpPr/>
            <p:nvPr/>
          </p:nvGrpSpPr>
          <p:grpSpPr>
            <a:xfrm>
              <a:off x="4860359" y="282972"/>
              <a:ext cx="5637786" cy="6484378"/>
              <a:chOff x="1516940" y="1257300"/>
              <a:chExt cx="7067015" cy="8128226"/>
            </a:xfrm>
          </p:grpSpPr>
          <p:pic>
            <p:nvPicPr>
              <p:cNvPr id="41" name="Picture 14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rcRect/>
              <a:stretch>
                <a:fillRect/>
              </a:stretch>
            </p:blipFill>
            <p:spPr>
              <a:xfrm rot="1526255">
                <a:off x="5159537" y="2733414"/>
                <a:ext cx="2568261" cy="6078724"/>
              </a:xfrm>
              <a:prstGeom prst="rect">
                <a:avLst/>
              </a:prstGeom>
            </p:spPr>
          </p:pic>
          <p:pic>
            <p:nvPicPr>
              <p:cNvPr id="42" name="Picture 14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4576666" y="1257300"/>
                <a:ext cx="2568261" cy="6078724"/>
              </a:xfrm>
              <a:prstGeom prst="rect">
                <a:avLst/>
              </a:prstGeom>
            </p:spPr>
          </p:pic>
          <p:pic>
            <p:nvPicPr>
              <p:cNvPr id="43" name="Picture 12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rcRect/>
              <a:stretch>
                <a:fillRect/>
              </a:stretch>
            </p:blipFill>
            <p:spPr>
              <a:xfrm flipH="1">
                <a:off x="1516940" y="4789030"/>
                <a:ext cx="2858458" cy="3167266"/>
              </a:xfrm>
              <a:prstGeom prst="rect">
                <a:avLst/>
              </a:prstGeom>
            </p:spPr>
          </p:pic>
          <p:pic>
            <p:nvPicPr>
              <p:cNvPr id="44" name="Picture 6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rcRect/>
              <a:stretch>
                <a:fillRect/>
              </a:stretch>
            </p:blipFill>
            <p:spPr>
              <a:xfrm rot="2611148">
                <a:off x="3428676" y="4005577"/>
                <a:ext cx="5155279" cy="5155279"/>
              </a:xfrm>
              <a:prstGeom prst="rect">
                <a:avLst/>
              </a:prstGeom>
            </p:spPr>
          </p:pic>
          <p:pic>
            <p:nvPicPr>
              <p:cNvPr id="45" name="Picture 12"/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rcRect/>
              <a:stretch>
                <a:fillRect/>
              </a:stretch>
            </p:blipFill>
            <p:spPr>
              <a:xfrm rot="2728378">
                <a:off x="5348324" y="6372664"/>
                <a:ext cx="2858458" cy="3167266"/>
              </a:xfrm>
              <a:prstGeom prst="rect">
                <a:avLst/>
              </a:prstGeom>
            </p:spPr>
          </p:pic>
          <p:pic>
            <p:nvPicPr>
              <p:cNvPr id="46" name="Picture 11"/>
              <p:cNvPicPr>
                <a:picLocks noChangeAspect="1"/>
              </p:cNvPicPr>
              <p:nvPr/>
            </p:nvPicPr>
            <p:blipFill>
              <a:blip r:embed="rId12"/>
              <a:srcRect/>
              <a:stretch>
                <a:fillRect/>
              </a:stretch>
            </p:blipFill>
            <p:spPr>
              <a:xfrm rot="20306926">
                <a:off x="2670605" y="2917027"/>
                <a:ext cx="2020380" cy="4552969"/>
              </a:xfrm>
              <a:prstGeom prst="rect">
                <a:avLst/>
              </a:prstGeom>
            </p:spPr>
          </p:pic>
          <p:pic>
            <p:nvPicPr>
              <p:cNvPr id="47" name="Picture 5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rcRect/>
              <a:stretch>
                <a:fillRect/>
              </a:stretch>
            </p:blipFill>
            <p:spPr>
              <a:xfrm rot="898344">
                <a:off x="1851156" y="2722744"/>
                <a:ext cx="5590306" cy="5590306"/>
              </a:xfrm>
              <a:prstGeom prst="rect">
                <a:avLst/>
              </a:prstGeom>
            </p:spPr>
          </p:pic>
        </p:grpSp>
        <p:pic>
          <p:nvPicPr>
            <p:cNvPr id="40" name="Picture 2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rcRect/>
            <a:stretch>
              <a:fillRect/>
            </a:stretch>
          </p:blipFill>
          <p:spPr>
            <a:xfrm rot="857481">
              <a:off x="5812827" y="4806203"/>
              <a:ext cx="2655795" cy="3449085"/>
            </a:xfrm>
            <a:prstGeom prst="rect">
              <a:avLst/>
            </a:prstGeom>
          </p:spPr>
        </p:pic>
      </p:grpSp>
      <p:pic>
        <p:nvPicPr>
          <p:cNvPr id="50" name="Picture 6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3957262" y="3898520"/>
            <a:ext cx="4433934" cy="2438664"/>
          </a:xfrm>
          <a:prstGeom prst="rect">
            <a:avLst/>
          </a:prstGeom>
        </p:spPr>
      </p:pic>
      <p:sp>
        <p:nvSpPr>
          <p:cNvPr id="49" name="文本框 48">
            <a:extLst>
              <a:ext uri="{FF2B5EF4-FFF2-40B4-BE49-F238E27FC236}">
                <a16:creationId xmlns:a16="http://schemas.microsoft.com/office/drawing/2014/main" id="{8F677159-0056-4B30-8D6D-6569AB9C595E}"/>
              </a:ext>
            </a:extLst>
          </p:cNvPr>
          <p:cNvSpPr txBox="1"/>
          <p:nvPr/>
        </p:nvSpPr>
        <p:spPr>
          <a:xfrm>
            <a:off x="4731623" y="5054787"/>
            <a:ext cx="38132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sz="5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đẳng</a:t>
            </a:r>
            <a:endParaRPr lang="en-US" sz="5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74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/>
      <p:bldP spid="19" grpId="0" build="p"/>
      <p:bldP spid="26" grpId="0"/>
      <p:bldP spid="4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789CA887-C328-4EF8-BD37-F5F28B4E8AF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987915" y="0"/>
            <a:ext cx="2204085" cy="1661218"/>
          </a:xfrm>
          <a:prstGeom prst="rect">
            <a:avLst/>
          </a:prstGeom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id="{CD6BF381-A719-4384-851C-0BF5DEF477F8}"/>
              </a:ext>
            </a:extLst>
          </p:cNvPr>
          <p:cNvSpPr txBox="1"/>
          <p:nvPr/>
        </p:nvSpPr>
        <p:spPr>
          <a:xfrm>
            <a:off x="6140926" y="2655195"/>
            <a:ext cx="5588618" cy="2092848"/>
          </a:xfrm>
          <a:prstGeom prst="rect">
            <a:avLst/>
          </a:prstGeom>
          <a:noFill/>
        </p:spPr>
        <p:txBody>
          <a:bodyPr wrap="square" lIns="121889" tIns="60944" rIns="121889" bIns="60944" rtlCol="0">
            <a:spAutoFit/>
          </a:bodyPr>
          <a:lstStyle>
            <a:defPPr>
              <a:defRPr lang="zh-CN"/>
            </a:defPPr>
            <a:lvl1pPr algn="ctr">
              <a:defRPr sz="11500" b="1">
                <a:gradFill>
                  <a:gsLst>
                    <a:gs pos="0">
                      <a:srgbClr val="00B0F0"/>
                    </a:gs>
                    <a:gs pos="100000">
                      <a:schemeClr val="tx2">
                        <a:lumMod val="50000"/>
                      </a:schemeClr>
                    </a:gs>
                  </a:gsLst>
                  <a:lin ang="2400000" scaled="0"/>
                </a:gradFill>
                <a:effectLst>
                  <a:outerShdw blurRad="317500" dist="165100" dir="2700000" algn="tl" rotWithShape="0">
                    <a:prstClr val="black">
                      <a:alpha val="60000"/>
                    </a:prstClr>
                  </a:outerShdw>
                </a:effectLst>
                <a:latin typeface="Yuanti SC" charset="-122"/>
                <a:ea typeface="Yuanti SC" charset="-122"/>
                <a:cs typeface="Yuanti SC" charset="-122"/>
              </a:defRPr>
            </a:lvl1pPr>
          </a:lstStyle>
          <a:p>
            <a:pPr algn="just"/>
            <a:r>
              <a:rPr lang="en-US" altLang="zh-CN" sz="3200" dirty="0" err="1">
                <a:ln w="38100">
                  <a:noFill/>
                </a:ln>
                <a:solidFill>
                  <a:srgbClr val="3E830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Mọi</a:t>
            </a:r>
            <a:r>
              <a:rPr lang="en-US" altLang="zh-CN" sz="3200" dirty="0">
                <a:ln w="38100">
                  <a:noFill/>
                </a:ln>
                <a:solidFill>
                  <a:srgbClr val="3E830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 </a:t>
            </a:r>
            <a:r>
              <a:rPr lang="en-US" altLang="zh-CN" sz="3200" dirty="0" err="1">
                <a:ln w="38100">
                  <a:noFill/>
                </a:ln>
                <a:solidFill>
                  <a:srgbClr val="3E830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trẻ</a:t>
            </a:r>
            <a:r>
              <a:rPr lang="en-US" altLang="zh-CN" sz="3200" dirty="0">
                <a:ln w="38100">
                  <a:noFill/>
                </a:ln>
                <a:solidFill>
                  <a:srgbClr val="3E830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 </a:t>
            </a:r>
            <a:r>
              <a:rPr lang="en-US" altLang="zh-CN" sz="3200" dirty="0" err="1">
                <a:ln w="38100">
                  <a:noFill/>
                </a:ln>
                <a:solidFill>
                  <a:srgbClr val="3E830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em</a:t>
            </a:r>
            <a:r>
              <a:rPr lang="en-US" altLang="zh-CN" sz="3200" dirty="0">
                <a:ln w="38100">
                  <a:noFill/>
                </a:ln>
                <a:solidFill>
                  <a:srgbClr val="3E830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 </a:t>
            </a:r>
            <a:r>
              <a:rPr lang="en-US" altLang="zh-CN" sz="3200" dirty="0" err="1">
                <a:ln w="38100">
                  <a:noFill/>
                </a:ln>
                <a:solidFill>
                  <a:srgbClr val="3E830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trên</a:t>
            </a:r>
            <a:r>
              <a:rPr lang="en-US" altLang="zh-CN" sz="3200" dirty="0">
                <a:ln w="38100">
                  <a:noFill/>
                </a:ln>
                <a:solidFill>
                  <a:srgbClr val="3E830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 </a:t>
            </a:r>
            <a:r>
              <a:rPr lang="en-US" altLang="zh-CN" sz="3200" dirty="0" err="1">
                <a:ln w="38100">
                  <a:noFill/>
                </a:ln>
                <a:solidFill>
                  <a:srgbClr val="3E830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thế</a:t>
            </a:r>
            <a:r>
              <a:rPr lang="en-US" altLang="zh-CN" sz="3200" dirty="0">
                <a:ln w="38100">
                  <a:noFill/>
                </a:ln>
                <a:solidFill>
                  <a:srgbClr val="3E830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 </a:t>
            </a:r>
            <a:r>
              <a:rPr lang="en-US" altLang="zh-CN" sz="3200" dirty="0" err="1">
                <a:ln w="38100">
                  <a:noFill/>
                </a:ln>
                <a:solidFill>
                  <a:srgbClr val="3E830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giới</a:t>
            </a:r>
            <a:r>
              <a:rPr lang="en-US" altLang="zh-CN" sz="3200" dirty="0">
                <a:ln w="38100">
                  <a:noFill/>
                </a:ln>
                <a:solidFill>
                  <a:srgbClr val="3E830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 </a:t>
            </a:r>
            <a:r>
              <a:rPr lang="en-US" altLang="zh-CN" sz="3200" dirty="0" err="1">
                <a:ln w="38100">
                  <a:noFill/>
                </a:ln>
                <a:solidFill>
                  <a:srgbClr val="3E830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đều</a:t>
            </a:r>
            <a:r>
              <a:rPr lang="en-US" altLang="zh-CN" sz="3200" dirty="0">
                <a:ln w="38100">
                  <a:noFill/>
                </a:ln>
                <a:solidFill>
                  <a:srgbClr val="3E830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 </a:t>
            </a:r>
            <a:r>
              <a:rPr lang="en-US" altLang="zh-CN" sz="3200" dirty="0" err="1">
                <a:ln w="38100">
                  <a:noFill/>
                </a:ln>
                <a:solidFill>
                  <a:srgbClr val="3E830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xứng</a:t>
            </a:r>
            <a:r>
              <a:rPr lang="en-US" altLang="zh-CN" sz="3200" dirty="0">
                <a:ln w="38100">
                  <a:noFill/>
                </a:ln>
                <a:solidFill>
                  <a:srgbClr val="3E830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 </a:t>
            </a:r>
            <a:r>
              <a:rPr lang="en-US" altLang="zh-CN" sz="3200" dirty="0" err="1">
                <a:ln w="38100">
                  <a:noFill/>
                </a:ln>
                <a:solidFill>
                  <a:srgbClr val="3E830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đáng</a:t>
            </a:r>
            <a:r>
              <a:rPr lang="en-US" altLang="zh-CN" sz="3200" dirty="0">
                <a:ln w="38100">
                  <a:noFill/>
                </a:ln>
                <a:solidFill>
                  <a:srgbClr val="3E830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 </a:t>
            </a:r>
            <a:r>
              <a:rPr lang="en-US" altLang="zh-CN" sz="3200" dirty="0" err="1">
                <a:ln w="38100">
                  <a:noFill/>
                </a:ln>
                <a:solidFill>
                  <a:srgbClr val="3E830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nhận</a:t>
            </a:r>
            <a:r>
              <a:rPr lang="en-US" altLang="zh-CN" sz="3200" dirty="0">
                <a:ln w="38100">
                  <a:noFill/>
                </a:ln>
                <a:solidFill>
                  <a:srgbClr val="3E830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 </a:t>
            </a:r>
            <a:r>
              <a:rPr lang="en-US" altLang="zh-CN" sz="3200" dirty="0" err="1">
                <a:ln w="38100">
                  <a:noFill/>
                </a:ln>
                <a:solidFill>
                  <a:srgbClr val="3E830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được</a:t>
            </a:r>
            <a:r>
              <a:rPr lang="en-US" altLang="zh-CN" sz="3200" dirty="0">
                <a:ln w="38100">
                  <a:noFill/>
                </a:ln>
                <a:solidFill>
                  <a:srgbClr val="3E830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 </a:t>
            </a:r>
            <a:r>
              <a:rPr lang="en-US" altLang="zh-CN" sz="3200" dirty="0" err="1">
                <a:ln w="38100">
                  <a:noFill/>
                </a:ln>
                <a:solidFill>
                  <a:srgbClr val="3E830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sự</a:t>
            </a:r>
            <a:r>
              <a:rPr lang="en-US" altLang="zh-CN" sz="3200" dirty="0">
                <a:ln w="38100">
                  <a:noFill/>
                </a:ln>
                <a:solidFill>
                  <a:srgbClr val="3E830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 </a:t>
            </a:r>
            <a:r>
              <a:rPr lang="en-US" altLang="zh-CN" sz="3200" dirty="0" err="1">
                <a:ln w="38100">
                  <a:noFill/>
                </a:ln>
                <a:solidFill>
                  <a:srgbClr val="3E830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bình</a:t>
            </a:r>
            <a:r>
              <a:rPr lang="en-US" altLang="zh-CN" sz="3200" dirty="0">
                <a:ln w="38100">
                  <a:noFill/>
                </a:ln>
                <a:solidFill>
                  <a:srgbClr val="3E830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 </a:t>
            </a:r>
            <a:r>
              <a:rPr lang="en-US" altLang="zh-CN" sz="3200" dirty="0" err="1">
                <a:ln w="38100">
                  <a:noFill/>
                </a:ln>
                <a:solidFill>
                  <a:srgbClr val="3E830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đẳng</a:t>
            </a:r>
            <a:r>
              <a:rPr lang="en-US" altLang="zh-CN" sz="3200" dirty="0">
                <a:ln w="38100">
                  <a:noFill/>
                </a:ln>
                <a:solidFill>
                  <a:srgbClr val="3E830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, </a:t>
            </a:r>
            <a:r>
              <a:rPr lang="en-US" altLang="zh-CN" sz="3200" dirty="0" err="1">
                <a:ln w="38100">
                  <a:noFill/>
                </a:ln>
                <a:solidFill>
                  <a:srgbClr val="3E830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không</a:t>
            </a:r>
            <a:r>
              <a:rPr lang="en-US" altLang="zh-CN" sz="3200" dirty="0">
                <a:ln w="38100">
                  <a:noFill/>
                </a:ln>
                <a:solidFill>
                  <a:srgbClr val="3E830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 </a:t>
            </a:r>
            <a:r>
              <a:rPr lang="en-US" altLang="zh-CN" sz="3200" dirty="0" err="1">
                <a:ln w="38100">
                  <a:noFill/>
                </a:ln>
                <a:solidFill>
                  <a:srgbClr val="3E830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phân</a:t>
            </a:r>
            <a:r>
              <a:rPr lang="en-US" altLang="zh-CN" sz="3200" dirty="0">
                <a:ln w="38100">
                  <a:noFill/>
                </a:ln>
                <a:solidFill>
                  <a:srgbClr val="3E830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 </a:t>
            </a:r>
            <a:r>
              <a:rPr lang="en-US" altLang="zh-CN" sz="3200" dirty="0" err="1">
                <a:ln w="38100">
                  <a:noFill/>
                </a:ln>
                <a:solidFill>
                  <a:srgbClr val="3E830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biệt</a:t>
            </a:r>
            <a:r>
              <a:rPr lang="en-US" altLang="zh-CN" sz="3200" dirty="0">
                <a:ln w="38100">
                  <a:noFill/>
                </a:ln>
                <a:solidFill>
                  <a:srgbClr val="3E830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 </a:t>
            </a:r>
            <a:r>
              <a:rPr lang="en-US" altLang="zh-CN" sz="3200" dirty="0" err="1">
                <a:ln w="38100">
                  <a:noFill/>
                </a:ln>
                <a:solidFill>
                  <a:srgbClr val="3E830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chủng</a:t>
            </a:r>
            <a:r>
              <a:rPr lang="en-US" altLang="zh-CN" sz="3200" dirty="0">
                <a:ln w="38100">
                  <a:noFill/>
                </a:ln>
                <a:solidFill>
                  <a:srgbClr val="3E830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 </a:t>
            </a:r>
            <a:r>
              <a:rPr lang="en-US" altLang="zh-CN" sz="3200" dirty="0" err="1">
                <a:ln w="38100">
                  <a:noFill/>
                </a:ln>
                <a:solidFill>
                  <a:srgbClr val="3E830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tộc</a:t>
            </a:r>
            <a:r>
              <a:rPr lang="en-US" altLang="zh-CN" sz="3200" dirty="0">
                <a:ln w="38100">
                  <a:noFill/>
                </a:ln>
                <a:solidFill>
                  <a:srgbClr val="3E830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, </a:t>
            </a:r>
            <a:r>
              <a:rPr lang="en-US" altLang="zh-CN" sz="3200" dirty="0" err="1">
                <a:ln w="38100">
                  <a:noFill/>
                </a:ln>
                <a:solidFill>
                  <a:srgbClr val="3E830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sắc</a:t>
            </a:r>
            <a:r>
              <a:rPr lang="en-US" altLang="zh-CN" sz="3200" dirty="0">
                <a:ln w="38100">
                  <a:noFill/>
                </a:ln>
                <a:solidFill>
                  <a:srgbClr val="3E830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 </a:t>
            </a:r>
            <a:r>
              <a:rPr lang="en-US" altLang="zh-CN" sz="3200" dirty="0" err="1">
                <a:ln w="38100">
                  <a:noFill/>
                </a:ln>
                <a:solidFill>
                  <a:srgbClr val="3E830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tộc</a:t>
            </a:r>
            <a:r>
              <a:rPr lang="en-US" altLang="zh-CN" sz="3200" dirty="0">
                <a:ln w="38100">
                  <a:noFill/>
                </a:ln>
                <a:solidFill>
                  <a:srgbClr val="3E830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.</a:t>
            </a:r>
            <a:endParaRPr lang="zh-CN" altLang="en-US" sz="3200" dirty="0">
              <a:ln w="38100">
                <a:noFill/>
              </a:ln>
              <a:solidFill>
                <a:srgbClr val="3E830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+mn-ea"/>
              <a:cs typeface="Times New Roman" pitchFamily="18" charset="0"/>
              <a:sym typeface="+mn-lt"/>
            </a:endParaRP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68AFFE7B-7389-447A-A90E-08CB02B9D1C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0"/>
            <a:ext cx="1950720" cy="1770695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1B878A8-2773-44A4-B664-31E74B1705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716" y="1802274"/>
            <a:ext cx="6002595" cy="4980648"/>
          </a:xfrm>
          <a:prstGeom prst="rect">
            <a:avLst/>
          </a:prstGeom>
        </p:spPr>
      </p:pic>
      <p:pic>
        <p:nvPicPr>
          <p:cNvPr id="31" name="Picture 159" descr="10004015438746072987">
            <a:extLst>
              <a:ext uri="{FF2B5EF4-FFF2-40B4-BE49-F238E27FC236}">
                <a16:creationId xmlns:a16="http://schemas.microsoft.com/office/drawing/2014/main" id="{B4D7221B-CA3D-434F-B50B-6D0030D2D78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9632529" y="1328644"/>
            <a:ext cx="1322916" cy="1322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6091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8/9)*(#ppt_x-(#ppt_x-#ppt_w/2)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8/9)*(#ppt_y-(#ppt_y+#ppt_h/2)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+(8/9)*(#ppt_w-0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+(8/9)*(#ppt_h-0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85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:a16="http://schemas.microsoft.com/office/drawing/2014/main" id="{106AC89F-CFB4-4AB8-8E2B-F8A723F98DD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70680"/>
            <a:ext cx="12192000" cy="431664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5F236AA7-627F-4B85-BFEB-7C0E48ECAE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2853" y="596483"/>
            <a:ext cx="4796318" cy="6221389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F355C750-CAC8-4541-9A2D-685B4753C52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1280" y="0"/>
            <a:ext cx="1950720" cy="1770695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26969F99-AF7B-45C3-BD35-5DB085A13C7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204085" cy="1661218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0FC1CB6A-5E83-4FA0-96A4-1E4AAA90CA9A}"/>
              </a:ext>
            </a:extLst>
          </p:cNvPr>
          <p:cNvSpPr txBox="1"/>
          <p:nvPr/>
        </p:nvSpPr>
        <p:spPr>
          <a:xfrm>
            <a:off x="1102042" y="2343488"/>
            <a:ext cx="6021813" cy="1354185"/>
          </a:xfrm>
          <a:prstGeom prst="rect">
            <a:avLst/>
          </a:prstGeom>
          <a:noFill/>
        </p:spPr>
        <p:txBody>
          <a:bodyPr wrap="square" lIns="121889" tIns="60944" rIns="121889" bIns="60944" rtlCol="0">
            <a:spAutoFit/>
          </a:bodyPr>
          <a:lstStyle>
            <a:defPPr>
              <a:defRPr lang="zh-CN"/>
            </a:defPPr>
            <a:lvl1pPr algn="ctr">
              <a:defRPr sz="11500" b="1">
                <a:gradFill>
                  <a:gsLst>
                    <a:gs pos="0">
                      <a:srgbClr val="00B0F0"/>
                    </a:gs>
                    <a:gs pos="100000">
                      <a:schemeClr val="tx2">
                        <a:lumMod val="50000"/>
                      </a:schemeClr>
                    </a:gs>
                  </a:gsLst>
                  <a:lin ang="2400000" scaled="0"/>
                </a:gradFill>
                <a:effectLst>
                  <a:outerShdw blurRad="317500" dist="165100" dir="2700000" algn="tl" rotWithShape="0">
                    <a:prstClr val="black">
                      <a:alpha val="60000"/>
                    </a:prstClr>
                  </a:outerShdw>
                </a:effectLst>
                <a:latin typeface="Yuanti SC" charset="-122"/>
                <a:ea typeface="Yuanti SC" charset="-122"/>
                <a:cs typeface="Yuanti SC" charset="-122"/>
              </a:defRPr>
            </a:lvl1pPr>
          </a:lstStyle>
          <a:p>
            <a:r>
              <a:rPr lang="en-US" altLang="zh-CN" sz="8000" dirty="0" err="1">
                <a:ln w="38100">
                  <a:gradFill>
                    <a:gsLst>
                      <a:gs pos="0">
                        <a:srgbClr val="66A117"/>
                      </a:gs>
                      <a:gs pos="100000">
                        <a:srgbClr val="3E830E"/>
                      </a:gs>
                    </a:gsLst>
                    <a:lin ang="5400000" scaled="1"/>
                  </a:gradFill>
                </a:ln>
                <a:gradFill flip="none" rotWithShape="1">
                  <a:gsLst>
                    <a:gs pos="15000">
                      <a:srgbClr val="FDD35C"/>
                    </a:gs>
                    <a:gs pos="70000">
                      <a:srgbClr val="FFFBDB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50800" dist="38100" dir="2700000" algn="tl" rotWithShape="0">
                    <a:schemeClr val="accent6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ea"/>
                <a:sym typeface="+mn-lt"/>
              </a:rPr>
              <a:t>Khổ</a:t>
            </a:r>
            <a:r>
              <a:rPr lang="en-US" altLang="zh-CN" sz="8000" dirty="0">
                <a:ln w="38100">
                  <a:gradFill>
                    <a:gsLst>
                      <a:gs pos="0">
                        <a:srgbClr val="66A117"/>
                      </a:gs>
                      <a:gs pos="100000">
                        <a:srgbClr val="3E830E"/>
                      </a:gs>
                    </a:gsLst>
                    <a:lin ang="5400000" scaled="1"/>
                  </a:gradFill>
                </a:ln>
                <a:gradFill flip="none" rotWithShape="1">
                  <a:gsLst>
                    <a:gs pos="15000">
                      <a:srgbClr val="FDD35C"/>
                    </a:gs>
                    <a:gs pos="70000">
                      <a:srgbClr val="FFFBDB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50800" dist="38100" dir="2700000" algn="tl" rotWithShape="0">
                    <a:schemeClr val="accent6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ea"/>
                <a:sym typeface="+mn-lt"/>
              </a:rPr>
              <a:t> 3</a:t>
            </a:r>
            <a:endParaRPr lang="zh-CN" altLang="en-US" sz="8000" dirty="0">
              <a:ln w="38100">
                <a:gradFill>
                  <a:gsLst>
                    <a:gs pos="0">
                      <a:srgbClr val="66A117"/>
                    </a:gs>
                    <a:gs pos="100000">
                      <a:srgbClr val="3E830E"/>
                    </a:gs>
                  </a:gsLst>
                  <a:lin ang="5400000" scaled="1"/>
                </a:gradFill>
              </a:ln>
              <a:gradFill flip="none" rotWithShape="1">
                <a:gsLst>
                  <a:gs pos="15000">
                    <a:srgbClr val="FDD35C"/>
                  </a:gs>
                  <a:gs pos="70000">
                    <a:srgbClr val="FFFBDB">
                      <a:shade val="100000"/>
                      <a:satMod val="115000"/>
                    </a:srgbClr>
                  </a:gs>
                </a:gsLst>
                <a:lin ang="16200000" scaled="1"/>
                <a:tileRect/>
              </a:gradFill>
              <a:effectLst>
                <a:outerShdw blurRad="50800" dist="38100" dir="2700000" algn="tl" rotWithShape="0">
                  <a:schemeClr val="accent6">
                    <a:lumMod val="50000"/>
                    <a:alpha val="40000"/>
                  </a:schemeClr>
                </a:outerShdw>
              </a:effectLst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F75C492B-E4A1-4F0A-AF01-B262C0D4B49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12040" y="1326341"/>
            <a:ext cx="928516" cy="831459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4F5DDE9E-945A-4089-92AE-2B0B53D726B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6529362" y="287249"/>
            <a:ext cx="928516" cy="831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964953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650"/>
                            </p:stCondLst>
                            <p:childTnLst>
                              <p:par>
                                <p:cTn id="26" presetID="2" presetClass="entr" presetSubtype="9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3" decel="10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789CA887-C328-4EF8-BD37-F5F28B4E8AF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987915" y="0"/>
            <a:ext cx="2204085" cy="1661218"/>
          </a:xfrm>
          <a:prstGeom prst="rect">
            <a:avLst/>
          </a:prstGeom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id="{CD6BF381-A719-4384-851C-0BF5DEF477F8}"/>
              </a:ext>
            </a:extLst>
          </p:cNvPr>
          <p:cNvSpPr txBox="1"/>
          <p:nvPr/>
        </p:nvSpPr>
        <p:spPr>
          <a:xfrm>
            <a:off x="3748734" y="632692"/>
            <a:ext cx="5206598" cy="2339070"/>
          </a:xfrm>
          <a:prstGeom prst="rect">
            <a:avLst/>
          </a:prstGeom>
          <a:noFill/>
        </p:spPr>
        <p:txBody>
          <a:bodyPr wrap="square" lIns="121889" tIns="60944" rIns="121889" bIns="60944" rtlCol="0">
            <a:spAutoFit/>
          </a:bodyPr>
          <a:lstStyle>
            <a:defPPr>
              <a:defRPr lang="zh-CN"/>
            </a:defPPr>
            <a:lvl1pPr algn="ctr">
              <a:defRPr sz="11500" b="1">
                <a:gradFill>
                  <a:gsLst>
                    <a:gs pos="0">
                      <a:srgbClr val="00B0F0"/>
                    </a:gs>
                    <a:gs pos="100000">
                      <a:schemeClr val="tx2">
                        <a:lumMod val="50000"/>
                      </a:schemeClr>
                    </a:gs>
                  </a:gsLst>
                  <a:lin ang="2400000" scaled="0"/>
                </a:gradFill>
                <a:effectLst>
                  <a:outerShdw blurRad="317500" dist="165100" dir="2700000" algn="tl" rotWithShape="0">
                    <a:prstClr val="black">
                      <a:alpha val="60000"/>
                    </a:prstClr>
                  </a:outerShdw>
                </a:effectLst>
                <a:latin typeface="Yuanti SC" charset="-122"/>
                <a:ea typeface="Yuanti SC" charset="-122"/>
                <a:cs typeface="Yuanti SC" charset="-122"/>
              </a:defRPr>
            </a:lvl1pPr>
          </a:lstStyle>
          <a:p>
            <a:pPr algn="l"/>
            <a:r>
              <a:rPr lang="en-US" altLang="zh-CN" sz="2400" dirty="0" err="1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Khói</a:t>
            </a:r>
            <a:r>
              <a:rPr lang="en-US" altLang="zh-CN" sz="2400" dirty="0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 </a:t>
            </a:r>
            <a:r>
              <a:rPr lang="en-US" altLang="zh-CN" sz="2400" dirty="0" err="1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hình</a:t>
            </a:r>
            <a:r>
              <a:rPr lang="en-US" altLang="zh-CN" sz="2400" dirty="0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 </a:t>
            </a:r>
            <a:r>
              <a:rPr lang="en-US" altLang="zh-CN" sz="2400" dirty="0" err="1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nấm</a:t>
            </a:r>
            <a:r>
              <a:rPr lang="en-US" altLang="zh-CN" sz="2400" dirty="0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 </a:t>
            </a:r>
            <a:r>
              <a:rPr lang="en-US" altLang="zh-CN" sz="2400" dirty="0" err="1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là</a:t>
            </a:r>
            <a:r>
              <a:rPr lang="en-US" altLang="zh-CN" sz="2400" dirty="0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 tai </a:t>
            </a:r>
            <a:r>
              <a:rPr lang="en-US" altLang="zh-CN" sz="2400" dirty="0" err="1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họa</a:t>
            </a:r>
            <a:r>
              <a:rPr lang="en-US" altLang="zh-CN" sz="2400" dirty="0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 </a:t>
            </a:r>
            <a:r>
              <a:rPr lang="en-US" altLang="zh-CN" sz="2400" dirty="0" err="1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đấy</a:t>
            </a:r>
            <a:endParaRPr lang="en-US" altLang="zh-CN" sz="2400" dirty="0">
              <a:ln w="38100"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+mn-ea"/>
              <a:cs typeface="Times New Roman" pitchFamily="18" charset="0"/>
              <a:sym typeface="+mn-lt"/>
            </a:endParaRPr>
          </a:p>
          <a:p>
            <a:pPr algn="l"/>
            <a:r>
              <a:rPr lang="en-US" altLang="zh-CN" sz="2400" dirty="0" err="1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Bom</a:t>
            </a:r>
            <a:r>
              <a:rPr lang="en-US" altLang="zh-CN" sz="2400" dirty="0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 H, </a:t>
            </a:r>
            <a:r>
              <a:rPr lang="en-US" altLang="zh-CN" sz="2400" dirty="0" err="1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bom</a:t>
            </a:r>
            <a:r>
              <a:rPr lang="en-US" altLang="zh-CN" sz="2400" dirty="0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 A </a:t>
            </a:r>
            <a:r>
              <a:rPr lang="en-US" altLang="zh-CN" sz="2400" dirty="0" err="1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không</a:t>
            </a:r>
            <a:r>
              <a:rPr lang="en-US" altLang="zh-CN" sz="2400" dirty="0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 </a:t>
            </a:r>
            <a:r>
              <a:rPr lang="en-US" altLang="zh-CN" sz="2400" dirty="0" err="1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phải</a:t>
            </a:r>
            <a:r>
              <a:rPr lang="en-US" altLang="zh-CN" sz="2400" dirty="0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 </a:t>
            </a:r>
            <a:r>
              <a:rPr lang="en-US" altLang="zh-CN" sz="2400" dirty="0" err="1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bạn</a:t>
            </a:r>
            <a:r>
              <a:rPr lang="en-US" altLang="zh-CN" sz="2400" dirty="0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 ta</a:t>
            </a:r>
          </a:p>
          <a:p>
            <a:pPr algn="l"/>
            <a:r>
              <a:rPr lang="en-US" altLang="zh-CN" sz="2400" dirty="0" err="1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Tiếng</a:t>
            </a:r>
            <a:r>
              <a:rPr lang="en-US" altLang="zh-CN" sz="2400" dirty="0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 </a:t>
            </a:r>
            <a:r>
              <a:rPr lang="en-US" altLang="zh-CN" sz="2400" dirty="0" err="1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hát</a:t>
            </a:r>
            <a:r>
              <a:rPr lang="en-US" altLang="zh-CN" sz="2400" dirty="0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 </a:t>
            </a:r>
            <a:r>
              <a:rPr lang="en-US" altLang="zh-CN" sz="2400" dirty="0" err="1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vui</a:t>
            </a:r>
            <a:r>
              <a:rPr lang="en-US" altLang="zh-CN" sz="2400" dirty="0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 </a:t>
            </a:r>
            <a:r>
              <a:rPr lang="en-US" altLang="zh-CN" sz="2400" dirty="0" err="1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giữ</a:t>
            </a:r>
            <a:r>
              <a:rPr lang="en-US" altLang="zh-CN" sz="2400" dirty="0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 </a:t>
            </a:r>
            <a:r>
              <a:rPr lang="en-US" altLang="zh-CN" sz="2400" dirty="0" err="1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bình</a:t>
            </a:r>
            <a:r>
              <a:rPr lang="en-US" altLang="zh-CN" sz="2400" dirty="0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 </a:t>
            </a:r>
            <a:r>
              <a:rPr lang="en-US" altLang="zh-CN" sz="2400" dirty="0" err="1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yên</a:t>
            </a:r>
            <a:r>
              <a:rPr lang="en-US" altLang="zh-CN" sz="2400" dirty="0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 </a:t>
            </a:r>
            <a:r>
              <a:rPr lang="en-US" altLang="zh-CN" sz="2400" dirty="0" err="1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trái</a:t>
            </a:r>
            <a:r>
              <a:rPr lang="en-US" altLang="zh-CN" sz="2400" dirty="0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 </a:t>
            </a:r>
            <a:r>
              <a:rPr lang="en-US" altLang="zh-CN" sz="2400" dirty="0" err="1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đất</a:t>
            </a:r>
            <a:endParaRPr lang="en-US" altLang="zh-CN" sz="2400" dirty="0">
              <a:ln w="38100"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+mn-ea"/>
              <a:cs typeface="Times New Roman" pitchFamily="18" charset="0"/>
              <a:sym typeface="+mn-lt"/>
            </a:endParaRPr>
          </a:p>
          <a:p>
            <a:pPr algn="l"/>
            <a:r>
              <a:rPr lang="en-US" altLang="zh-CN" sz="2400" dirty="0" err="1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Tiếng</a:t>
            </a:r>
            <a:r>
              <a:rPr lang="en-US" altLang="zh-CN" sz="2400" dirty="0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 </a:t>
            </a:r>
            <a:r>
              <a:rPr lang="en-US" altLang="zh-CN" sz="2400" dirty="0" err="1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cười</a:t>
            </a:r>
            <a:r>
              <a:rPr lang="en-US" altLang="zh-CN" sz="2400" dirty="0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 ran </a:t>
            </a:r>
            <a:r>
              <a:rPr lang="en-US" altLang="zh-CN" sz="2400" dirty="0" err="1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cho</a:t>
            </a:r>
            <a:r>
              <a:rPr lang="en-US" altLang="zh-CN" sz="2400" dirty="0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 </a:t>
            </a:r>
            <a:r>
              <a:rPr lang="en-US" altLang="zh-CN" sz="2400" dirty="0" err="1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trái</a:t>
            </a:r>
            <a:r>
              <a:rPr lang="en-US" altLang="zh-CN" sz="2400" dirty="0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 </a:t>
            </a:r>
            <a:r>
              <a:rPr lang="en-US" altLang="zh-CN" sz="2400" dirty="0" err="1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đất</a:t>
            </a:r>
            <a:r>
              <a:rPr lang="en-US" altLang="zh-CN" sz="2400" dirty="0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 </a:t>
            </a:r>
            <a:r>
              <a:rPr lang="en-US" altLang="zh-CN" sz="2400" dirty="0" err="1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không</a:t>
            </a:r>
            <a:r>
              <a:rPr lang="en-US" altLang="zh-CN" sz="2400" dirty="0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 </a:t>
            </a:r>
            <a:r>
              <a:rPr lang="en-US" altLang="zh-CN" sz="2400" dirty="0" err="1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già</a:t>
            </a:r>
            <a:endParaRPr lang="en-US" altLang="zh-CN" sz="2400" dirty="0">
              <a:ln w="38100"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+mn-ea"/>
              <a:cs typeface="Times New Roman" pitchFamily="18" charset="0"/>
              <a:sym typeface="+mn-lt"/>
            </a:endParaRPr>
          </a:p>
          <a:p>
            <a:pPr algn="l"/>
            <a:r>
              <a:rPr lang="en-US" altLang="zh-CN" sz="2400" dirty="0" err="1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Hành</a:t>
            </a:r>
            <a:r>
              <a:rPr lang="en-US" altLang="zh-CN" sz="2400" dirty="0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 </a:t>
            </a:r>
            <a:r>
              <a:rPr lang="en-US" altLang="zh-CN" sz="2400" dirty="0" err="1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tinh</a:t>
            </a:r>
            <a:r>
              <a:rPr lang="en-US" altLang="zh-CN" sz="2400" dirty="0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 </a:t>
            </a:r>
            <a:r>
              <a:rPr lang="en-US" altLang="zh-CN" sz="2400" dirty="0" err="1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này</a:t>
            </a:r>
            <a:r>
              <a:rPr lang="en-US" altLang="zh-CN" sz="2400" dirty="0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 </a:t>
            </a:r>
            <a:r>
              <a:rPr lang="en-US" altLang="zh-CN" sz="2400" dirty="0" err="1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là</a:t>
            </a:r>
            <a:r>
              <a:rPr lang="en-US" altLang="zh-CN" sz="2400" dirty="0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 </a:t>
            </a:r>
            <a:r>
              <a:rPr lang="en-US" altLang="zh-CN" sz="2400" dirty="0" err="1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của</a:t>
            </a:r>
            <a:r>
              <a:rPr lang="en-US" altLang="zh-CN" sz="2400" dirty="0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 </a:t>
            </a:r>
            <a:r>
              <a:rPr lang="en-US" altLang="zh-CN" sz="2400" dirty="0" err="1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chúng</a:t>
            </a:r>
            <a:r>
              <a:rPr lang="en-US" altLang="zh-CN" sz="2400" dirty="0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 ta!</a:t>
            </a:r>
          </a:p>
          <a:p>
            <a:pPr algn="l"/>
            <a:r>
              <a:rPr lang="en-US" altLang="zh-CN" sz="2400" dirty="0" err="1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  <a:sym typeface="+mn-lt"/>
              </a:rPr>
              <a:t>Hành</a:t>
            </a:r>
            <a:r>
              <a:rPr lang="en-US" altLang="zh-CN" sz="2400" dirty="0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2400" dirty="0" err="1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  <a:sym typeface="+mn-lt"/>
              </a:rPr>
              <a:t>tinh</a:t>
            </a:r>
            <a:r>
              <a:rPr lang="en-US" altLang="zh-CN" sz="2400" dirty="0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2400" dirty="0" err="1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  <a:sym typeface="+mn-lt"/>
              </a:rPr>
              <a:t>này</a:t>
            </a:r>
            <a:r>
              <a:rPr lang="en-US" altLang="zh-CN" sz="2400" dirty="0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2400" dirty="0" err="1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  <a:sym typeface="+mn-lt"/>
              </a:rPr>
              <a:t>là</a:t>
            </a:r>
            <a:r>
              <a:rPr lang="en-US" altLang="zh-CN" sz="2400" dirty="0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2400" dirty="0" err="1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  <a:sym typeface="+mn-lt"/>
              </a:rPr>
              <a:t>của</a:t>
            </a:r>
            <a:r>
              <a:rPr lang="en-US" altLang="zh-CN" sz="2400" dirty="0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2400" dirty="0" err="1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  <a:sym typeface="+mn-lt"/>
              </a:rPr>
              <a:t>chúng</a:t>
            </a:r>
            <a:r>
              <a:rPr lang="en-US" altLang="zh-CN" sz="2400" dirty="0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  <a:sym typeface="+mn-lt"/>
              </a:rPr>
              <a:t> ta!</a:t>
            </a: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68AFFE7B-7389-447A-A90E-08CB02B9D1C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27500" y="0"/>
            <a:ext cx="1950720" cy="1770695"/>
          </a:xfrm>
          <a:prstGeom prst="rect">
            <a:avLst/>
          </a:prstGeom>
        </p:spPr>
      </p:pic>
      <p:sp>
        <p:nvSpPr>
          <p:cNvPr id="49" name="文本框 48">
            <a:extLst>
              <a:ext uri="{FF2B5EF4-FFF2-40B4-BE49-F238E27FC236}">
                <a16:creationId xmlns:a16="http://schemas.microsoft.com/office/drawing/2014/main" id="{8F677159-0056-4B30-8D6D-6569AB9C595E}"/>
              </a:ext>
            </a:extLst>
          </p:cNvPr>
          <p:cNvSpPr txBox="1"/>
          <p:nvPr/>
        </p:nvSpPr>
        <p:spPr>
          <a:xfrm>
            <a:off x="2516214" y="4375691"/>
            <a:ext cx="26251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Luyện</a:t>
            </a:r>
            <a:r>
              <a:rPr lang="en-US" altLang="zh-CN" sz="40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đọc</a:t>
            </a:r>
            <a:endParaRPr lang="en-US" altLang="zh-CN" sz="4000" b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  <a:sym typeface="+mn-lt"/>
            </a:endParaRPr>
          </a:p>
        </p:txBody>
      </p:sp>
      <p:grpSp>
        <p:nvGrpSpPr>
          <p:cNvPr id="53" name="组合 52">
            <a:extLst>
              <a:ext uri="{FF2B5EF4-FFF2-40B4-BE49-F238E27FC236}">
                <a16:creationId xmlns:a16="http://schemas.microsoft.com/office/drawing/2014/main" id="{D8692A94-A2E9-4EC3-A5BB-769143E5A0E6}"/>
              </a:ext>
            </a:extLst>
          </p:cNvPr>
          <p:cNvGrpSpPr/>
          <p:nvPr/>
        </p:nvGrpSpPr>
        <p:grpSpPr>
          <a:xfrm>
            <a:off x="5141364" y="3691891"/>
            <a:ext cx="713730" cy="725614"/>
            <a:chOff x="6597495" y="2020590"/>
            <a:chExt cx="713730" cy="725614"/>
          </a:xfrm>
          <a:solidFill>
            <a:srgbClr val="65BDAA"/>
          </a:solidFill>
        </p:grpSpPr>
        <p:sp>
          <p:nvSpPr>
            <p:cNvPr id="54" name="任意多边形 16">
              <a:extLst>
                <a:ext uri="{FF2B5EF4-FFF2-40B4-BE49-F238E27FC236}">
                  <a16:creationId xmlns:a16="http://schemas.microsoft.com/office/drawing/2014/main" id="{FDF0E8DF-8E70-4420-A771-174426472DD3}"/>
                </a:ext>
              </a:extLst>
            </p:cNvPr>
            <p:cNvSpPr/>
            <p:nvPr/>
          </p:nvSpPr>
          <p:spPr>
            <a:xfrm>
              <a:off x="6597495" y="2020590"/>
              <a:ext cx="713730" cy="725614"/>
            </a:xfrm>
            <a:custGeom>
              <a:avLst/>
              <a:gdLst>
                <a:gd name="connsiteX0" fmla="*/ 1452880 w 2905760"/>
                <a:gd name="connsiteY0" fmla="*/ 0 h 2954145"/>
                <a:gd name="connsiteX1" fmla="*/ 2905760 w 2905760"/>
                <a:gd name="connsiteY1" fmla="*/ 1452880 h 2954145"/>
                <a:gd name="connsiteX2" fmla="*/ 2904539 w 2905760"/>
                <a:gd name="connsiteY2" fmla="*/ 1477073 h 2954145"/>
                <a:gd name="connsiteX3" fmla="*/ 2905760 w 2905760"/>
                <a:gd name="connsiteY3" fmla="*/ 1501265 h 2954145"/>
                <a:gd name="connsiteX4" fmla="*/ 1452880 w 2905760"/>
                <a:gd name="connsiteY4" fmla="*/ 2954145 h 2954145"/>
                <a:gd name="connsiteX5" fmla="*/ 0 w 2905760"/>
                <a:gd name="connsiteY5" fmla="*/ 1501265 h 2954145"/>
                <a:gd name="connsiteX6" fmla="*/ 1222 w 2905760"/>
                <a:gd name="connsiteY6" fmla="*/ 1477073 h 2954145"/>
                <a:gd name="connsiteX7" fmla="*/ 0 w 2905760"/>
                <a:gd name="connsiteY7" fmla="*/ 1452880 h 2954145"/>
                <a:gd name="connsiteX8" fmla="*/ 1452880 w 2905760"/>
                <a:gd name="connsiteY8" fmla="*/ 0 h 29541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905760" h="2954145">
                  <a:moveTo>
                    <a:pt x="1452880" y="0"/>
                  </a:moveTo>
                  <a:cubicBezTo>
                    <a:pt x="2255283" y="0"/>
                    <a:pt x="2905760" y="650477"/>
                    <a:pt x="2905760" y="1452880"/>
                  </a:cubicBezTo>
                  <a:lnTo>
                    <a:pt x="2904539" y="1477073"/>
                  </a:lnTo>
                  <a:lnTo>
                    <a:pt x="2905760" y="1501265"/>
                  </a:lnTo>
                  <a:cubicBezTo>
                    <a:pt x="2905760" y="2303668"/>
                    <a:pt x="2255283" y="2954145"/>
                    <a:pt x="1452880" y="2954145"/>
                  </a:cubicBezTo>
                  <a:cubicBezTo>
                    <a:pt x="650477" y="2954145"/>
                    <a:pt x="0" y="2303668"/>
                    <a:pt x="0" y="1501265"/>
                  </a:cubicBezTo>
                  <a:lnTo>
                    <a:pt x="1222" y="1477073"/>
                  </a:lnTo>
                  <a:lnTo>
                    <a:pt x="0" y="1452880"/>
                  </a:lnTo>
                  <a:cubicBezTo>
                    <a:pt x="0" y="650477"/>
                    <a:pt x="650477" y="0"/>
                    <a:pt x="1452880" y="0"/>
                  </a:cubicBezTo>
                  <a:close/>
                </a:path>
              </a:pathLst>
            </a:custGeom>
            <a:solidFill>
              <a:srgbClr val="80B437"/>
            </a:solidFill>
            <a:ln w="19050">
              <a:solidFill>
                <a:schemeClr val="bg1"/>
              </a:solidFill>
            </a:ln>
            <a:effectLst>
              <a:outerShdw blurRad="342900" dist="838200" dir="2700000" sx="18000" sy="18000" algn="tl" rotWithShape="0">
                <a:schemeClr val="tx1">
                  <a:lumMod val="50000"/>
                  <a:lumOff val="50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sz="2400" b="1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55" name="TextBox 14">
              <a:extLst>
                <a:ext uri="{FF2B5EF4-FFF2-40B4-BE49-F238E27FC236}">
                  <a16:creationId xmlns:a16="http://schemas.microsoft.com/office/drawing/2014/main" id="{37A1775D-F7E5-48F6-956A-9F9DC5676600}"/>
                </a:ext>
              </a:extLst>
            </p:cNvPr>
            <p:cNvSpPr txBox="1"/>
            <p:nvPr/>
          </p:nvSpPr>
          <p:spPr>
            <a:xfrm>
              <a:off x="6722894" y="2158180"/>
              <a:ext cx="471419" cy="430887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altLang="zh-CN" sz="2800" b="1" dirty="0">
                  <a:solidFill>
                    <a:schemeClr val="bg1"/>
                  </a:solidFill>
                  <a:cs typeface="+mn-ea"/>
                  <a:sym typeface="+mn-lt"/>
                </a:rPr>
                <a:t>01</a:t>
              </a:r>
              <a:endParaRPr lang="zh-CN" altLang="en-US" sz="2800" b="1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56" name="组合 55">
            <a:extLst>
              <a:ext uri="{FF2B5EF4-FFF2-40B4-BE49-F238E27FC236}">
                <a16:creationId xmlns:a16="http://schemas.microsoft.com/office/drawing/2014/main" id="{98017510-98C0-4B1D-B92B-BDECA3A40DED}"/>
              </a:ext>
            </a:extLst>
          </p:cNvPr>
          <p:cNvGrpSpPr/>
          <p:nvPr/>
        </p:nvGrpSpPr>
        <p:grpSpPr>
          <a:xfrm>
            <a:off x="5408572" y="4522555"/>
            <a:ext cx="713730" cy="725614"/>
            <a:chOff x="7303153" y="3341445"/>
            <a:chExt cx="713730" cy="725614"/>
          </a:xfrm>
          <a:solidFill>
            <a:srgbClr val="65BDAA"/>
          </a:solidFill>
        </p:grpSpPr>
        <p:sp>
          <p:nvSpPr>
            <p:cNvPr id="57" name="任意多边形 15">
              <a:extLst>
                <a:ext uri="{FF2B5EF4-FFF2-40B4-BE49-F238E27FC236}">
                  <a16:creationId xmlns:a16="http://schemas.microsoft.com/office/drawing/2014/main" id="{33BFC344-50A5-4130-AB4B-9FCF8562B20D}"/>
                </a:ext>
              </a:extLst>
            </p:cNvPr>
            <p:cNvSpPr/>
            <p:nvPr/>
          </p:nvSpPr>
          <p:spPr>
            <a:xfrm>
              <a:off x="7303153" y="3341445"/>
              <a:ext cx="713730" cy="725614"/>
            </a:xfrm>
            <a:custGeom>
              <a:avLst/>
              <a:gdLst>
                <a:gd name="connsiteX0" fmla="*/ 1452880 w 2905760"/>
                <a:gd name="connsiteY0" fmla="*/ 0 h 2954145"/>
                <a:gd name="connsiteX1" fmla="*/ 2905760 w 2905760"/>
                <a:gd name="connsiteY1" fmla="*/ 1452880 h 2954145"/>
                <a:gd name="connsiteX2" fmla="*/ 2904539 w 2905760"/>
                <a:gd name="connsiteY2" fmla="*/ 1477073 h 2954145"/>
                <a:gd name="connsiteX3" fmla="*/ 2905760 w 2905760"/>
                <a:gd name="connsiteY3" fmla="*/ 1501265 h 2954145"/>
                <a:gd name="connsiteX4" fmla="*/ 1452880 w 2905760"/>
                <a:gd name="connsiteY4" fmla="*/ 2954145 h 2954145"/>
                <a:gd name="connsiteX5" fmla="*/ 0 w 2905760"/>
                <a:gd name="connsiteY5" fmla="*/ 1501265 h 2954145"/>
                <a:gd name="connsiteX6" fmla="*/ 1222 w 2905760"/>
                <a:gd name="connsiteY6" fmla="*/ 1477073 h 2954145"/>
                <a:gd name="connsiteX7" fmla="*/ 0 w 2905760"/>
                <a:gd name="connsiteY7" fmla="*/ 1452880 h 2954145"/>
                <a:gd name="connsiteX8" fmla="*/ 1452880 w 2905760"/>
                <a:gd name="connsiteY8" fmla="*/ 0 h 29541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905760" h="2954145">
                  <a:moveTo>
                    <a:pt x="1452880" y="0"/>
                  </a:moveTo>
                  <a:cubicBezTo>
                    <a:pt x="2255283" y="0"/>
                    <a:pt x="2905760" y="650477"/>
                    <a:pt x="2905760" y="1452880"/>
                  </a:cubicBezTo>
                  <a:lnTo>
                    <a:pt x="2904539" y="1477073"/>
                  </a:lnTo>
                  <a:lnTo>
                    <a:pt x="2905760" y="1501265"/>
                  </a:lnTo>
                  <a:cubicBezTo>
                    <a:pt x="2905760" y="2303668"/>
                    <a:pt x="2255283" y="2954145"/>
                    <a:pt x="1452880" y="2954145"/>
                  </a:cubicBezTo>
                  <a:cubicBezTo>
                    <a:pt x="650477" y="2954145"/>
                    <a:pt x="0" y="2303668"/>
                    <a:pt x="0" y="1501265"/>
                  </a:cubicBezTo>
                  <a:lnTo>
                    <a:pt x="1222" y="1477073"/>
                  </a:lnTo>
                  <a:lnTo>
                    <a:pt x="0" y="1452880"/>
                  </a:lnTo>
                  <a:cubicBezTo>
                    <a:pt x="0" y="650477"/>
                    <a:pt x="650477" y="0"/>
                    <a:pt x="1452880" y="0"/>
                  </a:cubicBezTo>
                  <a:close/>
                </a:path>
              </a:pathLst>
            </a:custGeom>
            <a:solidFill>
              <a:srgbClr val="80B437"/>
            </a:solidFill>
            <a:ln w="19050">
              <a:solidFill>
                <a:schemeClr val="bg1"/>
              </a:solidFill>
            </a:ln>
            <a:effectLst>
              <a:outerShdw blurRad="342900" dist="838200" dir="2700000" sx="18000" sy="18000" algn="tl" rotWithShape="0">
                <a:schemeClr val="tx1">
                  <a:lumMod val="50000"/>
                  <a:lumOff val="50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sz="2400" b="1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58" name="TextBox 14">
              <a:extLst>
                <a:ext uri="{FF2B5EF4-FFF2-40B4-BE49-F238E27FC236}">
                  <a16:creationId xmlns:a16="http://schemas.microsoft.com/office/drawing/2014/main" id="{CAC91838-2228-4EBA-B0F2-8CF18CCC8BB6}"/>
                </a:ext>
              </a:extLst>
            </p:cNvPr>
            <p:cNvSpPr txBox="1"/>
            <p:nvPr/>
          </p:nvSpPr>
          <p:spPr>
            <a:xfrm>
              <a:off x="7436468" y="3489465"/>
              <a:ext cx="471419" cy="430887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altLang="zh-CN" sz="2800" b="1" dirty="0">
                  <a:solidFill>
                    <a:schemeClr val="bg1"/>
                  </a:solidFill>
                  <a:cs typeface="+mn-ea"/>
                  <a:sym typeface="+mn-lt"/>
                </a:rPr>
                <a:t>02</a:t>
              </a:r>
              <a:endParaRPr lang="zh-CN" altLang="en-US" sz="2800" b="1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59" name="组合 58">
            <a:extLst>
              <a:ext uri="{FF2B5EF4-FFF2-40B4-BE49-F238E27FC236}">
                <a16:creationId xmlns:a16="http://schemas.microsoft.com/office/drawing/2014/main" id="{63137EBB-696C-4AD9-8A72-2F516A449D96}"/>
              </a:ext>
            </a:extLst>
          </p:cNvPr>
          <p:cNvGrpSpPr/>
          <p:nvPr/>
        </p:nvGrpSpPr>
        <p:grpSpPr>
          <a:xfrm>
            <a:off x="5112942" y="5338172"/>
            <a:ext cx="713730" cy="725614"/>
            <a:chOff x="6605488" y="4699817"/>
            <a:chExt cx="713730" cy="725614"/>
          </a:xfrm>
          <a:solidFill>
            <a:srgbClr val="65BDAA"/>
          </a:solidFill>
        </p:grpSpPr>
        <p:sp>
          <p:nvSpPr>
            <p:cNvPr id="60" name="任意多边形 14">
              <a:extLst>
                <a:ext uri="{FF2B5EF4-FFF2-40B4-BE49-F238E27FC236}">
                  <a16:creationId xmlns:a16="http://schemas.microsoft.com/office/drawing/2014/main" id="{1830DEE4-D34C-4AEE-8E23-93DABF413B52}"/>
                </a:ext>
              </a:extLst>
            </p:cNvPr>
            <p:cNvSpPr/>
            <p:nvPr/>
          </p:nvSpPr>
          <p:spPr>
            <a:xfrm>
              <a:off x="6605488" y="4699817"/>
              <a:ext cx="713730" cy="725614"/>
            </a:xfrm>
            <a:custGeom>
              <a:avLst/>
              <a:gdLst>
                <a:gd name="connsiteX0" fmla="*/ 1452880 w 2905760"/>
                <a:gd name="connsiteY0" fmla="*/ 0 h 2954145"/>
                <a:gd name="connsiteX1" fmla="*/ 2905760 w 2905760"/>
                <a:gd name="connsiteY1" fmla="*/ 1452880 h 2954145"/>
                <a:gd name="connsiteX2" fmla="*/ 2904539 w 2905760"/>
                <a:gd name="connsiteY2" fmla="*/ 1477073 h 2954145"/>
                <a:gd name="connsiteX3" fmla="*/ 2905760 w 2905760"/>
                <a:gd name="connsiteY3" fmla="*/ 1501265 h 2954145"/>
                <a:gd name="connsiteX4" fmla="*/ 1452880 w 2905760"/>
                <a:gd name="connsiteY4" fmla="*/ 2954145 h 2954145"/>
                <a:gd name="connsiteX5" fmla="*/ 0 w 2905760"/>
                <a:gd name="connsiteY5" fmla="*/ 1501265 h 2954145"/>
                <a:gd name="connsiteX6" fmla="*/ 1222 w 2905760"/>
                <a:gd name="connsiteY6" fmla="*/ 1477073 h 2954145"/>
                <a:gd name="connsiteX7" fmla="*/ 0 w 2905760"/>
                <a:gd name="connsiteY7" fmla="*/ 1452880 h 2954145"/>
                <a:gd name="connsiteX8" fmla="*/ 1452880 w 2905760"/>
                <a:gd name="connsiteY8" fmla="*/ 0 h 29541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905760" h="2954145">
                  <a:moveTo>
                    <a:pt x="1452880" y="0"/>
                  </a:moveTo>
                  <a:cubicBezTo>
                    <a:pt x="2255283" y="0"/>
                    <a:pt x="2905760" y="650477"/>
                    <a:pt x="2905760" y="1452880"/>
                  </a:cubicBezTo>
                  <a:lnTo>
                    <a:pt x="2904539" y="1477073"/>
                  </a:lnTo>
                  <a:lnTo>
                    <a:pt x="2905760" y="1501265"/>
                  </a:lnTo>
                  <a:cubicBezTo>
                    <a:pt x="2905760" y="2303668"/>
                    <a:pt x="2255283" y="2954145"/>
                    <a:pt x="1452880" y="2954145"/>
                  </a:cubicBezTo>
                  <a:cubicBezTo>
                    <a:pt x="650477" y="2954145"/>
                    <a:pt x="0" y="2303668"/>
                    <a:pt x="0" y="1501265"/>
                  </a:cubicBezTo>
                  <a:lnTo>
                    <a:pt x="1222" y="1477073"/>
                  </a:lnTo>
                  <a:lnTo>
                    <a:pt x="0" y="1452880"/>
                  </a:lnTo>
                  <a:cubicBezTo>
                    <a:pt x="0" y="650477"/>
                    <a:pt x="650477" y="0"/>
                    <a:pt x="1452880" y="0"/>
                  </a:cubicBezTo>
                  <a:close/>
                </a:path>
              </a:pathLst>
            </a:custGeom>
            <a:solidFill>
              <a:srgbClr val="80B437"/>
            </a:solidFill>
            <a:ln w="19050">
              <a:solidFill>
                <a:schemeClr val="bg1"/>
              </a:solidFill>
            </a:ln>
            <a:effectLst>
              <a:outerShdw blurRad="342900" dist="838200" dir="2700000" sx="18000" sy="18000" algn="tl" rotWithShape="0">
                <a:schemeClr val="tx1">
                  <a:lumMod val="50000"/>
                  <a:lumOff val="50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sz="2400" b="1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61" name="TextBox 14">
              <a:extLst>
                <a:ext uri="{FF2B5EF4-FFF2-40B4-BE49-F238E27FC236}">
                  <a16:creationId xmlns:a16="http://schemas.microsoft.com/office/drawing/2014/main" id="{A8754971-537A-4D6C-B9D6-E9DFE94680F7}"/>
                </a:ext>
              </a:extLst>
            </p:cNvPr>
            <p:cNvSpPr txBox="1"/>
            <p:nvPr/>
          </p:nvSpPr>
          <p:spPr>
            <a:xfrm>
              <a:off x="6726643" y="4840605"/>
              <a:ext cx="471419" cy="430887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altLang="zh-CN" sz="2800" b="1" dirty="0">
                  <a:solidFill>
                    <a:schemeClr val="bg1"/>
                  </a:solidFill>
                  <a:cs typeface="+mn-ea"/>
                  <a:sym typeface="+mn-lt"/>
                </a:rPr>
                <a:t>03</a:t>
              </a:r>
              <a:endParaRPr lang="zh-CN" altLang="en-US" sz="2800" b="1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sp>
        <p:nvSpPr>
          <p:cNvPr id="62" name="TextBox 39">
            <a:extLst>
              <a:ext uri="{FF2B5EF4-FFF2-40B4-BE49-F238E27FC236}">
                <a16:creationId xmlns:a16="http://schemas.microsoft.com/office/drawing/2014/main" id="{BBB7D065-8005-49DF-9E3E-D24CB8228B04}"/>
              </a:ext>
            </a:extLst>
          </p:cNvPr>
          <p:cNvSpPr txBox="1"/>
          <p:nvPr/>
        </p:nvSpPr>
        <p:spPr>
          <a:xfrm>
            <a:off x="5893535" y="3786647"/>
            <a:ext cx="2223686" cy="406330"/>
          </a:xfrm>
          <a:prstGeom prst="rect">
            <a:avLst/>
          </a:prstGeom>
          <a:noFill/>
        </p:spPr>
        <p:txBody>
          <a:bodyPr wrap="none" t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Giọng</a:t>
            </a:r>
            <a:r>
              <a:rPr lang="en-US" altLang="zh-CN" sz="20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20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đọc</a:t>
            </a:r>
            <a:r>
              <a:rPr lang="en-US" altLang="zh-CN" sz="20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20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tươi</a:t>
            </a:r>
            <a:r>
              <a:rPr lang="en-US" altLang="zh-CN" sz="20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20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vui</a:t>
            </a:r>
            <a:endParaRPr lang="zh-CN" altLang="en-US" sz="2000" b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  <a:sym typeface="+mn-lt"/>
            </a:endParaRPr>
          </a:p>
        </p:txBody>
      </p:sp>
      <p:sp>
        <p:nvSpPr>
          <p:cNvPr id="63" name="TextBox 39">
            <a:extLst>
              <a:ext uri="{FF2B5EF4-FFF2-40B4-BE49-F238E27FC236}">
                <a16:creationId xmlns:a16="http://schemas.microsoft.com/office/drawing/2014/main" id="{3ECC5A86-5B34-45C0-8E08-7D40F346D175}"/>
              </a:ext>
            </a:extLst>
          </p:cNvPr>
          <p:cNvSpPr txBox="1"/>
          <p:nvPr/>
        </p:nvSpPr>
        <p:spPr>
          <a:xfrm>
            <a:off x="6194373" y="4630825"/>
            <a:ext cx="5735866" cy="461665"/>
          </a:xfrm>
          <a:prstGeom prst="rect">
            <a:avLst/>
          </a:prstGeom>
          <a:noFill/>
        </p:spPr>
        <p:txBody>
          <a:bodyPr wrap="none" t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Nhịp</a:t>
            </a:r>
            <a:r>
              <a:rPr lang="en-US" altLang="zh-CN" sz="20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20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thơ</a:t>
            </a:r>
            <a:r>
              <a:rPr lang="en-US" altLang="zh-CN" sz="20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3/4 (</a:t>
            </a:r>
            <a:r>
              <a:rPr lang="en-US" altLang="zh-CN" sz="20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câu</a:t>
            </a:r>
            <a:r>
              <a:rPr lang="en-US" altLang="zh-CN" sz="20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1,5,6), 3/5 (</a:t>
            </a:r>
            <a:r>
              <a:rPr lang="en-US" altLang="zh-CN" sz="20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câu</a:t>
            </a:r>
            <a:r>
              <a:rPr lang="en-US" altLang="zh-CN" sz="20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3,4), 2/2/4 (</a:t>
            </a:r>
            <a:r>
              <a:rPr lang="en-US" altLang="zh-CN" sz="20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câu</a:t>
            </a:r>
            <a:r>
              <a:rPr lang="en-US" altLang="zh-CN" sz="20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2) </a:t>
            </a:r>
            <a:endParaRPr lang="zh-CN" altLang="en-US" sz="2000" b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  <a:sym typeface="+mn-lt"/>
            </a:endParaRPr>
          </a:p>
        </p:txBody>
      </p:sp>
      <p:sp>
        <p:nvSpPr>
          <p:cNvPr id="64" name="TextBox 39">
            <a:extLst>
              <a:ext uri="{FF2B5EF4-FFF2-40B4-BE49-F238E27FC236}">
                <a16:creationId xmlns:a16="http://schemas.microsoft.com/office/drawing/2014/main" id="{FED67C5E-5940-4A7C-B2B7-7205E80D1213}"/>
              </a:ext>
            </a:extLst>
          </p:cNvPr>
          <p:cNvSpPr txBox="1"/>
          <p:nvPr/>
        </p:nvSpPr>
        <p:spPr>
          <a:xfrm>
            <a:off x="5942710" y="5497321"/>
            <a:ext cx="4204997" cy="461665"/>
          </a:xfrm>
          <a:prstGeom prst="rect">
            <a:avLst/>
          </a:prstGeom>
          <a:noFill/>
        </p:spPr>
        <p:txBody>
          <a:bodyPr wrap="none" t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Nhấn</a:t>
            </a:r>
            <a:r>
              <a:rPr lang="en-US" altLang="zh-CN" sz="20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20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giọng</a:t>
            </a:r>
            <a:r>
              <a:rPr lang="en-US" altLang="zh-CN" sz="20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ở </a:t>
            </a:r>
            <a:r>
              <a:rPr lang="en-US" altLang="zh-CN" sz="20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các</a:t>
            </a:r>
            <a:r>
              <a:rPr lang="en-US" altLang="zh-CN" sz="20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20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từ</a:t>
            </a:r>
            <a:r>
              <a:rPr lang="en-US" altLang="zh-CN" sz="20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20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gợi</a:t>
            </a:r>
            <a:r>
              <a:rPr lang="en-US" altLang="zh-CN" sz="20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20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tả</a:t>
            </a:r>
            <a:r>
              <a:rPr lang="en-US" altLang="zh-CN" sz="20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, </a:t>
            </a:r>
            <a:r>
              <a:rPr lang="en-US" altLang="zh-CN" sz="20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cảm</a:t>
            </a:r>
            <a:r>
              <a:rPr lang="en-US" altLang="zh-CN" sz="20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20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thán</a:t>
            </a:r>
            <a:endParaRPr lang="zh-CN" altLang="en-US" sz="2000" b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  <a:sym typeface="+mn-lt"/>
            </a:endParaRPr>
          </a:p>
        </p:txBody>
      </p:sp>
      <p:pic>
        <p:nvPicPr>
          <p:cNvPr id="65" name="图片 64">
            <a:extLst>
              <a:ext uri="{FF2B5EF4-FFF2-40B4-BE49-F238E27FC236}">
                <a16:creationId xmlns:a16="http://schemas.microsoft.com/office/drawing/2014/main" id="{C936D26F-7E90-4CAC-9EAB-A736A9F7E25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-27500" y="3164938"/>
            <a:ext cx="3243798" cy="3922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002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uild="p"/>
      <p:bldP spid="49" grpId="0"/>
      <p:bldP spid="62" grpId="0"/>
      <p:bldP spid="63" grpId="0"/>
      <p:bldP spid="6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023" y="1638387"/>
            <a:ext cx="3974088" cy="32381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39">
            <a:extLst>
              <a:ext uri="{FF2B5EF4-FFF2-40B4-BE49-F238E27FC236}">
                <a16:creationId xmlns:a16="http://schemas.microsoft.com/office/drawing/2014/main" id="{BBB7D065-8005-49DF-9E3E-D24CB8228B04}"/>
              </a:ext>
            </a:extLst>
          </p:cNvPr>
          <p:cNvSpPr txBox="1"/>
          <p:nvPr/>
        </p:nvSpPr>
        <p:spPr>
          <a:xfrm>
            <a:off x="5294444" y="2826573"/>
            <a:ext cx="6277446" cy="861774"/>
          </a:xfrm>
          <a:prstGeom prst="rect">
            <a:avLst/>
          </a:prstGeom>
          <a:noFill/>
        </p:spPr>
        <p:txBody>
          <a:bodyPr wrap="square" tIns="0" bIns="0" rtlCol="0" anchor="t">
            <a:spAutoFit/>
          </a:bodyPr>
          <a:lstStyle/>
          <a:p>
            <a:r>
              <a:rPr lang="en-US" altLang="zh-CN" sz="28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Cười</a:t>
            </a:r>
            <a:r>
              <a:rPr lang="en-US" altLang="zh-CN" sz="28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ran: </a:t>
            </a:r>
            <a:r>
              <a:rPr lang="en-US" altLang="zh-CN" sz="28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cười</a:t>
            </a:r>
            <a:r>
              <a:rPr lang="en-US" altLang="zh-CN" sz="28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vang</a:t>
            </a:r>
            <a:r>
              <a:rPr lang="en-US" altLang="zh-CN" sz="28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lên</a:t>
            </a:r>
            <a:r>
              <a:rPr lang="en-US" altLang="zh-CN" sz="28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liên</a:t>
            </a:r>
            <a:r>
              <a:rPr lang="en-US" altLang="zh-CN" sz="28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tiếp</a:t>
            </a:r>
            <a:r>
              <a:rPr lang="en-US" altLang="zh-CN" sz="28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, </a:t>
            </a:r>
            <a:r>
              <a:rPr lang="en-US" altLang="zh-CN" sz="28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giòn</a:t>
            </a:r>
            <a:r>
              <a:rPr lang="en-US" altLang="zh-CN" sz="28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giã</a:t>
            </a:r>
            <a:r>
              <a:rPr lang="en-US" altLang="zh-CN" sz="28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, </a:t>
            </a:r>
            <a:r>
              <a:rPr lang="en-US" altLang="zh-CN" sz="28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kéo</a:t>
            </a:r>
            <a:r>
              <a:rPr lang="en-US" altLang="zh-CN" sz="28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dài</a:t>
            </a:r>
            <a:r>
              <a:rPr lang="en-US" altLang="zh-CN" sz="28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.</a:t>
            </a:r>
            <a:endParaRPr lang="zh-CN" altLang="en-US" sz="2800" b="1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  <a:sym typeface="+mn-lt"/>
            </a:endParaRP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023" y="2103117"/>
            <a:ext cx="3974088" cy="26341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39">
            <a:extLst>
              <a:ext uri="{FF2B5EF4-FFF2-40B4-BE49-F238E27FC236}">
                <a16:creationId xmlns:a16="http://schemas.microsoft.com/office/drawing/2014/main" id="{BBB7D065-8005-49DF-9E3E-D24CB8228B04}"/>
              </a:ext>
            </a:extLst>
          </p:cNvPr>
          <p:cNvSpPr txBox="1"/>
          <p:nvPr/>
        </p:nvSpPr>
        <p:spPr>
          <a:xfrm>
            <a:off x="5294444" y="2611129"/>
            <a:ext cx="6277446" cy="1292662"/>
          </a:xfrm>
          <a:prstGeom prst="rect">
            <a:avLst/>
          </a:prstGeom>
          <a:noFill/>
        </p:spPr>
        <p:txBody>
          <a:bodyPr wrap="square" tIns="0" bIns="0" rtlCol="0" anchor="t">
            <a:spAutoFit/>
          </a:bodyPr>
          <a:lstStyle/>
          <a:p>
            <a:r>
              <a:rPr lang="en-US" altLang="zh-CN" sz="28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Khói</a:t>
            </a:r>
            <a:r>
              <a:rPr lang="en-US" altLang="zh-CN" sz="28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hình</a:t>
            </a:r>
            <a:r>
              <a:rPr lang="en-US" altLang="zh-CN" sz="28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nấm</a:t>
            </a:r>
            <a:r>
              <a:rPr lang="en-US" altLang="zh-CN" sz="28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: </a:t>
            </a:r>
            <a:r>
              <a:rPr lang="en-US" altLang="zh-CN" sz="28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cột</a:t>
            </a:r>
            <a:r>
              <a:rPr lang="en-US" altLang="zh-CN" sz="28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khói</a:t>
            </a:r>
            <a:r>
              <a:rPr lang="en-US" altLang="zh-CN" sz="28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trông</a:t>
            </a:r>
            <a:r>
              <a:rPr lang="en-US" altLang="zh-CN" sz="28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như</a:t>
            </a:r>
            <a:r>
              <a:rPr lang="en-US" altLang="zh-CN" sz="28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cây</a:t>
            </a:r>
            <a:r>
              <a:rPr lang="en-US" altLang="zh-CN" sz="28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nấm</a:t>
            </a:r>
            <a:r>
              <a:rPr lang="en-US" altLang="zh-CN" sz="28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khổng</a:t>
            </a:r>
            <a:r>
              <a:rPr lang="en-US" altLang="zh-CN" sz="28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lồ</a:t>
            </a:r>
            <a:r>
              <a:rPr lang="en-US" altLang="zh-CN" sz="28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, </a:t>
            </a:r>
            <a:r>
              <a:rPr lang="en-US" altLang="zh-CN" sz="28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sinh</a:t>
            </a:r>
            <a:r>
              <a:rPr lang="en-US" altLang="zh-CN" sz="28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ra</a:t>
            </a:r>
            <a:r>
              <a:rPr lang="en-US" altLang="zh-CN" sz="28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sau</a:t>
            </a:r>
            <a:r>
              <a:rPr lang="en-US" altLang="zh-CN" sz="28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vụ</a:t>
            </a:r>
            <a:r>
              <a:rPr lang="en-US" altLang="zh-CN" sz="28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nổ</a:t>
            </a:r>
            <a:r>
              <a:rPr lang="en-US" altLang="zh-CN" sz="28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bom</a:t>
            </a:r>
            <a:r>
              <a:rPr lang="en-US" altLang="zh-CN" sz="28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H, </a:t>
            </a:r>
            <a:r>
              <a:rPr lang="en-US" altLang="zh-CN" sz="28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bom</a:t>
            </a:r>
            <a:r>
              <a:rPr lang="en-US" altLang="zh-CN" sz="28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A.</a:t>
            </a:r>
            <a:endParaRPr lang="zh-CN" altLang="en-US" sz="2800" b="1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  <a:sym typeface="+mn-lt"/>
            </a:endParaRPr>
          </a:p>
        </p:txBody>
      </p:sp>
      <p:sp>
        <p:nvSpPr>
          <p:cNvPr id="12" name="TextBox 39">
            <a:extLst>
              <a:ext uri="{FF2B5EF4-FFF2-40B4-BE49-F238E27FC236}">
                <a16:creationId xmlns:a16="http://schemas.microsoft.com/office/drawing/2014/main" id="{BBB7D065-8005-49DF-9E3E-D24CB8228B04}"/>
              </a:ext>
            </a:extLst>
          </p:cNvPr>
          <p:cNvSpPr txBox="1"/>
          <p:nvPr/>
        </p:nvSpPr>
        <p:spPr>
          <a:xfrm>
            <a:off x="3089067" y="2180242"/>
            <a:ext cx="7836436" cy="861774"/>
          </a:xfrm>
          <a:prstGeom prst="rect">
            <a:avLst/>
          </a:prstGeom>
          <a:noFill/>
        </p:spPr>
        <p:txBody>
          <a:bodyPr wrap="square" tIns="0" bIns="0" rtlCol="0" anchor="t">
            <a:spAutoFit/>
          </a:bodyPr>
          <a:lstStyle/>
          <a:p>
            <a:r>
              <a:rPr lang="en-US" altLang="zh-CN" sz="28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Bom</a:t>
            </a:r>
            <a:r>
              <a:rPr lang="en-US" altLang="zh-CN" sz="28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H: </a:t>
            </a:r>
            <a:r>
              <a:rPr lang="en-US" altLang="zh-CN" sz="28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bom</a:t>
            </a:r>
            <a:r>
              <a:rPr lang="en-US" altLang="zh-CN" sz="28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khinh</a:t>
            </a:r>
            <a:r>
              <a:rPr lang="en-US" altLang="zh-CN" sz="28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khí</a:t>
            </a:r>
            <a:r>
              <a:rPr lang="en-US" altLang="zh-CN" sz="28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, </a:t>
            </a:r>
            <a:r>
              <a:rPr lang="en-US" altLang="zh-CN" sz="28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có</a:t>
            </a:r>
            <a:r>
              <a:rPr lang="en-US" altLang="zh-CN" sz="28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sức</a:t>
            </a:r>
            <a:r>
              <a:rPr lang="en-US" altLang="zh-CN" sz="28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sát</a:t>
            </a:r>
            <a:r>
              <a:rPr lang="en-US" altLang="zh-CN" sz="28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thương</a:t>
            </a:r>
            <a:r>
              <a:rPr lang="en-US" altLang="zh-CN" sz="28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và</a:t>
            </a:r>
            <a:r>
              <a:rPr lang="en-US" altLang="zh-CN" sz="28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phá</a:t>
            </a:r>
            <a:r>
              <a:rPr lang="en-US" altLang="zh-CN" sz="28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hoại</a:t>
            </a:r>
            <a:r>
              <a:rPr lang="en-US" altLang="zh-CN" sz="28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lớn</a:t>
            </a:r>
            <a:r>
              <a:rPr lang="en-US" altLang="zh-CN" sz="28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hơn</a:t>
            </a:r>
            <a:r>
              <a:rPr lang="en-US" altLang="zh-CN" sz="28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bom</a:t>
            </a:r>
            <a:r>
              <a:rPr lang="en-US" altLang="zh-CN" sz="28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nguyên</a:t>
            </a:r>
            <a:r>
              <a:rPr lang="en-US" altLang="zh-CN" sz="28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tử</a:t>
            </a:r>
            <a:r>
              <a:rPr lang="en-US" altLang="zh-CN" sz="28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.</a:t>
            </a:r>
            <a:endParaRPr lang="zh-CN" altLang="en-US" sz="2800" b="1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  <a:sym typeface="+mn-lt"/>
            </a:endParaRPr>
          </a:p>
        </p:txBody>
      </p:sp>
      <p:sp>
        <p:nvSpPr>
          <p:cNvPr id="14" name="TextBox 39">
            <a:extLst>
              <a:ext uri="{FF2B5EF4-FFF2-40B4-BE49-F238E27FC236}">
                <a16:creationId xmlns:a16="http://schemas.microsoft.com/office/drawing/2014/main" id="{BBB7D065-8005-49DF-9E3E-D24CB8228B04}"/>
              </a:ext>
            </a:extLst>
          </p:cNvPr>
          <p:cNvSpPr txBox="1"/>
          <p:nvPr/>
        </p:nvSpPr>
        <p:spPr>
          <a:xfrm>
            <a:off x="3089067" y="3806135"/>
            <a:ext cx="6277446" cy="430887"/>
          </a:xfrm>
          <a:prstGeom prst="rect">
            <a:avLst/>
          </a:prstGeom>
          <a:noFill/>
        </p:spPr>
        <p:txBody>
          <a:bodyPr wrap="square" tIns="0" bIns="0" rtlCol="0" anchor="t">
            <a:spAutoFit/>
          </a:bodyPr>
          <a:lstStyle/>
          <a:p>
            <a:r>
              <a:rPr lang="en-US" altLang="zh-CN" sz="28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Bom</a:t>
            </a:r>
            <a:r>
              <a:rPr lang="en-US" altLang="zh-CN" sz="28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A: </a:t>
            </a:r>
            <a:r>
              <a:rPr lang="en-US" altLang="zh-CN" sz="28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bom</a:t>
            </a:r>
            <a:r>
              <a:rPr lang="en-US" altLang="zh-CN" sz="28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nguyên</a:t>
            </a:r>
            <a:r>
              <a:rPr lang="en-US" altLang="zh-CN" sz="28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tử</a:t>
            </a:r>
            <a:r>
              <a:rPr lang="en-US" altLang="zh-CN" sz="28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.</a:t>
            </a:r>
            <a:endParaRPr lang="zh-CN" altLang="en-US" sz="2800" b="1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65846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7" grpId="0"/>
      <p:bldP spid="7" grpId="1"/>
      <p:bldP spid="12" grpId="0"/>
      <p:bldP spid="1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789CA887-C328-4EF8-BD37-F5F28B4E8AF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987915" y="0"/>
            <a:ext cx="2204085" cy="1661218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68AFFE7B-7389-447A-A90E-08CB02B9D1C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27500" y="0"/>
            <a:ext cx="1950720" cy="1770695"/>
          </a:xfrm>
          <a:prstGeom prst="rect">
            <a:avLst/>
          </a:prstGeom>
        </p:spPr>
      </p:pic>
      <p:sp>
        <p:nvSpPr>
          <p:cNvPr id="62" name="TextBox 39">
            <a:extLst>
              <a:ext uri="{FF2B5EF4-FFF2-40B4-BE49-F238E27FC236}">
                <a16:creationId xmlns:a16="http://schemas.microsoft.com/office/drawing/2014/main" id="{BBB7D065-8005-49DF-9E3E-D24CB8228B04}"/>
              </a:ext>
            </a:extLst>
          </p:cNvPr>
          <p:cNvSpPr txBox="1"/>
          <p:nvPr/>
        </p:nvSpPr>
        <p:spPr>
          <a:xfrm>
            <a:off x="1778693" y="1941258"/>
            <a:ext cx="9399705" cy="738664"/>
          </a:xfrm>
          <a:prstGeom prst="rect">
            <a:avLst/>
          </a:prstGeom>
          <a:noFill/>
        </p:spPr>
        <p:txBody>
          <a:bodyPr wrap="square" tIns="0" bIns="0" rtlCol="0" anchor="t">
            <a:spAutoFit/>
          </a:bodyPr>
          <a:lstStyle/>
          <a:p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Gìn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giữ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hòa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phản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chống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chiến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hủy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diệt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tàn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do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chiến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gây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ra.</a:t>
            </a:r>
            <a:endParaRPr lang="en-US" altLang="zh-CN" sz="2400" b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  <a:sym typeface="+mn-lt"/>
            </a:endParaRPr>
          </a:p>
        </p:txBody>
      </p:sp>
      <p:pic>
        <p:nvPicPr>
          <p:cNvPr id="65" name="图片 64">
            <a:extLst>
              <a:ext uri="{FF2B5EF4-FFF2-40B4-BE49-F238E27FC236}">
                <a16:creationId xmlns:a16="http://schemas.microsoft.com/office/drawing/2014/main" id="{C936D26F-7E90-4CAC-9EAB-A736A9F7E25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-27500" y="3164938"/>
            <a:ext cx="3243798" cy="3922729"/>
          </a:xfrm>
          <a:prstGeom prst="rect">
            <a:avLst/>
          </a:prstGeom>
        </p:spPr>
      </p:pic>
      <p:sp>
        <p:nvSpPr>
          <p:cNvPr id="19" name="文本框 14">
            <a:extLst>
              <a:ext uri="{FF2B5EF4-FFF2-40B4-BE49-F238E27FC236}">
                <a16:creationId xmlns:a16="http://schemas.microsoft.com/office/drawing/2014/main" id="{CD6BF381-A719-4384-851C-0BF5DEF477F8}"/>
              </a:ext>
            </a:extLst>
          </p:cNvPr>
          <p:cNvSpPr txBox="1"/>
          <p:nvPr/>
        </p:nvSpPr>
        <p:spPr>
          <a:xfrm>
            <a:off x="1397275" y="516031"/>
            <a:ext cx="9683914" cy="1354185"/>
          </a:xfrm>
          <a:prstGeom prst="rect">
            <a:avLst/>
          </a:prstGeom>
          <a:noFill/>
        </p:spPr>
        <p:txBody>
          <a:bodyPr wrap="square" lIns="121889" tIns="60944" rIns="121889" bIns="60944" rtlCol="0">
            <a:spAutoFit/>
          </a:bodyPr>
          <a:lstStyle>
            <a:defPPr>
              <a:defRPr lang="zh-CN"/>
            </a:defPPr>
            <a:lvl1pPr algn="ctr">
              <a:defRPr sz="11500" b="1">
                <a:gradFill>
                  <a:gsLst>
                    <a:gs pos="0">
                      <a:srgbClr val="00B0F0"/>
                    </a:gs>
                    <a:gs pos="100000">
                      <a:schemeClr val="tx2">
                        <a:lumMod val="50000"/>
                      </a:schemeClr>
                    </a:gs>
                  </a:gsLst>
                  <a:lin ang="2400000" scaled="0"/>
                </a:gradFill>
                <a:effectLst>
                  <a:outerShdw blurRad="317500" dist="165100" dir="2700000" algn="tl" rotWithShape="0">
                    <a:prstClr val="black">
                      <a:alpha val="60000"/>
                    </a:prstClr>
                  </a:outerShdw>
                </a:effectLst>
                <a:latin typeface="Yuanti SC" charset="-122"/>
                <a:ea typeface="Yuanti SC" charset="-122"/>
                <a:cs typeface="Yuanti SC" charset="-122"/>
              </a:defRPr>
            </a:lvl1pPr>
          </a:lstStyle>
          <a:p>
            <a:pPr algn="l"/>
            <a:r>
              <a:rPr lang="en-US" altLang="zh-CN" sz="4000" dirty="0" err="1">
                <a:ln w="38100"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  <a:sym typeface="+mn-lt"/>
              </a:rPr>
              <a:t>Chúng</a:t>
            </a:r>
            <a:r>
              <a:rPr lang="en-US" altLang="zh-CN" sz="4000" dirty="0">
                <a:ln w="38100"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  <a:sym typeface="+mn-lt"/>
              </a:rPr>
              <a:t> ta </a:t>
            </a:r>
            <a:r>
              <a:rPr lang="en-US" altLang="zh-CN" sz="4000" dirty="0" err="1">
                <a:ln w="38100"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  <a:sym typeface="+mn-lt"/>
              </a:rPr>
              <a:t>phải</a:t>
            </a:r>
            <a:r>
              <a:rPr lang="en-US" altLang="zh-CN" sz="4000" dirty="0">
                <a:ln w="38100"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4000" dirty="0" err="1">
                <a:ln w="38100"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  <a:sym typeface="+mn-lt"/>
              </a:rPr>
              <a:t>làm</a:t>
            </a:r>
            <a:r>
              <a:rPr lang="en-US" altLang="zh-CN" sz="4000" dirty="0">
                <a:ln w="38100"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4000" dirty="0" err="1">
                <a:ln w="38100"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  <a:sym typeface="+mn-lt"/>
              </a:rPr>
              <a:t>gì</a:t>
            </a:r>
            <a:r>
              <a:rPr lang="en-US" altLang="zh-CN" sz="4000" dirty="0">
                <a:ln w="38100"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4000" dirty="0" err="1">
                <a:ln w="38100"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  <a:sym typeface="+mn-lt"/>
              </a:rPr>
              <a:t>để</a:t>
            </a:r>
            <a:r>
              <a:rPr lang="en-US" altLang="zh-CN" sz="4000" dirty="0">
                <a:ln w="38100"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4000" dirty="0" err="1">
                <a:ln w="38100"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  <a:sym typeface="+mn-lt"/>
              </a:rPr>
              <a:t>giữ</a:t>
            </a:r>
            <a:r>
              <a:rPr lang="en-US" altLang="zh-CN" sz="4000" dirty="0">
                <a:ln w="38100"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4000" dirty="0" err="1">
                <a:ln w="38100"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  <a:sym typeface="+mn-lt"/>
              </a:rPr>
              <a:t>bình</a:t>
            </a:r>
            <a:r>
              <a:rPr lang="en-US" altLang="zh-CN" sz="4000" dirty="0">
                <a:ln w="38100"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4000" dirty="0" err="1">
                <a:ln w="38100"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  <a:sym typeface="+mn-lt"/>
              </a:rPr>
              <a:t>yên</a:t>
            </a:r>
            <a:r>
              <a:rPr lang="en-US" altLang="zh-CN" sz="4000" dirty="0">
                <a:ln w="38100"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4000" dirty="0" err="1">
                <a:ln w="38100"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  <a:sym typeface="+mn-lt"/>
              </a:rPr>
              <a:t>cho</a:t>
            </a:r>
            <a:r>
              <a:rPr lang="en-US" altLang="zh-CN" sz="4000" dirty="0">
                <a:ln w="38100"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4000" dirty="0" err="1">
                <a:ln w="38100"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  <a:sym typeface="+mn-lt"/>
              </a:rPr>
              <a:t>trái</a:t>
            </a:r>
            <a:r>
              <a:rPr lang="en-US" altLang="zh-CN" sz="4000" dirty="0">
                <a:ln w="38100"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4000" dirty="0" err="1">
                <a:ln w="38100"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  <a:sym typeface="+mn-lt"/>
              </a:rPr>
              <a:t>đất</a:t>
            </a:r>
            <a:r>
              <a:rPr lang="en-US" altLang="zh-CN" sz="4000" dirty="0">
                <a:ln w="38100"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  <a:sym typeface="+mn-lt"/>
              </a:rPr>
              <a:t>?</a:t>
            </a:r>
            <a:endParaRPr lang="zh-CN" altLang="en-US" sz="4000" dirty="0">
              <a:ln w="38100">
                <a:noFill/>
              </a:ln>
              <a:solidFill>
                <a:schemeClr val="accent5">
                  <a:lumMod val="50000"/>
                </a:schemeClr>
              </a:solidFill>
              <a:effectLst/>
              <a:latin typeface="Times New Roman" pitchFamily="18" charset="0"/>
              <a:cs typeface="Times New Roman" pitchFamily="18" charset="0"/>
              <a:sym typeface="+mn-lt"/>
            </a:endParaRPr>
          </a:p>
        </p:txBody>
      </p:sp>
      <p:sp>
        <p:nvSpPr>
          <p:cNvPr id="26" name="TextBox 39">
            <a:extLst>
              <a:ext uri="{FF2B5EF4-FFF2-40B4-BE49-F238E27FC236}">
                <a16:creationId xmlns:a16="http://schemas.microsoft.com/office/drawing/2014/main" id="{BBB7D065-8005-49DF-9E3E-D24CB8228B04}"/>
              </a:ext>
            </a:extLst>
          </p:cNvPr>
          <p:cNvSpPr txBox="1"/>
          <p:nvPr/>
        </p:nvSpPr>
        <p:spPr>
          <a:xfrm>
            <a:off x="1748074" y="2896652"/>
            <a:ext cx="9340493" cy="738664"/>
          </a:xfrm>
          <a:prstGeom prst="rect">
            <a:avLst/>
          </a:prstGeom>
          <a:noFill/>
        </p:spPr>
        <p:txBody>
          <a:bodyPr wrap="square" tIns="0" bIns="0" rtlCol="0" anchor="t">
            <a:spAutoFit/>
          </a:bodyPr>
          <a:lstStyle/>
          <a:p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Mọi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đoàn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đỡ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chung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hòa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hạnh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phúc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gìn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giữ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cười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trái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altLang="zh-CN" sz="2400" b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  <a:sym typeface="+mn-lt"/>
            </a:endParaRPr>
          </a:p>
        </p:txBody>
      </p:sp>
      <p:pic>
        <p:nvPicPr>
          <p:cNvPr id="20" name="图片 7">
            <a:extLst>
              <a:ext uri="{FF2B5EF4-FFF2-40B4-BE49-F238E27FC236}">
                <a16:creationId xmlns:a16="http://schemas.microsoft.com/office/drawing/2014/main" id="{51B878A8-2773-44A4-B664-31E74B1705E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2061" y="3810611"/>
            <a:ext cx="2674342" cy="2631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566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/>
      <p:bldP spid="19" grpId="0" build="p"/>
      <p:bldP spid="2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789CA887-C328-4EF8-BD37-F5F28B4E8AF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987915" y="0"/>
            <a:ext cx="2204085" cy="1661218"/>
          </a:xfrm>
          <a:prstGeom prst="rect">
            <a:avLst/>
          </a:prstGeom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id="{CD6BF381-A719-4384-851C-0BF5DEF477F8}"/>
              </a:ext>
            </a:extLst>
          </p:cNvPr>
          <p:cNvSpPr txBox="1"/>
          <p:nvPr/>
        </p:nvSpPr>
        <p:spPr>
          <a:xfrm>
            <a:off x="6132364" y="2651560"/>
            <a:ext cx="5423759" cy="1785072"/>
          </a:xfrm>
          <a:prstGeom prst="rect">
            <a:avLst/>
          </a:prstGeom>
          <a:noFill/>
        </p:spPr>
        <p:txBody>
          <a:bodyPr wrap="square" lIns="121889" tIns="60944" rIns="121889" bIns="60944" rtlCol="0">
            <a:spAutoFit/>
          </a:bodyPr>
          <a:lstStyle>
            <a:defPPr>
              <a:defRPr lang="zh-CN"/>
            </a:defPPr>
            <a:lvl1pPr algn="ctr">
              <a:defRPr sz="11500" b="1">
                <a:gradFill>
                  <a:gsLst>
                    <a:gs pos="0">
                      <a:srgbClr val="00B0F0"/>
                    </a:gs>
                    <a:gs pos="100000">
                      <a:schemeClr val="tx2">
                        <a:lumMod val="50000"/>
                      </a:schemeClr>
                    </a:gs>
                  </a:gsLst>
                  <a:lin ang="2400000" scaled="0"/>
                </a:gradFill>
                <a:effectLst>
                  <a:outerShdw blurRad="317500" dist="165100" dir="2700000" algn="tl" rotWithShape="0">
                    <a:prstClr val="black">
                      <a:alpha val="60000"/>
                    </a:prstClr>
                  </a:outerShdw>
                </a:effectLst>
                <a:latin typeface="Yuanti SC" charset="-122"/>
                <a:ea typeface="Yuanti SC" charset="-122"/>
                <a:cs typeface="Yuanti SC" charset="-122"/>
              </a:defRPr>
            </a:lvl1pPr>
          </a:lstStyle>
          <a:p>
            <a:pPr algn="just"/>
            <a:r>
              <a:rPr lang="en-US" altLang="zh-CN" sz="3600" dirty="0" err="1">
                <a:ln w="38100">
                  <a:noFill/>
                </a:ln>
                <a:solidFill>
                  <a:srgbClr val="3E830E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Phản</a:t>
            </a:r>
            <a:r>
              <a:rPr lang="en-US" altLang="zh-CN" sz="3600" dirty="0">
                <a:ln w="38100">
                  <a:noFill/>
                </a:ln>
                <a:solidFill>
                  <a:srgbClr val="3E830E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 </a:t>
            </a:r>
            <a:r>
              <a:rPr lang="en-US" altLang="zh-CN" sz="3600" dirty="0" err="1">
                <a:ln w="38100">
                  <a:noFill/>
                </a:ln>
                <a:solidFill>
                  <a:srgbClr val="3E830E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đối</a:t>
            </a:r>
            <a:r>
              <a:rPr lang="en-US" altLang="zh-CN" sz="3600" dirty="0">
                <a:ln w="38100">
                  <a:noFill/>
                </a:ln>
                <a:solidFill>
                  <a:srgbClr val="3E830E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 </a:t>
            </a:r>
            <a:r>
              <a:rPr lang="en-US" altLang="zh-CN" sz="3600" dirty="0" err="1">
                <a:ln w="38100">
                  <a:noFill/>
                </a:ln>
                <a:solidFill>
                  <a:srgbClr val="3E830E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chiến</a:t>
            </a:r>
            <a:r>
              <a:rPr lang="en-US" altLang="zh-CN" sz="3600" dirty="0">
                <a:ln w="38100">
                  <a:noFill/>
                </a:ln>
                <a:solidFill>
                  <a:srgbClr val="3E830E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 </a:t>
            </a:r>
            <a:r>
              <a:rPr lang="en-US" altLang="zh-CN" sz="3600" dirty="0" err="1">
                <a:ln w="38100">
                  <a:noFill/>
                </a:ln>
                <a:solidFill>
                  <a:srgbClr val="3E830E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tranh</a:t>
            </a:r>
            <a:r>
              <a:rPr lang="en-US" altLang="zh-CN" sz="3600" dirty="0">
                <a:ln w="38100">
                  <a:noFill/>
                </a:ln>
                <a:solidFill>
                  <a:srgbClr val="3E830E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, </a:t>
            </a:r>
            <a:r>
              <a:rPr lang="en-US" altLang="zh-CN" sz="3600" dirty="0" err="1">
                <a:ln w="38100">
                  <a:noFill/>
                </a:ln>
                <a:solidFill>
                  <a:srgbClr val="3E830E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gìn</a:t>
            </a:r>
            <a:r>
              <a:rPr lang="en-US" altLang="zh-CN" sz="3600" dirty="0">
                <a:ln w="38100">
                  <a:noFill/>
                </a:ln>
                <a:solidFill>
                  <a:srgbClr val="3E830E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 </a:t>
            </a:r>
            <a:r>
              <a:rPr lang="en-US" altLang="zh-CN" sz="3600" dirty="0" err="1">
                <a:ln w="38100">
                  <a:noFill/>
                </a:ln>
                <a:solidFill>
                  <a:srgbClr val="3E830E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giữ</a:t>
            </a:r>
            <a:r>
              <a:rPr lang="en-US" altLang="zh-CN" sz="3600" dirty="0">
                <a:ln w="38100">
                  <a:noFill/>
                </a:ln>
                <a:solidFill>
                  <a:srgbClr val="3E830E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 </a:t>
            </a:r>
            <a:r>
              <a:rPr lang="en-US" altLang="zh-CN" sz="3600" dirty="0" err="1">
                <a:ln w="38100">
                  <a:noFill/>
                </a:ln>
                <a:solidFill>
                  <a:srgbClr val="3E830E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hòa</a:t>
            </a:r>
            <a:r>
              <a:rPr lang="en-US" altLang="zh-CN" sz="3600" dirty="0">
                <a:ln w="38100">
                  <a:noFill/>
                </a:ln>
                <a:solidFill>
                  <a:srgbClr val="3E830E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 </a:t>
            </a:r>
            <a:r>
              <a:rPr lang="en-US" altLang="zh-CN" sz="3600" dirty="0" err="1">
                <a:ln w="38100">
                  <a:noFill/>
                </a:ln>
                <a:solidFill>
                  <a:srgbClr val="3E830E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bình</a:t>
            </a:r>
            <a:r>
              <a:rPr lang="en-US" altLang="zh-CN" sz="3600" dirty="0">
                <a:ln w="38100">
                  <a:noFill/>
                </a:ln>
                <a:solidFill>
                  <a:srgbClr val="3E830E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, </a:t>
            </a:r>
            <a:r>
              <a:rPr lang="en-US" altLang="zh-CN" sz="3600" dirty="0" err="1">
                <a:ln w="38100">
                  <a:noFill/>
                </a:ln>
                <a:solidFill>
                  <a:srgbClr val="3E830E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đoàn</a:t>
            </a:r>
            <a:r>
              <a:rPr lang="en-US" altLang="zh-CN" sz="3600" dirty="0">
                <a:ln w="38100">
                  <a:noFill/>
                </a:ln>
                <a:solidFill>
                  <a:srgbClr val="3E830E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 </a:t>
            </a:r>
            <a:r>
              <a:rPr lang="en-US" altLang="zh-CN" sz="3600" dirty="0" err="1">
                <a:ln w="38100">
                  <a:noFill/>
                </a:ln>
                <a:solidFill>
                  <a:srgbClr val="3E830E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kết</a:t>
            </a:r>
            <a:r>
              <a:rPr lang="en-US" altLang="zh-CN" sz="3600" dirty="0">
                <a:ln w="38100">
                  <a:noFill/>
                </a:ln>
                <a:solidFill>
                  <a:srgbClr val="3E830E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 </a:t>
            </a:r>
            <a:r>
              <a:rPr lang="en-US" altLang="zh-CN" sz="3600" dirty="0" err="1">
                <a:ln w="38100">
                  <a:noFill/>
                </a:ln>
                <a:solidFill>
                  <a:srgbClr val="3E830E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giữa</a:t>
            </a:r>
            <a:r>
              <a:rPr lang="en-US" altLang="zh-CN" sz="3600" dirty="0">
                <a:ln w="38100">
                  <a:noFill/>
                </a:ln>
                <a:solidFill>
                  <a:srgbClr val="3E830E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 </a:t>
            </a:r>
            <a:r>
              <a:rPr lang="en-US" altLang="zh-CN" sz="3600" dirty="0" err="1">
                <a:ln w="38100">
                  <a:noFill/>
                </a:ln>
                <a:solidFill>
                  <a:srgbClr val="3E830E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các</a:t>
            </a:r>
            <a:r>
              <a:rPr lang="en-US" altLang="zh-CN" sz="3600" dirty="0">
                <a:ln w="38100">
                  <a:noFill/>
                </a:ln>
                <a:solidFill>
                  <a:srgbClr val="3E830E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 </a:t>
            </a:r>
            <a:r>
              <a:rPr lang="en-US" altLang="zh-CN" sz="3600" dirty="0" err="1">
                <a:ln w="38100">
                  <a:noFill/>
                </a:ln>
                <a:solidFill>
                  <a:srgbClr val="3E830E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dân</a:t>
            </a:r>
            <a:r>
              <a:rPr lang="en-US" altLang="zh-CN" sz="3600" dirty="0">
                <a:ln w="38100">
                  <a:noFill/>
                </a:ln>
                <a:solidFill>
                  <a:srgbClr val="3E830E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 </a:t>
            </a:r>
            <a:r>
              <a:rPr lang="en-US" altLang="zh-CN" sz="3600" dirty="0" err="1">
                <a:ln w="38100">
                  <a:noFill/>
                </a:ln>
                <a:solidFill>
                  <a:srgbClr val="3E830E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tộc</a:t>
            </a:r>
            <a:r>
              <a:rPr lang="en-US" altLang="zh-CN" sz="3600" dirty="0">
                <a:ln w="38100">
                  <a:noFill/>
                </a:ln>
                <a:solidFill>
                  <a:srgbClr val="3E830E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.</a:t>
            </a:r>
            <a:endParaRPr lang="zh-CN" altLang="en-US" sz="3600" dirty="0">
              <a:ln w="38100">
                <a:noFill/>
              </a:ln>
              <a:solidFill>
                <a:srgbClr val="3E830E"/>
              </a:solidFill>
              <a:effectLst/>
              <a:latin typeface="Times New Roman" pitchFamily="18" charset="0"/>
              <a:ea typeface="+mn-ea"/>
              <a:cs typeface="Times New Roman" pitchFamily="18" charset="0"/>
              <a:sym typeface="+mn-lt"/>
            </a:endParaRP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68AFFE7B-7389-447A-A90E-08CB02B9D1C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2478"/>
            <a:ext cx="1950720" cy="1770695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1B878A8-2773-44A4-B664-31E74B1705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550" y="885347"/>
            <a:ext cx="5348683" cy="5262761"/>
          </a:xfrm>
          <a:prstGeom prst="rect">
            <a:avLst/>
          </a:prstGeom>
        </p:spPr>
      </p:pic>
      <p:pic>
        <p:nvPicPr>
          <p:cNvPr id="31" name="Picture 159" descr="10004015438746072987">
            <a:extLst>
              <a:ext uri="{FF2B5EF4-FFF2-40B4-BE49-F238E27FC236}">
                <a16:creationId xmlns:a16="http://schemas.microsoft.com/office/drawing/2014/main" id="{B4D7221B-CA3D-434F-B50B-6D0030D2D78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9632529" y="1328644"/>
            <a:ext cx="1322916" cy="1322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6091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8/9)*(#ppt_x-(#ppt_x-#ppt_w/2)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8/9)*(#ppt_y-(#ppt_y+#ppt_h/2)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+(8/9)*(#ppt_w-0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+(8/9)*(#ppt_h-0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6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789CA887-C328-4EF8-BD37-F5F28B4E8AF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987915" y="0"/>
            <a:ext cx="2204085" cy="1661218"/>
          </a:xfrm>
          <a:prstGeom prst="rect">
            <a:avLst/>
          </a:prstGeom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id="{CD6BF381-A719-4384-851C-0BF5DEF477F8}"/>
              </a:ext>
            </a:extLst>
          </p:cNvPr>
          <p:cNvSpPr txBox="1"/>
          <p:nvPr/>
        </p:nvSpPr>
        <p:spPr>
          <a:xfrm>
            <a:off x="1758591" y="728249"/>
            <a:ext cx="8229324" cy="615521"/>
          </a:xfrm>
          <a:prstGeom prst="rect">
            <a:avLst/>
          </a:prstGeom>
          <a:noFill/>
        </p:spPr>
        <p:txBody>
          <a:bodyPr wrap="square" lIns="121889" tIns="60944" rIns="121889" bIns="60944" rtlCol="0">
            <a:spAutoFit/>
          </a:bodyPr>
          <a:lstStyle>
            <a:defPPr>
              <a:defRPr lang="zh-CN"/>
            </a:defPPr>
            <a:lvl1pPr algn="ctr">
              <a:defRPr sz="11500" b="1">
                <a:gradFill>
                  <a:gsLst>
                    <a:gs pos="0">
                      <a:srgbClr val="00B0F0"/>
                    </a:gs>
                    <a:gs pos="100000">
                      <a:schemeClr val="tx2">
                        <a:lumMod val="50000"/>
                      </a:schemeClr>
                    </a:gs>
                  </a:gsLst>
                  <a:lin ang="2400000" scaled="0"/>
                </a:gradFill>
                <a:effectLst>
                  <a:outerShdw blurRad="317500" dist="165100" dir="2700000" algn="tl" rotWithShape="0">
                    <a:prstClr val="black">
                      <a:alpha val="60000"/>
                    </a:prstClr>
                  </a:outerShdw>
                </a:effectLst>
                <a:latin typeface="Yuanti SC" charset="-122"/>
                <a:ea typeface="Yuanti SC" charset="-122"/>
                <a:cs typeface="Yuanti SC" charset="-122"/>
              </a:defRPr>
            </a:lvl1pPr>
          </a:lstStyle>
          <a:p>
            <a:pPr algn="l"/>
            <a:r>
              <a:rPr lang="en-US" altLang="zh-CN" sz="3200" dirty="0" err="1">
                <a:ln w="38100"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Nội</a:t>
            </a:r>
            <a:r>
              <a:rPr lang="en-US" altLang="zh-CN" sz="3200" dirty="0">
                <a:ln w="38100"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 dung </a:t>
            </a:r>
            <a:r>
              <a:rPr lang="en-US" altLang="zh-CN" sz="3200" dirty="0" err="1">
                <a:ln w="38100"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chính</a:t>
            </a:r>
            <a:r>
              <a:rPr lang="en-US" altLang="zh-CN" sz="3200" dirty="0">
                <a:ln w="38100"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 </a:t>
            </a:r>
            <a:r>
              <a:rPr lang="en-US" altLang="zh-CN" sz="3200" dirty="0" err="1">
                <a:ln w="38100"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của</a:t>
            </a:r>
            <a:r>
              <a:rPr lang="en-US" altLang="zh-CN" sz="3200" dirty="0">
                <a:ln w="38100"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 </a:t>
            </a:r>
            <a:r>
              <a:rPr lang="en-US" altLang="zh-CN" sz="3200" dirty="0" err="1">
                <a:ln w="38100"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bài</a:t>
            </a:r>
            <a:r>
              <a:rPr lang="en-US" altLang="zh-CN" sz="3200" dirty="0">
                <a:ln w="38100"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 </a:t>
            </a:r>
            <a:r>
              <a:rPr lang="en-US" altLang="zh-CN" sz="3200" dirty="0" err="1">
                <a:ln w="38100"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thơ</a:t>
            </a:r>
            <a:r>
              <a:rPr lang="en-US" altLang="zh-CN" sz="3200" dirty="0">
                <a:ln w="38100"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 </a:t>
            </a:r>
            <a:r>
              <a:rPr lang="en-US" altLang="zh-CN" sz="3200" dirty="0" err="1">
                <a:ln w="38100"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là</a:t>
            </a:r>
            <a:r>
              <a:rPr lang="en-US" altLang="zh-CN" sz="3200" dirty="0">
                <a:ln w="38100"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 </a:t>
            </a:r>
            <a:r>
              <a:rPr lang="en-US" altLang="zh-CN" sz="3200" dirty="0" err="1">
                <a:ln w="38100"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gì</a:t>
            </a:r>
            <a:r>
              <a:rPr lang="en-US" altLang="zh-CN" sz="3200" dirty="0">
                <a:ln w="38100"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?</a:t>
            </a: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68AFFE7B-7389-447A-A90E-08CB02B9D1C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92129" y="-78828"/>
            <a:ext cx="1950720" cy="1770695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F4375262-61D9-4807-9C9D-27D1DB00FC4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9019" y="1789140"/>
            <a:ext cx="3132397" cy="4130215"/>
          </a:xfrm>
          <a:prstGeom prst="rect">
            <a:avLst/>
          </a:prstGeom>
        </p:spPr>
      </p:pic>
      <p:sp>
        <p:nvSpPr>
          <p:cNvPr id="58" name="矩形 57">
            <a:extLst>
              <a:ext uri="{FF2B5EF4-FFF2-40B4-BE49-F238E27FC236}">
                <a16:creationId xmlns:a16="http://schemas.microsoft.com/office/drawing/2014/main" id="{3190155C-2456-434D-9BC1-89F5F3DF8B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01416" y="1943566"/>
            <a:ext cx="7315200" cy="2308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94" tIns="45698" rIns="91394" bIns="4569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just"/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</a:t>
            </a:r>
            <a:r>
              <a:rPr lang="vi-VN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êu gọi mọi người hãy sống vì hòa bình, đoàn kết chống chiến tranh, bảo vệ cuộc sống bình yên và quyền bình đẳng giữa các dân tộc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  <a:endParaRPr lang="zh-CN" altLang="en-US" sz="3600" b="1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58807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8/9)*(#ppt_x-(#ppt_x-#ppt_w/2)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8/9)*(#ppt_y-(#ppt_y+#ppt_h/2)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+(8/9)*(#ppt_w-0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+(8/9)*(#ppt_h-0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5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7">
            <a:extLst>
              <a:ext uri="{FF2B5EF4-FFF2-40B4-BE49-F238E27FC236}">
                <a16:creationId xmlns:a16="http://schemas.microsoft.com/office/drawing/2014/main" id="{8938951C-905D-4130-B8A9-9D3CD476FC7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5851" y="2774731"/>
            <a:ext cx="3548964" cy="4083269"/>
          </a:xfrm>
          <a:prstGeom prst="rect">
            <a:avLst/>
          </a:prstGeom>
        </p:spPr>
      </p:pic>
      <p:sp>
        <p:nvSpPr>
          <p:cNvPr id="11" name="TextBox 39">
            <a:extLst>
              <a:ext uri="{FF2B5EF4-FFF2-40B4-BE49-F238E27FC236}">
                <a16:creationId xmlns:a16="http://schemas.microsoft.com/office/drawing/2014/main" id="{BBB7D065-8005-49DF-9E3E-D24CB8228B04}"/>
              </a:ext>
            </a:extLst>
          </p:cNvPr>
          <p:cNvSpPr txBox="1"/>
          <p:nvPr/>
        </p:nvSpPr>
        <p:spPr>
          <a:xfrm>
            <a:off x="5208121" y="1753294"/>
            <a:ext cx="5536465" cy="812723"/>
          </a:xfrm>
          <a:prstGeom prst="rect">
            <a:avLst/>
          </a:prstGeom>
          <a:noFill/>
        </p:spPr>
        <p:txBody>
          <a:bodyPr wrap="square" t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40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KHỞI ĐỘNG</a:t>
            </a:r>
            <a:endParaRPr lang="zh-CN" altLang="en-US" sz="4000" b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  <a:sym typeface="+mn-lt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185645" y="3114903"/>
            <a:ext cx="5386090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hlinkClick r:id="rId3"/>
              </a:rPr>
              <a:t>https://youtu.be/jvkF1_qt6MQ</a:t>
            </a:r>
            <a:endParaRPr lang="en-US" sz="2800" dirty="0"/>
          </a:p>
          <a:p>
            <a:endParaRPr lang="en-US" sz="2800" dirty="0"/>
          </a:p>
        </p:txBody>
      </p:sp>
      <p:pic>
        <p:nvPicPr>
          <p:cNvPr id="14" name="图片 1">
            <a:extLst>
              <a:ext uri="{FF2B5EF4-FFF2-40B4-BE49-F238E27FC236}">
                <a16:creationId xmlns:a16="http://schemas.microsoft.com/office/drawing/2014/main" id="{A0D68EC9-8530-42DD-9347-059716CF5AB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1280" y="0"/>
            <a:ext cx="1950720" cy="1770695"/>
          </a:xfrm>
          <a:prstGeom prst="rect">
            <a:avLst/>
          </a:prstGeom>
        </p:spPr>
      </p:pic>
      <p:pic>
        <p:nvPicPr>
          <p:cNvPr id="15" name="图片 2">
            <a:extLst>
              <a:ext uri="{FF2B5EF4-FFF2-40B4-BE49-F238E27FC236}">
                <a16:creationId xmlns:a16="http://schemas.microsoft.com/office/drawing/2014/main" id="{6EF5AA5C-F4BB-4FB4-B1A8-EBF7545CEB2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204085" cy="1661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595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>
            <a:extLst>
              <a:ext uri="{FF2B5EF4-FFF2-40B4-BE49-F238E27FC236}">
                <a16:creationId xmlns:a16="http://schemas.microsoft.com/office/drawing/2014/main" id="{68AFFE7B-7389-447A-A90E-08CB02B9D1C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2177" y="0"/>
            <a:ext cx="1950720" cy="177069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789CA887-C328-4EF8-BD37-F5F28B4E8AF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987915" y="0"/>
            <a:ext cx="2204085" cy="1661218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5046FF1B-0967-474D-B62D-8D486EA8A06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0094" y="1665382"/>
            <a:ext cx="4741447" cy="4741447"/>
          </a:xfrm>
          <a:prstGeom prst="rect">
            <a:avLst/>
          </a:prstGeom>
        </p:spPr>
      </p:pic>
      <p:pic>
        <p:nvPicPr>
          <p:cNvPr id="35" name="图形 34">
            <a:extLst>
              <a:ext uri="{FF2B5EF4-FFF2-40B4-BE49-F238E27FC236}">
                <a16:creationId xmlns:a16="http://schemas.microsoft.com/office/drawing/2014/main" id="{F774358A-8038-4910-BB9F-25B26F8D296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793484" y="1993059"/>
            <a:ext cx="764553" cy="663632"/>
          </a:xfrm>
          <a:prstGeom prst="rect">
            <a:avLst/>
          </a:prstGeom>
        </p:spPr>
      </p:pic>
      <p:pic>
        <p:nvPicPr>
          <p:cNvPr id="36" name="图形 35">
            <a:extLst>
              <a:ext uri="{FF2B5EF4-FFF2-40B4-BE49-F238E27FC236}">
                <a16:creationId xmlns:a16="http://schemas.microsoft.com/office/drawing/2014/main" id="{15141199-86DF-415B-9A98-6A94A2ED68D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954772" y="3187252"/>
            <a:ext cx="764553" cy="663632"/>
          </a:xfrm>
          <a:prstGeom prst="rect">
            <a:avLst/>
          </a:prstGeom>
        </p:spPr>
      </p:pic>
      <p:pic>
        <p:nvPicPr>
          <p:cNvPr id="37" name="图形 36">
            <a:extLst>
              <a:ext uri="{FF2B5EF4-FFF2-40B4-BE49-F238E27FC236}">
                <a16:creationId xmlns:a16="http://schemas.microsoft.com/office/drawing/2014/main" id="{C6D3A1B4-6CEE-44AC-A6C1-31144B8F764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752213" y="4520564"/>
            <a:ext cx="764553" cy="663632"/>
          </a:xfrm>
          <a:prstGeom prst="rect">
            <a:avLst/>
          </a:prstGeom>
        </p:spPr>
      </p:pic>
      <p:sp>
        <p:nvSpPr>
          <p:cNvPr id="38" name="TextBox 39">
            <a:extLst>
              <a:ext uri="{FF2B5EF4-FFF2-40B4-BE49-F238E27FC236}">
                <a16:creationId xmlns:a16="http://schemas.microsoft.com/office/drawing/2014/main" id="{18828B45-209F-4384-8A8C-398346A86CA4}"/>
              </a:ext>
            </a:extLst>
          </p:cNvPr>
          <p:cNvSpPr txBox="1"/>
          <p:nvPr/>
        </p:nvSpPr>
        <p:spPr>
          <a:xfrm>
            <a:off x="5652976" y="2088028"/>
            <a:ext cx="5548029" cy="406330"/>
          </a:xfrm>
          <a:prstGeom prst="rect">
            <a:avLst/>
          </a:prstGeom>
          <a:noFill/>
        </p:spPr>
        <p:txBody>
          <a:bodyPr wrap="square" t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Trả</a:t>
            </a:r>
            <a:r>
              <a:rPr lang="en-US" altLang="zh-CN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2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lời</a:t>
            </a:r>
            <a:r>
              <a:rPr lang="en-US" altLang="zh-CN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2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được</a:t>
            </a:r>
            <a:r>
              <a:rPr lang="en-US" altLang="zh-CN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2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các</a:t>
            </a:r>
            <a:r>
              <a:rPr lang="en-US" altLang="zh-CN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2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câu</a:t>
            </a:r>
            <a:r>
              <a:rPr lang="en-US" altLang="zh-CN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2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hỏi</a:t>
            </a:r>
            <a:r>
              <a:rPr lang="en-US" altLang="zh-CN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2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cuối</a:t>
            </a:r>
            <a:r>
              <a:rPr lang="en-US" altLang="zh-CN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2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bài</a:t>
            </a:r>
            <a:r>
              <a:rPr lang="en-US" altLang="zh-CN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.</a:t>
            </a:r>
            <a:endParaRPr lang="zh-CN" altLang="en-US" sz="20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  <a:sym typeface="+mn-lt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B3871B3D-650E-4C58-B1A7-C1F1A6738DBB}"/>
              </a:ext>
            </a:extLst>
          </p:cNvPr>
          <p:cNvSpPr txBox="1"/>
          <p:nvPr/>
        </p:nvSpPr>
        <p:spPr>
          <a:xfrm>
            <a:off x="6752213" y="3030689"/>
            <a:ext cx="4536235" cy="1231106"/>
          </a:xfrm>
          <a:prstGeom prst="rect">
            <a:avLst/>
          </a:prstGeom>
          <a:noFill/>
        </p:spPr>
        <p:txBody>
          <a:bodyPr wrap="square" tIns="0" bIns="0" rtlCol="0" anchor="t">
            <a:spAutoFit/>
          </a:bodyPr>
          <a:lstStyle/>
          <a:p>
            <a:pPr algn="just"/>
            <a:r>
              <a:rPr lang="en-US" altLang="zh-CN" sz="2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Nắm</a:t>
            </a:r>
            <a:r>
              <a:rPr lang="en-US" altLang="zh-CN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2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được</a:t>
            </a:r>
            <a:r>
              <a:rPr lang="en-US" altLang="zh-CN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2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nội</a:t>
            </a:r>
            <a:r>
              <a:rPr lang="en-US" altLang="zh-CN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dung </a:t>
            </a:r>
            <a:r>
              <a:rPr lang="en-US" altLang="zh-CN" sz="2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bài</a:t>
            </a:r>
            <a:r>
              <a:rPr lang="en-US" altLang="zh-CN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2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thơ</a:t>
            </a:r>
            <a:r>
              <a:rPr lang="en-US" altLang="zh-CN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: 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K</a:t>
            </a:r>
            <a:r>
              <a:rPr lang="vi-VN" sz="2000" dirty="0">
                <a:latin typeface="Times New Roman" pitchFamily="18" charset="0"/>
                <a:cs typeface="Times New Roman" pitchFamily="18" charset="0"/>
              </a:rPr>
              <a:t>êu gọi mọi người hãy sống vì hòa bình, đoàn kết chống chiến tranh, bảo vệ cuộc sống bình yên và quyền bình đẳng giữa các dân tộc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.</a:t>
            </a:r>
            <a:endParaRPr lang="zh-CN" altLang="en-US" sz="20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  <a:sym typeface="+mn-lt"/>
            </a:endParaRPr>
          </a:p>
        </p:txBody>
      </p:sp>
      <p:sp>
        <p:nvSpPr>
          <p:cNvPr id="42" name="TextBox 39">
            <a:extLst>
              <a:ext uri="{FF2B5EF4-FFF2-40B4-BE49-F238E27FC236}">
                <a16:creationId xmlns:a16="http://schemas.microsoft.com/office/drawing/2014/main" id="{359E0C7B-FE5D-4ADB-AAB1-7B23D4B34C3D}"/>
              </a:ext>
            </a:extLst>
          </p:cNvPr>
          <p:cNvSpPr txBox="1"/>
          <p:nvPr/>
        </p:nvSpPr>
        <p:spPr>
          <a:xfrm>
            <a:off x="7611362" y="4586151"/>
            <a:ext cx="2675732" cy="406330"/>
          </a:xfrm>
          <a:prstGeom prst="rect">
            <a:avLst/>
          </a:prstGeom>
          <a:noFill/>
        </p:spPr>
        <p:txBody>
          <a:bodyPr wrap="none" t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Học</a:t>
            </a:r>
            <a:r>
              <a:rPr lang="en-US" altLang="zh-CN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2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thuộc</a:t>
            </a:r>
            <a:r>
              <a:rPr lang="en-US" altLang="zh-CN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2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lòng</a:t>
            </a:r>
            <a:r>
              <a:rPr lang="en-US" altLang="zh-CN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2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bài</a:t>
            </a:r>
            <a:r>
              <a:rPr lang="en-US" altLang="zh-CN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2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thơ</a:t>
            </a:r>
            <a:endParaRPr lang="zh-CN" altLang="en-US" sz="20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36233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40" grpId="0"/>
      <p:bldP spid="4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本框 11">
            <a:extLst>
              <a:ext uri="{FF2B5EF4-FFF2-40B4-BE49-F238E27FC236}">
                <a16:creationId xmlns:a16="http://schemas.microsoft.com/office/drawing/2014/main" id="{F3C743DF-61C5-43B2-B42D-06FC568FCDDC}"/>
              </a:ext>
            </a:extLst>
          </p:cNvPr>
          <p:cNvSpPr txBox="1"/>
          <p:nvPr/>
        </p:nvSpPr>
        <p:spPr>
          <a:xfrm>
            <a:off x="1280324" y="1456000"/>
            <a:ext cx="9402753" cy="1892794"/>
          </a:xfrm>
          <a:prstGeom prst="rect">
            <a:avLst/>
          </a:prstGeom>
          <a:noFill/>
        </p:spPr>
        <p:txBody>
          <a:bodyPr wrap="square" lIns="121889" tIns="60944" rIns="121889" bIns="60944" rtlCol="0">
            <a:spAutoFit/>
          </a:bodyPr>
          <a:lstStyle>
            <a:defPPr>
              <a:defRPr lang="zh-CN"/>
            </a:defPPr>
            <a:lvl1pPr algn="ctr">
              <a:defRPr sz="11500" b="1">
                <a:gradFill>
                  <a:gsLst>
                    <a:gs pos="0">
                      <a:srgbClr val="00B0F0"/>
                    </a:gs>
                    <a:gs pos="100000">
                      <a:schemeClr val="tx2">
                        <a:lumMod val="50000"/>
                      </a:schemeClr>
                    </a:gs>
                  </a:gsLst>
                  <a:lin ang="2400000" scaled="0"/>
                </a:gradFill>
                <a:effectLst>
                  <a:outerShdw blurRad="317500" dist="165100" dir="2700000" algn="tl" rotWithShape="0">
                    <a:prstClr val="black">
                      <a:alpha val="60000"/>
                    </a:prstClr>
                  </a:outerShdw>
                </a:effectLst>
                <a:latin typeface="Yuanti SC" charset="-122"/>
                <a:ea typeface="Yuanti SC" charset="-122"/>
                <a:cs typeface="Yuanti SC" charset="-122"/>
              </a:defRPr>
            </a:lvl1pPr>
          </a:lstStyle>
          <a:p>
            <a:r>
              <a:rPr lang="zh-CN" altLang="en-US" dirty="0">
                <a:ln w="38100">
                  <a:gradFill>
                    <a:gsLst>
                      <a:gs pos="0">
                        <a:srgbClr val="66A117"/>
                      </a:gs>
                      <a:gs pos="100000">
                        <a:srgbClr val="3E830E"/>
                      </a:gs>
                    </a:gsLst>
                    <a:lin ang="5400000" scaled="1"/>
                  </a:gradFill>
                </a:ln>
                <a:gradFill flip="none" rotWithShape="1">
                  <a:gsLst>
                    <a:gs pos="15000">
                      <a:srgbClr val="FDD35C"/>
                    </a:gs>
                    <a:gs pos="70000">
                      <a:srgbClr val="FFFBDB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50800" dist="38100" dir="2700000" algn="tl" rotWithShape="0">
                    <a:schemeClr val="accent6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ea"/>
                <a:sym typeface="+mn-lt"/>
              </a:rPr>
              <a:t>Thank you</a:t>
            </a:r>
          </a:p>
        </p:txBody>
      </p:sp>
      <p:grpSp>
        <p:nvGrpSpPr>
          <p:cNvPr id="30" name="组合 29">
            <a:extLst>
              <a:ext uri="{FF2B5EF4-FFF2-40B4-BE49-F238E27FC236}">
                <a16:creationId xmlns:a16="http://schemas.microsoft.com/office/drawing/2014/main" id="{8A7F2A16-F187-4CEE-A7AA-302148D956BE}"/>
              </a:ext>
            </a:extLst>
          </p:cNvPr>
          <p:cNvGrpSpPr/>
          <p:nvPr/>
        </p:nvGrpSpPr>
        <p:grpSpPr>
          <a:xfrm>
            <a:off x="4383228" y="3311420"/>
            <a:ext cx="3196944" cy="739065"/>
            <a:chOff x="4383228" y="3311420"/>
            <a:chExt cx="3196944" cy="739065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FAAF524E-1D9D-4F73-9A3E-CC0C3174BE1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83228" y="3311420"/>
              <a:ext cx="3196944" cy="739065"/>
            </a:xfrm>
            <a:prstGeom prst="rect">
              <a:avLst/>
            </a:prstGeom>
          </p:spPr>
        </p:pic>
        <p:sp>
          <p:nvSpPr>
            <p:cNvPr id="29" name="矩形 28">
              <a:extLst>
                <a:ext uri="{FF2B5EF4-FFF2-40B4-BE49-F238E27FC236}">
                  <a16:creationId xmlns:a16="http://schemas.microsoft.com/office/drawing/2014/main" id="{1E38D4C8-5B68-4A90-AC4A-16F7F6FB40FE}"/>
                </a:ext>
              </a:extLst>
            </p:cNvPr>
            <p:cNvSpPr/>
            <p:nvPr/>
          </p:nvSpPr>
          <p:spPr>
            <a:xfrm>
              <a:off x="5086077" y="3406973"/>
              <a:ext cx="1791245" cy="4358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prstTxWarp prst="textWave1">
                <a:avLst>
                  <a:gd name="adj1" fmla="val 20000"/>
                  <a:gd name="adj2" fmla="val 0"/>
                </a:avLst>
              </a:prstTxWarp>
              <a:spAutoFit/>
            </a:bodyPr>
            <a:lstStyle/>
            <a:p>
              <a:r>
                <a:rPr lang="en-US" altLang="zh-CN" sz="1600" dirty="0" err="1">
                  <a:solidFill>
                    <a:schemeClr val="bg1"/>
                  </a:solidFill>
                  <a:cs typeface="+mn-ea"/>
                  <a:sym typeface="+mn-lt"/>
                </a:rPr>
                <a:t>EduFive</a:t>
              </a:r>
              <a:endParaRPr lang="zh-CN" altLang="en-US" sz="1600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37" name="组合 36">
            <a:extLst>
              <a:ext uri="{FF2B5EF4-FFF2-40B4-BE49-F238E27FC236}">
                <a16:creationId xmlns:a16="http://schemas.microsoft.com/office/drawing/2014/main" id="{88FCD575-BB7B-4353-A148-CEF693332DEF}"/>
              </a:ext>
            </a:extLst>
          </p:cNvPr>
          <p:cNvGrpSpPr/>
          <p:nvPr/>
        </p:nvGrpSpPr>
        <p:grpSpPr>
          <a:xfrm>
            <a:off x="4234237" y="4990030"/>
            <a:ext cx="290407" cy="290407"/>
            <a:chOff x="732769" y="5535598"/>
            <a:chExt cx="290407" cy="290407"/>
          </a:xfrm>
        </p:grpSpPr>
        <p:sp>
          <p:nvSpPr>
            <p:cNvPr id="38" name="Oval 10">
              <a:extLst>
                <a:ext uri="{FF2B5EF4-FFF2-40B4-BE49-F238E27FC236}">
                  <a16:creationId xmlns:a16="http://schemas.microsoft.com/office/drawing/2014/main" id="{CF46E2FE-5651-4D7C-BE6D-55368A82A3F4}"/>
                </a:ext>
              </a:extLst>
            </p:cNvPr>
            <p:cNvSpPr>
              <a:spLocks/>
            </p:cNvSpPr>
            <p:nvPr/>
          </p:nvSpPr>
          <p:spPr bwMode="auto">
            <a:xfrm>
              <a:off x="732769" y="5535598"/>
              <a:ext cx="290407" cy="290407"/>
            </a:xfrm>
            <a:prstGeom prst="ellipse">
              <a:avLst/>
            </a:prstGeom>
            <a:solidFill>
              <a:srgbClr val="3E830E"/>
            </a:solidFill>
            <a:ln>
              <a:noFill/>
            </a:ln>
            <a:effectLst>
              <a:outerShdw blurRad="381000" dist="1270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900">
                <a:cs typeface="+mn-ea"/>
                <a:sym typeface="+mn-lt"/>
              </a:endParaRPr>
            </a:p>
          </p:txBody>
        </p:sp>
        <p:grpSp>
          <p:nvGrpSpPr>
            <p:cNvPr id="39" name="组合 38">
              <a:extLst>
                <a:ext uri="{FF2B5EF4-FFF2-40B4-BE49-F238E27FC236}">
                  <a16:creationId xmlns:a16="http://schemas.microsoft.com/office/drawing/2014/main" id="{E1309210-60EF-459B-990C-624255AEE057}"/>
                </a:ext>
              </a:extLst>
            </p:cNvPr>
            <p:cNvGrpSpPr/>
            <p:nvPr/>
          </p:nvGrpSpPr>
          <p:grpSpPr>
            <a:xfrm>
              <a:off x="811795" y="5598991"/>
              <a:ext cx="132841" cy="151011"/>
              <a:chOff x="860980" y="3583766"/>
              <a:chExt cx="100336" cy="114060"/>
            </a:xfrm>
            <a:solidFill>
              <a:schemeClr val="accent1"/>
            </a:solidFill>
          </p:grpSpPr>
          <p:sp>
            <p:nvSpPr>
              <p:cNvPr id="40" name="Freeform 12">
                <a:extLst>
                  <a:ext uri="{FF2B5EF4-FFF2-40B4-BE49-F238E27FC236}">
                    <a16:creationId xmlns:a16="http://schemas.microsoft.com/office/drawing/2014/main" id="{A8C3A798-BD0D-48CA-ABFF-9599D48484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84050" y="3583766"/>
                <a:ext cx="53830" cy="53740"/>
              </a:xfrm>
              <a:custGeom>
                <a:avLst/>
                <a:gdLst>
                  <a:gd name="T0" fmla="*/ 31 w 62"/>
                  <a:gd name="T1" fmla="*/ 62 h 62"/>
                  <a:gd name="T2" fmla="*/ 0 w 62"/>
                  <a:gd name="T3" fmla="*/ 31 h 62"/>
                  <a:gd name="T4" fmla="*/ 31 w 62"/>
                  <a:gd name="T5" fmla="*/ 0 h 62"/>
                  <a:gd name="T6" fmla="*/ 62 w 62"/>
                  <a:gd name="T7" fmla="*/ 31 h 62"/>
                  <a:gd name="T8" fmla="*/ 31 w 62"/>
                  <a:gd name="T9" fmla="*/ 62 h 62"/>
                  <a:gd name="T10" fmla="*/ 31 w 62"/>
                  <a:gd name="T11" fmla="*/ 11 h 62"/>
                  <a:gd name="T12" fmla="*/ 11 w 62"/>
                  <a:gd name="T13" fmla="*/ 31 h 62"/>
                  <a:gd name="T14" fmla="*/ 31 w 62"/>
                  <a:gd name="T15" fmla="*/ 51 h 62"/>
                  <a:gd name="T16" fmla="*/ 51 w 62"/>
                  <a:gd name="T17" fmla="*/ 31 h 62"/>
                  <a:gd name="T18" fmla="*/ 31 w 62"/>
                  <a:gd name="T19" fmla="*/ 11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2" h="62">
                    <a:moveTo>
                      <a:pt x="31" y="62"/>
                    </a:moveTo>
                    <a:cubicBezTo>
                      <a:pt x="14" y="62"/>
                      <a:pt x="0" y="48"/>
                      <a:pt x="0" y="31"/>
                    </a:cubicBezTo>
                    <a:cubicBezTo>
                      <a:pt x="0" y="14"/>
                      <a:pt x="14" y="0"/>
                      <a:pt x="31" y="0"/>
                    </a:cubicBezTo>
                    <a:cubicBezTo>
                      <a:pt x="48" y="0"/>
                      <a:pt x="62" y="14"/>
                      <a:pt x="62" y="31"/>
                    </a:cubicBezTo>
                    <a:cubicBezTo>
                      <a:pt x="62" y="48"/>
                      <a:pt x="48" y="62"/>
                      <a:pt x="31" y="62"/>
                    </a:cubicBezTo>
                    <a:close/>
                    <a:moveTo>
                      <a:pt x="31" y="11"/>
                    </a:moveTo>
                    <a:cubicBezTo>
                      <a:pt x="20" y="11"/>
                      <a:pt x="11" y="20"/>
                      <a:pt x="11" y="31"/>
                    </a:cubicBezTo>
                    <a:cubicBezTo>
                      <a:pt x="11" y="42"/>
                      <a:pt x="20" y="51"/>
                      <a:pt x="31" y="51"/>
                    </a:cubicBezTo>
                    <a:cubicBezTo>
                      <a:pt x="42" y="51"/>
                      <a:pt x="51" y="42"/>
                      <a:pt x="51" y="31"/>
                    </a:cubicBezTo>
                    <a:cubicBezTo>
                      <a:pt x="51" y="20"/>
                      <a:pt x="42" y="11"/>
                      <a:pt x="31" y="11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dist"/>
                <a:endParaRPr lang="zh-CN" altLang="en-US">
                  <a:solidFill>
                    <a:schemeClr val="tx1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41" name="Freeform 13">
                <a:extLst>
                  <a:ext uri="{FF2B5EF4-FFF2-40B4-BE49-F238E27FC236}">
                    <a16:creationId xmlns:a16="http://schemas.microsoft.com/office/drawing/2014/main" id="{90A32F01-4243-458E-885F-E638CE1C5B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0980" y="3643355"/>
                <a:ext cx="100336" cy="54471"/>
              </a:xfrm>
              <a:custGeom>
                <a:avLst/>
                <a:gdLst>
                  <a:gd name="T0" fmla="*/ 111 w 116"/>
                  <a:gd name="T1" fmla="*/ 63 h 63"/>
                  <a:gd name="T2" fmla="*/ 105 w 116"/>
                  <a:gd name="T3" fmla="*/ 58 h 63"/>
                  <a:gd name="T4" fmla="*/ 58 w 116"/>
                  <a:gd name="T5" fmla="*/ 11 h 63"/>
                  <a:gd name="T6" fmla="*/ 11 w 116"/>
                  <a:gd name="T7" fmla="*/ 58 h 63"/>
                  <a:gd name="T8" fmla="*/ 6 w 116"/>
                  <a:gd name="T9" fmla="*/ 63 h 63"/>
                  <a:gd name="T10" fmla="*/ 0 w 116"/>
                  <a:gd name="T11" fmla="*/ 58 h 63"/>
                  <a:gd name="T12" fmla="*/ 58 w 116"/>
                  <a:gd name="T13" fmla="*/ 0 h 63"/>
                  <a:gd name="T14" fmla="*/ 116 w 116"/>
                  <a:gd name="T15" fmla="*/ 58 h 63"/>
                  <a:gd name="T16" fmla="*/ 111 w 116"/>
                  <a:gd name="T17" fmla="*/ 63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6" h="63">
                    <a:moveTo>
                      <a:pt x="111" y="63"/>
                    </a:moveTo>
                    <a:cubicBezTo>
                      <a:pt x="108" y="63"/>
                      <a:pt x="105" y="61"/>
                      <a:pt x="105" y="58"/>
                    </a:cubicBezTo>
                    <a:cubicBezTo>
                      <a:pt x="105" y="32"/>
                      <a:pt x="84" y="11"/>
                      <a:pt x="58" y="11"/>
                    </a:cubicBezTo>
                    <a:cubicBezTo>
                      <a:pt x="32" y="11"/>
                      <a:pt x="11" y="32"/>
                      <a:pt x="11" y="58"/>
                    </a:cubicBezTo>
                    <a:cubicBezTo>
                      <a:pt x="11" y="61"/>
                      <a:pt x="9" y="63"/>
                      <a:pt x="6" y="63"/>
                    </a:cubicBezTo>
                    <a:cubicBezTo>
                      <a:pt x="3" y="63"/>
                      <a:pt x="0" y="61"/>
                      <a:pt x="0" y="58"/>
                    </a:cubicBezTo>
                    <a:cubicBezTo>
                      <a:pt x="0" y="26"/>
                      <a:pt x="26" y="0"/>
                      <a:pt x="58" y="0"/>
                    </a:cubicBezTo>
                    <a:cubicBezTo>
                      <a:pt x="90" y="0"/>
                      <a:pt x="116" y="26"/>
                      <a:pt x="116" y="58"/>
                    </a:cubicBezTo>
                    <a:cubicBezTo>
                      <a:pt x="116" y="61"/>
                      <a:pt x="114" y="63"/>
                      <a:pt x="111" y="63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dist"/>
                <a:endParaRPr lang="zh-CN" altLang="en-US">
                  <a:solidFill>
                    <a:schemeClr val="tx1"/>
                  </a:solidFill>
                  <a:cs typeface="+mn-ea"/>
                  <a:sym typeface="+mn-lt"/>
                </a:endParaRPr>
              </a:p>
            </p:txBody>
          </p:sp>
        </p:grpSp>
      </p:grpSp>
      <p:sp>
        <p:nvSpPr>
          <p:cNvPr id="42" name="矩形 41">
            <a:extLst>
              <a:ext uri="{FF2B5EF4-FFF2-40B4-BE49-F238E27FC236}">
                <a16:creationId xmlns:a16="http://schemas.microsoft.com/office/drawing/2014/main" id="{3F1155AC-2079-4FA8-A28E-ABE60181B719}"/>
              </a:ext>
            </a:extLst>
          </p:cNvPr>
          <p:cNvSpPr/>
          <p:nvPr/>
        </p:nvSpPr>
        <p:spPr>
          <a:xfrm>
            <a:off x="4524644" y="4946816"/>
            <a:ext cx="4053867" cy="3768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zh-CN" sz="1400" i="1" dirty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https://www.facebook.com/groups/439653980716707</a:t>
            </a:r>
            <a:endParaRPr lang="zh-CN" altLang="en-US" sz="1400" i="1" dirty="0"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998122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4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0D68EC9-8530-42DD-9347-059716CF5AB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1280" y="0"/>
            <a:ext cx="1950720" cy="1770695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6EF5AA5C-F4BB-4FB4-B1A8-EBF7545CEB2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204085" cy="1661218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F358BEB1-FF96-4D56-A294-1DE8CDD394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834" y="1045680"/>
            <a:ext cx="5930538" cy="289544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1CD25B1B-49D6-4716-8F9B-9C958129427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079873"/>
            <a:ext cx="3971109" cy="3778127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CFA89D0F-CAAB-4436-A012-A3A466F18B59}"/>
              </a:ext>
            </a:extLst>
          </p:cNvPr>
          <p:cNvSpPr txBox="1"/>
          <p:nvPr/>
        </p:nvSpPr>
        <p:spPr>
          <a:xfrm>
            <a:off x="6804068" y="1199762"/>
            <a:ext cx="4943313" cy="1231074"/>
          </a:xfrm>
          <a:prstGeom prst="rect">
            <a:avLst/>
          </a:prstGeom>
          <a:noFill/>
        </p:spPr>
        <p:txBody>
          <a:bodyPr wrap="square" lIns="121889" tIns="60944" rIns="121889" bIns="60944" rtlCol="0">
            <a:spAutoFit/>
          </a:bodyPr>
          <a:lstStyle>
            <a:defPPr>
              <a:defRPr lang="zh-CN"/>
            </a:defPPr>
            <a:lvl1pPr algn="ctr">
              <a:defRPr sz="11500" b="1">
                <a:gradFill>
                  <a:gsLst>
                    <a:gs pos="0">
                      <a:srgbClr val="00B0F0"/>
                    </a:gs>
                    <a:gs pos="100000">
                      <a:schemeClr val="tx2">
                        <a:lumMod val="50000"/>
                      </a:schemeClr>
                    </a:gs>
                  </a:gsLst>
                  <a:lin ang="2400000" scaled="0"/>
                </a:gradFill>
                <a:effectLst>
                  <a:outerShdw blurRad="317500" dist="165100" dir="2700000" algn="tl" rotWithShape="0">
                    <a:prstClr val="black">
                      <a:alpha val="60000"/>
                    </a:prstClr>
                  </a:outerShdw>
                </a:effectLst>
                <a:latin typeface="Yuanti SC" charset="-122"/>
                <a:ea typeface="Yuanti SC" charset="-122"/>
                <a:cs typeface="Yuanti SC" charset="-122"/>
              </a:defRPr>
            </a:lvl1pPr>
          </a:lstStyle>
          <a:p>
            <a:r>
              <a:rPr lang="en-US" altLang="zh-CN" sz="7200" dirty="0">
                <a:ln w="38100">
                  <a:gradFill>
                    <a:gsLst>
                      <a:gs pos="0">
                        <a:srgbClr val="66A117"/>
                      </a:gs>
                      <a:gs pos="100000">
                        <a:srgbClr val="3E830E"/>
                      </a:gs>
                    </a:gsLst>
                    <a:lin ang="5400000" scaled="1"/>
                  </a:gradFill>
                </a:ln>
                <a:gradFill flip="none" rotWithShape="1">
                  <a:gsLst>
                    <a:gs pos="15000">
                      <a:srgbClr val="FDD35C"/>
                    </a:gs>
                    <a:gs pos="70000">
                      <a:srgbClr val="FFFBDB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50800" dist="38100" dir="2700000" algn="tl" rotWithShape="0">
                    <a:schemeClr val="accent6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ea"/>
                <a:sym typeface="+mn-lt"/>
              </a:rPr>
              <a:t>3 </a:t>
            </a:r>
            <a:r>
              <a:rPr lang="en-US" altLang="zh-CN" sz="7200" dirty="0" err="1">
                <a:ln w="38100">
                  <a:gradFill>
                    <a:gsLst>
                      <a:gs pos="0">
                        <a:srgbClr val="66A117"/>
                      </a:gs>
                      <a:gs pos="100000">
                        <a:srgbClr val="3E830E"/>
                      </a:gs>
                    </a:gsLst>
                    <a:lin ang="5400000" scaled="1"/>
                  </a:gradFill>
                </a:ln>
                <a:gradFill flip="none" rotWithShape="1">
                  <a:gsLst>
                    <a:gs pos="15000">
                      <a:srgbClr val="FDD35C"/>
                    </a:gs>
                    <a:gs pos="70000">
                      <a:srgbClr val="FFFBDB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50800" dist="38100" dir="2700000" algn="tl" rotWithShape="0">
                    <a:schemeClr val="accent6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ea"/>
                <a:sym typeface="+mn-lt"/>
              </a:rPr>
              <a:t>khổ</a:t>
            </a:r>
            <a:r>
              <a:rPr lang="en-US" altLang="zh-CN" sz="7200" dirty="0">
                <a:ln w="38100">
                  <a:gradFill>
                    <a:gsLst>
                      <a:gs pos="0">
                        <a:srgbClr val="66A117"/>
                      </a:gs>
                      <a:gs pos="100000">
                        <a:srgbClr val="3E830E"/>
                      </a:gs>
                    </a:gsLst>
                    <a:lin ang="5400000" scaled="1"/>
                  </a:gradFill>
                </a:ln>
                <a:gradFill flip="none" rotWithShape="1">
                  <a:gsLst>
                    <a:gs pos="15000">
                      <a:srgbClr val="FDD35C"/>
                    </a:gs>
                    <a:gs pos="70000">
                      <a:srgbClr val="FFFBDB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50800" dist="38100" dir="2700000" algn="tl" rotWithShape="0">
                    <a:schemeClr val="accent6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altLang="zh-CN" sz="7200" dirty="0" err="1">
                <a:ln w="38100">
                  <a:gradFill>
                    <a:gsLst>
                      <a:gs pos="0">
                        <a:srgbClr val="66A117"/>
                      </a:gs>
                      <a:gs pos="100000">
                        <a:srgbClr val="3E830E"/>
                      </a:gs>
                    </a:gsLst>
                    <a:lin ang="5400000" scaled="1"/>
                  </a:gradFill>
                </a:ln>
                <a:gradFill flip="none" rotWithShape="1">
                  <a:gsLst>
                    <a:gs pos="15000">
                      <a:srgbClr val="FDD35C"/>
                    </a:gs>
                    <a:gs pos="70000">
                      <a:srgbClr val="FFFBDB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50800" dist="38100" dir="2700000" algn="tl" rotWithShape="0">
                    <a:schemeClr val="accent6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ea"/>
                <a:sym typeface="+mn-lt"/>
              </a:rPr>
              <a:t>thơ</a:t>
            </a:r>
            <a:endParaRPr lang="zh-CN" altLang="en-US" sz="7200" dirty="0">
              <a:ln w="38100">
                <a:gradFill>
                  <a:gsLst>
                    <a:gs pos="0">
                      <a:srgbClr val="66A117"/>
                    </a:gs>
                    <a:gs pos="100000">
                      <a:srgbClr val="3E830E"/>
                    </a:gs>
                  </a:gsLst>
                  <a:lin ang="5400000" scaled="1"/>
                </a:gradFill>
              </a:ln>
              <a:gradFill flip="none" rotWithShape="1">
                <a:gsLst>
                  <a:gs pos="15000">
                    <a:srgbClr val="FDD35C"/>
                  </a:gs>
                  <a:gs pos="70000">
                    <a:srgbClr val="FFFBDB">
                      <a:shade val="100000"/>
                      <a:satMod val="115000"/>
                    </a:srgbClr>
                  </a:gs>
                </a:gsLst>
                <a:lin ang="16200000" scaled="1"/>
                <a:tileRect/>
              </a:gradFill>
              <a:effectLst>
                <a:outerShdw blurRad="50800" dist="38100" dir="2700000" algn="tl" rotWithShape="0">
                  <a:schemeClr val="accent6">
                    <a:lumMod val="50000"/>
                    <a:alpha val="40000"/>
                  </a:schemeClr>
                </a:outerShdw>
              </a:effectLst>
              <a:latin typeface="+mn-lt"/>
              <a:ea typeface="+mn-ea"/>
              <a:cs typeface="+mn-ea"/>
              <a:sym typeface="+mn-lt"/>
            </a:endParaRPr>
          </a:p>
        </p:txBody>
      </p:sp>
      <p:grpSp>
        <p:nvGrpSpPr>
          <p:cNvPr id="33" name="组合 32">
            <a:extLst>
              <a:ext uri="{FF2B5EF4-FFF2-40B4-BE49-F238E27FC236}">
                <a16:creationId xmlns:a16="http://schemas.microsoft.com/office/drawing/2014/main" id="{06DBD873-2DC7-4E7B-9C0A-515363BA5A36}"/>
              </a:ext>
            </a:extLst>
          </p:cNvPr>
          <p:cNvGrpSpPr/>
          <p:nvPr/>
        </p:nvGrpSpPr>
        <p:grpSpPr>
          <a:xfrm>
            <a:off x="6183312" y="2579658"/>
            <a:ext cx="874304" cy="786472"/>
            <a:chOff x="6818812" y="2162158"/>
            <a:chExt cx="1038497" cy="934170"/>
          </a:xfrm>
        </p:grpSpPr>
        <p:pic>
          <p:nvPicPr>
            <p:cNvPr id="34" name="图片 33">
              <a:extLst>
                <a:ext uri="{FF2B5EF4-FFF2-40B4-BE49-F238E27FC236}">
                  <a16:creationId xmlns:a16="http://schemas.microsoft.com/office/drawing/2014/main" id="{450624B6-390F-46D3-B745-09F81D4434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818812" y="2162158"/>
              <a:ext cx="986245" cy="934170"/>
            </a:xfrm>
            <a:prstGeom prst="rect">
              <a:avLst/>
            </a:prstGeom>
          </p:spPr>
        </p:pic>
        <p:sp>
          <p:nvSpPr>
            <p:cNvPr id="35" name="文本框 34">
              <a:extLst>
                <a:ext uri="{FF2B5EF4-FFF2-40B4-BE49-F238E27FC236}">
                  <a16:creationId xmlns:a16="http://schemas.microsoft.com/office/drawing/2014/main" id="{A0739807-858B-48A9-8095-099C60F31BEC}"/>
                </a:ext>
              </a:extLst>
            </p:cNvPr>
            <p:cNvSpPr txBox="1"/>
            <p:nvPr/>
          </p:nvSpPr>
          <p:spPr>
            <a:xfrm>
              <a:off x="6871064" y="2258412"/>
              <a:ext cx="986245" cy="731115"/>
            </a:xfrm>
            <a:prstGeom prst="rect">
              <a:avLst/>
            </a:prstGeom>
            <a:noFill/>
          </p:spPr>
          <p:txBody>
            <a:bodyPr wrap="square" lIns="121889" tIns="60944" rIns="121889" bIns="60944" rtlCol="0">
              <a:spAutoFit/>
            </a:bodyPr>
            <a:lstStyle>
              <a:defPPr>
                <a:defRPr lang="zh-CN"/>
              </a:defPPr>
              <a:lvl1pPr algn="ctr">
                <a:defRPr sz="11500" b="1">
                  <a:gradFill>
                    <a:gsLst>
                      <a:gs pos="0">
                        <a:srgbClr val="00B0F0"/>
                      </a:gs>
                      <a:gs pos="100000">
                        <a:schemeClr val="tx2">
                          <a:lumMod val="50000"/>
                        </a:schemeClr>
                      </a:gs>
                    </a:gsLst>
                    <a:lin ang="2400000" scaled="0"/>
                  </a:gradFill>
                  <a:effectLst>
                    <a:outerShdw blurRad="317500" dist="165100" dir="2700000" algn="tl" rotWithShape="0">
                      <a:prstClr val="black">
                        <a:alpha val="60000"/>
                      </a:prstClr>
                    </a:outerShdw>
                  </a:effectLst>
                  <a:latin typeface="Yuanti SC" charset="-122"/>
                  <a:ea typeface="Yuanti SC" charset="-122"/>
                  <a:cs typeface="Yuanti SC" charset="-122"/>
                </a:defRPr>
              </a:lvl1pPr>
            </a:lstStyle>
            <a:p>
              <a:r>
                <a:rPr lang="en-US" altLang="zh-CN" sz="3200" dirty="0">
                  <a:ln w="38100">
                    <a:noFill/>
                  </a:ln>
                  <a:solidFill>
                    <a:srgbClr val="3E830E"/>
                  </a:solidFill>
                  <a:effectLst>
                    <a:outerShdw blurRad="50800" dist="38100" dir="2700000" algn="tl" rotWithShape="0">
                      <a:schemeClr val="accent6">
                        <a:lumMod val="50000"/>
                        <a:alpha val="40000"/>
                      </a:schemeClr>
                    </a:outerShdw>
                  </a:effectLst>
                  <a:latin typeface="+mn-lt"/>
                  <a:ea typeface="+mn-ea"/>
                  <a:cs typeface="+mn-ea"/>
                  <a:sym typeface="+mn-lt"/>
                </a:rPr>
                <a:t>1</a:t>
              </a:r>
              <a:endParaRPr lang="zh-CN" altLang="en-US" sz="3200" dirty="0">
                <a:ln w="38100">
                  <a:noFill/>
                </a:ln>
                <a:solidFill>
                  <a:srgbClr val="3E830E"/>
                </a:solidFill>
                <a:effectLst>
                  <a:outerShdw blurRad="50800" dist="38100" dir="2700000" algn="tl" rotWithShape="0">
                    <a:schemeClr val="accent6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sp>
        <p:nvSpPr>
          <p:cNvPr id="36" name="文本框 35">
            <a:extLst>
              <a:ext uri="{FF2B5EF4-FFF2-40B4-BE49-F238E27FC236}">
                <a16:creationId xmlns:a16="http://schemas.microsoft.com/office/drawing/2014/main" id="{32351AA0-5578-4E4F-B2C2-9F2E9C995F95}"/>
              </a:ext>
            </a:extLst>
          </p:cNvPr>
          <p:cNvSpPr txBox="1"/>
          <p:nvPr/>
        </p:nvSpPr>
        <p:spPr>
          <a:xfrm>
            <a:off x="7221807" y="2726689"/>
            <a:ext cx="4843813" cy="492410"/>
          </a:xfrm>
          <a:prstGeom prst="rect">
            <a:avLst/>
          </a:prstGeom>
          <a:noFill/>
        </p:spPr>
        <p:txBody>
          <a:bodyPr wrap="square" lIns="121889" tIns="60944" rIns="121889" bIns="60944" rtlCol="0">
            <a:spAutoFit/>
          </a:bodyPr>
          <a:lstStyle>
            <a:defPPr>
              <a:defRPr lang="zh-CN"/>
            </a:defPPr>
            <a:lvl1pPr algn="ctr">
              <a:defRPr sz="11500" b="1">
                <a:gradFill>
                  <a:gsLst>
                    <a:gs pos="0">
                      <a:srgbClr val="00B0F0"/>
                    </a:gs>
                    <a:gs pos="100000">
                      <a:schemeClr val="tx2">
                        <a:lumMod val="50000"/>
                      </a:schemeClr>
                    </a:gs>
                  </a:gsLst>
                  <a:lin ang="2400000" scaled="0"/>
                </a:gradFill>
                <a:effectLst>
                  <a:outerShdw blurRad="317500" dist="165100" dir="2700000" algn="tl" rotWithShape="0">
                    <a:prstClr val="black">
                      <a:alpha val="60000"/>
                    </a:prstClr>
                  </a:outerShdw>
                </a:effectLst>
                <a:latin typeface="Yuanti SC" charset="-122"/>
                <a:ea typeface="Yuanti SC" charset="-122"/>
                <a:cs typeface="Yuanti SC" charset="-122"/>
              </a:defRPr>
            </a:lvl1pPr>
          </a:lstStyle>
          <a:p>
            <a:pPr algn="l"/>
            <a:r>
              <a:rPr lang="en-US" altLang="zh-CN" sz="2400" dirty="0" err="1">
                <a:ln w="38100">
                  <a:noFill/>
                </a:ln>
                <a:solidFill>
                  <a:srgbClr val="3E830E"/>
                </a:solidFill>
                <a:effectLst/>
                <a:latin typeface="+mn-lt"/>
                <a:ea typeface="+mn-ea"/>
                <a:cs typeface="+mn-ea"/>
                <a:sym typeface="+mn-lt"/>
              </a:rPr>
              <a:t>Trái</a:t>
            </a:r>
            <a:r>
              <a:rPr lang="en-US" altLang="zh-CN" sz="2400" dirty="0">
                <a:ln w="38100">
                  <a:noFill/>
                </a:ln>
                <a:solidFill>
                  <a:srgbClr val="3E830E"/>
                </a:solidFill>
                <a:effectLst/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altLang="zh-CN" sz="2400" dirty="0" err="1">
                <a:ln w="38100">
                  <a:noFill/>
                </a:ln>
                <a:solidFill>
                  <a:srgbClr val="3E830E"/>
                </a:solidFill>
                <a:effectLst/>
                <a:latin typeface="+mn-lt"/>
                <a:ea typeface="+mn-ea"/>
                <a:cs typeface="+mn-ea"/>
                <a:sym typeface="+mn-lt"/>
              </a:rPr>
              <a:t>đất</a:t>
            </a:r>
            <a:r>
              <a:rPr lang="en-US" altLang="zh-CN" sz="2400" dirty="0">
                <a:ln w="38100">
                  <a:noFill/>
                </a:ln>
                <a:solidFill>
                  <a:srgbClr val="3E830E"/>
                </a:solidFill>
                <a:effectLst/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altLang="zh-CN" sz="2400" dirty="0" err="1">
                <a:ln w="38100">
                  <a:noFill/>
                </a:ln>
                <a:solidFill>
                  <a:srgbClr val="3E830E"/>
                </a:solidFill>
                <a:effectLst/>
                <a:latin typeface="+mn-lt"/>
                <a:ea typeface="+mn-ea"/>
                <a:cs typeface="+mn-ea"/>
                <a:sym typeface="+mn-lt"/>
              </a:rPr>
              <a:t>này</a:t>
            </a:r>
            <a:r>
              <a:rPr lang="en-US" altLang="zh-CN" sz="2400" dirty="0">
                <a:ln w="38100">
                  <a:noFill/>
                </a:ln>
                <a:solidFill>
                  <a:srgbClr val="3E830E"/>
                </a:solidFill>
                <a:effectLst/>
                <a:latin typeface="+mn-lt"/>
                <a:ea typeface="+mn-ea"/>
                <a:cs typeface="+mn-ea"/>
                <a:sym typeface="+mn-lt"/>
              </a:rPr>
              <a:t> … </a:t>
            </a:r>
            <a:r>
              <a:rPr lang="en-US" altLang="zh-CN" sz="2400" dirty="0" err="1">
                <a:ln w="38100">
                  <a:noFill/>
                </a:ln>
                <a:solidFill>
                  <a:srgbClr val="3E830E"/>
                </a:solidFill>
                <a:effectLst/>
                <a:latin typeface="+mn-lt"/>
                <a:ea typeface="+mn-ea"/>
                <a:cs typeface="+mn-ea"/>
                <a:sym typeface="+mn-lt"/>
              </a:rPr>
              <a:t>trái</a:t>
            </a:r>
            <a:r>
              <a:rPr lang="en-US" altLang="zh-CN" sz="2400" dirty="0">
                <a:ln w="38100">
                  <a:noFill/>
                </a:ln>
                <a:solidFill>
                  <a:srgbClr val="3E830E"/>
                </a:solidFill>
                <a:effectLst/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altLang="zh-CN" sz="2400" dirty="0" err="1">
                <a:ln w="38100">
                  <a:noFill/>
                </a:ln>
                <a:solidFill>
                  <a:srgbClr val="3E830E"/>
                </a:solidFill>
                <a:effectLst/>
                <a:latin typeface="+mn-lt"/>
                <a:ea typeface="+mn-ea"/>
                <a:cs typeface="+mn-ea"/>
                <a:sym typeface="+mn-lt"/>
              </a:rPr>
              <a:t>đất</a:t>
            </a:r>
            <a:r>
              <a:rPr lang="en-US" altLang="zh-CN" sz="2400" dirty="0">
                <a:ln w="38100">
                  <a:noFill/>
                </a:ln>
                <a:solidFill>
                  <a:srgbClr val="3E830E"/>
                </a:solidFill>
                <a:effectLst/>
                <a:latin typeface="+mn-lt"/>
                <a:ea typeface="+mn-ea"/>
                <a:cs typeface="+mn-ea"/>
                <a:sym typeface="+mn-lt"/>
              </a:rPr>
              <a:t> quay!</a:t>
            </a:r>
            <a:endParaRPr lang="zh-CN" altLang="en-US" sz="2400" dirty="0">
              <a:ln w="38100">
                <a:noFill/>
              </a:ln>
              <a:solidFill>
                <a:srgbClr val="3E830E"/>
              </a:solidFill>
              <a:effectLst/>
              <a:latin typeface="+mn-lt"/>
              <a:ea typeface="+mn-ea"/>
              <a:cs typeface="+mn-ea"/>
              <a:sym typeface="+mn-lt"/>
            </a:endParaRPr>
          </a:p>
        </p:txBody>
      </p:sp>
      <p:grpSp>
        <p:nvGrpSpPr>
          <p:cNvPr id="37" name="组合 36">
            <a:extLst>
              <a:ext uri="{FF2B5EF4-FFF2-40B4-BE49-F238E27FC236}">
                <a16:creationId xmlns:a16="http://schemas.microsoft.com/office/drawing/2014/main" id="{266A2A11-F486-4AA8-A725-B3329C8CD56A}"/>
              </a:ext>
            </a:extLst>
          </p:cNvPr>
          <p:cNvGrpSpPr/>
          <p:nvPr/>
        </p:nvGrpSpPr>
        <p:grpSpPr>
          <a:xfrm>
            <a:off x="6183312" y="3551659"/>
            <a:ext cx="874304" cy="786472"/>
            <a:chOff x="6818812" y="2162158"/>
            <a:chExt cx="1038497" cy="934170"/>
          </a:xfrm>
        </p:grpSpPr>
        <p:pic>
          <p:nvPicPr>
            <p:cNvPr id="38" name="图片 37">
              <a:extLst>
                <a:ext uri="{FF2B5EF4-FFF2-40B4-BE49-F238E27FC236}">
                  <a16:creationId xmlns:a16="http://schemas.microsoft.com/office/drawing/2014/main" id="{1514D7E2-1231-4014-B28F-5F53E4AB701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818812" y="2162158"/>
              <a:ext cx="986245" cy="934170"/>
            </a:xfrm>
            <a:prstGeom prst="rect">
              <a:avLst/>
            </a:prstGeom>
          </p:spPr>
        </p:pic>
        <p:sp>
          <p:nvSpPr>
            <p:cNvPr id="39" name="文本框 38">
              <a:extLst>
                <a:ext uri="{FF2B5EF4-FFF2-40B4-BE49-F238E27FC236}">
                  <a16:creationId xmlns:a16="http://schemas.microsoft.com/office/drawing/2014/main" id="{A418F440-34E8-489F-93C4-4CBCA8F4952D}"/>
                </a:ext>
              </a:extLst>
            </p:cNvPr>
            <p:cNvSpPr txBox="1"/>
            <p:nvPr/>
          </p:nvSpPr>
          <p:spPr>
            <a:xfrm>
              <a:off x="6871064" y="2258412"/>
              <a:ext cx="986245" cy="731115"/>
            </a:xfrm>
            <a:prstGeom prst="rect">
              <a:avLst/>
            </a:prstGeom>
            <a:noFill/>
          </p:spPr>
          <p:txBody>
            <a:bodyPr wrap="square" lIns="121889" tIns="60944" rIns="121889" bIns="60944" rtlCol="0">
              <a:spAutoFit/>
            </a:bodyPr>
            <a:lstStyle>
              <a:defPPr>
                <a:defRPr lang="zh-CN"/>
              </a:defPPr>
              <a:lvl1pPr algn="ctr">
                <a:defRPr sz="11500" b="1">
                  <a:gradFill>
                    <a:gsLst>
                      <a:gs pos="0">
                        <a:srgbClr val="00B0F0"/>
                      </a:gs>
                      <a:gs pos="100000">
                        <a:schemeClr val="tx2">
                          <a:lumMod val="50000"/>
                        </a:schemeClr>
                      </a:gs>
                    </a:gsLst>
                    <a:lin ang="2400000" scaled="0"/>
                  </a:gradFill>
                  <a:effectLst>
                    <a:outerShdw blurRad="317500" dist="165100" dir="2700000" algn="tl" rotWithShape="0">
                      <a:prstClr val="black">
                        <a:alpha val="60000"/>
                      </a:prstClr>
                    </a:outerShdw>
                  </a:effectLst>
                  <a:latin typeface="Yuanti SC" charset="-122"/>
                  <a:ea typeface="Yuanti SC" charset="-122"/>
                  <a:cs typeface="Yuanti SC" charset="-122"/>
                </a:defRPr>
              </a:lvl1pPr>
            </a:lstStyle>
            <a:p>
              <a:r>
                <a:rPr lang="en-US" altLang="zh-CN" sz="3200" dirty="0">
                  <a:ln w="38100">
                    <a:noFill/>
                  </a:ln>
                  <a:solidFill>
                    <a:srgbClr val="3E830E"/>
                  </a:solidFill>
                  <a:effectLst>
                    <a:outerShdw blurRad="50800" dist="38100" dir="2700000" algn="tl" rotWithShape="0">
                      <a:schemeClr val="accent6">
                        <a:lumMod val="50000"/>
                        <a:alpha val="40000"/>
                      </a:schemeClr>
                    </a:outerShdw>
                  </a:effectLst>
                  <a:latin typeface="+mn-lt"/>
                  <a:ea typeface="+mn-ea"/>
                  <a:cs typeface="+mn-ea"/>
                  <a:sym typeface="+mn-lt"/>
                </a:rPr>
                <a:t>2</a:t>
              </a:r>
              <a:endParaRPr lang="zh-CN" altLang="en-US" sz="3200" dirty="0">
                <a:ln w="38100">
                  <a:noFill/>
                </a:ln>
                <a:solidFill>
                  <a:srgbClr val="3E830E"/>
                </a:solidFill>
                <a:effectLst>
                  <a:outerShdw blurRad="50800" dist="38100" dir="2700000" algn="tl" rotWithShape="0">
                    <a:schemeClr val="accent6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sp>
        <p:nvSpPr>
          <p:cNvPr id="40" name="文本框 39">
            <a:extLst>
              <a:ext uri="{FF2B5EF4-FFF2-40B4-BE49-F238E27FC236}">
                <a16:creationId xmlns:a16="http://schemas.microsoft.com/office/drawing/2014/main" id="{3481A5E0-6DC5-4A71-A078-203EB8F677E1}"/>
              </a:ext>
            </a:extLst>
          </p:cNvPr>
          <p:cNvSpPr txBox="1"/>
          <p:nvPr/>
        </p:nvSpPr>
        <p:spPr>
          <a:xfrm>
            <a:off x="7221808" y="3707469"/>
            <a:ext cx="4308553" cy="492410"/>
          </a:xfrm>
          <a:prstGeom prst="rect">
            <a:avLst/>
          </a:prstGeom>
          <a:noFill/>
        </p:spPr>
        <p:txBody>
          <a:bodyPr wrap="square" lIns="121889" tIns="60944" rIns="121889" bIns="60944" rtlCol="0">
            <a:spAutoFit/>
          </a:bodyPr>
          <a:lstStyle>
            <a:defPPr>
              <a:defRPr lang="zh-CN"/>
            </a:defPPr>
            <a:lvl1pPr algn="ctr">
              <a:defRPr sz="11500" b="1">
                <a:gradFill>
                  <a:gsLst>
                    <a:gs pos="0">
                      <a:srgbClr val="00B0F0"/>
                    </a:gs>
                    <a:gs pos="100000">
                      <a:schemeClr val="tx2">
                        <a:lumMod val="50000"/>
                      </a:schemeClr>
                    </a:gs>
                  </a:gsLst>
                  <a:lin ang="2400000" scaled="0"/>
                </a:gradFill>
                <a:effectLst>
                  <a:outerShdw blurRad="317500" dist="165100" dir="2700000" algn="tl" rotWithShape="0">
                    <a:prstClr val="black">
                      <a:alpha val="60000"/>
                    </a:prstClr>
                  </a:outerShdw>
                </a:effectLst>
                <a:latin typeface="Yuanti SC" charset="-122"/>
                <a:ea typeface="Yuanti SC" charset="-122"/>
                <a:cs typeface="Yuanti SC" charset="-122"/>
              </a:defRPr>
            </a:lvl1pPr>
          </a:lstStyle>
          <a:p>
            <a:pPr algn="l"/>
            <a:r>
              <a:rPr lang="en-US" altLang="zh-CN" sz="2400" dirty="0" err="1">
                <a:ln w="38100">
                  <a:noFill/>
                </a:ln>
                <a:solidFill>
                  <a:srgbClr val="3E830E"/>
                </a:solidFill>
                <a:effectLst/>
                <a:latin typeface="+mn-lt"/>
                <a:ea typeface="+mn-ea"/>
                <a:cs typeface="+mn-ea"/>
                <a:sym typeface="+mn-lt"/>
              </a:rPr>
              <a:t>Trái</a:t>
            </a:r>
            <a:r>
              <a:rPr lang="en-US" altLang="zh-CN" sz="2400" dirty="0">
                <a:ln w="38100">
                  <a:noFill/>
                </a:ln>
                <a:solidFill>
                  <a:srgbClr val="3E830E"/>
                </a:solidFill>
                <a:effectLst/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altLang="zh-CN" sz="2400" dirty="0" err="1">
                <a:ln w="38100">
                  <a:noFill/>
                </a:ln>
                <a:solidFill>
                  <a:srgbClr val="3E830E"/>
                </a:solidFill>
                <a:effectLst/>
                <a:latin typeface="+mn-lt"/>
                <a:ea typeface="+mn-ea"/>
                <a:cs typeface="+mn-ea"/>
                <a:sym typeface="+mn-lt"/>
              </a:rPr>
              <a:t>đất</a:t>
            </a:r>
            <a:r>
              <a:rPr lang="en-US" altLang="zh-CN" sz="2400" dirty="0">
                <a:ln w="38100">
                  <a:noFill/>
                </a:ln>
                <a:solidFill>
                  <a:srgbClr val="3E830E"/>
                </a:solidFill>
                <a:effectLst/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altLang="zh-CN" sz="2400" dirty="0" err="1">
                <a:ln w="38100">
                  <a:noFill/>
                </a:ln>
                <a:solidFill>
                  <a:srgbClr val="3E830E"/>
                </a:solidFill>
                <a:effectLst/>
                <a:latin typeface="+mn-lt"/>
                <a:ea typeface="+mn-ea"/>
                <a:cs typeface="+mn-ea"/>
                <a:sym typeface="+mn-lt"/>
              </a:rPr>
              <a:t>trẻ</a:t>
            </a:r>
            <a:r>
              <a:rPr lang="en-US" altLang="zh-CN" sz="2400" dirty="0">
                <a:ln w="38100">
                  <a:noFill/>
                </a:ln>
                <a:solidFill>
                  <a:srgbClr val="3E830E"/>
                </a:solidFill>
                <a:effectLst/>
                <a:latin typeface="+mn-lt"/>
                <a:ea typeface="+mn-ea"/>
                <a:cs typeface="+mn-ea"/>
                <a:sym typeface="+mn-lt"/>
              </a:rPr>
              <a:t> … </a:t>
            </a:r>
            <a:r>
              <a:rPr lang="en-US" altLang="zh-CN" sz="2400" dirty="0" err="1">
                <a:ln w="38100">
                  <a:noFill/>
                </a:ln>
                <a:solidFill>
                  <a:srgbClr val="3E830E"/>
                </a:solidFill>
                <a:effectLst/>
                <a:latin typeface="+mn-lt"/>
                <a:ea typeface="+mn-ea"/>
                <a:cs typeface="+mn-ea"/>
                <a:sym typeface="+mn-lt"/>
              </a:rPr>
              <a:t>cũng</a:t>
            </a:r>
            <a:r>
              <a:rPr lang="en-US" altLang="zh-CN" sz="2400" dirty="0">
                <a:ln w="38100">
                  <a:noFill/>
                </a:ln>
                <a:solidFill>
                  <a:srgbClr val="3E830E"/>
                </a:solidFill>
                <a:effectLst/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altLang="zh-CN" sz="2400" dirty="0" err="1">
                <a:ln w="38100">
                  <a:noFill/>
                </a:ln>
                <a:solidFill>
                  <a:srgbClr val="3E830E"/>
                </a:solidFill>
                <a:effectLst/>
                <a:latin typeface="+mn-lt"/>
                <a:ea typeface="+mn-ea"/>
                <a:cs typeface="+mn-ea"/>
                <a:sym typeface="+mn-lt"/>
              </a:rPr>
              <a:t>thơm</a:t>
            </a:r>
            <a:r>
              <a:rPr lang="en-US" altLang="zh-CN" sz="2400" dirty="0">
                <a:ln w="38100">
                  <a:noFill/>
                </a:ln>
                <a:solidFill>
                  <a:srgbClr val="3E830E"/>
                </a:solidFill>
                <a:effectLst/>
                <a:latin typeface="+mn-lt"/>
                <a:ea typeface="+mn-ea"/>
                <a:cs typeface="+mn-ea"/>
                <a:sym typeface="+mn-lt"/>
              </a:rPr>
              <a:t>!</a:t>
            </a:r>
            <a:endParaRPr lang="zh-CN" altLang="en-US" sz="2400" dirty="0">
              <a:ln w="38100">
                <a:noFill/>
              </a:ln>
              <a:solidFill>
                <a:srgbClr val="3E830E"/>
              </a:solidFill>
              <a:effectLst/>
              <a:latin typeface="+mn-lt"/>
              <a:ea typeface="+mn-ea"/>
              <a:cs typeface="+mn-ea"/>
              <a:sym typeface="+mn-lt"/>
            </a:endParaRPr>
          </a:p>
        </p:txBody>
      </p:sp>
      <p:grpSp>
        <p:nvGrpSpPr>
          <p:cNvPr id="41" name="组合 40">
            <a:extLst>
              <a:ext uri="{FF2B5EF4-FFF2-40B4-BE49-F238E27FC236}">
                <a16:creationId xmlns:a16="http://schemas.microsoft.com/office/drawing/2014/main" id="{A5495285-D350-427D-92C9-C2BC6FB5C005}"/>
              </a:ext>
            </a:extLst>
          </p:cNvPr>
          <p:cNvGrpSpPr/>
          <p:nvPr/>
        </p:nvGrpSpPr>
        <p:grpSpPr>
          <a:xfrm>
            <a:off x="6183312" y="4523660"/>
            <a:ext cx="874304" cy="786472"/>
            <a:chOff x="6818812" y="2162158"/>
            <a:chExt cx="1038497" cy="934170"/>
          </a:xfrm>
        </p:grpSpPr>
        <p:pic>
          <p:nvPicPr>
            <p:cNvPr id="42" name="图片 41">
              <a:extLst>
                <a:ext uri="{FF2B5EF4-FFF2-40B4-BE49-F238E27FC236}">
                  <a16:creationId xmlns:a16="http://schemas.microsoft.com/office/drawing/2014/main" id="{CBB46714-E490-4483-BF8C-2732037B061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818812" y="2162158"/>
              <a:ext cx="986245" cy="934170"/>
            </a:xfrm>
            <a:prstGeom prst="rect">
              <a:avLst/>
            </a:prstGeom>
          </p:spPr>
        </p:pic>
        <p:sp>
          <p:nvSpPr>
            <p:cNvPr id="43" name="文本框 42">
              <a:extLst>
                <a:ext uri="{FF2B5EF4-FFF2-40B4-BE49-F238E27FC236}">
                  <a16:creationId xmlns:a16="http://schemas.microsoft.com/office/drawing/2014/main" id="{1530F6F0-FF46-47C9-ADC5-F8C01311486C}"/>
                </a:ext>
              </a:extLst>
            </p:cNvPr>
            <p:cNvSpPr txBox="1"/>
            <p:nvPr/>
          </p:nvSpPr>
          <p:spPr>
            <a:xfrm>
              <a:off x="6871064" y="2258412"/>
              <a:ext cx="986245" cy="731115"/>
            </a:xfrm>
            <a:prstGeom prst="rect">
              <a:avLst/>
            </a:prstGeom>
            <a:noFill/>
          </p:spPr>
          <p:txBody>
            <a:bodyPr wrap="square" lIns="121889" tIns="60944" rIns="121889" bIns="60944" rtlCol="0">
              <a:spAutoFit/>
            </a:bodyPr>
            <a:lstStyle>
              <a:defPPr>
                <a:defRPr lang="zh-CN"/>
              </a:defPPr>
              <a:lvl1pPr algn="ctr">
                <a:defRPr sz="11500" b="1">
                  <a:gradFill>
                    <a:gsLst>
                      <a:gs pos="0">
                        <a:srgbClr val="00B0F0"/>
                      </a:gs>
                      <a:gs pos="100000">
                        <a:schemeClr val="tx2">
                          <a:lumMod val="50000"/>
                        </a:schemeClr>
                      </a:gs>
                    </a:gsLst>
                    <a:lin ang="2400000" scaled="0"/>
                  </a:gradFill>
                  <a:effectLst>
                    <a:outerShdw blurRad="317500" dist="165100" dir="2700000" algn="tl" rotWithShape="0">
                      <a:prstClr val="black">
                        <a:alpha val="60000"/>
                      </a:prstClr>
                    </a:outerShdw>
                  </a:effectLst>
                  <a:latin typeface="Yuanti SC" charset="-122"/>
                  <a:ea typeface="Yuanti SC" charset="-122"/>
                  <a:cs typeface="Yuanti SC" charset="-122"/>
                </a:defRPr>
              </a:lvl1pPr>
            </a:lstStyle>
            <a:p>
              <a:r>
                <a:rPr lang="en-US" altLang="zh-CN" sz="3200" dirty="0">
                  <a:ln w="38100">
                    <a:noFill/>
                  </a:ln>
                  <a:solidFill>
                    <a:srgbClr val="3E830E"/>
                  </a:solidFill>
                  <a:effectLst>
                    <a:outerShdw blurRad="50800" dist="38100" dir="2700000" algn="tl" rotWithShape="0">
                      <a:schemeClr val="accent6">
                        <a:lumMod val="50000"/>
                        <a:alpha val="40000"/>
                      </a:schemeClr>
                    </a:outerShdw>
                  </a:effectLst>
                  <a:latin typeface="+mn-lt"/>
                  <a:ea typeface="+mn-ea"/>
                  <a:cs typeface="+mn-ea"/>
                  <a:sym typeface="+mn-lt"/>
                </a:rPr>
                <a:t>3</a:t>
              </a:r>
              <a:endParaRPr lang="zh-CN" altLang="en-US" sz="3200" dirty="0">
                <a:ln w="38100">
                  <a:noFill/>
                </a:ln>
                <a:solidFill>
                  <a:srgbClr val="3E830E"/>
                </a:solidFill>
                <a:effectLst>
                  <a:outerShdw blurRad="50800" dist="38100" dir="2700000" algn="tl" rotWithShape="0">
                    <a:schemeClr val="accent6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sp>
        <p:nvSpPr>
          <p:cNvPr id="44" name="文本框 43">
            <a:extLst>
              <a:ext uri="{FF2B5EF4-FFF2-40B4-BE49-F238E27FC236}">
                <a16:creationId xmlns:a16="http://schemas.microsoft.com/office/drawing/2014/main" id="{2891A0AE-216C-4992-AF69-90BC42C34E42}"/>
              </a:ext>
            </a:extLst>
          </p:cNvPr>
          <p:cNvSpPr txBox="1"/>
          <p:nvPr/>
        </p:nvSpPr>
        <p:spPr>
          <a:xfrm>
            <a:off x="7221808" y="4688249"/>
            <a:ext cx="4542729" cy="492410"/>
          </a:xfrm>
          <a:prstGeom prst="rect">
            <a:avLst/>
          </a:prstGeom>
          <a:noFill/>
        </p:spPr>
        <p:txBody>
          <a:bodyPr wrap="square" lIns="121889" tIns="60944" rIns="121889" bIns="60944" rtlCol="0">
            <a:spAutoFit/>
          </a:bodyPr>
          <a:lstStyle>
            <a:defPPr>
              <a:defRPr lang="zh-CN"/>
            </a:defPPr>
            <a:lvl1pPr algn="ctr">
              <a:defRPr sz="11500" b="1">
                <a:gradFill>
                  <a:gsLst>
                    <a:gs pos="0">
                      <a:srgbClr val="00B0F0"/>
                    </a:gs>
                    <a:gs pos="100000">
                      <a:schemeClr val="tx2">
                        <a:lumMod val="50000"/>
                      </a:schemeClr>
                    </a:gs>
                  </a:gsLst>
                  <a:lin ang="2400000" scaled="0"/>
                </a:gradFill>
                <a:effectLst>
                  <a:outerShdw blurRad="317500" dist="165100" dir="2700000" algn="tl" rotWithShape="0">
                    <a:prstClr val="black">
                      <a:alpha val="60000"/>
                    </a:prstClr>
                  </a:outerShdw>
                </a:effectLst>
                <a:latin typeface="Yuanti SC" charset="-122"/>
                <a:ea typeface="Yuanti SC" charset="-122"/>
                <a:cs typeface="Yuanti SC" charset="-122"/>
              </a:defRPr>
            </a:lvl1pPr>
          </a:lstStyle>
          <a:p>
            <a:pPr algn="l"/>
            <a:r>
              <a:rPr lang="en-US" altLang="zh-CN" sz="2400" dirty="0" err="1">
                <a:ln w="38100">
                  <a:noFill/>
                </a:ln>
                <a:solidFill>
                  <a:srgbClr val="3E830E"/>
                </a:solidFill>
                <a:effectLst/>
                <a:latin typeface="+mn-lt"/>
                <a:ea typeface="+mn-ea"/>
                <a:cs typeface="+mn-ea"/>
                <a:sym typeface="+mn-lt"/>
              </a:rPr>
              <a:t>Khói</a:t>
            </a:r>
            <a:r>
              <a:rPr lang="en-US" altLang="zh-CN" sz="2400" dirty="0">
                <a:ln w="38100">
                  <a:noFill/>
                </a:ln>
                <a:solidFill>
                  <a:srgbClr val="3E830E"/>
                </a:solidFill>
                <a:effectLst/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altLang="zh-CN" sz="2400" dirty="0" err="1">
                <a:ln w="38100">
                  <a:noFill/>
                </a:ln>
                <a:solidFill>
                  <a:srgbClr val="3E830E"/>
                </a:solidFill>
                <a:effectLst/>
                <a:latin typeface="+mn-lt"/>
                <a:ea typeface="+mn-ea"/>
                <a:cs typeface="+mn-ea"/>
                <a:sym typeface="+mn-lt"/>
              </a:rPr>
              <a:t>hình</a:t>
            </a:r>
            <a:r>
              <a:rPr lang="en-US" altLang="zh-CN" sz="2400" dirty="0">
                <a:ln w="38100">
                  <a:noFill/>
                </a:ln>
                <a:solidFill>
                  <a:srgbClr val="3E830E"/>
                </a:solidFill>
                <a:effectLst/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altLang="zh-CN" sz="2400" dirty="0" err="1">
                <a:ln w="38100">
                  <a:noFill/>
                </a:ln>
                <a:solidFill>
                  <a:srgbClr val="3E830E"/>
                </a:solidFill>
                <a:effectLst/>
                <a:latin typeface="+mn-lt"/>
                <a:ea typeface="+mn-ea"/>
                <a:cs typeface="+mn-ea"/>
                <a:sym typeface="+mn-lt"/>
              </a:rPr>
              <a:t>nấm</a:t>
            </a:r>
            <a:r>
              <a:rPr lang="en-US" altLang="zh-CN" sz="2400" dirty="0">
                <a:ln w="38100">
                  <a:noFill/>
                </a:ln>
                <a:solidFill>
                  <a:srgbClr val="3E830E"/>
                </a:solidFill>
                <a:effectLst/>
                <a:latin typeface="+mn-lt"/>
                <a:ea typeface="+mn-ea"/>
                <a:cs typeface="+mn-ea"/>
                <a:sym typeface="+mn-lt"/>
              </a:rPr>
              <a:t> …  </a:t>
            </a:r>
            <a:r>
              <a:rPr lang="en-US" altLang="zh-CN" sz="2400" dirty="0" err="1">
                <a:ln w="38100">
                  <a:noFill/>
                </a:ln>
                <a:solidFill>
                  <a:srgbClr val="3E830E"/>
                </a:solidFill>
                <a:effectLst/>
                <a:latin typeface="+mn-lt"/>
                <a:ea typeface="+mn-ea"/>
                <a:cs typeface="+mn-ea"/>
                <a:sym typeface="+mn-lt"/>
              </a:rPr>
              <a:t>chúng</a:t>
            </a:r>
            <a:r>
              <a:rPr lang="en-US" altLang="zh-CN" sz="2400" dirty="0">
                <a:ln w="38100">
                  <a:noFill/>
                </a:ln>
                <a:solidFill>
                  <a:srgbClr val="3E830E"/>
                </a:solidFill>
                <a:effectLst/>
                <a:latin typeface="+mn-lt"/>
                <a:ea typeface="+mn-ea"/>
                <a:cs typeface="+mn-ea"/>
                <a:sym typeface="+mn-lt"/>
              </a:rPr>
              <a:t> ta!</a:t>
            </a:r>
            <a:endParaRPr lang="zh-CN" altLang="en-US" sz="2400" dirty="0">
              <a:ln w="38100">
                <a:noFill/>
              </a:ln>
              <a:solidFill>
                <a:srgbClr val="3E830E"/>
              </a:solidFill>
              <a:effectLst/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24" name="图片 23">
            <a:extLst>
              <a:ext uri="{FF2B5EF4-FFF2-40B4-BE49-F238E27FC236}">
                <a16:creationId xmlns:a16="http://schemas.microsoft.com/office/drawing/2014/main" id="{3F1B0382-18A8-4C35-B77F-1DA5B2B5420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36845" y="1245488"/>
            <a:ext cx="928516" cy="831459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EF934D37-5F73-47C1-B224-A1D09A149FD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8818645" y="150046"/>
            <a:ext cx="928516" cy="831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1762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8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3" presetClass="entr" presetSubtype="52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8/9)*(#ppt_x-(#ppt_x-#ppt_w/2)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3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8/9)*(#ppt_y-(#ppt_y+#ppt_h/2)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3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+(8/9)*(#ppt_w-0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3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+(8/9)*(#ppt_h-0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90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3" presetClass="entr" presetSubtype="52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8/9)*(#ppt_x-(#ppt_x-#ppt_w/2)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4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8/9)*(#ppt_y-(#ppt_y+#ppt_h/2)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5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+(8/9)*(#ppt_w-0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5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+(8/9)*(#ppt_h-0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850"/>
                            </p:stCondLst>
                            <p:childTnLst>
                              <p:par>
                                <p:cTn id="5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3" presetClass="entr" presetSubtype="52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6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8/9)*(#ppt_x-(#ppt_x-#ppt_w/2)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6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8/9)*(#ppt_y-(#ppt_y+#ppt_h/2)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6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+(8/9)*(#ppt_w-0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6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+(8/9)*(#ppt_h-0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8800"/>
                            </p:stCondLst>
                            <p:childTnLst>
                              <p:par>
                                <p:cTn id="65" presetID="2" presetClass="entr" presetSubtype="9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3" decel="10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36" grpId="0"/>
      <p:bldP spid="40" grpId="0"/>
      <p:bldP spid="4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:a16="http://schemas.microsoft.com/office/drawing/2014/main" id="{106AC89F-CFB4-4AB8-8E2B-F8A723F98DD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70680"/>
            <a:ext cx="12192000" cy="431664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5F236AA7-627F-4B85-BFEB-7C0E48ECAE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2045" y="570037"/>
            <a:ext cx="6600111" cy="5494673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F355C750-CAC8-4541-9A2D-685B4753C52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1280" y="0"/>
            <a:ext cx="1950720" cy="1770695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26969F99-AF7B-45C3-BD35-5DB085A13C7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204085" cy="1661218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0FC1CB6A-5E83-4FA0-96A4-1E4AAA90CA9A}"/>
              </a:ext>
            </a:extLst>
          </p:cNvPr>
          <p:cNvSpPr txBox="1"/>
          <p:nvPr/>
        </p:nvSpPr>
        <p:spPr>
          <a:xfrm>
            <a:off x="723670" y="2343488"/>
            <a:ext cx="6021813" cy="1354185"/>
          </a:xfrm>
          <a:prstGeom prst="rect">
            <a:avLst/>
          </a:prstGeom>
          <a:noFill/>
        </p:spPr>
        <p:txBody>
          <a:bodyPr wrap="square" lIns="121889" tIns="60944" rIns="121889" bIns="60944" rtlCol="0">
            <a:spAutoFit/>
          </a:bodyPr>
          <a:lstStyle>
            <a:defPPr>
              <a:defRPr lang="zh-CN"/>
            </a:defPPr>
            <a:lvl1pPr algn="ctr">
              <a:defRPr sz="11500" b="1">
                <a:gradFill>
                  <a:gsLst>
                    <a:gs pos="0">
                      <a:srgbClr val="00B0F0"/>
                    </a:gs>
                    <a:gs pos="100000">
                      <a:schemeClr val="tx2">
                        <a:lumMod val="50000"/>
                      </a:schemeClr>
                    </a:gs>
                  </a:gsLst>
                  <a:lin ang="2400000" scaled="0"/>
                </a:gradFill>
                <a:effectLst>
                  <a:outerShdw blurRad="317500" dist="165100" dir="2700000" algn="tl" rotWithShape="0">
                    <a:prstClr val="black">
                      <a:alpha val="60000"/>
                    </a:prstClr>
                  </a:outerShdw>
                </a:effectLst>
                <a:latin typeface="Yuanti SC" charset="-122"/>
                <a:ea typeface="Yuanti SC" charset="-122"/>
                <a:cs typeface="Yuanti SC" charset="-122"/>
              </a:defRPr>
            </a:lvl1pPr>
          </a:lstStyle>
          <a:p>
            <a:r>
              <a:rPr lang="en-US" altLang="zh-CN" sz="8000" dirty="0" err="1">
                <a:ln w="38100">
                  <a:gradFill>
                    <a:gsLst>
                      <a:gs pos="0">
                        <a:srgbClr val="66A117"/>
                      </a:gs>
                      <a:gs pos="100000">
                        <a:srgbClr val="3E830E"/>
                      </a:gs>
                    </a:gsLst>
                    <a:lin ang="5400000" scaled="1"/>
                  </a:gradFill>
                </a:ln>
                <a:gradFill flip="none" rotWithShape="1">
                  <a:gsLst>
                    <a:gs pos="15000">
                      <a:srgbClr val="FDD35C"/>
                    </a:gs>
                    <a:gs pos="70000">
                      <a:srgbClr val="FFFBDB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50800" dist="38100" dir="2700000" algn="tl" rotWithShape="0">
                    <a:schemeClr val="accent6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ea"/>
                <a:sym typeface="+mn-lt"/>
              </a:rPr>
              <a:t>Khổ</a:t>
            </a:r>
            <a:r>
              <a:rPr lang="en-US" altLang="zh-CN" sz="8000" dirty="0">
                <a:ln w="38100">
                  <a:gradFill>
                    <a:gsLst>
                      <a:gs pos="0">
                        <a:srgbClr val="66A117"/>
                      </a:gs>
                      <a:gs pos="100000">
                        <a:srgbClr val="3E830E"/>
                      </a:gs>
                    </a:gsLst>
                    <a:lin ang="5400000" scaled="1"/>
                  </a:gradFill>
                </a:ln>
                <a:gradFill flip="none" rotWithShape="1">
                  <a:gsLst>
                    <a:gs pos="15000">
                      <a:srgbClr val="FDD35C"/>
                    </a:gs>
                    <a:gs pos="70000">
                      <a:srgbClr val="FFFBDB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50800" dist="38100" dir="2700000" algn="tl" rotWithShape="0">
                    <a:schemeClr val="accent6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ea"/>
                <a:sym typeface="+mn-lt"/>
              </a:rPr>
              <a:t> 1</a:t>
            </a:r>
            <a:endParaRPr lang="zh-CN" altLang="en-US" sz="8000" dirty="0">
              <a:ln w="38100">
                <a:gradFill>
                  <a:gsLst>
                    <a:gs pos="0">
                      <a:srgbClr val="66A117"/>
                    </a:gs>
                    <a:gs pos="100000">
                      <a:srgbClr val="3E830E"/>
                    </a:gs>
                  </a:gsLst>
                  <a:lin ang="5400000" scaled="1"/>
                </a:gradFill>
              </a:ln>
              <a:gradFill flip="none" rotWithShape="1">
                <a:gsLst>
                  <a:gs pos="15000">
                    <a:srgbClr val="FDD35C"/>
                  </a:gs>
                  <a:gs pos="70000">
                    <a:srgbClr val="FFFBDB">
                      <a:shade val="100000"/>
                      <a:satMod val="115000"/>
                    </a:srgbClr>
                  </a:gs>
                </a:gsLst>
                <a:lin ang="16200000" scaled="1"/>
                <a:tileRect/>
              </a:gradFill>
              <a:effectLst>
                <a:outerShdw blurRad="50800" dist="38100" dir="2700000" algn="tl" rotWithShape="0">
                  <a:schemeClr val="accent6">
                    <a:lumMod val="50000"/>
                    <a:alpha val="40000"/>
                  </a:schemeClr>
                </a:outerShdw>
              </a:effectLst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F75C492B-E4A1-4F0A-AF01-B262C0D4B49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12040" y="1326341"/>
            <a:ext cx="928516" cy="831459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4F5DDE9E-945A-4089-92AE-2B0B53D726B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6529362" y="287249"/>
            <a:ext cx="928516" cy="831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95931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650"/>
                            </p:stCondLst>
                            <p:childTnLst>
                              <p:par>
                                <p:cTn id="26" presetID="2" presetClass="entr" presetSubtype="9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3" decel="10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789CA887-C328-4EF8-BD37-F5F28B4E8AF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987915" y="0"/>
            <a:ext cx="2204085" cy="1661218"/>
          </a:xfrm>
          <a:prstGeom prst="rect">
            <a:avLst/>
          </a:prstGeom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id="{CD6BF381-A719-4384-851C-0BF5DEF477F8}"/>
              </a:ext>
            </a:extLst>
          </p:cNvPr>
          <p:cNvSpPr txBox="1"/>
          <p:nvPr/>
        </p:nvSpPr>
        <p:spPr>
          <a:xfrm>
            <a:off x="3748734" y="632692"/>
            <a:ext cx="5206598" cy="2339070"/>
          </a:xfrm>
          <a:prstGeom prst="rect">
            <a:avLst/>
          </a:prstGeom>
          <a:noFill/>
        </p:spPr>
        <p:txBody>
          <a:bodyPr wrap="square" lIns="121889" tIns="60944" rIns="121889" bIns="60944" rtlCol="0">
            <a:spAutoFit/>
          </a:bodyPr>
          <a:lstStyle>
            <a:defPPr>
              <a:defRPr lang="zh-CN"/>
            </a:defPPr>
            <a:lvl1pPr algn="ctr">
              <a:defRPr sz="11500" b="1">
                <a:gradFill>
                  <a:gsLst>
                    <a:gs pos="0">
                      <a:srgbClr val="00B0F0"/>
                    </a:gs>
                    <a:gs pos="100000">
                      <a:schemeClr val="tx2">
                        <a:lumMod val="50000"/>
                      </a:schemeClr>
                    </a:gs>
                  </a:gsLst>
                  <a:lin ang="2400000" scaled="0"/>
                </a:gradFill>
                <a:effectLst>
                  <a:outerShdw blurRad="317500" dist="165100" dir="2700000" algn="tl" rotWithShape="0">
                    <a:prstClr val="black">
                      <a:alpha val="60000"/>
                    </a:prstClr>
                  </a:outerShdw>
                </a:effectLst>
                <a:latin typeface="Yuanti SC" charset="-122"/>
                <a:ea typeface="Yuanti SC" charset="-122"/>
                <a:cs typeface="Yuanti SC" charset="-122"/>
              </a:defRPr>
            </a:lvl1pPr>
          </a:lstStyle>
          <a:p>
            <a:pPr algn="l"/>
            <a:r>
              <a:rPr lang="en-US" altLang="zh-CN" sz="2400" dirty="0" err="1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Trái</a:t>
            </a:r>
            <a:r>
              <a:rPr lang="en-US" altLang="zh-CN" sz="2400" dirty="0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 </a:t>
            </a:r>
            <a:r>
              <a:rPr lang="en-US" altLang="zh-CN" sz="2400" dirty="0" err="1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đất</a:t>
            </a:r>
            <a:r>
              <a:rPr lang="en-US" altLang="zh-CN" sz="2400" dirty="0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 </a:t>
            </a:r>
            <a:r>
              <a:rPr lang="en-US" altLang="zh-CN" sz="2400" dirty="0" err="1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này</a:t>
            </a:r>
            <a:r>
              <a:rPr lang="en-US" altLang="zh-CN" sz="2400" dirty="0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 </a:t>
            </a:r>
            <a:r>
              <a:rPr lang="en-US" altLang="zh-CN" sz="2400" dirty="0" err="1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là</a:t>
            </a:r>
            <a:r>
              <a:rPr lang="en-US" altLang="zh-CN" sz="2400" dirty="0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 </a:t>
            </a:r>
            <a:r>
              <a:rPr lang="en-US" altLang="zh-CN" sz="2400" dirty="0" err="1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của</a:t>
            </a:r>
            <a:r>
              <a:rPr lang="en-US" altLang="zh-CN" sz="2400" dirty="0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 </a:t>
            </a:r>
            <a:r>
              <a:rPr lang="en-US" altLang="zh-CN" sz="2400" dirty="0" err="1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chúng</a:t>
            </a:r>
            <a:r>
              <a:rPr lang="en-US" altLang="zh-CN" sz="2400" dirty="0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 </a:t>
            </a:r>
            <a:r>
              <a:rPr lang="en-US" altLang="zh-CN" sz="2400" dirty="0" err="1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mình</a:t>
            </a:r>
            <a:endParaRPr lang="en-US" altLang="zh-CN" sz="2400" dirty="0">
              <a:ln w="38100"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+mn-ea"/>
              <a:cs typeface="Times New Roman" pitchFamily="18" charset="0"/>
              <a:sym typeface="+mn-lt"/>
            </a:endParaRPr>
          </a:p>
          <a:p>
            <a:pPr algn="l"/>
            <a:r>
              <a:rPr lang="en-US" altLang="zh-CN" sz="2400" dirty="0" err="1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Quả</a:t>
            </a:r>
            <a:r>
              <a:rPr lang="en-US" altLang="zh-CN" sz="2400" dirty="0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 </a:t>
            </a:r>
            <a:r>
              <a:rPr lang="en-US" altLang="zh-CN" sz="2400" dirty="0" err="1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bóng</a:t>
            </a:r>
            <a:r>
              <a:rPr lang="en-US" altLang="zh-CN" sz="2400" dirty="0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 </a:t>
            </a:r>
            <a:r>
              <a:rPr lang="en-US" altLang="zh-CN" sz="2400" dirty="0" err="1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xanh</a:t>
            </a:r>
            <a:r>
              <a:rPr lang="en-US" altLang="zh-CN" sz="2400" dirty="0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 bay </a:t>
            </a:r>
            <a:r>
              <a:rPr lang="en-US" altLang="zh-CN" sz="2400" dirty="0" err="1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giữa</a:t>
            </a:r>
            <a:r>
              <a:rPr lang="en-US" altLang="zh-CN" sz="2400" dirty="0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 </a:t>
            </a:r>
            <a:r>
              <a:rPr lang="en-US" altLang="zh-CN" sz="2400" dirty="0" err="1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trời</a:t>
            </a:r>
            <a:r>
              <a:rPr lang="en-US" altLang="zh-CN" sz="2400" dirty="0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 </a:t>
            </a:r>
            <a:r>
              <a:rPr lang="en-US" altLang="zh-CN" sz="2400" dirty="0" err="1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xanh</a:t>
            </a:r>
            <a:endParaRPr lang="en-US" altLang="zh-CN" sz="2400" dirty="0">
              <a:ln w="38100"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+mn-ea"/>
              <a:cs typeface="Times New Roman" pitchFamily="18" charset="0"/>
              <a:sym typeface="+mn-lt"/>
            </a:endParaRPr>
          </a:p>
          <a:p>
            <a:pPr algn="l"/>
            <a:r>
              <a:rPr lang="en-US" altLang="zh-CN" sz="2400" dirty="0" err="1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Bồ</a:t>
            </a:r>
            <a:r>
              <a:rPr lang="en-US" altLang="zh-CN" sz="2400" dirty="0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 </a:t>
            </a:r>
            <a:r>
              <a:rPr lang="en-US" altLang="zh-CN" sz="2400" dirty="0" err="1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câu</a:t>
            </a:r>
            <a:r>
              <a:rPr lang="en-US" altLang="zh-CN" sz="2400" dirty="0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 </a:t>
            </a:r>
            <a:r>
              <a:rPr lang="en-US" altLang="zh-CN" sz="2400" dirty="0" err="1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ơi</a:t>
            </a:r>
            <a:r>
              <a:rPr lang="en-US" altLang="zh-CN" sz="2400" dirty="0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, </a:t>
            </a:r>
            <a:r>
              <a:rPr lang="en-US" altLang="zh-CN" sz="2400" dirty="0" err="1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tiếng</a:t>
            </a:r>
            <a:r>
              <a:rPr lang="en-US" altLang="zh-CN" sz="2400" dirty="0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 </a:t>
            </a:r>
            <a:r>
              <a:rPr lang="en-US" altLang="zh-CN" sz="2400" dirty="0" err="1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chim</a:t>
            </a:r>
            <a:r>
              <a:rPr lang="en-US" altLang="zh-CN" sz="2400" dirty="0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 </a:t>
            </a:r>
            <a:r>
              <a:rPr lang="en-US" altLang="zh-CN" sz="2400" dirty="0" err="1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gù</a:t>
            </a:r>
            <a:r>
              <a:rPr lang="en-US" altLang="zh-CN" sz="2400" dirty="0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 </a:t>
            </a:r>
            <a:r>
              <a:rPr lang="en-US" altLang="zh-CN" sz="2400" dirty="0" err="1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thương</a:t>
            </a:r>
            <a:r>
              <a:rPr lang="en-US" altLang="zh-CN" sz="2400" dirty="0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 </a:t>
            </a:r>
            <a:r>
              <a:rPr lang="en-US" altLang="zh-CN" sz="2400" dirty="0" err="1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mến</a:t>
            </a:r>
            <a:endParaRPr lang="en-US" altLang="zh-CN" sz="2400" dirty="0">
              <a:ln w="38100"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+mn-ea"/>
              <a:cs typeface="Times New Roman" pitchFamily="18" charset="0"/>
              <a:sym typeface="+mn-lt"/>
            </a:endParaRPr>
          </a:p>
          <a:p>
            <a:pPr algn="l"/>
            <a:r>
              <a:rPr lang="en-US" altLang="zh-CN" sz="2400" dirty="0" err="1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Hải</a:t>
            </a:r>
            <a:r>
              <a:rPr lang="en-US" altLang="zh-CN" sz="2400" dirty="0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 </a:t>
            </a:r>
            <a:r>
              <a:rPr lang="en-US" altLang="zh-CN" sz="2400" dirty="0" err="1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âu</a:t>
            </a:r>
            <a:r>
              <a:rPr lang="en-US" altLang="zh-CN" sz="2400" dirty="0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 </a:t>
            </a:r>
            <a:r>
              <a:rPr lang="en-US" altLang="zh-CN" sz="2400" dirty="0" err="1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ơi</a:t>
            </a:r>
            <a:r>
              <a:rPr lang="en-US" altLang="zh-CN" sz="2400" dirty="0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, </a:t>
            </a:r>
            <a:r>
              <a:rPr lang="en-US" altLang="zh-CN" sz="2400" dirty="0" err="1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cánh</a:t>
            </a:r>
            <a:r>
              <a:rPr lang="en-US" altLang="zh-CN" sz="2400" dirty="0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 </a:t>
            </a:r>
            <a:r>
              <a:rPr lang="en-US" altLang="zh-CN" sz="2400" dirty="0" err="1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chim</a:t>
            </a:r>
            <a:r>
              <a:rPr lang="en-US" altLang="zh-CN" sz="2400" dirty="0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 </a:t>
            </a:r>
            <a:r>
              <a:rPr lang="en-US" altLang="zh-CN" sz="2400" dirty="0" err="1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vờn</a:t>
            </a:r>
            <a:r>
              <a:rPr lang="en-US" altLang="zh-CN" sz="2400" dirty="0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 </a:t>
            </a:r>
            <a:r>
              <a:rPr lang="en-US" altLang="zh-CN" sz="2400" dirty="0" err="1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sóng</a:t>
            </a:r>
            <a:r>
              <a:rPr lang="en-US" altLang="zh-CN" sz="2400" dirty="0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 </a:t>
            </a:r>
            <a:r>
              <a:rPr lang="en-US" altLang="zh-CN" sz="2400" dirty="0" err="1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biển</a:t>
            </a:r>
            <a:endParaRPr lang="en-US" altLang="zh-CN" sz="2400" dirty="0">
              <a:ln w="38100"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+mn-ea"/>
              <a:cs typeface="Times New Roman" pitchFamily="18" charset="0"/>
              <a:sym typeface="+mn-lt"/>
            </a:endParaRPr>
          </a:p>
          <a:p>
            <a:pPr algn="l"/>
            <a:r>
              <a:rPr lang="en-US" altLang="zh-CN" sz="2400" dirty="0" err="1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Cùng</a:t>
            </a:r>
            <a:r>
              <a:rPr lang="en-US" altLang="zh-CN" sz="2400" dirty="0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 bay </a:t>
            </a:r>
            <a:r>
              <a:rPr lang="en-US" altLang="zh-CN" sz="2400" dirty="0" err="1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nào</a:t>
            </a:r>
            <a:r>
              <a:rPr lang="en-US" altLang="zh-CN" sz="2400" dirty="0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, </a:t>
            </a:r>
            <a:r>
              <a:rPr lang="en-US" altLang="zh-CN" sz="2400" dirty="0" err="1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cho</a:t>
            </a:r>
            <a:r>
              <a:rPr lang="en-US" altLang="zh-CN" sz="2400" dirty="0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 </a:t>
            </a:r>
            <a:r>
              <a:rPr lang="en-US" altLang="zh-CN" sz="2400" dirty="0" err="1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trái</a:t>
            </a:r>
            <a:r>
              <a:rPr lang="en-US" altLang="zh-CN" sz="2400" dirty="0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 </a:t>
            </a:r>
            <a:r>
              <a:rPr lang="en-US" altLang="zh-CN" sz="2400" dirty="0" err="1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đất</a:t>
            </a:r>
            <a:r>
              <a:rPr lang="en-US" altLang="zh-CN" sz="2400" dirty="0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 quay!</a:t>
            </a:r>
          </a:p>
          <a:p>
            <a:pPr algn="l"/>
            <a:r>
              <a:rPr lang="en-US" altLang="zh-CN" sz="2400" dirty="0" err="1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  <a:sym typeface="+mn-lt"/>
              </a:rPr>
              <a:t>Cùng</a:t>
            </a:r>
            <a:r>
              <a:rPr lang="en-US" altLang="zh-CN" sz="2400" dirty="0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  <a:sym typeface="+mn-lt"/>
              </a:rPr>
              <a:t> bay </a:t>
            </a:r>
            <a:r>
              <a:rPr lang="en-US" altLang="zh-CN" sz="2400" dirty="0" err="1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  <a:sym typeface="+mn-lt"/>
              </a:rPr>
              <a:t>nào</a:t>
            </a:r>
            <a:r>
              <a:rPr lang="en-US" altLang="zh-CN" sz="2400" dirty="0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  <a:sym typeface="+mn-lt"/>
              </a:rPr>
              <a:t>, </a:t>
            </a:r>
            <a:r>
              <a:rPr lang="en-US" altLang="zh-CN" sz="2400" dirty="0" err="1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  <a:sym typeface="+mn-lt"/>
              </a:rPr>
              <a:t>cho</a:t>
            </a:r>
            <a:r>
              <a:rPr lang="en-US" altLang="zh-CN" sz="2400" dirty="0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2400" dirty="0" err="1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  <a:sym typeface="+mn-lt"/>
              </a:rPr>
              <a:t>trái</a:t>
            </a:r>
            <a:r>
              <a:rPr lang="en-US" altLang="zh-CN" sz="2400" dirty="0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2400" dirty="0" err="1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  <a:sym typeface="+mn-lt"/>
              </a:rPr>
              <a:t>đất</a:t>
            </a:r>
            <a:r>
              <a:rPr lang="en-US" altLang="zh-CN" sz="2400" dirty="0">
                <a:ln w="38100"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  <a:sym typeface="+mn-lt"/>
              </a:rPr>
              <a:t> quay!</a:t>
            </a:r>
            <a:endParaRPr lang="zh-CN" altLang="en-US" sz="2400" dirty="0">
              <a:ln w="38100"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  <a:sym typeface="+mn-lt"/>
            </a:endParaRP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68AFFE7B-7389-447A-A90E-08CB02B9D1C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27500" y="0"/>
            <a:ext cx="1950720" cy="1770695"/>
          </a:xfrm>
          <a:prstGeom prst="rect">
            <a:avLst/>
          </a:prstGeom>
        </p:spPr>
      </p:pic>
      <p:sp>
        <p:nvSpPr>
          <p:cNvPr id="49" name="文本框 48">
            <a:extLst>
              <a:ext uri="{FF2B5EF4-FFF2-40B4-BE49-F238E27FC236}">
                <a16:creationId xmlns:a16="http://schemas.microsoft.com/office/drawing/2014/main" id="{8F677159-0056-4B30-8D6D-6569AB9C595E}"/>
              </a:ext>
            </a:extLst>
          </p:cNvPr>
          <p:cNvSpPr txBox="1"/>
          <p:nvPr/>
        </p:nvSpPr>
        <p:spPr>
          <a:xfrm>
            <a:off x="2516214" y="4375691"/>
            <a:ext cx="26251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Luyện</a:t>
            </a:r>
            <a:r>
              <a:rPr lang="en-US" altLang="zh-CN" sz="40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đọc</a:t>
            </a:r>
            <a:endParaRPr lang="en-US" altLang="zh-CN" sz="4000" b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  <a:sym typeface="+mn-lt"/>
            </a:endParaRPr>
          </a:p>
        </p:txBody>
      </p:sp>
      <p:grpSp>
        <p:nvGrpSpPr>
          <p:cNvPr id="53" name="组合 52">
            <a:extLst>
              <a:ext uri="{FF2B5EF4-FFF2-40B4-BE49-F238E27FC236}">
                <a16:creationId xmlns:a16="http://schemas.microsoft.com/office/drawing/2014/main" id="{D8692A94-A2E9-4EC3-A5BB-769143E5A0E6}"/>
              </a:ext>
            </a:extLst>
          </p:cNvPr>
          <p:cNvGrpSpPr/>
          <p:nvPr/>
        </p:nvGrpSpPr>
        <p:grpSpPr>
          <a:xfrm>
            <a:off x="5141364" y="3691891"/>
            <a:ext cx="713730" cy="725614"/>
            <a:chOff x="6597495" y="2020590"/>
            <a:chExt cx="713730" cy="725614"/>
          </a:xfrm>
          <a:solidFill>
            <a:srgbClr val="65BDAA"/>
          </a:solidFill>
        </p:grpSpPr>
        <p:sp>
          <p:nvSpPr>
            <p:cNvPr id="54" name="任意多边形 16">
              <a:extLst>
                <a:ext uri="{FF2B5EF4-FFF2-40B4-BE49-F238E27FC236}">
                  <a16:creationId xmlns:a16="http://schemas.microsoft.com/office/drawing/2014/main" id="{FDF0E8DF-8E70-4420-A771-174426472DD3}"/>
                </a:ext>
              </a:extLst>
            </p:cNvPr>
            <p:cNvSpPr/>
            <p:nvPr/>
          </p:nvSpPr>
          <p:spPr>
            <a:xfrm>
              <a:off x="6597495" y="2020590"/>
              <a:ext cx="713730" cy="725614"/>
            </a:xfrm>
            <a:custGeom>
              <a:avLst/>
              <a:gdLst>
                <a:gd name="connsiteX0" fmla="*/ 1452880 w 2905760"/>
                <a:gd name="connsiteY0" fmla="*/ 0 h 2954145"/>
                <a:gd name="connsiteX1" fmla="*/ 2905760 w 2905760"/>
                <a:gd name="connsiteY1" fmla="*/ 1452880 h 2954145"/>
                <a:gd name="connsiteX2" fmla="*/ 2904539 w 2905760"/>
                <a:gd name="connsiteY2" fmla="*/ 1477073 h 2954145"/>
                <a:gd name="connsiteX3" fmla="*/ 2905760 w 2905760"/>
                <a:gd name="connsiteY3" fmla="*/ 1501265 h 2954145"/>
                <a:gd name="connsiteX4" fmla="*/ 1452880 w 2905760"/>
                <a:gd name="connsiteY4" fmla="*/ 2954145 h 2954145"/>
                <a:gd name="connsiteX5" fmla="*/ 0 w 2905760"/>
                <a:gd name="connsiteY5" fmla="*/ 1501265 h 2954145"/>
                <a:gd name="connsiteX6" fmla="*/ 1222 w 2905760"/>
                <a:gd name="connsiteY6" fmla="*/ 1477073 h 2954145"/>
                <a:gd name="connsiteX7" fmla="*/ 0 w 2905760"/>
                <a:gd name="connsiteY7" fmla="*/ 1452880 h 2954145"/>
                <a:gd name="connsiteX8" fmla="*/ 1452880 w 2905760"/>
                <a:gd name="connsiteY8" fmla="*/ 0 h 29541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905760" h="2954145">
                  <a:moveTo>
                    <a:pt x="1452880" y="0"/>
                  </a:moveTo>
                  <a:cubicBezTo>
                    <a:pt x="2255283" y="0"/>
                    <a:pt x="2905760" y="650477"/>
                    <a:pt x="2905760" y="1452880"/>
                  </a:cubicBezTo>
                  <a:lnTo>
                    <a:pt x="2904539" y="1477073"/>
                  </a:lnTo>
                  <a:lnTo>
                    <a:pt x="2905760" y="1501265"/>
                  </a:lnTo>
                  <a:cubicBezTo>
                    <a:pt x="2905760" y="2303668"/>
                    <a:pt x="2255283" y="2954145"/>
                    <a:pt x="1452880" y="2954145"/>
                  </a:cubicBezTo>
                  <a:cubicBezTo>
                    <a:pt x="650477" y="2954145"/>
                    <a:pt x="0" y="2303668"/>
                    <a:pt x="0" y="1501265"/>
                  </a:cubicBezTo>
                  <a:lnTo>
                    <a:pt x="1222" y="1477073"/>
                  </a:lnTo>
                  <a:lnTo>
                    <a:pt x="0" y="1452880"/>
                  </a:lnTo>
                  <a:cubicBezTo>
                    <a:pt x="0" y="650477"/>
                    <a:pt x="650477" y="0"/>
                    <a:pt x="1452880" y="0"/>
                  </a:cubicBezTo>
                  <a:close/>
                </a:path>
              </a:pathLst>
            </a:custGeom>
            <a:solidFill>
              <a:srgbClr val="80B437"/>
            </a:solidFill>
            <a:ln w="19050">
              <a:solidFill>
                <a:schemeClr val="bg1"/>
              </a:solidFill>
            </a:ln>
            <a:effectLst>
              <a:outerShdw blurRad="342900" dist="838200" dir="2700000" sx="18000" sy="18000" algn="tl" rotWithShape="0">
                <a:schemeClr val="tx1">
                  <a:lumMod val="50000"/>
                  <a:lumOff val="50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sz="2400" b="1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55" name="TextBox 14">
              <a:extLst>
                <a:ext uri="{FF2B5EF4-FFF2-40B4-BE49-F238E27FC236}">
                  <a16:creationId xmlns:a16="http://schemas.microsoft.com/office/drawing/2014/main" id="{37A1775D-F7E5-48F6-956A-9F9DC5676600}"/>
                </a:ext>
              </a:extLst>
            </p:cNvPr>
            <p:cNvSpPr txBox="1"/>
            <p:nvPr/>
          </p:nvSpPr>
          <p:spPr>
            <a:xfrm>
              <a:off x="6722894" y="2158180"/>
              <a:ext cx="471419" cy="430887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altLang="zh-CN" sz="2800" b="1" dirty="0">
                  <a:solidFill>
                    <a:schemeClr val="bg1"/>
                  </a:solidFill>
                  <a:cs typeface="+mn-ea"/>
                  <a:sym typeface="+mn-lt"/>
                </a:rPr>
                <a:t>01</a:t>
              </a:r>
              <a:endParaRPr lang="zh-CN" altLang="en-US" sz="2800" b="1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56" name="组合 55">
            <a:extLst>
              <a:ext uri="{FF2B5EF4-FFF2-40B4-BE49-F238E27FC236}">
                <a16:creationId xmlns:a16="http://schemas.microsoft.com/office/drawing/2014/main" id="{98017510-98C0-4B1D-B92B-BDECA3A40DED}"/>
              </a:ext>
            </a:extLst>
          </p:cNvPr>
          <p:cNvGrpSpPr/>
          <p:nvPr/>
        </p:nvGrpSpPr>
        <p:grpSpPr>
          <a:xfrm>
            <a:off x="5408572" y="4522555"/>
            <a:ext cx="713730" cy="725614"/>
            <a:chOff x="7303153" y="3341445"/>
            <a:chExt cx="713730" cy="725614"/>
          </a:xfrm>
          <a:solidFill>
            <a:srgbClr val="65BDAA"/>
          </a:solidFill>
        </p:grpSpPr>
        <p:sp>
          <p:nvSpPr>
            <p:cNvPr id="57" name="任意多边形 15">
              <a:extLst>
                <a:ext uri="{FF2B5EF4-FFF2-40B4-BE49-F238E27FC236}">
                  <a16:creationId xmlns:a16="http://schemas.microsoft.com/office/drawing/2014/main" id="{33BFC344-50A5-4130-AB4B-9FCF8562B20D}"/>
                </a:ext>
              </a:extLst>
            </p:cNvPr>
            <p:cNvSpPr/>
            <p:nvPr/>
          </p:nvSpPr>
          <p:spPr>
            <a:xfrm>
              <a:off x="7303153" y="3341445"/>
              <a:ext cx="713730" cy="725614"/>
            </a:xfrm>
            <a:custGeom>
              <a:avLst/>
              <a:gdLst>
                <a:gd name="connsiteX0" fmla="*/ 1452880 w 2905760"/>
                <a:gd name="connsiteY0" fmla="*/ 0 h 2954145"/>
                <a:gd name="connsiteX1" fmla="*/ 2905760 w 2905760"/>
                <a:gd name="connsiteY1" fmla="*/ 1452880 h 2954145"/>
                <a:gd name="connsiteX2" fmla="*/ 2904539 w 2905760"/>
                <a:gd name="connsiteY2" fmla="*/ 1477073 h 2954145"/>
                <a:gd name="connsiteX3" fmla="*/ 2905760 w 2905760"/>
                <a:gd name="connsiteY3" fmla="*/ 1501265 h 2954145"/>
                <a:gd name="connsiteX4" fmla="*/ 1452880 w 2905760"/>
                <a:gd name="connsiteY4" fmla="*/ 2954145 h 2954145"/>
                <a:gd name="connsiteX5" fmla="*/ 0 w 2905760"/>
                <a:gd name="connsiteY5" fmla="*/ 1501265 h 2954145"/>
                <a:gd name="connsiteX6" fmla="*/ 1222 w 2905760"/>
                <a:gd name="connsiteY6" fmla="*/ 1477073 h 2954145"/>
                <a:gd name="connsiteX7" fmla="*/ 0 w 2905760"/>
                <a:gd name="connsiteY7" fmla="*/ 1452880 h 2954145"/>
                <a:gd name="connsiteX8" fmla="*/ 1452880 w 2905760"/>
                <a:gd name="connsiteY8" fmla="*/ 0 h 29541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905760" h="2954145">
                  <a:moveTo>
                    <a:pt x="1452880" y="0"/>
                  </a:moveTo>
                  <a:cubicBezTo>
                    <a:pt x="2255283" y="0"/>
                    <a:pt x="2905760" y="650477"/>
                    <a:pt x="2905760" y="1452880"/>
                  </a:cubicBezTo>
                  <a:lnTo>
                    <a:pt x="2904539" y="1477073"/>
                  </a:lnTo>
                  <a:lnTo>
                    <a:pt x="2905760" y="1501265"/>
                  </a:lnTo>
                  <a:cubicBezTo>
                    <a:pt x="2905760" y="2303668"/>
                    <a:pt x="2255283" y="2954145"/>
                    <a:pt x="1452880" y="2954145"/>
                  </a:cubicBezTo>
                  <a:cubicBezTo>
                    <a:pt x="650477" y="2954145"/>
                    <a:pt x="0" y="2303668"/>
                    <a:pt x="0" y="1501265"/>
                  </a:cubicBezTo>
                  <a:lnTo>
                    <a:pt x="1222" y="1477073"/>
                  </a:lnTo>
                  <a:lnTo>
                    <a:pt x="0" y="1452880"/>
                  </a:lnTo>
                  <a:cubicBezTo>
                    <a:pt x="0" y="650477"/>
                    <a:pt x="650477" y="0"/>
                    <a:pt x="1452880" y="0"/>
                  </a:cubicBezTo>
                  <a:close/>
                </a:path>
              </a:pathLst>
            </a:custGeom>
            <a:solidFill>
              <a:srgbClr val="80B437"/>
            </a:solidFill>
            <a:ln w="19050">
              <a:solidFill>
                <a:schemeClr val="bg1"/>
              </a:solidFill>
            </a:ln>
            <a:effectLst>
              <a:outerShdw blurRad="342900" dist="838200" dir="2700000" sx="18000" sy="18000" algn="tl" rotWithShape="0">
                <a:schemeClr val="tx1">
                  <a:lumMod val="50000"/>
                  <a:lumOff val="50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sz="2400" b="1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58" name="TextBox 14">
              <a:extLst>
                <a:ext uri="{FF2B5EF4-FFF2-40B4-BE49-F238E27FC236}">
                  <a16:creationId xmlns:a16="http://schemas.microsoft.com/office/drawing/2014/main" id="{CAC91838-2228-4EBA-B0F2-8CF18CCC8BB6}"/>
                </a:ext>
              </a:extLst>
            </p:cNvPr>
            <p:cNvSpPr txBox="1"/>
            <p:nvPr/>
          </p:nvSpPr>
          <p:spPr>
            <a:xfrm>
              <a:off x="7436468" y="3489465"/>
              <a:ext cx="471419" cy="430887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altLang="zh-CN" sz="2800" b="1" dirty="0">
                  <a:solidFill>
                    <a:schemeClr val="bg1"/>
                  </a:solidFill>
                  <a:cs typeface="+mn-ea"/>
                  <a:sym typeface="+mn-lt"/>
                </a:rPr>
                <a:t>02</a:t>
              </a:r>
              <a:endParaRPr lang="zh-CN" altLang="en-US" sz="2800" b="1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59" name="组合 58">
            <a:extLst>
              <a:ext uri="{FF2B5EF4-FFF2-40B4-BE49-F238E27FC236}">
                <a16:creationId xmlns:a16="http://schemas.microsoft.com/office/drawing/2014/main" id="{63137EBB-696C-4AD9-8A72-2F516A449D96}"/>
              </a:ext>
            </a:extLst>
          </p:cNvPr>
          <p:cNvGrpSpPr/>
          <p:nvPr/>
        </p:nvGrpSpPr>
        <p:grpSpPr>
          <a:xfrm>
            <a:off x="5112942" y="5338172"/>
            <a:ext cx="713730" cy="725614"/>
            <a:chOff x="6605488" y="4699817"/>
            <a:chExt cx="713730" cy="725614"/>
          </a:xfrm>
          <a:solidFill>
            <a:srgbClr val="65BDAA"/>
          </a:solidFill>
        </p:grpSpPr>
        <p:sp>
          <p:nvSpPr>
            <p:cNvPr id="60" name="任意多边形 14">
              <a:extLst>
                <a:ext uri="{FF2B5EF4-FFF2-40B4-BE49-F238E27FC236}">
                  <a16:creationId xmlns:a16="http://schemas.microsoft.com/office/drawing/2014/main" id="{1830DEE4-D34C-4AEE-8E23-93DABF413B52}"/>
                </a:ext>
              </a:extLst>
            </p:cNvPr>
            <p:cNvSpPr/>
            <p:nvPr/>
          </p:nvSpPr>
          <p:spPr>
            <a:xfrm>
              <a:off x="6605488" y="4699817"/>
              <a:ext cx="713730" cy="725614"/>
            </a:xfrm>
            <a:custGeom>
              <a:avLst/>
              <a:gdLst>
                <a:gd name="connsiteX0" fmla="*/ 1452880 w 2905760"/>
                <a:gd name="connsiteY0" fmla="*/ 0 h 2954145"/>
                <a:gd name="connsiteX1" fmla="*/ 2905760 w 2905760"/>
                <a:gd name="connsiteY1" fmla="*/ 1452880 h 2954145"/>
                <a:gd name="connsiteX2" fmla="*/ 2904539 w 2905760"/>
                <a:gd name="connsiteY2" fmla="*/ 1477073 h 2954145"/>
                <a:gd name="connsiteX3" fmla="*/ 2905760 w 2905760"/>
                <a:gd name="connsiteY3" fmla="*/ 1501265 h 2954145"/>
                <a:gd name="connsiteX4" fmla="*/ 1452880 w 2905760"/>
                <a:gd name="connsiteY4" fmla="*/ 2954145 h 2954145"/>
                <a:gd name="connsiteX5" fmla="*/ 0 w 2905760"/>
                <a:gd name="connsiteY5" fmla="*/ 1501265 h 2954145"/>
                <a:gd name="connsiteX6" fmla="*/ 1222 w 2905760"/>
                <a:gd name="connsiteY6" fmla="*/ 1477073 h 2954145"/>
                <a:gd name="connsiteX7" fmla="*/ 0 w 2905760"/>
                <a:gd name="connsiteY7" fmla="*/ 1452880 h 2954145"/>
                <a:gd name="connsiteX8" fmla="*/ 1452880 w 2905760"/>
                <a:gd name="connsiteY8" fmla="*/ 0 h 29541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905760" h="2954145">
                  <a:moveTo>
                    <a:pt x="1452880" y="0"/>
                  </a:moveTo>
                  <a:cubicBezTo>
                    <a:pt x="2255283" y="0"/>
                    <a:pt x="2905760" y="650477"/>
                    <a:pt x="2905760" y="1452880"/>
                  </a:cubicBezTo>
                  <a:lnTo>
                    <a:pt x="2904539" y="1477073"/>
                  </a:lnTo>
                  <a:lnTo>
                    <a:pt x="2905760" y="1501265"/>
                  </a:lnTo>
                  <a:cubicBezTo>
                    <a:pt x="2905760" y="2303668"/>
                    <a:pt x="2255283" y="2954145"/>
                    <a:pt x="1452880" y="2954145"/>
                  </a:cubicBezTo>
                  <a:cubicBezTo>
                    <a:pt x="650477" y="2954145"/>
                    <a:pt x="0" y="2303668"/>
                    <a:pt x="0" y="1501265"/>
                  </a:cubicBezTo>
                  <a:lnTo>
                    <a:pt x="1222" y="1477073"/>
                  </a:lnTo>
                  <a:lnTo>
                    <a:pt x="0" y="1452880"/>
                  </a:lnTo>
                  <a:cubicBezTo>
                    <a:pt x="0" y="650477"/>
                    <a:pt x="650477" y="0"/>
                    <a:pt x="1452880" y="0"/>
                  </a:cubicBezTo>
                  <a:close/>
                </a:path>
              </a:pathLst>
            </a:custGeom>
            <a:solidFill>
              <a:srgbClr val="80B437"/>
            </a:solidFill>
            <a:ln w="19050">
              <a:solidFill>
                <a:schemeClr val="bg1"/>
              </a:solidFill>
            </a:ln>
            <a:effectLst>
              <a:outerShdw blurRad="342900" dist="838200" dir="2700000" sx="18000" sy="18000" algn="tl" rotWithShape="0">
                <a:schemeClr val="tx1">
                  <a:lumMod val="50000"/>
                  <a:lumOff val="50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sz="2400" b="1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61" name="TextBox 14">
              <a:extLst>
                <a:ext uri="{FF2B5EF4-FFF2-40B4-BE49-F238E27FC236}">
                  <a16:creationId xmlns:a16="http://schemas.microsoft.com/office/drawing/2014/main" id="{A8754971-537A-4D6C-B9D6-E9DFE94680F7}"/>
                </a:ext>
              </a:extLst>
            </p:cNvPr>
            <p:cNvSpPr txBox="1"/>
            <p:nvPr/>
          </p:nvSpPr>
          <p:spPr>
            <a:xfrm>
              <a:off x="6726643" y="4840605"/>
              <a:ext cx="471419" cy="430887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altLang="zh-CN" sz="2800" b="1" dirty="0">
                  <a:solidFill>
                    <a:schemeClr val="bg1"/>
                  </a:solidFill>
                  <a:cs typeface="+mn-ea"/>
                  <a:sym typeface="+mn-lt"/>
                </a:rPr>
                <a:t>03</a:t>
              </a:r>
              <a:endParaRPr lang="zh-CN" altLang="en-US" sz="2800" b="1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sp>
        <p:nvSpPr>
          <p:cNvPr id="62" name="TextBox 39">
            <a:extLst>
              <a:ext uri="{FF2B5EF4-FFF2-40B4-BE49-F238E27FC236}">
                <a16:creationId xmlns:a16="http://schemas.microsoft.com/office/drawing/2014/main" id="{BBB7D065-8005-49DF-9E3E-D24CB8228B04}"/>
              </a:ext>
            </a:extLst>
          </p:cNvPr>
          <p:cNvSpPr txBox="1"/>
          <p:nvPr/>
        </p:nvSpPr>
        <p:spPr>
          <a:xfrm>
            <a:off x="5893535" y="3786647"/>
            <a:ext cx="2223686" cy="406330"/>
          </a:xfrm>
          <a:prstGeom prst="rect">
            <a:avLst/>
          </a:prstGeom>
          <a:noFill/>
        </p:spPr>
        <p:txBody>
          <a:bodyPr wrap="none" t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Giọng</a:t>
            </a:r>
            <a:r>
              <a:rPr lang="en-US" altLang="zh-CN" sz="20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20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đọc</a:t>
            </a:r>
            <a:r>
              <a:rPr lang="en-US" altLang="zh-CN" sz="20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20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tươi</a:t>
            </a:r>
            <a:r>
              <a:rPr lang="en-US" altLang="zh-CN" sz="20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20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vui</a:t>
            </a:r>
            <a:endParaRPr lang="zh-CN" altLang="en-US" sz="2000" b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  <a:sym typeface="+mn-lt"/>
            </a:endParaRPr>
          </a:p>
        </p:txBody>
      </p:sp>
      <p:sp>
        <p:nvSpPr>
          <p:cNvPr id="63" name="TextBox 39">
            <a:extLst>
              <a:ext uri="{FF2B5EF4-FFF2-40B4-BE49-F238E27FC236}">
                <a16:creationId xmlns:a16="http://schemas.microsoft.com/office/drawing/2014/main" id="{3ECC5A86-5B34-45C0-8E08-7D40F346D175}"/>
              </a:ext>
            </a:extLst>
          </p:cNvPr>
          <p:cNvSpPr txBox="1"/>
          <p:nvPr/>
        </p:nvSpPr>
        <p:spPr>
          <a:xfrm>
            <a:off x="6194373" y="4630825"/>
            <a:ext cx="4719562" cy="406330"/>
          </a:xfrm>
          <a:prstGeom prst="rect">
            <a:avLst/>
          </a:prstGeom>
          <a:noFill/>
        </p:spPr>
        <p:txBody>
          <a:bodyPr wrap="none" t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Nhịp</a:t>
            </a:r>
            <a:r>
              <a:rPr lang="en-US" altLang="zh-CN" sz="20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20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thơ</a:t>
            </a:r>
            <a:r>
              <a:rPr lang="en-US" altLang="zh-CN" sz="20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3/4 (</a:t>
            </a:r>
            <a:r>
              <a:rPr lang="en-US" altLang="zh-CN" sz="20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câu</a:t>
            </a:r>
            <a:r>
              <a:rPr lang="en-US" altLang="zh-CN" sz="20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1,2,5,6) </a:t>
            </a:r>
            <a:r>
              <a:rPr lang="en-US" altLang="zh-CN" sz="20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và</a:t>
            </a:r>
            <a:r>
              <a:rPr lang="en-US" altLang="zh-CN" sz="20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3/5 (</a:t>
            </a:r>
            <a:r>
              <a:rPr lang="en-US" altLang="zh-CN" sz="20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câu</a:t>
            </a:r>
            <a:r>
              <a:rPr lang="en-US" altLang="zh-CN" sz="20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3,4) </a:t>
            </a:r>
            <a:endParaRPr lang="zh-CN" altLang="en-US" sz="2000" b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  <a:sym typeface="+mn-lt"/>
            </a:endParaRPr>
          </a:p>
        </p:txBody>
      </p:sp>
      <p:sp>
        <p:nvSpPr>
          <p:cNvPr id="64" name="TextBox 39">
            <a:extLst>
              <a:ext uri="{FF2B5EF4-FFF2-40B4-BE49-F238E27FC236}">
                <a16:creationId xmlns:a16="http://schemas.microsoft.com/office/drawing/2014/main" id="{FED67C5E-5940-4A7C-B2B7-7205E80D1213}"/>
              </a:ext>
            </a:extLst>
          </p:cNvPr>
          <p:cNvSpPr txBox="1"/>
          <p:nvPr/>
        </p:nvSpPr>
        <p:spPr>
          <a:xfrm>
            <a:off x="5942710" y="5497321"/>
            <a:ext cx="4204997" cy="461665"/>
          </a:xfrm>
          <a:prstGeom prst="rect">
            <a:avLst/>
          </a:prstGeom>
          <a:noFill/>
        </p:spPr>
        <p:txBody>
          <a:bodyPr wrap="none" t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Nhấn</a:t>
            </a:r>
            <a:r>
              <a:rPr lang="en-US" altLang="zh-CN" sz="20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20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giọng</a:t>
            </a:r>
            <a:r>
              <a:rPr lang="en-US" altLang="zh-CN" sz="20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ở </a:t>
            </a:r>
            <a:r>
              <a:rPr lang="en-US" altLang="zh-CN" sz="20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các</a:t>
            </a:r>
            <a:r>
              <a:rPr lang="en-US" altLang="zh-CN" sz="20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20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từ</a:t>
            </a:r>
            <a:r>
              <a:rPr lang="en-US" altLang="zh-CN" sz="20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20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gợi</a:t>
            </a:r>
            <a:r>
              <a:rPr lang="en-US" altLang="zh-CN" sz="20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20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tả</a:t>
            </a:r>
            <a:r>
              <a:rPr lang="en-US" altLang="zh-CN" sz="20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, </a:t>
            </a:r>
            <a:r>
              <a:rPr lang="en-US" altLang="zh-CN" sz="20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cảm</a:t>
            </a:r>
            <a:r>
              <a:rPr lang="en-US" altLang="zh-CN" sz="20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20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thán</a:t>
            </a:r>
            <a:endParaRPr lang="zh-CN" altLang="en-US" sz="2000" b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  <a:sym typeface="+mn-lt"/>
            </a:endParaRPr>
          </a:p>
        </p:txBody>
      </p:sp>
      <p:pic>
        <p:nvPicPr>
          <p:cNvPr id="65" name="图片 64">
            <a:extLst>
              <a:ext uri="{FF2B5EF4-FFF2-40B4-BE49-F238E27FC236}">
                <a16:creationId xmlns:a16="http://schemas.microsoft.com/office/drawing/2014/main" id="{C936D26F-7E90-4CAC-9EAB-A736A9F7E25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-27500" y="3164938"/>
            <a:ext cx="3243798" cy="3922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3278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uiExpand="1" build="p"/>
      <p:bldP spid="49" grpId="0"/>
      <p:bldP spid="62" grpId="0"/>
      <p:bldP spid="63" grpId="0"/>
      <p:bldP spid="6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887607" y="1612084"/>
            <a:ext cx="4670932" cy="31149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TextBox 39">
            <a:extLst>
              <a:ext uri="{FF2B5EF4-FFF2-40B4-BE49-F238E27FC236}">
                <a16:creationId xmlns:a16="http://schemas.microsoft.com/office/drawing/2014/main" id="{BBB7D065-8005-49DF-9E3E-D24CB8228B04}"/>
              </a:ext>
            </a:extLst>
          </p:cNvPr>
          <p:cNvSpPr txBox="1"/>
          <p:nvPr/>
        </p:nvSpPr>
        <p:spPr>
          <a:xfrm>
            <a:off x="5735879" y="2738661"/>
            <a:ext cx="5646825" cy="861774"/>
          </a:xfrm>
          <a:prstGeom prst="rect">
            <a:avLst/>
          </a:prstGeom>
          <a:noFill/>
        </p:spPr>
        <p:txBody>
          <a:bodyPr wrap="square" tIns="0" bIns="0" rtlCol="0" anchor="t">
            <a:spAutoFit/>
          </a:bodyPr>
          <a:lstStyle/>
          <a:p>
            <a:r>
              <a:rPr lang="en-US" altLang="zh-CN" sz="28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Hải</a:t>
            </a:r>
            <a:r>
              <a:rPr lang="en-US" altLang="zh-CN" sz="28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âu</a:t>
            </a:r>
            <a:r>
              <a:rPr lang="en-US" altLang="zh-CN" sz="28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: </a:t>
            </a:r>
            <a:r>
              <a:rPr lang="en-US" altLang="zh-CN" sz="28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loài</a:t>
            </a:r>
            <a:r>
              <a:rPr lang="en-US" altLang="zh-CN" sz="28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chim</a:t>
            </a:r>
            <a:r>
              <a:rPr lang="en-US" altLang="zh-CN" sz="28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lớn</a:t>
            </a:r>
            <a:r>
              <a:rPr lang="en-US" altLang="zh-CN" sz="28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, </a:t>
            </a:r>
            <a:r>
              <a:rPr lang="en-US" altLang="zh-CN" sz="28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cánh</a:t>
            </a:r>
            <a:r>
              <a:rPr lang="en-US" altLang="zh-CN" sz="28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dài</a:t>
            </a:r>
            <a:r>
              <a:rPr lang="en-US" altLang="zh-CN" sz="28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và</a:t>
            </a:r>
            <a:r>
              <a:rPr lang="en-US" altLang="zh-CN" sz="28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hẹp</a:t>
            </a:r>
            <a:r>
              <a:rPr lang="en-US" altLang="zh-CN" sz="28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, </a:t>
            </a:r>
            <a:r>
              <a:rPr lang="en-US" altLang="zh-CN" sz="28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mỏ</a:t>
            </a:r>
            <a:r>
              <a:rPr lang="en-US" altLang="zh-CN" sz="28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quặp</a:t>
            </a:r>
            <a:r>
              <a:rPr lang="en-US" altLang="zh-CN" sz="28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, </a:t>
            </a:r>
            <a:r>
              <a:rPr lang="en-US" altLang="zh-CN" sz="28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sống</a:t>
            </a:r>
            <a:r>
              <a:rPr lang="en-US" altLang="zh-CN" sz="28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ở </a:t>
            </a:r>
            <a:r>
              <a:rPr lang="en-US" altLang="zh-CN" sz="28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biển</a:t>
            </a:r>
            <a:endParaRPr lang="zh-CN" altLang="en-US" sz="2800" b="1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  <a:sym typeface="+mn-lt"/>
            </a:endParaRPr>
          </a:p>
        </p:txBody>
      </p:sp>
      <p:pic>
        <p:nvPicPr>
          <p:cNvPr id="4" name="Tiếng Chim bồ câu gù mái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6280" y="1787602"/>
            <a:ext cx="4913586" cy="27638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39">
            <a:extLst>
              <a:ext uri="{FF2B5EF4-FFF2-40B4-BE49-F238E27FC236}">
                <a16:creationId xmlns:a16="http://schemas.microsoft.com/office/drawing/2014/main" id="{BBB7D065-8005-49DF-9E3E-D24CB8228B04}"/>
              </a:ext>
            </a:extLst>
          </p:cNvPr>
          <p:cNvSpPr txBox="1"/>
          <p:nvPr/>
        </p:nvSpPr>
        <p:spPr>
          <a:xfrm>
            <a:off x="5735879" y="2738661"/>
            <a:ext cx="5646825" cy="430887"/>
          </a:xfrm>
          <a:prstGeom prst="rect">
            <a:avLst/>
          </a:prstGeom>
          <a:noFill/>
        </p:spPr>
        <p:txBody>
          <a:bodyPr wrap="square" tIns="0" bIns="0" rtlCol="0" anchor="t">
            <a:spAutoFit/>
          </a:bodyPr>
          <a:lstStyle/>
          <a:p>
            <a:r>
              <a:rPr lang="en-US" altLang="zh-CN" sz="28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Tiếng</a:t>
            </a:r>
            <a:r>
              <a:rPr lang="en-US" altLang="zh-CN" sz="28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chim</a:t>
            </a:r>
            <a:r>
              <a:rPr lang="en-US" altLang="zh-CN" sz="28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gù</a:t>
            </a:r>
            <a:endParaRPr lang="zh-CN" altLang="en-US" sz="2800" b="1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7596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3" grpId="0"/>
      <p:bldP spid="3" grpId="1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Du lịch, GO!: Hải âu tung trời trên biển Nha Tra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9487" y="4247174"/>
            <a:ext cx="2963961" cy="23220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789CA887-C328-4EF8-BD37-F5F28B4E8AF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987915" y="0"/>
            <a:ext cx="2204085" cy="1661218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68AFFE7B-7389-447A-A90E-08CB02B9D1C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27500" y="0"/>
            <a:ext cx="1950720" cy="1770695"/>
          </a:xfrm>
          <a:prstGeom prst="rect">
            <a:avLst/>
          </a:prstGeom>
        </p:spPr>
      </p:pic>
      <p:grpSp>
        <p:nvGrpSpPr>
          <p:cNvPr id="53" name="组合 52">
            <a:extLst>
              <a:ext uri="{FF2B5EF4-FFF2-40B4-BE49-F238E27FC236}">
                <a16:creationId xmlns:a16="http://schemas.microsoft.com/office/drawing/2014/main" id="{D8692A94-A2E9-4EC3-A5BB-769143E5A0E6}"/>
              </a:ext>
            </a:extLst>
          </p:cNvPr>
          <p:cNvGrpSpPr/>
          <p:nvPr/>
        </p:nvGrpSpPr>
        <p:grpSpPr>
          <a:xfrm>
            <a:off x="4741294" y="1455186"/>
            <a:ext cx="713730" cy="725614"/>
            <a:chOff x="6597495" y="2020590"/>
            <a:chExt cx="713730" cy="725614"/>
          </a:xfrm>
          <a:solidFill>
            <a:srgbClr val="65BDAA"/>
          </a:solidFill>
        </p:grpSpPr>
        <p:sp>
          <p:nvSpPr>
            <p:cNvPr id="54" name="任意多边形 16">
              <a:extLst>
                <a:ext uri="{FF2B5EF4-FFF2-40B4-BE49-F238E27FC236}">
                  <a16:creationId xmlns:a16="http://schemas.microsoft.com/office/drawing/2014/main" id="{FDF0E8DF-8E70-4420-A771-174426472DD3}"/>
                </a:ext>
              </a:extLst>
            </p:cNvPr>
            <p:cNvSpPr/>
            <p:nvPr/>
          </p:nvSpPr>
          <p:spPr>
            <a:xfrm>
              <a:off x="6597495" y="2020590"/>
              <a:ext cx="713730" cy="725614"/>
            </a:xfrm>
            <a:custGeom>
              <a:avLst/>
              <a:gdLst>
                <a:gd name="connsiteX0" fmla="*/ 1452880 w 2905760"/>
                <a:gd name="connsiteY0" fmla="*/ 0 h 2954145"/>
                <a:gd name="connsiteX1" fmla="*/ 2905760 w 2905760"/>
                <a:gd name="connsiteY1" fmla="*/ 1452880 h 2954145"/>
                <a:gd name="connsiteX2" fmla="*/ 2904539 w 2905760"/>
                <a:gd name="connsiteY2" fmla="*/ 1477073 h 2954145"/>
                <a:gd name="connsiteX3" fmla="*/ 2905760 w 2905760"/>
                <a:gd name="connsiteY3" fmla="*/ 1501265 h 2954145"/>
                <a:gd name="connsiteX4" fmla="*/ 1452880 w 2905760"/>
                <a:gd name="connsiteY4" fmla="*/ 2954145 h 2954145"/>
                <a:gd name="connsiteX5" fmla="*/ 0 w 2905760"/>
                <a:gd name="connsiteY5" fmla="*/ 1501265 h 2954145"/>
                <a:gd name="connsiteX6" fmla="*/ 1222 w 2905760"/>
                <a:gd name="connsiteY6" fmla="*/ 1477073 h 2954145"/>
                <a:gd name="connsiteX7" fmla="*/ 0 w 2905760"/>
                <a:gd name="connsiteY7" fmla="*/ 1452880 h 2954145"/>
                <a:gd name="connsiteX8" fmla="*/ 1452880 w 2905760"/>
                <a:gd name="connsiteY8" fmla="*/ 0 h 29541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905760" h="2954145">
                  <a:moveTo>
                    <a:pt x="1452880" y="0"/>
                  </a:moveTo>
                  <a:cubicBezTo>
                    <a:pt x="2255283" y="0"/>
                    <a:pt x="2905760" y="650477"/>
                    <a:pt x="2905760" y="1452880"/>
                  </a:cubicBezTo>
                  <a:lnTo>
                    <a:pt x="2904539" y="1477073"/>
                  </a:lnTo>
                  <a:lnTo>
                    <a:pt x="2905760" y="1501265"/>
                  </a:lnTo>
                  <a:cubicBezTo>
                    <a:pt x="2905760" y="2303668"/>
                    <a:pt x="2255283" y="2954145"/>
                    <a:pt x="1452880" y="2954145"/>
                  </a:cubicBezTo>
                  <a:cubicBezTo>
                    <a:pt x="650477" y="2954145"/>
                    <a:pt x="0" y="2303668"/>
                    <a:pt x="0" y="1501265"/>
                  </a:cubicBezTo>
                  <a:lnTo>
                    <a:pt x="1222" y="1477073"/>
                  </a:lnTo>
                  <a:lnTo>
                    <a:pt x="0" y="1452880"/>
                  </a:lnTo>
                  <a:cubicBezTo>
                    <a:pt x="0" y="650477"/>
                    <a:pt x="650477" y="0"/>
                    <a:pt x="1452880" y="0"/>
                  </a:cubicBezTo>
                  <a:close/>
                </a:path>
              </a:pathLst>
            </a:custGeom>
            <a:solidFill>
              <a:srgbClr val="80B437"/>
            </a:solidFill>
            <a:ln w="19050">
              <a:solidFill>
                <a:schemeClr val="bg1"/>
              </a:solidFill>
            </a:ln>
            <a:effectLst>
              <a:outerShdw blurRad="342900" dist="838200" dir="2700000" sx="18000" sy="18000" algn="tl" rotWithShape="0">
                <a:schemeClr val="tx1">
                  <a:lumMod val="50000"/>
                  <a:lumOff val="50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sz="2400" b="1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55" name="TextBox 14">
              <a:extLst>
                <a:ext uri="{FF2B5EF4-FFF2-40B4-BE49-F238E27FC236}">
                  <a16:creationId xmlns:a16="http://schemas.microsoft.com/office/drawing/2014/main" id="{37A1775D-F7E5-48F6-956A-9F9DC5676600}"/>
                </a:ext>
              </a:extLst>
            </p:cNvPr>
            <p:cNvSpPr txBox="1"/>
            <p:nvPr/>
          </p:nvSpPr>
          <p:spPr>
            <a:xfrm>
              <a:off x="6754426" y="2173946"/>
              <a:ext cx="471419" cy="430887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altLang="zh-CN" sz="2800" b="1" dirty="0">
                  <a:solidFill>
                    <a:schemeClr val="bg1"/>
                  </a:solidFill>
                  <a:cs typeface="+mn-ea"/>
                  <a:sym typeface="+mn-lt"/>
                </a:rPr>
                <a:t>01</a:t>
              </a:r>
              <a:endParaRPr lang="zh-CN" altLang="en-US" sz="2800" b="1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56" name="组合 55">
            <a:extLst>
              <a:ext uri="{FF2B5EF4-FFF2-40B4-BE49-F238E27FC236}">
                <a16:creationId xmlns:a16="http://schemas.microsoft.com/office/drawing/2014/main" id="{98017510-98C0-4B1D-B92B-BDECA3A40DED}"/>
              </a:ext>
            </a:extLst>
          </p:cNvPr>
          <p:cNvGrpSpPr/>
          <p:nvPr/>
        </p:nvGrpSpPr>
        <p:grpSpPr>
          <a:xfrm>
            <a:off x="4692630" y="2321697"/>
            <a:ext cx="713730" cy="725614"/>
            <a:chOff x="7303153" y="3341445"/>
            <a:chExt cx="713730" cy="725614"/>
          </a:xfrm>
          <a:solidFill>
            <a:srgbClr val="65BDAA"/>
          </a:solidFill>
        </p:grpSpPr>
        <p:sp>
          <p:nvSpPr>
            <p:cNvPr id="57" name="任意多边形 15">
              <a:extLst>
                <a:ext uri="{FF2B5EF4-FFF2-40B4-BE49-F238E27FC236}">
                  <a16:creationId xmlns:a16="http://schemas.microsoft.com/office/drawing/2014/main" id="{33BFC344-50A5-4130-AB4B-9FCF8562B20D}"/>
                </a:ext>
              </a:extLst>
            </p:cNvPr>
            <p:cNvSpPr/>
            <p:nvPr/>
          </p:nvSpPr>
          <p:spPr>
            <a:xfrm>
              <a:off x="7303153" y="3341445"/>
              <a:ext cx="713730" cy="725614"/>
            </a:xfrm>
            <a:custGeom>
              <a:avLst/>
              <a:gdLst>
                <a:gd name="connsiteX0" fmla="*/ 1452880 w 2905760"/>
                <a:gd name="connsiteY0" fmla="*/ 0 h 2954145"/>
                <a:gd name="connsiteX1" fmla="*/ 2905760 w 2905760"/>
                <a:gd name="connsiteY1" fmla="*/ 1452880 h 2954145"/>
                <a:gd name="connsiteX2" fmla="*/ 2904539 w 2905760"/>
                <a:gd name="connsiteY2" fmla="*/ 1477073 h 2954145"/>
                <a:gd name="connsiteX3" fmla="*/ 2905760 w 2905760"/>
                <a:gd name="connsiteY3" fmla="*/ 1501265 h 2954145"/>
                <a:gd name="connsiteX4" fmla="*/ 1452880 w 2905760"/>
                <a:gd name="connsiteY4" fmla="*/ 2954145 h 2954145"/>
                <a:gd name="connsiteX5" fmla="*/ 0 w 2905760"/>
                <a:gd name="connsiteY5" fmla="*/ 1501265 h 2954145"/>
                <a:gd name="connsiteX6" fmla="*/ 1222 w 2905760"/>
                <a:gd name="connsiteY6" fmla="*/ 1477073 h 2954145"/>
                <a:gd name="connsiteX7" fmla="*/ 0 w 2905760"/>
                <a:gd name="connsiteY7" fmla="*/ 1452880 h 2954145"/>
                <a:gd name="connsiteX8" fmla="*/ 1452880 w 2905760"/>
                <a:gd name="connsiteY8" fmla="*/ 0 h 29541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905760" h="2954145">
                  <a:moveTo>
                    <a:pt x="1452880" y="0"/>
                  </a:moveTo>
                  <a:cubicBezTo>
                    <a:pt x="2255283" y="0"/>
                    <a:pt x="2905760" y="650477"/>
                    <a:pt x="2905760" y="1452880"/>
                  </a:cubicBezTo>
                  <a:lnTo>
                    <a:pt x="2904539" y="1477073"/>
                  </a:lnTo>
                  <a:lnTo>
                    <a:pt x="2905760" y="1501265"/>
                  </a:lnTo>
                  <a:cubicBezTo>
                    <a:pt x="2905760" y="2303668"/>
                    <a:pt x="2255283" y="2954145"/>
                    <a:pt x="1452880" y="2954145"/>
                  </a:cubicBezTo>
                  <a:cubicBezTo>
                    <a:pt x="650477" y="2954145"/>
                    <a:pt x="0" y="2303668"/>
                    <a:pt x="0" y="1501265"/>
                  </a:cubicBezTo>
                  <a:lnTo>
                    <a:pt x="1222" y="1477073"/>
                  </a:lnTo>
                  <a:lnTo>
                    <a:pt x="0" y="1452880"/>
                  </a:lnTo>
                  <a:cubicBezTo>
                    <a:pt x="0" y="650477"/>
                    <a:pt x="650477" y="0"/>
                    <a:pt x="1452880" y="0"/>
                  </a:cubicBezTo>
                  <a:close/>
                </a:path>
              </a:pathLst>
            </a:custGeom>
            <a:solidFill>
              <a:srgbClr val="80B437"/>
            </a:solidFill>
            <a:ln w="19050">
              <a:solidFill>
                <a:schemeClr val="bg1"/>
              </a:solidFill>
            </a:ln>
            <a:effectLst>
              <a:outerShdw blurRad="342900" dist="838200" dir="2700000" sx="18000" sy="18000" algn="tl" rotWithShape="0">
                <a:schemeClr val="tx1">
                  <a:lumMod val="50000"/>
                  <a:lumOff val="50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sz="2400" b="1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58" name="TextBox 14">
              <a:extLst>
                <a:ext uri="{FF2B5EF4-FFF2-40B4-BE49-F238E27FC236}">
                  <a16:creationId xmlns:a16="http://schemas.microsoft.com/office/drawing/2014/main" id="{CAC91838-2228-4EBA-B0F2-8CF18CCC8BB6}"/>
                </a:ext>
              </a:extLst>
            </p:cNvPr>
            <p:cNvSpPr txBox="1"/>
            <p:nvPr/>
          </p:nvSpPr>
          <p:spPr>
            <a:xfrm>
              <a:off x="7436468" y="3489465"/>
              <a:ext cx="471419" cy="430887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altLang="zh-CN" sz="2800" b="1" dirty="0">
                  <a:solidFill>
                    <a:schemeClr val="bg1"/>
                  </a:solidFill>
                  <a:cs typeface="+mn-ea"/>
                  <a:sym typeface="+mn-lt"/>
                </a:rPr>
                <a:t>02</a:t>
              </a:r>
              <a:endParaRPr lang="zh-CN" altLang="en-US" sz="2800" b="1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59" name="组合 58">
            <a:extLst>
              <a:ext uri="{FF2B5EF4-FFF2-40B4-BE49-F238E27FC236}">
                <a16:creationId xmlns:a16="http://schemas.microsoft.com/office/drawing/2014/main" id="{63137EBB-696C-4AD9-8A72-2F516A449D96}"/>
              </a:ext>
            </a:extLst>
          </p:cNvPr>
          <p:cNvGrpSpPr/>
          <p:nvPr/>
        </p:nvGrpSpPr>
        <p:grpSpPr>
          <a:xfrm>
            <a:off x="4207808" y="3137314"/>
            <a:ext cx="713730" cy="725614"/>
            <a:chOff x="6605488" y="4699817"/>
            <a:chExt cx="713730" cy="725614"/>
          </a:xfrm>
          <a:solidFill>
            <a:srgbClr val="65BDAA"/>
          </a:solidFill>
        </p:grpSpPr>
        <p:sp>
          <p:nvSpPr>
            <p:cNvPr id="60" name="任意多边形 14">
              <a:extLst>
                <a:ext uri="{FF2B5EF4-FFF2-40B4-BE49-F238E27FC236}">
                  <a16:creationId xmlns:a16="http://schemas.microsoft.com/office/drawing/2014/main" id="{1830DEE4-D34C-4AEE-8E23-93DABF413B52}"/>
                </a:ext>
              </a:extLst>
            </p:cNvPr>
            <p:cNvSpPr/>
            <p:nvPr/>
          </p:nvSpPr>
          <p:spPr>
            <a:xfrm>
              <a:off x="6605488" y="4699817"/>
              <a:ext cx="713730" cy="725614"/>
            </a:xfrm>
            <a:custGeom>
              <a:avLst/>
              <a:gdLst>
                <a:gd name="connsiteX0" fmla="*/ 1452880 w 2905760"/>
                <a:gd name="connsiteY0" fmla="*/ 0 h 2954145"/>
                <a:gd name="connsiteX1" fmla="*/ 2905760 w 2905760"/>
                <a:gd name="connsiteY1" fmla="*/ 1452880 h 2954145"/>
                <a:gd name="connsiteX2" fmla="*/ 2904539 w 2905760"/>
                <a:gd name="connsiteY2" fmla="*/ 1477073 h 2954145"/>
                <a:gd name="connsiteX3" fmla="*/ 2905760 w 2905760"/>
                <a:gd name="connsiteY3" fmla="*/ 1501265 h 2954145"/>
                <a:gd name="connsiteX4" fmla="*/ 1452880 w 2905760"/>
                <a:gd name="connsiteY4" fmla="*/ 2954145 h 2954145"/>
                <a:gd name="connsiteX5" fmla="*/ 0 w 2905760"/>
                <a:gd name="connsiteY5" fmla="*/ 1501265 h 2954145"/>
                <a:gd name="connsiteX6" fmla="*/ 1222 w 2905760"/>
                <a:gd name="connsiteY6" fmla="*/ 1477073 h 2954145"/>
                <a:gd name="connsiteX7" fmla="*/ 0 w 2905760"/>
                <a:gd name="connsiteY7" fmla="*/ 1452880 h 2954145"/>
                <a:gd name="connsiteX8" fmla="*/ 1452880 w 2905760"/>
                <a:gd name="connsiteY8" fmla="*/ 0 h 29541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905760" h="2954145">
                  <a:moveTo>
                    <a:pt x="1452880" y="0"/>
                  </a:moveTo>
                  <a:cubicBezTo>
                    <a:pt x="2255283" y="0"/>
                    <a:pt x="2905760" y="650477"/>
                    <a:pt x="2905760" y="1452880"/>
                  </a:cubicBezTo>
                  <a:lnTo>
                    <a:pt x="2904539" y="1477073"/>
                  </a:lnTo>
                  <a:lnTo>
                    <a:pt x="2905760" y="1501265"/>
                  </a:lnTo>
                  <a:cubicBezTo>
                    <a:pt x="2905760" y="2303668"/>
                    <a:pt x="2255283" y="2954145"/>
                    <a:pt x="1452880" y="2954145"/>
                  </a:cubicBezTo>
                  <a:cubicBezTo>
                    <a:pt x="650477" y="2954145"/>
                    <a:pt x="0" y="2303668"/>
                    <a:pt x="0" y="1501265"/>
                  </a:cubicBezTo>
                  <a:lnTo>
                    <a:pt x="1222" y="1477073"/>
                  </a:lnTo>
                  <a:lnTo>
                    <a:pt x="0" y="1452880"/>
                  </a:lnTo>
                  <a:cubicBezTo>
                    <a:pt x="0" y="650477"/>
                    <a:pt x="650477" y="0"/>
                    <a:pt x="1452880" y="0"/>
                  </a:cubicBezTo>
                  <a:close/>
                </a:path>
              </a:pathLst>
            </a:custGeom>
            <a:solidFill>
              <a:srgbClr val="80B437"/>
            </a:solidFill>
            <a:ln w="19050">
              <a:solidFill>
                <a:schemeClr val="bg1"/>
              </a:solidFill>
            </a:ln>
            <a:effectLst>
              <a:outerShdw blurRad="342900" dist="838200" dir="2700000" sx="18000" sy="18000" algn="tl" rotWithShape="0">
                <a:schemeClr val="tx1">
                  <a:lumMod val="50000"/>
                  <a:lumOff val="50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sz="2400" b="1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61" name="TextBox 14">
              <a:extLst>
                <a:ext uri="{FF2B5EF4-FFF2-40B4-BE49-F238E27FC236}">
                  <a16:creationId xmlns:a16="http://schemas.microsoft.com/office/drawing/2014/main" id="{A8754971-537A-4D6C-B9D6-E9DFE94680F7}"/>
                </a:ext>
              </a:extLst>
            </p:cNvPr>
            <p:cNvSpPr txBox="1"/>
            <p:nvPr/>
          </p:nvSpPr>
          <p:spPr>
            <a:xfrm>
              <a:off x="6726643" y="4840605"/>
              <a:ext cx="471419" cy="430887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altLang="zh-CN" sz="2800" b="1" dirty="0">
                  <a:solidFill>
                    <a:schemeClr val="bg1"/>
                  </a:solidFill>
                  <a:cs typeface="+mn-ea"/>
                  <a:sym typeface="+mn-lt"/>
                </a:rPr>
                <a:t>03</a:t>
              </a:r>
              <a:endParaRPr lang="zh-CN" altLang="en-US" sz="2800" b="1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sp>
        <p:nvSpPr>
          <p:cNvPr id="62" name="TextBox 39">
            <a:extLst>
              <a:ext uri="{FF2B5EF4-FFF2-40B4-BE49-F238E27FC236}">
                <a16:creationId xmlns:a16="http://schemas.microsoft.com/office/drawing/2014/main" id="{BBB7D065-8005-49DF-9E3E-D24CB8228B04}"/>
              </a:ext>
            </a:extLst>
          </p:cNvPr>
          <p:cNvSpPr txBox="1"/>
          <p:nvPr/>
        </p:nvSpPr>
        <p:spPr>
          <a:xfrm>
            <a:off x="5407726" y="1710906"/>
            <a:ext cx="3956532" cy="307777"/>
          </a:xfrm>
          <a:prstGeom prst="rect">
            <a:avLst/>
          </a:prstGeom>
          <a:noFill/>
        </p:spPr>
        <p:txBody>
          <a:bodyPr wrap="none" tIns="0" bIns="0" rtlCol="0" anchor="t">
            <a:spAutoFit/>
          </a:bodyPr>
          <a:lstStyle/>
          <a:p>
            <a:r>
              <a:rPr lang="en-US" altLang="zh-CN" sz="20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Quả</a:t>
            </a:r>
            <a:r>
              <a:rPr lang="en-US" altLang="zh-CN" sz="20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20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bóng</a:t>
            </a:r>
            <a:r>
              <a:rPr lang="en-US" altLang="zh-CN" sz="20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20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xanh</a:t>
            </a:r>
            <a:r>
              <a:rPr lang="en-US" altLang="zh-CN" sz="20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bay </a:t>
            </a:r>
            <a:r>
              <a:rPr lang="en-US" altLang="zh-CN" sz="20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giữa</a:t>
            </a:r>
            <a:r>
              <a:rPr lang="en-US" altLang="zh-CN" sz="20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20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trời</a:t>
            </a:r>
            <a:r>
              <a:rPr lang="en-US" altLang="zh-CN" sz="20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20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xanh</a:t>
            </a:r>
            <a:endParaRPr lang="en-US" altLang="zh-CN" sz="2000" b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  <a:sym typeface="+mn-lt"/>
            </a:endParaRPr>
          </a:p>
        </p:txBody>
      </p:sp>
      <p:sp>
        <p:nvSpPr>
          <p:cNvPr id="63" name="TextBox 39">
            <a:extLst>
              <a:ext uri="{FF2B5EF4-FFF2-40B4-BE49-F238E27FC236}">
                <a16:creationId xmlns:a16="http://schemas.microsoft.com/office/drawing/2014/main" id="{3ECC5A86-5B34-45C0-8E08-7D40F346D175}"/>
              </a:ext>
            </a:extLst>
          </p:cNvPr>
          <p:cNvSpPr txBox="1"/>
          <p:nvPr/>
        </p:nvSpPr>
        <p:spPr>
          <a:xfrm>
            <a:off x="5406360" y="2465479"/>
            <a:ext cx="3616888" cy="461665"/>
          </a:xfrm>
          <a:prstGeom prst="rect">
            <a:avLst/>
          </a:prstGeom>
          <a:noFill/>
        </p:spPr>
        <p:txBody>
          <a:bodyPr wrap="none" t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Tiếng</a:t>
            </a:r>
            <a:r>
              <a:rPr lang="en-US" altLang="zh-CN" sz="20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20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chim</a:t>
            </a:r>
            <a:r>
              <a:rPr lang="en-US" altLang="zh-CN" sz="20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20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bồ</a:t>
            </a:r>
            <a:r>
              <a:rPr lang="en-US" altLang="zh-CN" sz="20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20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câu</a:t>
            </a:r>
            <a:r>
              <a:rPr lang="en-US" altLang="zh-CN" sz="20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20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thân</a:t>
            </a:r>
            <a:r>
              <a:rPr lang="en-US" altLang="zh-CN" sz="20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20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thương</a:t>
            </a:r>
            <a:endParaRPr lang="zh-CN" altLang="en-US" sz="2000" b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  <a:sym typeface="+mn-lt"/>
            </a:endParaRPr>
          </a:p>
        </p:txBody>
      </p:sp>
      <p:sp>
        <p:nvSpPr>
          <p:cNvPr id="64" name="TextBox 39">
            <a:extLst>
              <a:ext uri="{FF2B5EF4-FFF2-40B4-BE49-F238E27FC236}">
                <a16:creationId xmlns:a16="http://schemas.microsoft.com/office/drawing/2014/main" id="{FED67C5E-5940-4A7C-B2B7-7205E80D1213}"/>
              </a:ext>
            </a:extLst>
          </p:cNvPr>
          <p:cNvSpPr txBox="1"/>
          <p:nvPr/>
        </p:nvSpPr>
        <p:spPr>
          <a:xfrm>
            <a:off x="4872462" y="3296463"/>
            <a:ext cx="4320413" cy="461665"/>
          </a:xfrm>
          <a:prstGeom prst="rect">
            <a:avLst/>
          </a:prstGeom>
          <a:noFill/>
        </p:spPr>
        <p:txBody>
          <a:bodyPr wrap="none" t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Những</a:t>
            </a:r>
            <a:r>
              <a:rPr lang="en-US" altLang="zh-CN" sz="20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20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chú</a:t>
            </a:r>
            <a:r>
              <a:rPr lang="en-US" altLang="zh-CN" sz="20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20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chim</a:t>
            </a:r>
            <a:r>
              <a:rPr lang="en-US" altLang="zh-CN" sz="20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20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hải</a:t>
            </a:r>
            <a:r>
              <a:rPr lang="en-US" altLang="zh-CN" sz="20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20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âu</a:t>
            </a:r>
            <a:r>
              <a:rPr lang="en-US" altLang="zh-CN" sz="20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20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vờn</a:t>
            </a:r>
            <a:r>
              <a:rPr lang="en-US" altLang="zh-CN" sz="20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20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biển</a:t>
            </a:r>
            <a:r>
              <a:rPr lang="en-US" altLang="zh-CN" sz="20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20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sóng</a:t>
            </a:r>
            <a:endParaRPr lang="zh-CN" altLang="en-US" sz="2000" b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  <a:sym typeface="+mn-lt"/>
            </a:endParaRPr>
          </a:p>
        </p:txBody>
      </p:sp>
      <p:pic>
        <p:nvPicPr>
          <p:cNvPr id="65" name="图片 64">
            <a:extLst>
              <a:ext uri="{FF2B5EF4-FFF2-40B4-BE49-F238E27FC236}">
                <a16:creationId xmlns:a16="http://schemas.microsoft.com/office/drawing/2014/main" id="{C936D26F-7E90-4CAC-9EAB-A736A9F7E25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-27500" y="3164938"/>
            <a:ext cx="3243798" cy="3922729"/>
          </a:xfrm>
          <a:prstGeom prst="rect">
            <a:avLst/>
          </a:prstGeom>
        </p:spPr>
      </p:pic>
      <p:sp>
        <p:nvSpPr>
          <p:cNvPr id="19" name="文本框 14">
            <a:extLst>
              <a:ext uri="{FF2B5EF4-FFF2-40B4-BE49-F238E27FC236}">
                <a16:creationId xmlns:a16="http://schemas.microsoft.com/office/drawing/2014/main" id="{CD6BF381-A719-4384-851C-0BF5DEF477F8}"/>
              </a:ext>
            </a:extLst>
          </p:cNvPr>
          <p:cNvSpPr txBox="1"/>
          <p:nvPr/>
        </p:nvSpPr>
        <p:spPr>
          <a:xfrm>
            <a:off x="1301113" y="550922"/>
            <a:ext cx="6998538" cy="738631"/>
          </a:xfrm>
          <a:prstGeom prst="rect">
            <a:avLst/>
          </a:prstGeom>
          <a:noFill/>
        </p:spPr>
        <p:txBody>
          <a:bodyPr wrap="square" lIns="121889" tIns="60944" rIns="121889" bIns="60944" rtlCol="0">
            <a:spAutoFit/>
          </a:bodyPr>
          <a:lstStyle>
            <a:defPPr>
              <a:defRPr lang="zh-CN"/>
            </a:defPPr>
            <a:lvl1pPr algn="ctr">
              <a:defRPr sz="11500" b="1">
                <a:gradFill>
                  <a:gsLst>
                    <a:gs pos="0">
                      <a:srgbClr val="00B0F0"/>
                    </a:gs>
                    <a:gs pos="100000">
                      <a:schemeClr val="tx2">
                        <a:lumMod val="50000"/>
                      </a:schemeClr>
                    </a:gs>
                  </a:gsLst>
                  <a:lin ang="2400000" scaled="0"/>
                </a:gradFill>
                <a:effectLst>
                  <a:outerShdw blurRad="317500" dist="165100" dir="2700000" algn="tl" rotWithShape="0">
                    <a:prstClr val="black">
                      <a:alpha val="60000"/>
                    </a:prstClr>
                  </a:outerShdw>
                </a:effectLst>
                <a:latin typeface="Yuanti SC" charset="-122"/>
                <a:ea typeface="Yuanti SC" charset="-122"/>
                <a:cs typeface="Yuanti SC" charset="-122"/>
              </a:defRPr>
            </a:lvl1pPr>
          </a:lstStyle>
          <a:p>
            <a:pPr algn="l"/>
            <a:r>
              <a:rPr lang="en-US" altLang="zh-CN" sz="4000" dirty="0" err="1">
                <a:ln w="38100"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Hình</a:t>
            </a:r>
            <a:r>
              <a:rPr lang="en-US" altLang="zh-CN" sz="4000" dirty="0">
                <a:ln w="38100"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 </a:t>
            </a:r>
            <a:r>
              <a:rPr lang="en-US" altLang="zh-CN" sz="4000" dirty="0" err="1">
                <a:ln w="38100"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ảnh</a:t>
            </a:r>
            <a:r>
              <a:rPr lang="en-US" altLang="zh-CN" sz="4000" dirty="0">
                <a:ln w="38100"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 </a:t>
            </a:r>
            <a:r>
              <a:rPr lang="en-US" altLang="zh-CN" sz="4000" dirty="0" err="1">
                <a:ln w="38100"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trái</a:t>
            </a:r>
            <a:r>
              <a:rPr lang="en-US" altLang="zh-CN" sz="4000" dirty="0">
                <a:ln w="38100"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 </a:t>
            </a:r>
            <a:r>
              <a:rPr lang="en-US" altLang="zh-CN" sz="4000" dirty="0" err="1">
                <a:ln w="38100"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đất</a:t>
            </a:r>
            <a:r>
              <a:rPr lang="en-US" altLang="zh-CN" sz="4000" dirty="0">
                <a:ln w="38100"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 </a:t>
            </a:r>
            <a:r>
              <a:rPr lang="en-US" altLang="zh-CN" sz="4000" dirty="0" err="1">
                <a:ln w="38100"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có</a:t>
            </a:r>
            <a:r>
              <a:rPr lang="en-US" altLang="zh-CN" sz="4000" dirty="0">
                <a:ln w="38100"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 </a:t>
            </a:r>
            <a:r>
              <a:rPr lang="en-US" altLang="zh-CN" sz="4000" dirty="0" err="1">
                <a:ln w="38100"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gì</a:t>
            </a:r>
            <a:r>
              <a:rPr lang="en-US" altLang="zh-CN" sz="4000" dirty="0">
                <a:ln w="38100"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 </a:t>
            </a:r>
            <a:r>
              <a:rPr lang="en-US" altLang="zh-CN" sz="4000" dirty="0" err="1">
                <a:ln w="38100"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đẹp</a:t>
            </a:r>
            <a:r>
              <a:rPr lang="en-US" altLang="zh-CN" sz="4000" dirty="0">
                <a:ln w="38100"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?</a:t>
            </a:r>
            <a:endParaRPr lang="zh-CN" altLang="en-US" sz="4000" dirty="0">
              <a:ln w="38100">
                <a:noFill/>
              </a:ln>
              <a:solidFill>
                <a:schemeClr val="accent5">
                  <a:lumMod val="50000"/>
                </a:schemeClr>
              </a:solidFill>
              <a:effectLst/>
              <a:latin typeface="Times New Roman" pitchFamily="18" charset="0"/>
              <a:cs typeface="Times New Roman" pitchFamily="18" charset="0"/>
              <a:sym typeface="+mn-lt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5122236" y="4247174"/>
            <a:ext cx="3483052" cy="2322035"/>
            <a:chOff x="1428750" y="0"/>
            <a:chExt cx="10058400" cy="6705600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28750" y="0"/>
              <a:ext cx="10058400" cy="67056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25" name="Picture 2"/>
            <p:cNvPicPr>
              <a:picLocks noChangeAspect="1"/>
            </p:cNvPicPr>
            <p:nvPr/>
          </p:nvPicPr>
          <p:blipFill>
            <a:blip r:embed="rId7"/>
            <a:srcRect l="17808" t="13144" r="20988" b="15264"/>
            <a:stretch>
              <a:fillRect/>
            </a:stretch>
          </p:blipFill>
          <p:spPr>
            <a:xfrm>
              <a:off x="4038600" y="1257300"/>
              <a:ext cx="4493501" cy="394217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pic>
        <p:nvPicPr>
          <p:cNvPr id="1026" name="Picture 2" descr="Blog chim bồ câu và chim bồ câu trong suốt - png tải về - Miễn phí trong  suốt Con Chim png Tải về.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838" b="99459" l="14222" r="8611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0996" y="3900427"/>
            <a:ext cx="3101168" cy="25498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3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7504409" y="-34643"/>
            <a:ext cx="1836320" cy="1525676"/>
          </a:xfrm>
          <a:prstGeom prst="rect">
            <a:avLst/>
          </a:prstGeom>
        </p:spPr>
      </p:pic>
      <p:pic>
        <p:nvPicPr>
          <p:cNvPr id="1028" name="Picture 4" descr="Free Heart 1187434 PNG with Transparent Background">
            <a:extLst>
              <a:ext uri="{FF2B5EF4-FFF2-40B4-BE49-F238E27FC236}">
                <a16:creationId xmlns:a16="http://schemas.microsoft.com/office/drawing/2014/main" id="{A2987B31-9DE6-4A15-B37D-A62FBC9C91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783" y="988593"/>
            <a:ext cx="4009322" cy="3176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文本框 48">
            <a:extLst>
              <a:ext uri="{FF2B5EF4-FFF2-40B4-BE49-F238E27FC236}">
                <a16:creationId xmlns:a16="http://schemas.microsoft.com/office/drawing/2014/main" id="{8F677159-0056-4B30-8D6D-6569AB9C595E}"/>
              </a:ext>
            </a:extLst>
          </p:cNvPr>
          <p:cNvSpPr txBox="1"/>
          <p:nvPr/>
        </p:nvSpPr>
        <p:spPr>
          <a:xfrm>
            <a:off x="2129662" y="1770695"/>
            <a:ext cx="22356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Trái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229267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1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"/>
                            </p:stCondLst>
                            <p:childTnLst>
                              <p:par>
                                <p:cTn id="58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000"/>
                            </p:stCondLst>
                            <p:childTnLst>
                              <p:par>
                                <p:cTn id="7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/>
      <p:bldP spid="63" grpId="0"/>
      <p:bldP spid="64" grpId="0"/>
      <p:bldP spid="19" grpId="0" build="p"/>
      <p:bldP spid="4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789CA887-C328-4EF8-BD37-F5F28B4E8AF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987915" y="0"/>
            <a:ext cx="2204085" cy="1661218"/>
          </a:xfrm>
          <a:prstGeom prst="rect">
            <a:avLst/>
          </a:prstGeom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id="{CD6BF381-A719-4384-851C-0BF5DEF477F8}"/>
              </a:ext>
            </a:extLst>
          </p:cNvPr>
          <p:cNvSpPr txBox="1"/>
          <p:nvPr/>
        </p:nvSpPr>
        <p:spPr>
          <a:xfrm>
            <a:off x="4106038" y="2698850"/>
            <a:ext cx="7910958" cy="1231074"/>
          </a:xfrm>
          <a:prstGeom prst="rect">
            <a:avLst/>
          </a:prstGeom>
          <a:noFill/>
        </p:spPr>
        <p:txBody>
          <a:bodyPr wrap="square" lIns="121889" tIns="60944" rIns="121889" bIns="60944" rtlCol="0">
            <a:spAutoFit/>
          </a:bodyPr>
          <a:lstStyle>
            <a:defPPr>
              <a:defRPr lang="zh-CN"/>
            </a:defPPr>
            <a:lvl1pPr algn="ctr">
              <a:defRPr sz="11500" b="1">
                <a:gradFill>
                  <a:gsLst>
                    <a:gs pos="0">
                      <a:srgbClr val="00B0F0"/>
                    </a:gs>
                    <a:gs pos="100000">
                      <a:schemeClr val="tx2">
                        <a:lumMod val="50000"/>
                      </a:schemeClr>
                    </a:gs>
                  </a:gsLst>
                  <a:lin ang="2400000" scaled="0"/>
                </a:gradFill>
                <a:effectLst>
                  <a:outerShdw blurRad="317500" dist="165100" dir="2700000" algn="tl" rotWithShape="0">
                    <a:prstClr val="black">
                      <a:alpha val="60000"/>
                    </a:prstClr>
                  </a:outerShdw>
                </a:effectLst>
                <a:latin typeface="Yuanti SC" charset="-122"/>
                <a:ea typeface="Yuanti SC" charset="-122"/>
                <a:cs typeface="Yuanti SC" charset="-122"/>
              </a:defRPr>
            </a:lvl1pPr>
          </a:lstStyle>
          <a:p>
            <a:pPr algn="l"/>
            <a:r>
              <a:rPr lang="en-US" altLang="zh-CN" sz="3600" dirty="0">
                <a:ln w="38100">
                  <a:noFill/>
                </a:ln>
                <a:solidFill>
                  <a:srgbClr val="3E830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Ta </a:t>
            </a:r>
            <a:r>
              <a:rPr lang="en-US" altLang="zh-CN" sz="3600" dirty="0" err="1">
                <a:ln w="38100">
                  <a:noFill/>
                </a:ln>
                <a:solidFill>
                  <a:srgbClr val="3E830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thấy</a:t>
            </a:r>
            <a:r>
              <a:rPr lang="en-US" altLang="zh-CN" sz="3600" dirty="0">
                <a:ln w="38100">
                  <a:noFill/>
                </a:ln>
                <a:solidFill>
                  <a:srgbClr val="3E830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 </a:t>
            </a:r>
            <a:r>
              <a:rPr lang="en-US" altLang="zh-CN" sz="3600" dirty="0" err="1">
                <a:ln w="38100">
                  <a:noFill/>
                </a:ln>
                <a:solidFill>
                  <a:srgbClr val="3E830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được</a:t>
            </a:r>
            <a:r>
              <a:rPr lang="en-US" altLang="zh-CN" sz="3600" dirty="0">
                <a:ln w="38100">
                  <a:noFill/>
                </a:ln>
                <a:solidFill>
                  <a:srgbClr val="3E830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 </a:t>
            </a:r>
            <a:r>
              <a:rPr lang="en-US" altLang="zh-CN" sz="3600" dirty="0" err="1">
                <a:ln w="38100">
                  <a:noFill/>
                </a:ln>
                <a:solidFill>
                  <a:srgbClr val="3E830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sự</a:t>
            </a:r>
            <a:r>
              <a:rPr lang="en-US" altLang="zh-CN" sz="3600" dirty="0">
                <a:ln w="38100">
                  <a:noFill/>
                </a:ln>
                <a:solidFill>
                  <a:srgbClr val="3E830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 </a:t>
            </a:r>
            <a:r>
              <a:rPr lang="en-US" altLang="zh-CN" sz="3600" dirty="0" err="1">
                <a:ln w="38100">
                  <a:noFill/>
                </a:ln>
                <a:solidFill>
                  <a:srgbClr val="3E830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tươi</a:t>
            </a:r>
            <a:r>
              <a:rPr lang="en-US" altLang="zh-CN" sz="3600" dirty="0">
                <a:ln w="38100">
                  <a:noFill/>
                </a:ln>
                <a:solidFill>
                  <a:srgbClr val="3E830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 </a:t>
            </a:r>
            <a:r>
              <a:rPr lang="en-US" altLang="zh-CN" sz="3600" dirty="0" err="1">
                <a:ln w="38100">
                  <a:noFill/>
                </a:ln>
                <a:solidFill>
                  <a:srgbClr val="3E830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đẹp</a:t>
            </a:r>
            <a:r>
              <a:rPr lang="en-US" altLang="zh-CN" sz="3600" dirty="0">
                <a:ln w="38100">
                  <a:noFill/>
                </a:ln>
                <a:solidFill>
                  <a:srgbClr val="3E830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 </a:t>
            </a:r>
            <a:r>
              <a:rPr lang="en-US" altLang="zh-CN" sz="3600" dirty="0" err="1">
                <a:ln w="38100">
                  <a:noFill/>
                </a:ln>
                <a:solidFill>
                  <a:srgbClr val="3E830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và</a:t>
            </a:r>
            <a:r>
              <a:rPr lang="en-US" altLang="zh-CN" sz="3600" dirty="0">
                <a:ln w="38100">
                  <a:noFill/>
                </a:ln>
                <a:solidFill>
                  <a:srgbClr val="3E830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 </a:t>
            </a:r>
            <a:r>
              <a:rPr lang="en-US" altLang="zh-CN" sz="3600" dirty="0" err="1">
                <a:ln w="38100">
                  <a:noFill/>
                </a:ln>
                <a:solidFill>
                  <a:srgbClr val="3E830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cảm</a:t>
            </a:r>
            <a:r>
              <a:rPr lang="en-US" altLang="zh-CN" sz="3600" dirty="0">
                <a:ln w="38100">
                  <a:noFill/>
                </a:ln>
                <a:solidFill>
                  <a:srgbClr val="3E830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 </a:t>
            </a:r>
            <a:r>
              <a:rPr lang="en-US" altLang="zh-CN" sz="3600" dirty="0" err="1">
                <a:ln w="38100">
                  <a:noFill/>
                </a:ln>
                <a:solidFill>
                  <a:srgbClr val="3E830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giác</a:t>
            </a:r>
            <a:r>
              <a:rPr lang="en-US" altLang="zh-CN" sz="3600" dirty="0">
                <a:ln w="38100">
                  <a:noFill/>
                </a:ln>
                <a:solidFill>
                  <a:srgbClr val="3E830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 </a:t>
            </a:r>
            <a:r>
              <a:rPr lang="en-US" altLang="zh-CN" sz="3600" dirty="0" err="1">
                <a:ln w="38100">
                  <a:noFill/>
                </a:ln>
                <a:solidFill>
                  <a:srgbClr val="3E830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bình</a:t>
            </a:r>
            <a:r>
              <a:rPr lang="en-US" altLang="zh-CN" sz="3600" dirty="0">
                <a:ln w="38100">
                  <a:noFill/>
                </a:ln>
                <a:solidFill>
                  <a:srgbClr val="3E830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 </a:t>
            </a:r>
            <a:r>
              <a:rPr lang="en-US" altLang="zh-CN" sz="3600" dirty="0" err="1">
                <a:ln w="38100">
                  <a:noFill/>
                </a:ln>
                <a:solidFill>
                  <a:srgbClr val="3E830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yên</a:t>
            </a:r>
            <a:r>
              <a:rPr lang="en-US" altLang="zh-CN" sz="3600" dirty="0">
                <a:ln w="38100">
                  <a:noFill/>
                </a:ln>
                <a:solidFill>
                  <a:srgbClr val="3E830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, </a:t>
            </a:r>
            <a:r>
              <a:rPr lang="en-US" altLang="zh-CN" sz="3600" dirty="0" err="1">
                <a:ln w="38100">
                  <a:noFill/>
                </a:ln>
                <a:solidFill>
                  <a:srgbClr val="3E830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ôn</a:t>
            </a:r>
            <a:r>
              <a:rPr lang="en-US" altLang="zh-CN" sz="3600" dirty="0">
                <a:ln w="38100">
                  <a:noFill/>
                </a:ln>
                <a:solidFill>
                  <a:srgbClr val="3E830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 </a:t>
            </a:r>
            <a:r>
              <a:rPr lang="en-US" altLang="zh-CN" sz="3600" dirty="0" err="1">
                <a:ln w="38100">
                  <a:noFill/>
                </a:ln>
                <a:solidFill>
                  <a:srgbClr val="3E830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hòa</a:t>
            </a:r>
            <a:r>
              <a:rPr lang="en-US" altLang="zh-CN" sz="3600" dirty="0">
                <a:ln w="38100">
                  <a:noFill/>
                </a:ln>
                <a:solidFill>
                  <a:srgbClr val="3E830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 </a:t>
            </a:r>
            <a:r>
              <a:rPr lang="en-US" altLang="zh-CN" sz="3600" dirty="0" err="1">
                <a:ln w="38100">
                  <a:noFill/>
                </a:ln>
                <a:solidFill>
                  <a:srgbClr val="3E830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nơi</a:t>
            </a:r>
            <a:r>
              <a:rPr lang="en-US" altLang="zh-CN" sz="3600" dirty="0">
                <a:ln w="38100">
                  <a:noFill/>
                </a:ln>
                <a:solidFill>
                  <a:srgbClr val="3E830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 </a:t>
            </a:r>
            <a:r>
              <a:rPr lang="en-US" altLang="zh-CN" sz="3600" dirty="0" err="1">
                <a:ln w="38100">
                  <a:noFill/>
                </a:ln>
                <a:solidFill>
                  <a:srgbClr val="3E830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trái</a:t>
            </a:r>
            <a:r>
              <a:rPr lang="en-US" altLang="zh-CN" sz="3600" dirty="0">
                <a:ln w="38100">
                  <a:noFill/>
                </a:ln>
                <a:solidFill>
                  <a:srgbClr val="3E830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 </a:t>
            </a:r>
            <a:r>
              <a:rPr lang="en-US" altLang="zh-CN" sz="3600" dirty="0" err="1">
                <a:ln w="38100">
                  <a:noFill/>
                </a:ln>
                <a:solidFill>
                  <a:srgbClr val="3E830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đất</a:t>
            </a:r>
            <a:r>
              <a:rPr lang="en-US" altLang="zh-CN" sz="3600" dirty="0">
                <a:ln w="38100">
                  <a:noFill/>
                </a:ln>
                <a:solidFill>
                  <a:srgbClr val="3E830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 </a:t>
            </a:r>
            <a:r>
              <a:rPr lang="en-US" altLang="zh-CN" sz="3600" dirty="0" err="1">
                <a:ln w="38100">
                  <a:noFill/>
                </a:ln>
                <a:solidFill>
                  <a:srgbClr val="3E830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thân</a:t>
            </a:r>
            <a:r>
              <a:rPr lang="en-US" altLang="zh-CN" sz="3600" dirty="0">
                <a:ln w="38100">
                  <a:noFill/>
                </a:ln>
                <a:solidFill>
                  <a:srgbClr val="3E830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 </a:t>
            </a:r>
            <a:r>
              <a:rPr lang="en-US" altLang="zh-CN" sz="3600" dirty="0" err="1">
                <a:ln w="38100">
                  <a:noFill/>
                </a:ln>
                <a:solidFill>
                  <a:srgbClr val="3E830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yêu</a:t>
            </a:r>
            <a:r>
              <a:rPr lang="en-US" altLang="zh-CN" sz="3600" dirty="0">
                <a:ln w="38100">
                  <a:noFill/>
                </a:ln>
                <a:solidFill>
                  <a:srgbClr val="3E830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  <a:sym typeface="+mn-lt"/>
              </a:rPr>
              <a:t>.</a:t>
            </a:r>
            <a:endParaRPr lang="zh-CN" altLang="en-US" sz="3600" dirty="0">
              <a:ln w="38100">
                <a:noFill/>
              </a:ln>
              <a:solidFill>
                <a:srgbClr val="3E830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+mn-ea"/>
              <a:cs typeface="Times New Roman" pitchFamily="18" charset="0"/>
              <a:sym typeface="+mn-lt"/>
            </a:endParaRP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68AFFE7B-7389-447A-A90E-08CB02B9D1C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0"/>
            <a:ext cx="1950720" cy="1770695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1B878A8-2773-44A4-B664-31E74B1705E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294965" y="1595239"/>
            <a:ext cx="6002595" cy="5262761"/>
          </a:xfrm>
          <a:prstGeom prst="rect">
            <a:avLst/>
          </a:prstGeom>
        </p:spPr>
      </p:pic>
      <p:pic>
        <p:nvPicPr>
          <p:cNvPr id="31" name="Picture 159" descr="10004015438746072987">
            <a:extLst>
              <a:ext uri="{FF2B5EF4-FFF2-40B4-BE49-F238E27FC236}">
                <a16:creationId xmlns:a16="http://schemas.microsoft.com/office/drawing/2014/main" id="{B4D7221B-CA3D-434F-B50B-6D0030D2D78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9632529" y="1328644"/>
            <a:ext cx="1322916" cy="1322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9798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8/9)*(#ppt_x-(#ppt_x-#ppt_w/2)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8/9)*(#ppt_y-(#ppt_y+#ppt_h/2)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+(8/9)*(#ppt_w-0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+(8/9)*(#ppt_h-0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9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:a16="http://schemas.microsoft.com/office/drawing/2014/main" id="{106AC89F-CFB4-4AB8-8E2B-F8A723F98DD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70680"/>
            <a:ext cx="12192000" cy="431664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5F236AA7-627F-4B85-BFEB-7C0E48ECAE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7932" y="596483"/>
            <a:ext cx="6216780" cy="6221389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F355C750-CAC8-4541-9A2D-685B4753C52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1280" y="0"/>
            <a:ext cx="1950720" cy="1770695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26969F99-AF7B-45C3-BD35-5DB085A13C7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204085" cy="1661218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0FC1CB6A-5E83-4FA0-96A4-1E4AAA90CA9A}"/>
              </a:ext>
            </a:extLst>
          </p:cNvPr>
          <p:cNvSpPr txBox="1"/>
          <p:nvPr/>
        </p:nvSpPr>
        <p:spPr>
          <a:xfrm>
            <a:off x="1102042" y="2343488"/>
            <a:ext cx="6021813" cy="1354185"/>
          </a:xfrm>
          <a:prstGeom prst="rect">
            <a:avLst/>
          </a:prstGeom>
          <a:noFill/>
        </p:spPr>
        <p:txBody>
          <a:bodyPr wrap="square" lIns="121889" tIns="60944" rIns="121889" bIns="60944" rtlCol="0">
            <a:spAutoFit/>
          </a:bodyPr>
          <a:lstStyle>
            <a:defPPr>
              <a:defRPr lang="zh-CN"/>
            </a:defPPr>
            <a:lvl1pPr algn="ctr">
              <a:defRPr sz="11500" b="1">
                <a:gradFill>
                  <a:gsLst>
                    <a:gs pos="0">
                      <a:srgbClr val="00B0F0"/>
                    </a:gs>
                    <a:gs pos="100000">
                      <a:schemeClr val="tx2">
                        <a:lumMod val="50000"/>
                      </a:schemeClr>
                    </a:gs>
                  </a:gsLst>
                  <a:lin ang="2400000" scaled="0"/>
                </a:gradFill>
                <a:effectLst>
                  <a:outerShdw blurRad="317500" dist="165100" dir="2700000" algn="tl" rotWithShape="0">
                    <a:prstClr val="black">
                      <a:alpha val="60000"/>
                    </a:prstClr>
                  </a:outerShdw>
                </a:effectLst>
                <a:latin typeface="Yuanti SC" charset="-122"/>
                <a:ea typeface="Yuanti SC" charset="-122"/>
                <a:cs typeface="Yuanti SC" charset="-122"/>
              </a:defRPr>
            </a:lvl1pPr>
          </a:lstStyle>
          <a:p>
            <a:r>
              <a:rPr lang="en-US" altLang="zh-CN" sz="8000" dirty="0" err="1">
                <a:ln w="38100">
                  <a:gradFill>
                    <a:gsLst>
                      <a:gs pos="0">
                        <a:srgbClr val="66A117"/>
                      </a:gs>
                      <a:gs pos="100000">
                        <a:srgbClr val="3E830E"/>
                      </a:gs>
                    </a:gsLst>
                    <a:lin ang="5400000" scaled="1"/>
                  </a:gradFill>
                </a:ln>
                <a:gradFill flip="none" rotWithShape="1">
                  <a:gsLst>
                    <a:gs pos="15000">
                      <a:srgbClr val="FDD35C"/>
                    </a:gs>
                    <a:gs pos="70000">
                      <a:srgbClr val="FFFBDB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50800" dist="38100" dir="2700000" algn="tl" rotWithShape="0">
                    <a:schemeClr val="accent6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ea"/>
                <a:sym typeface="+mn-lt"/>
              </a:rPr>
              <a:t>Khổ</a:t>
            </a:r>
            <a:r>
              <a:rPr lang="en-US" altLang="zh-CN" sz="8000" dirty="0">
                <a:ln w="38100">
                  <a:gradFill>
                    <a:gsLst>
                      <a:gs pos="0">
                        <a:srgbClr val="66A117"/>
                      </a:gs>
                      <a:gs pos="100000">
                        <a:srgbClr val="3E830E"/>
                      </a:gs>
                    </a:gsLst>
                    <a:lin ang="5400000" scaled="1"/>
                  </a:gradFill>
                </a:ln>
                <a:gradFill flip="none" rotWithShape="1">
                  <a:gsLst>
                    <a:gs pos="15000">
                      <a:srgbClr val="FDD35C"/>
                    </a:gs>
                    <a:gs pos="70000">
                      <a:srgbClr val="FFFBDB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50800" dist="38100" dir="2700000" algn="tl" rotWithShape="0">
                    <a:schemeClr val="accent6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ea"/>
                <a:sym typeface="+mn-lt"/>
              </a:rPr>
              <a:t> 2</a:t>
            </a:r>
            <a:endParaRPr lang="zh-CN" altLang="en-US" sz="8000" dirty="0">
              <a:ln w="38100">
                <a:gradFill>
                  <a:gsLst>
                    <a:gs pos="0">
                      <a:srgbClr val="66A117"/>
                    </a:gs>
                    <a:gs pos="100000">
                      <a:srgbClr val="3E830E"/>
                    </a:gs>
                  </a:gsLst>
                  <a:lin ang="5400000" scaled="1"/>
                </a:gradFill>
              </a:ln>
              <a:gradFill flip="none" rotWithShape="1">
                <a:gsLst>
                  <a:gs pos="15000">
                    <a:srgbClr val="FDD35C"/>
                  </a:gs>
                  <a:gs pos="70000">
                    <a:srgbClr val="FFFBDB">
                      <a:shade val="100000"/>
                      <a:satMod val="115000"/>
                    </a:srgbClr>
                  </a:gs>
                </a:gsLst>
                <a:lin ang="16200000" scaled="1"/>
                <a:tileRect/>
              </a:gradFill>
              <a:effectLst>
                <a:outerShdw blurRad="50800" dist="38100" dir="2700000" algn="tl" rotWithShape="0">
                  <a:schemeClr val="accent6">
                    <a:lumMod val="50000"/>
                    <a:alpha val="40000"/>
                  </a:schemeClr>
                </a:outerShdw>
              </a:effectLst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F75C492B-E4A1-4F0A-AF01-B262C0D4B49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12040" y="1326341"/>
            <a:ext cx="928516" cy="831459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4F5DDE9E-945A-4089-92AE-2B0B53D726B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6529362" y="287249"/>
            <a:ext cx="928516" cy="831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568878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650"/>
                            </p:stCondLst>
                            <p:childTnLst>
                              <p:par>
                                <p:cTn id="26" presetID="2" presetClass="entr" presetSubtype="9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3" decel="10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theme/theme1.xml><?xml version="1.0" encoding="utf-8"?>
<a:theme xmlns:a="http://schemas.openxmlformats.org/drawingml/2006/main" name="www.jp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jdbofdrq">
      <a:majorFont>
        <a:latin typeface="微软雅黑"/>
        <a:ea typeface="义启小魏楷"/>
        <a:cs typeface=""/>
      </a:majorFont>
      <a:minorFont>
        <a:latin typeface="微软雅黑"/>
        <a:ea typeface="义启小魏楷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www.freeppt7.com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763</TotalTime>
  <Words>798</Words>
  <Application>Microsoft Macintosh PowerPoint</Application>
  <PresentationFormat>Widescreen</PresentationFormat>
  <Paragraphs>90</Paragraphs>
  <Slides>21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32" baseType="lpstr">
      <vt:lpstr>KaiTi</vt:lpstr>
      <vt:lpstr>微软雅黑</vt:lpstr>
      <vt:lpstr>宋体</vt:lpstr>
      <vt:lpstr>Arial</vt:lpstr>
      <vt:lpstr>Calibri</vt:lpstr>
      <vt:lpstr>inpin heiti</vt:lpstr>
      <vt:lpstr>Times New Roman</vt:lpstr>
      <vt:lpstr>Yuanti SC</vt:lpstr>
      <vt:lpstr>义启小魏楷</vt:lpstr>
      <vt:lpstr>www.jpppt.com</vt:lpstr>
      <vt:lpstr>www.freeppt7.com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www.jpppt.com</Manager>
  <Company>www.jpppt.com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templates</dc:title>
  <dc:creator>www.jpppt.com</dc:creator>
  <cp:keywords>www.jpppt.com</cp:keywords>
  <dc:description>www.jpppt.com</dc:description>
  <cp:lastModifiedBy>Microsoft Office User</cp:lastModifiedBy>
  <cp:revision>175</cp:revision>
  <dcterms:created xsi:type="dcterms:W3CDTF">2021-02-28T11:59:59Z</dcterms:created>
  <dcterms:modified xsi:type="dcterms:W3CDTF">2022-10-27T17:18:37Z</dcterms:modified>
</cp:coreProperties>
</file>