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7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58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E5D"/>
    <a:srgbClr val="E55C5B"/>
    <a:srgbClr val="DD8653"/>
    <a:srgbClr val="F29057"/>
    <a:srgbClr val="60AC30"/>
    <a:srgbClr val="80B726"/>
    <a:srgbClr val="F4A8A6"/>
    <a:srgbClr val="F29896"/>
    <a:srgbClr val="ED7672"/>
    <a:srgbClr val="8A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2857"/>
  </p:normalViewPr>
  <p:slideViewPr>
    <p:cSldViewPr snapToGrid="0" showGuides="1">
      <p:cViewPr varScale="1">
        <p:scale>
          <a:sx n="57" d="100"/>
          <a:sy n="57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DE2D-E8BD-421F-894B-B974D2A15BEF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D249-0DB2-4F81-88A3-9D46629C5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6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3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7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1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0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8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7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29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7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425770" y="1826679"/>
            <a:ext cx="703750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Lucida Calligraphy" panose="03010101010101010101" pitchFamily="66" charset="0"/>
                <a:ea typeface="汉仪夏日体W" panose="00020600040101010101" pitchFamily="18" charset="-122"/>
              </a:rPr>
              <a:t>Toán lớp 5</a:t>
            </a:r>
            <a:endParaRPr lang="zh-CN" altLang="en-US" sz="9600" b="1" dirty="0">
              <a:solidFill>
                <a:srgbClr val="F7EA5D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Lucida Calligraphy" panose="03010101010101010101" pitchFamily="66" charset="0"/>
              <a:ea typeface="汉仪夏日体W" panose="00020600040101010101" pitchFamily="18" charset="-122"/>
            </a:endParaRPr>
          </a:p>
        </p:txBody>
      </p:sp>
      <p:pic>
        <p:nvPicPr>
          <p:cNvPr id="19" name="TFBOYS-青春修炼手册">
            <a:hlinkClick r:id="" action="ppaction://media"/>
            <a:extLst>
              <a:ext uri="{FF2B5EF4-FFF2-40B4-BE49-F238E27FC236}">
                <a16:creationId xmlns:a16="http://schemas.microsoft.com/office/drawing/2014/main" id="{97E055EF-2C79-49F1-8C79-AD216694C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657" y="-875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758" y="122171"/>
            <a:ext cx="10537368" cy="1576000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8922" y="366010"/>
              <a:ext cx="8961120" cy="105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người làm trong hai ngày được trả 72 000 đồng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tiền công</a:t>
              </a:r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. Hỏi với mức trả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như thế, nếu làm trong 5 ngày thì người đó được trả bao nhiêu tiền?</a:t>
              </a:r>
              <a:endParaRPr lang="zh-CN" altLang="en-US" sz="280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5288" y="1959781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288" y="243075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ngày: 72 000 đồng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758" y="3002899"/>
            <a:ext cx="338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 ngày: …       đồng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9787" y="3424945"/>
            <a:ext cx="6988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công người đó làm trong một ngày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72 000 : 2 = 36 000 (đồng)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công người đó làm trong 5 ngày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36 000 × 5 = 180 000 (đồng)</a:t>
            </a:r>
          </a:p>
          <a:p>
            <a:pPr algn="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180 000 đồng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410" y="4296710"/>
            <a:ext cx="2561290" cy="2561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9990075" y="4511040"/>
            <a:ext cx="2571452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8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12009" y="2630714"/>
            <a:ext cx="628729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THANK YOU</a:t>
            </a:r>
            <a:endParaRPr lang="zh-CN" altLang="en-US" sz="8800" b="1" dirty="0">
              <a:solidFill>
                <a:schemeClr val="bg1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5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14499" y="2218164"/>
            <a:ext cx="656301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Khởi động</a:t>
            </a:r>
            <a:endParaRPr lang="zh-CN" altLang="en-US" sz="88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汉仪夏日体W" panose="00020600040101010101" pitchFamily="18" charset="-122"/>
              <a:cs typeface="Verdana" panose="020B060403050404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701839" y="64772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305" y="404143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8493551" y="462281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681" y="3991272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194628" y="1162740"/>
            <a:ext cx="4441371" cy="1970997"/>
          </a:xfrm>
          <a:prstGeom prst="cloudCallout">
            <a:avLst>
              <a:gd name="adj1" fmla="val 23938"/>
              <a:gd name="adj2" fmla="val 97846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muốn vào nhà mình, hãy trả lời câu hỏi sau nhé!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377139" y="2148113"/>
            <a:ext cx="2628803" cy="1641723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ý!</a:t>
            </a:r>
          </a:p>
        </p:txBody>
      </p:sp>
    </p:spTree>
    <p:extLst>
      <p:ext uri="{BB962C8B-B14F-4D97-AF65-F5344CB8AC3E}">
        <p14:creationId xmlns:p14="http://schemas.microsoft.com/office/powerpoint/2010/main" val="221014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đội trồng rừng trung bình cứ 4 ngày trồng được 1200 cây thông. Hỏi trong 24 ngày đội đó trồng được bao nhiêu cây thông?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32997" y="3075555"/>
            <a:ext cx="3392038" cy="1014663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ơi! Giúp mình nhé!</a:t>
            </a:r>
          </a:p>
        </p:txBody>
      </p:sp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2228" y="333828"/>
            <a:ext cx="83166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Cách 1 </a:t>
            </a:r>
          </a:p>
          <a:p>
            <a:pPr algn="ctr"/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cây thông trung bình mỗi ngày đội đó trồng được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1200 : 4 = 300 (cây)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cây thông đội đó trồng trong 24 ngày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300 x 24 = 7200 (cây)</a:t>
            </a:r>
          </a:p>
          <a:p>
            <a:pPr algn="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7200 cây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8343" y="3442371"/>
            <a:ext cx="83602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  <a:p>
            <a:pPr algn="ctr"/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24 ngày gấp 4 ngày số lần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24 : 4 = 6 (lần)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cây thông đội đó trồng trong 24 ngày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1200 x 6 = 7200 (cây)</a:t>
            </a:r>
          </a:p>
          <a:p>
            <a:pPr algn="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7200 cây</a:t>
            </a:r>
          </a:p>
          <a:p>
            <a:endParaRPr lang="en-US"/>
          </a:p>
        </p:txBody>
      </p:sp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743609" y="1500074"/>
            <a:ext cx="5343410" cy="1646579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chính xác!</a:t>
            </a:r>
          </a:p>
          <a:p>
            <a:pPr algn="ctr"/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nhà thôi nào!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06844" y="2635803"/>
            <a:ext cx="4125035" cy="1506675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Yeah!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nè!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học tốt!</a:t>
            </a:r>
          </a:p>
        </p:txBody>
      </p:sp>
    </p:spTree>
    <p:extLst>
      <p:ext uri="{BB962C8B-B14F-4D97-AF65-F5344CB8AC3E}">
        <p14:creationId xmlns:p14="http://schemas.microsoft.com/office/powerpoint/2010/main" val="121953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17265 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45221 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2594888" y="2421765"/>
            <a:ext cx="669927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Lucida Calligraphy" panose="03010101010101010101" pitchFamily="66" charset="0"/>
                <a:ea typeface="汉仪夏日体W" panose="00020600040101010101" pitchFamily="18" charset="-122"/>
              </a:rPr>
              <a:t>Luyện tập</a:t>
            </a:r>
            <a:endParaRPr lang="zh-CN" altLang="en-US" sz="9600" b="1" dirty="0">
              <a:solidFill>
                <a:srgbClr val="F7EA5D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Lucida Calligraphy" panose="03010101010101010101" pitchFamily="66" charset="0"/>
              <a:ea typeface="汉仪夏日体W" panose="00020600040101010101" pitchFamily="18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5486" y="1498435"/>
            <a:ext cx="352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n w="22225">
                  <a:solidFill>
                    <a:srgbClr val="EB5E5D"/>
                  </a:solidFill>
                  <a:prstDash val="solid"/>
                </a:ln>
                <a:solidFill>
                  <a:srgbClr val="E55C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4382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1758" y="122170"/>
            <a:ext cx="10537368" cy="1202515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6360" y="490213"/>
              <a:ext cx="8961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1. Mua 12 quyển vở hết 24 000 đồng. Hỏi mua 30 quyển vở như thế hết bao nhiêu tiền</a:t>
              </a: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zh-CN" altLang="en-US" sz="280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8188" y="137040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188" y="184790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 quyển vở: 24 000 đồng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188" y="2432676"/>
            <a:ext cx="44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30 quyển vở: …..     đồng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1320" y="3206492"/>
            <a:ext cx="6568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mua 1 quyển vở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24 000 : 12  = 2 000 (đồng)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mua 30 quyển vở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2 000 x 30 = 60 000 (đồng)</a:t>
            </a:r>
          </a:p>
          <a:p>
            <a:pPr algn="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60 000 đồng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410" y="4296710"/>
            <a:ext cx="2561290" cy="2561290"/>
          </a:xfrm>
          <a:prstGeom prst="rect">
            <a:avLst/>
          </a:prstGeom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80" y="5370889"/>
            <a:ext cx="1807892" cy="14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758" y="122171"/>
            <a:ext cx="10537368" cy="1978144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8922" y="366010"/>
              <a:ext cx="8961120" cy="110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trường tổ chức cho học sinh đi tham quan di tích lịch sử. Đợt thứ nhất cần có 3 xe ô tô để chở 120 học sinh. Hỏi đợt thứ hai muốn chở 160 học sinh đi tham quan thì cần dùng mấy xe ô tô như thế nào?</a:t>
              </a:r>
              <a:endParaRPr lang="zh-CN" altLang="en-US" sz="280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1758" y="223908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758" y="276230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xe chở được: 120 học sinh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58" y="3285523"/>
            <a:ext cx="44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 xe chở: 160 học sinh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758" y="2808469"/>
            <a:ext cx="486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120 học sinh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3 xe chở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160 học sinh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…xe chở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5794" y="3761319"/>
            <a:ext cx="6248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Mỗi ô tô chở được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số học sinh là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120 : 3 = 40 (học sinh)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ô tô để chở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đợt thứ hai là:</a:t>
            </a:r>
          </a:p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160 : 40 = 4 (ô tô)</a:t>
            </a:r>
          </a:p>
          <a:p>
            <a:pPr algn="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4 ô tô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9990075" y="4511040"/>
            <a:ext cx="2571452" cy="2346960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" y="4947169"/>
            <a:ext cx="2323012" cy="1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3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5959a216900ab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506</Words>
  <Application>Microsoft Macintosh PowerPoint</Application>
  <PresentationFormat>Widescreen</PresentationFormat>
  <Paragraphs>63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微软雅黑</vt:lpstr>
      <vt:lpstr>Arial</vt:lpstr>
      <vt:lpstr>Lucida Calligraphy</vt:lpstr>
      <vt:lpstr>Times New Roman</vt:lpstr>
      <vt:lpstr>Verdana</vt:lpstr>
      <vt:lpstr>汉仪夏日体W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5959a216900ab</dc:title>
  <dc:creator>逆流的小鱼</dc:creator>
  <cp:lastModifiedBy>Microsoft Office User</cp:lastModifiedBy>
  <cp:revision>51</cp:revision>
  <dcterms:created xsi:type="dcterms:W3CDTF">2017-07-02T01:46:00Z</dcterms:created>
  <dcterms:modified xsi:type="dcterms:W3CDTF">2022-10-27T16:54:50Z</dcterms:modified>
</cp:coreProperties>
</file>