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11"/>
  </p:notesMasterIdLst>
  <p:sldIdLst>
    <p:sldId id="277" r:id="rId2"/>
    <p:sldId id="276" r:id="rId3"/>
    <p:sldId id="264" r:id="rId4"/>
    <p:sldId id="272" r:id="rId5"/>
    <p:sldId id="266" r:id="rId6"/>
    <p:sldId id="260" r:id="rId7"/>
    <p:sldId id="273" r:id="rId8"/>
    <p:sldId id="278" r:id="rId9"/>
    <p:sldId id="279" r:id="rId1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57" autoAdjust="0"/>
    <p:restoredTop sz="0" autoAdjust="0"/>
  </p:normalViewPr>
  <p:slideViewPr>
    <p:cSldViewPr>
      <p:cViewPr varScale="1">
        <p:scale>
          <a:sx n="89" d="100"/>
          <a:sy n="89" d="100"/>
        </p:scale>
        <p:origin x="523" y="5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C378804-EC7B-48E9-AD01-E2B8717770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ahoma" panose="020B0604030504040204" pitchFamily="34" charset="0"/>
              </a:defRPr>
            </a:lvl1pPr>
          </a:lstStyle>
          <a:p>
            <a:pPr>
              <a:defRPr/>
            </a:pPr>
            <a:endParaRPr lang="vi-VN"/>
          </a:p>
        </p:txBody>
      </p:sp>
      <p:sp>
        <p:nvSpPr>
          <p:cNvPr id="3" name="Date Placeholder 2">
            <a:extLst>
              <a:ext uri="{FF2B5EF4-FFF2-40B4-BE49-F238E27FC236}">
                <a16:creationId xmlns:a16="http://schemas.microsoft.com/office/drawing/2014/main" xmlns="" id="{93485E62-4C62-4285-89E6-445CE1F4583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ahoma" panose="020B0604030504040204" pitchFamily="34" charset="0"/>
              </a:defRPr>
            </a:lvl1pPr>
          </a:lstStyle>
          <a:p>
            <a:pPr>
              <a:defRPr/>
            </a:pPr>
            <a:fld id="{70909A08-9729-4731-AF66-4E6225CB9F96}" type="datetimeFigureOut">
              <a:rPr lang="vi-VN"/>
              <a:pPr>
                <a:defRPr/>
              </a:pPr>
              <a:t>13/03/2022</a:t>
            </a:fld>
            <a:endParaRPr lang="vi-VN"/>
          </a:p>
        </p:txBody>
      </p:sp>
      <p:sp>
        <p:nvSpPr>
          <p:cNvPr id="4" name="Slide Image Placeholder 3">
            <a:extLst>
              <a:ext uri="{FF2B5EF4-FFF2-40B4-BE49-F238E27FC236}">
                <a16:creationId xmlns:a16="http://schemas.microsoft.com/office/drawing/2014/main" xmlns="" id="{37CC1CBC-A953-40DE-B021-8B78481E6D0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xmlns="" id="{958575CF-27B5-47C6-B5E1-35D69DBDEC9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xmlns="" id="{FB6355A6-9F5E-4219-B3D9-E57585E091E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ahoma" panose="020B0604030504040204" pitchFamily="34" charset="0"/>
              </a:defRPr>
            </a:lvl1pPr>
          </a:lstStyle>
          <a:p>
            <a:pPr>
              <a:defRPr/>
            </a:pPr>
            <a:endParaRPr lang="vi-VN"/>
          </a:p>
        </p:txBody>
      </p:sp>
      <p:sp>
        <p:nvSpPr>
          <p:cNvPr id="7" name="Slide Number Placeholder 6">
            <a:extLst>
              <a:ext uri="{FF2B5EF4-FFF2-40B4-BE49-F238E27FC236}">
                <a16:creationId xmlns:a16="http://schemas.microsoft.com/office/drawing/2014/main" xmlns="" id="{0DE9FE48-3CC6-4AC1-A190-32D2FB2730A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304F9D99-95B5-4C09-AC4E-F89D7216A3D7}" type="slidenum">
              <a:rPr lang="vi-VN" altLang="en-US"/>
              <a:pPr>
                <a:defRPr/>
              </a:pPr>
              <a:t>‹#›</a:t>
            </a:fld>
            <a:endParaRPr lang="vi-VN" altLang="en-US"/>
          </a:p>
        </p:txBody>
      </p:sp>
    </p:spTree>
    <p:extLst>
      <p:ext uri="{BB962C8B-B14F-4D97-AF65-F5344CB8AC3E}">
        <p14:creationId xmlns:p14="http://schemas.microsoft.com/office/powerpoint/2010/main" val="3234715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xmlns="" id="{FB9A8E12-5492-4CCA-8A44-3CDA38A29A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xmlns="" id="{C1341002-6B9B-49BB-AE45-74DCDEF9D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p>
        </p:txBody>
      </p:sp>
      <p:sp>
        <p:nvSpPr>
          <p:cNvPr id="4100" name="Slide Number Placeholder 3">
            <a:extLst>
              <a:ext uri="{FF2B5EF4-FFF2-40B4-BE49-F238E27FC236}">
                <a16:creationId xmlns:a16="http://schemas.microsoft.com/office/drawing/2014/main" xmlns="" id="{3F60DA5C-D13C-4639-904C-76AEC56273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9DA384-BF93-477A-B5B4-E41FAB628FC3}" type="slidenum">
              <a:rPr lang="vi-VN" altLang="en-US" smtClean="0">
                <a:latin typeface="Tahoma" panose="020B0604030504040204" pitchFamily="34" charset="0"/>
              </a:rPr>
              <a:pPr fontAlgn="base">
                <a:spcBef>
                  <a:spcPct val="0"/>
                </a:spcBef>
                <a:spcAft>
                  <a:spcPct val="0"/>
                </a:spcAft>
              </a:pPr>
              <a:t>1</a:t>
            </a:fld>
            <a:endParaRPr lang="vi-VN" altLang="en-US">
              <a:latin typeface="Tahoma" panose="020B0604030504040204" pitchFamily="34" charset="0"/>
            </a:endParaRPr>
          </a:p>
        </p:txBody>
      </p:sp>
    </p:spTree>
    <p:extLst>
      <p:ext uri="{BB962C8B-B14F-4D97-AF65-F5344CB8AC3E}">
        <p14:creationId xmlns:p14="http://schemas.microsoft.com/office/powerpoint/2010/main" val="198936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06EDF612-4FD0-42FB-961B-0B61F69D387E}"/>
              </a:ext>
            </a:extLst>
          </p:cNvPr>
          <p:cNvSpPr>
            <a:spLocks noGrp="1"/>
          </p:cNvSpPr>
          <p:nvPr>
            <p:ph type="dt" sz="half" idx="10"/>
          </p:nvPr>
        </p:nvSpPr>
        <p:spPr/>
        <p:txBody>
          <a:bodyPr/>
          <a:lstStyle>
            <a:lvl1pPr>
              <a:defRPr/>
            </a:lvl1pPr>
          </a:lstStyle>
          <a:p>
            <a:pPr>
              <a:defRPr/>
            </a:pPr>
            <a:endParaRPr lang="en-US" altLang="vi-VN"/>
          </a:p>
        </p:txBody>
      </p:sp>
      <p:sp>
        <p:nvSpPr>
          <p:cNvPr id="5" name="Footer Placeholder 4">
            <a:extLst>
              <a:ext uri="{FF2B5EF4-FFF2-40B4-BE49-F238E27FC236}">
                <a16:creationId xmlns:a16="http://schemas.microsoft.com/office/drawing/2014/main" xmlns="" id="{79543A5C-FC51-4EA1-9EBD-1E3FC55BEE3A}"/>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xmlns="" id="{4F84719F-2ECB-4DA7-976D-C90BD686B93C}"/>
              </a:ext>
            </a:extLst>
          </p:cNvPr>
          <p:cNvSpPr>
            <a:spLocks noGrp="1"/>
          </p:cNvSpPr>
          <p:nvPr>
            <p:ph type="sldNum" sz="quarter" idx="12"/>
          </p:nvPr>
        </p:nvSpPr>
        <p:spPr/>
        <p:txBody>
          <a:bodyPr/>
          <a:lstStyle>
            <a:lvl1pPr>
              <a:defRPr/>
            </a:lvl1pPr>
          </a:lstStyle>
          <a:p>
            <a:pPr>
              <a:defRPr/>
            </a:pPr>
            <a:fld id="{791B8FAF-B8A7-41E3-B55C-9008CF448C87}" type="slidenum">
              <a:rPr lang="en-US" altLang="vi-VN"/>
              <a:pPr>
                <a:defRPr/>
              </a:pPr>
              <a:t>‹#›</a:t>
            </a:fld>
            <a:endParaRPr lang="en-US" altLang="vi-VN"/>
          </a:p>
        </p:txBody>
      </p:sp>
    </p:spTree>
    <p:extLst>
      <p:ext uri="{BB962C8B-B14F-4D97-AF65-F5344CB8AC3E}">
        <p14:creationId xmlns:p14="http://schemas.microsoft.com/office/powerpoint/2010/main" val="224730953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98AEEBF-4975-40EC-919D-B20ECB6DC1E5}"/>
              </a:ext>
            </a:extLst>
          </p:cNvPr>
          <p:cNvSpPr>
            <a:spLocks noGrp="1"/>
          </p:cNvSpPr>
          <p:nvPr>
            <p:ph type="dt" sz="half" idx="10"/>
          </p:nvPr>
        </p:nvSpPr>
        <p:spPr/>
        <p:txBody>
          <a:bodyPr/>
          <a:lstStyle>
            <a:lvl1pPr>
              <a:defRPr/>
            </a:lvl1pPr>
          </a:lstStyle>
          <a:p>
            <a:pPr>
              <a:defRPr/>
            </a:pPr>
            <a:endParaRPr lang="en-US" altLang="vi-VN"/>
          </a:p>
        </p:txBody>
      </p:sp>
      <p:sp>
        <p:nvSpPr>
          <p:cNvPr id="5" name="Footer Placeholder 4">
            <a:extLst>
              <a:ext uri="{FF2B5EF4-FFF2-40B4-BE49-F238E27FC236}">
                <a16:creationId xmlns:a16="http://schemas.microsoft.com/office/drawing/2014/main" xmlns="" id="{136CFA16-109F-489E-8C4A-BB760A0422BA}"/>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xmlns="" id="{E86CAC0A-E325-49AC-9A62-FB49BFC2A7FE}"/>
              </a:ext>
            </a:extLst>
          </p:cNvPr>
          <p:cNvSpPr>
            <a:spLocks noGrp="1"/>
          </p:cNvSpPr>
          <p:nvPr>
            <p:ph type="sldNum" sz="quarter" idx="12"/>
          </p:nvPr>
        </p:nvSpPr>
        <p:spPr/>
        <p:txBody>
          <a:bodyPr/>
          <a:lstStyle>
            <a:lvl1pPr>
              <a:defRPr/>
            </a:lvl1pPr>
          </a:lstStyle>
          <a:p>
            <a:pPr>
              <a:defRPr/>
            </a:pPr>
            <a:fld id="{F5B6543E-7419-46C7-85A9-1362FE1F1E7C}" type="slidenum">
              <a:rPr lang="en-US" altLang="vi-VN"/>
              <a:pPr>
                <a:defRPr/>
              </a:pPr>
              <a:t>‹#›</a:t>
            </a:fld>
            <a:endParaRPr lang="en-US" altLang="vi-VN"/>
          </a:p>
        </p:txBody>
      </p:sp>
    </p:spTree>
    <p:extLst>
      <p:ext uri="{BB962C8B-B14F-4D97-AF65-F5344CB8AC3E}">
        <p14:creationId xmlns:p14="http://schemas.microsoft.com/office/powerpoint/2010/main" val="3650680265"/>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D463ADCF-521B-4D14-AB1E-0151473B8D81}"/>
              </a:ext>
            </a:extLst>
          </p:cNvPr>
          <p:cNvSpPr>
            <a:spLocks noGrp="1"/>
          </p:cNvSpPr>
          <p:nvPr>
            <p:ph type="dt" sz="half" idx="10"/>
          </p:nvPr>
        </p:nvSpPr>
        <p:spPr/>
        <p:txBody>
          <a:bodyPr/>
          <a:lstStyle>
            <a:lvl1pPr>
              <a:defRPr/>
            </a:lvl1pPr>
          </a:lstStyle>
          <a:p>
            <a:pPr>
              <a:defRPr/>
            </a:pPr>
            <a:endParaRPr lang="en-US" altLang="vi-VN"/>
          </a:p>
        </p:txBody>
      </p:sp>
      <p:sp>
        <p:nvSpPr>
          <p:cNvPr id="5" name="Footer Placeholder 4">
            <a:extLst>
              <a:ext uri="{FF2B5EF4-FFF2-40B4-BE49-F238E27FC236}">
                <a16:creationId xmlns:a16="http://schemas.microsoft.com/office/drawing/2014/main" xmlns="" id="{0D50A185-F989-44BD-9F29-6FD20242AE49}"/>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xmlns="" id="{D1C4F6AC-3B33-4829-821B-F04429B4FBD1}"/>
              </a:ext>
            </a:extLst>
          </p:cNvPr>
          <p:cNvSpPr>
            <a:spLocks noGrp="1"/>
          </p:cNvSpPr>
          <p:nvPr>
            <p:ph type="sldNum" sz="quarter" idx="12"/>
          </p:nvPr>
        </p:nvSpPr>
        <p:spPr/>
        <p:txBody>
          <a:bodyPr/>
          <a:lstStyle>
            <a:lvl1pPr>
              <a:defRPr/>
            </a:lvl1pPr>
          </a:lstStyle>
          <a:p>
            <a:pPr>
              <a:defRPr/>
            </a:pPr>
            <a:fld id="{41B5E0D8-4F12-47E9-BA49-164851298D74}" type="slidenum">
              <a:rPr lang="en-US" altLang="vi-VN"/>
              <a:pPr>
                <a:defRPr/>
              </a:pPr>
              <a:t>‹#›</a:t>
            </a:fld>
            <a:endParaRPr lang="en-US" altLang="vi-VN"/>
          </a:p>
        </p:txBody>
      </p:sp>
    </p:spTree>
    <p:extLst>
      <p:ext uri="{BB962C8B-B14F-4D97-AF65-F5344CB8AC3E}">
        <p14:creationId xmlns:p14="http://schemas.microsoft.com/office/powerpoint/2010/main" val="178856379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B0088FD-F325-4BD6-A515-73913178FD8D}"/>
              </a:ext>
            </a:extLst>
          </p:cNvPr>
          <p:cNvSpPr>
            <a:spLocks noGrp="1"/>
          </p:cNvSpPr>
          <p:nvPr>
            <p:ph type="dt" sz="half" idx="10"/>
          </p:nvPr>
        </p:nvSpPr>
        <p:spPr/>
        <p:txBody>
          <a:bodyPr/>
          <a:lstStyle>
            <a:lvl1pPr>
              <a:defRPr/>
            </a:lvl1pPr>
          </a:lstStyle>
          <a:p>
            <a:pPr>
              <a:defRPr/>
            </a:pPr>
            <a:endParaRPr lang="en-US" altLang="vi-VN"/>
          </a:p>
        </p:txBody>
      </p:sp>
      <p:sp>
        <p:nvSpPr>
          <p:cNvPr id="5" name="Footer Placeholder 4">
            <a:extLst>
              <a:ext uri="{FF2B5EF4-FFF2-40B4-BE49-F238E27FC236}">
                <a16:creationId xmlns:a16="http://schemas.microsoft.com/office/drawing/2014/main" xmlns="" id="{293EE9E0-9A18-4A4D-AAB0-15BEB245EE88}"/>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xmlns="" id="{39C2DEFE-A83C-42F5-83B1-24711DD4B768}"/>
              </a:ext>
            </a:extLst>
          </p:cNvPr>
          <p:cNvSpPr>
            <a:spLocks noGrp="1"/>
          </p:cNvSpPr>
          <p:nvPr>
            <p:ph type="sldNum" sz="quarter" idx="12"/>
          </p:nvPr>
        </p:nvSpPr>
        <p:spPr/>
        <p:txBody>
          <a:bodyPr/>
          <a:lstStyle>
            <a:lvl1pPr>
              <a:defRPr/>
            </a:lvl1pPr>
          </a:lstStyle>
          <a:p>
            <a:pPr>
              <a:defRPr/>
            </a:pPr>
            <a:fld id="{F3DDAF62-A89D-44AE-8699-09BE2C9496AD}" type="slidenum">
              <a:rPr lang="en-US" altLang="vi-VN"/>
              <a:pPr>
                <a:defRPr/>
              </a:pPr>
              <a:t>‹#›</a:t>
            </a:fld>
            <a:endParaRPr lang="en-US" altLang="vi-VN"/>
          </a:p>
        </p:txBody>
      </p:sp>
    </p:spTree>
    <p:extLst>
      <p:ext uri="{BB962C8B-B14F-4D97-AF65-F5344CB8AC3E}">
        <p14:creationId xmlns:p14="http://schemas.microsoft.com/office/powerpoint/2010/main" val="1906770559"/>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AFEA90E-7CBB-4687-B645-AB3BE68517EB}"/>
              </a:ext>
            </a:extLst>
          </p:cNvPr>
          <p:cNvSpPr>
            <a:spLocks noGrp="1"/>
          </p:cNvSpPr>
          <p:nvPr>
            <p:ph type="dt" sz="half" idx="10"/>
          </p:nvPr>
        </p:nvSpPr>
        <p:spPr/>
        <p:txBody>
          <a:bodyPr/>
          <a:lstStyle>
            <a:lvl1pPr>
              <a:defRPr/>
            </a:lvl1pPr>
          </a:lstStyle>
          <a:p>
            <a:pPr>
              <a:defRPr/>
            </a:pPr>
            <a:endParaRPr lang="en-US" altLang="vi-VN"/>
          </a:p>
        </p:txBody>
      </p:sp>
      <p:sp>
        <p:nvSpPr>
          <p:cNvPr id="5" name="Footer Placeholder 4">
            <a:extLst>
              <a:ext uri="{FF2B5EF4-FFF2-40B4-BE49-F238E27FC236}">
                <a16:creationId xmlns:a16="http://schemas.microsoft.com/office/drawing/2014/main" xmlns="" id="{676FC401-8C7B-448F-96E2-0958CDEB0B6D}"/>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xmlns="" id="{FE65CCD1-97E1-4102-A3DE-F1BC0E4B79C5}"/>
              </a:ext>
            </a:extLst>
          </p:cNvPr>
          <p:cNvSpPr>
            <a:spLocks noGrp="1"/>
          </p:cNvSpPr>
          <p:nvPr>
            <p:ph type="sldNum" sz="quarter" idx="12"/>
          </p:nvPr>
        </p:nvSpPr>
        <p:spPr/>
        <p:txBody>
          <a:bodyPr/>
          <a:lstStyle>
            <a:lvl1pPr>
              <a:defRPr/>
            </a:lvl1pPr>
          </a:lstStyle>
          <a:p>
            <a:pPr>
              <a:defRPr/>
            </a:pPr>
            <a:fld id="{6C95D38F-7295-4D0A-9FCC-F438D6E7A707}" type="slidenum">
              <a:rPr lang="en-US" altLang="vi-VN"/>
              <a:pPr>
                <a:defRPr/>
              </a:pPr>
              <a:t>‹#›</a:t>
            </a:fld>
            <a:endParaRPr lang="en-US" altLang="vi-VN"/>
          </a:p>
        </p:txBody>
      </p:sp>
    </p:spTree>
    <p:extLst>
      <p:ext uri="{BB962C8B-B14F-4D97-AF65-F5344CB8AC3E}">
        <p14:creationId xmlns:p14="http://schemas.microsoft.com/office/powerpoint/2010/main" val="2372304062"/>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914707C2-5062-44E7-BD27-3E4BAFC9AFE7}"/>
              </a:ext>
            </a:extLst>
          </p:cNvPr>
          <p:cNvSpPr>
            <a:spLocks noGrp="1"/>
          </p:cNvSpPr>
          <p:nvPr>
            <p:ph type="dt" sz="half" idx="10"/>
          </p:nvPr>
        </p:nvSpPr>
        <p:spPr/>
        <p:txBody>
          <a:bodyPr/>
          <a:lstStyle>
            <a:lvl1pPr>
              <a:defRPr/>
            </a:lvl1pPr>
          </a:lstStyle>
          <a:p>
            <a:pPr>
              <a:defRPr/>
            </a:pPr>
            <a:endParaRPr lang="en-US" altLang="vi-VN"/>
          </a:p>
        </p:txBody>
      </p:sp>
      <p:sp>
        <p:nvSpPr>
          <p:cNvPr id="6" name="Footer Placeholder 4">
            <a:extLst>
              <a:ext uri="{FF2B5EF4-FFF2-40B4-BE49-F238E27FC236}">
                <a16:creationId xmlns:a16="http://schemas.microsoft.com/office/drawing/2014/main" xmlns="" id="{F32C9A7F-C356-4DC3-A04A-5B2E22FAEAA7}"/>
              </a:ext>
            </a:extLst>
          </p:cNvPr>
          <p:cNvSpPr>
            <a:spLocks noGrp="1"/>
          </p:cNvSpPr>
          <p:nvPr>
            <p:ph type="ftr" sz="quarter" idx="11"/>
          </p:nvPr>
        </p:nvSpPr>
        <p:spPr/>
        <p:txBody>
          <a:bodyPr/>
          <a:lstStyle>
            <a:lvl1pPr>
              <a:defRPr/>
            </a:lvl1pPr>
          </a:lstStyle>
          <a:p>
            <a:pPr>
              <a:defRPr/>
            </a:pPr>
            <a:endParaRPr lang="en-US" altLang="vi-VN"/>
          </a:p>
        </p:txBody>
      </p:sp>
      <p:sp>
        <p:nvSpPr>
          <p:cNvPr id="7" name="Slide Number Placeholder 5">
            <a:extLst>
              <a:ext uri="{FF2B5EF4-FFF2-40B4-BE49-F238E27FC236}">
                <a16:creationId xmlns:a16="http://schemas.microsoft.com/office/drawing/2014/main" xmlns="" id="{B128D0D9-372D-48B6-9FF1-3E4E4AC51EDB}"/>
              </a:ext>
            </a:extLst>
          </p:cNvPr>
          <p:cNvSpPr>
            <a:spLocks noGrp="1"/>
          </p:cNvSpPr>
          <p:nvPr>
            <p:ph type="sldNum" sz="quarter" idx="12"/>
          </p:nvPr>
        </p:nvSpPr>
        <p:spPr/>
        <p:txBody>
          <a:bodyPr/>
          <a:lstStyle>
            <a:lvl1pPr>
              <a:defRPr/>
            </a:lvl1pPr>
          </a:lstStyle>
          <a:p>
            <a:pPr>
              <a:defRPr/>
            </a:pPr>
            <a:fld id="{FAB0DD45-96C6-458B-8E73-43930F342502}" type="slidenum">
              <a:rPr lang="en-US" altLang="vi-VN"/>
              <a:pPr>
                <a:defRPr/>
              </a:pPr>
              <a:t>‹#›</a:t>
            </a:fld>
            <a:endParaRPr lang="en-US" altLang="vi-VN"/>
          </a:p>
        </p:txBody>
      </p:sp>
    </p:spTree>
    <p:extLst>
      <p:ext uri="{BB962C8B-B14F-4D97-AF65-F5344CB8AC3E}">
        <p14:creationId xmlns:p14="http://schemas.microsoft.com/office/powerpoint/2010/main" val="274617290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C712ABAD-303F-4B07-B974-E8914DD94AD0}"/>
              </a:ext>
            </a:extLst>
          </p:cNvPr>
          <p:cNvSpPr>
            <a:spLocks noGrp="1"/>
          </p:cNvSpPr>
          <p:nvPr>
            <p:ph type="dt" sz="half" idx="10"/>
          </p:nvPr>
        </p:nvSpPr>
        <p:spPr/>
        <p:txBody>
          <a:bodyPr/>
          <a:lstStyle>
            <a:lvl1pPr>
              <a:defRPr/>
            </a:lvl1pPr>
          </a:lstStyle>
          <a:p>
            <a:pPr>
              <a:defRPr/>
            </a:pPr>
            <a:endParaRPr lang="en-US" altLang="vi-VN"/>
          </a:p>
        </p:txBody>
      </p:sp>
      <p:sp>
        <p:nvSpPr>
          <p:cNvPr id="8" name="Footer Placeholder 4">
            <a:extLst>
              <a:ext uri="{FF2B5EF4-FFF2-40B4-BE49-F238E27FC236}">
                <a16:creationId xmlns:a16="http://schemas.microsoft.com/office/drawing/2014/main" xmlns="" id="{ECEC4239-C2A2-44E6-A6F7-8941A6160F62}"/>
              </a:ext>
            </a:extLst>
          </p:cNvPr>
          <p:cNvSpPr>
            <a:spLocks noGrp="1"/>
          </p:cNvSpPr>
          <p:nvPr>
            <p:ph type="ftr" sz="quarter" idx="11"/>
          </p:nvPr>
        </p:nvSpPr>
        <p:spPr/>
        <p:txBody>
          <a:bodyPr/>
          <a:lstStyle>
            <a:lvl1pPr>
              <a:defRPr/>
            </a:lvl1pPr>
          </a:lstStyle>
          <a:p>
            <a:pPr>
              <a:defRPr/>
            </a:pPr>
            <a:endParaRPr lang="en-US" altLang="vi-VN"/>
          </a:p>
        </p:txBody>
      </p:sp>
      <p:sp>
        <p:nvSpPr>
          <p:cNvPr id="9" name="Slide Number Placeholder 5">
            <a:extLst>
              <a:ext uri="{FF2B5EF4-FFF2-40B4-BE49-F238E27FC236}">
                <a16:creationId xmlns:a16="http://schemas.microsoft.com/office/drawing/2014/main" xmlns="" id="{B38DAAB4-88A8-4637-8FB2-2187F7AC3738}"/>
              </a:ext>
            </a:extLst>
          </p:cNvPr>
          <p:cNvSpPr>
            <a:spLocks noGrp="1"/>
          </p:cNvSpPr>
          <p:nvPr>
            <p:ph type="sldNum" sz="quarter" idx="12"/>
          </p:nvPr>
        </p:nvSpPr>
        <p:spPr/>
        <p:txBody>
          <a:bodyPr/>
          <a:lstStyle>
            <a:lvl1pPr>
              <a:defRPr/>
            </a:lvl1pPr>
          </a:lstStyle>
          <a:p>
            <a:pPr>
              <a:defRPr/>
            </a:pPr>
            <a:fld id="{346A3987-2CE8-4A5F-94E9-922BC02B2531}" type="slidenum">
              <a:rPr lang="en-US" altLang="vi-VN"/>
              <a:pPr>
                <a:defRPr/>
              </a:pPr>
              <a:t>‹#›</a:t>
            </a:fld>
            <a:endParaRPr lang="en-US" altLang="vi-VN"/>
          </a:p>
        </p:txBody>
      </p:sp>
    </p:spTree>
    <p:extLst>
      <p:ext uri="{BB962C8B-B14F-4D97-AF65-F5344CB8AC3E}">
        <p14:creationId xmlns:p14="http://schemas.microsoft.com/office/powerpoint/2010/main" val="3651081631"/>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F313D72E-ECE3-4E33-8EAC-D5808D812756}"/>
              </a:ext>
            </a:extLst>
          </p:cNvPr>
          <p:cNvSpPr>
            <a:spLocks noGrp="1"/>
          </p:cNvSpPr>
          <p:nvPr>
            <p:ph type="dt" sz="half" idx="10"/>
          </p:nvPr>
        </p:nvSpPr>
        <p:spPr/>
        <p:txBody>
          <a:bodyPr/>
          <a:lstStyle>
            <a:lvl1pPr>
              <a:defRPr/>
            </a:lvl1pPr>
          </a:lstStyle>
          <a:p>
            <a:pPr>
              <a:defRPr/>
            </a:pPr>
            <a:endParaRPr lang="en-US" altLang="vi-VN"/>
          </a:p>
        </p:txBody>
      </p:sp>
      <p:sp>
        <p:nvSpPr>
          <p:cNvPr id="4" name="Footer Placeholder 4">
            <a:extLst>
              <a:ext uri="{FF2B5EF4-FFF2-40B4-BE49-F238E27FC236}">
                <a16:creationId xmlns:a16="http://schemas.microsoft.com/office/drawing/2014/main" xmlns="" id="{097C1A7C-4090-4274-AFEA-44554B08D7BF}"/>
              </a:ext>
            </a:extLst>
          </p:cNvPr>
          <p:cNvSpPr>
            <a:spLocks noGrp="1"/>
          </p:cNvSpPr>
          <p:nvPr>
            <p:ph type="ftr" sz="quarter" idx="11"/>
          </p:nvPr>
        </p:nvSpPr>
        <p:spPr/>
        <p:txBody>
          <a:bodyPr/>
          <a:lstStyle>
            <a:lvl1pPr>
              <a:defRPr/>
            </a:lvl1pPr>
          </a:lstStyle>
          <a:p>
            <a:pPr>
              <a:defRPr/>
            </a:pPr>
            <a:endParaRPr lang="en-US" altLang="vi-VN"/>
          </a:p>
        </p:txBody>
      </p:sp>
      <p:sp>
        <p:nvSpPr>
          <p:cNvPr id="5" name="Slide Number Placeholder 5">
            <a:extLst>
              <a:ext uri="{FF2B5EF4-FFF2-40B4-BE49-F238E27FC236}">
                <a16:creationId xmlns:a16="http://schemas.microsoft.com/office/drawing/2014/main" xmlns="" id="{0D569BC0-3231-4FE9-9FA6-71593A8230E7}"/>
              </a:ext>
            </a:extLst>
          </p:cNvPr>
          <p:cNvSpPr>
            <a:spLocks noGrp="1"/>
          </p:cNvSpPr>
          <p:nvPr>
            <p:ph type="sldNum" sz="quarter" idx="12"/>
          </p:nvPr>
        </p:nvSpPr>
        <p:spPr/>
        <p:txBody>
          <a:bodyPr/>
          <a:lstStyle>
            <a:lvl1pPr>
              <a:defRPr/>
            </a:lvl1pPr>
          </a:lstStyle>
          <a:p>
            <a:pPr>
              <a:defRPr/>
            </a:pPr>
            <a:fld id="{2ADCFD3B-91ED-44DE-8D73-28FE6F0745BA}" type="slidenum">
              <a:rPr lang="en-US" altLang="vi-VN"/>
              <a:pPr>
                <a:defRPr/>
              </a:pPr>
              <a:t>‹#›</a:t>
            </a:fld>
            <a:endParaRPr lang="en-US" altLang="vi-VN"/>
          </a:p>
        </p:txBody>
      </p:sp>
    </p:spTree>
    <p:extLst>
      <p:ext uri="{BB962C8B-B14F-4D97-AF65-F5344CB8AC3E}">
        <p14:creationId xmlns:p14="http://schemas.microsoft.com/office/powerpoint/2010/main" val="3635696012"/>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B3D1FCB-3036-4C30-A23D-5ACB3A8A569A}"/>
              </a:ext>
            </a:extLst>
          </p:cNvPr>
          <p:cNvSpPr>
            <a:spLocks noGrp="1"/>
          </p:cNvSpPr>
          <p:nvPr>
            <p:ph type="dt" sz="half" idx="10"/>
          </p:nvPr>
        </p:nvSpPr>
        <p:spPr/>
        <p:txBody>
          <a:bodyPr/>
          <a:lstStyle>
            <a:lvl1pPr>
              <a:defRPr/>
            </a:lvl1pPr>
          </a:lstStyle>
          <a:p>
            <a:pPr>
              <a:defRPr/>
            </a:pPr>
            <a:endParaRPr lang="en-US" altLang="vi-VN"/>
          </a:p>
        </p:txBody>
      </p:sp>
      <p:sp>
        <p:nvSpPr>
          <p:cNvPr id="3" name="Footer Placeholder 4">
            <a:extLst>
              <a:ext uri="{FF2B5EF4-FFF2-40B4-BE49-F238E27FC236}">
                <a16:creationId xmlns:a16="http://schemas.microsoft.com/office/drawing/2014/main" xmlns="" id="{E7ABAB03-8D58-4F79-8F13-A03474E5EB5A}"/>
              </a:ext>
            </a:extLst>
          </p:cNvPr>
          <p:cNvSpPr>
            <a:spLocks noGrp="1"/>
          </p:cNvSpPr>
          <p:nvPr>
            <p:ph type="ftr" sz="quarter" idx="11"/>
          </p:nvPr>
        </p:nvSpPr>
        <p:spPr/>
        <p:txBody>
          <a:bodyPr/>
          <a:lstStyle>
            <a:lvl1pPr>
              <a:defRPr/>
            </a:lvl1pPr>
          </a:lstStyle>
          <a:p>
            <a:pPr>
              <a:defRPr/>
            </a:pPr>
            <a:endParaRPr lang="en-US" altLang="vi-VN"/>
          </a:p>
        </p:txBody>
      </p:sp>
      <p:sp>
        <p:nvSpPr>
          <p:cNvPr id="4" name="Slide Number Placeholder 5">
            <a:extLst>
              <a:ext uri="{FF2B5EF4-FFF2-40B4-BE49-F238E27FC236}">
                <a16:creationId xmlns:a16="http://schemas.microsoft.com/office/drawing/2014/main" xmlns="" id="{1AC2F92C-A28C-42A0-83E8-804AA39549C1}"/>
              </a:ext>
            </a:extLst>
          </p:cNvPr>
          <p:cNvSpPr>
            <a:spLocks noGrp="1"/>
          </p:cNvSpPr>
          <p:nvPr>
            <p:ph type="sldNum" sz="quarter" idx="12"/>
          </p:nvPr>
        </p:nvSpPr>
        <p:spPr/>
        <p:txBody>
          <a:bodyPr/>
          <a:lstStyle>
            <a:lvl1pPr>
              <a:defRPr/>
            </a:lvl1pPr>
          </a:lstStyle>
          <a:p>
            <a:pPr>
              <a:defRPr/>
            </a:pPr>
            <a:fld id="{78A47800-8DD6-4321-847B-D1215E84327E}" type="slidenum">
              <a:rPr lang="en-US" altLang="vi-VN"/>
              <a:pPr>
                <a:defRPr/>
              </a:pPr>
              <a:t>‹#›</a:t>
            </a:fld>
            <a:endParaRPr lang="en-US" altLang="vi-VN"/>
          </a:p>
        </p:txBody>
      </p:sp>
    </p:spTree>
    <p:extLst>
      <p:ext uri="{BB962C8B-B14F-4D97-AF65-F5344CB8AC3E}">
        <p14:creationId xmlns:p14="http://schemas.microsoft.com/office/powerpoint/2010/main" val="174035956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03CD1869-2B1F-4F6E-89F7-47061413474D}"/>
              </a:ext>
            </a:extLst>
          </p:cNvPr>
          <p:cNvSpPr>
            <a:spLocks noGrp="1"/>
          </p:cNvSpPr>
          <p:nvPr>
            <p:ph type="dt" sz="half" idx="10"/>
          </p:nvPr>
        </p:nvSpPr>
        <p:spPr/>
        <p:txBody>
          <a:bodyPr/>
          <a:lstStyle>
            <a:lvl1pPr>
              <a:defRPr/>
            </a:lvl1pPr>
          </a:lstStyle>
          <a:p>
            <a:pPr>
              <a:defRPr/>
            </a:pPr>
            <a:endParaRPr lang="en-US" altLang="vi-VN"/>
          </a:p>
        </p:txBody>
      </p:sp>
      <p:sp>
        <p:nvSpPr>
          <p:cNvPr id="6" name="Footer Placeholder 4">
            <a:extLst>
              <a:ext uri="{FF2B5EF4-FFF2-40B4-BE49-F238E27FC236}">
                <a16:creationId xmlns:a16="http://schemas.microsoft.com/office/drawing/2014/main" xmlns="" id="{675EDAF6-89F3-4DB3-9202-4C5760E52055}"/>
              </a:ext>
            </a:extLst>
          </p:cNvPr>
          <p:cNvSpPr>
            <a:spLocks noGrp="1"/>
          </p:cNvSpPr>
          <p:nvPr>
            <p:ph type="ftr" sz="quarter" idx="11"/>
          </p:nvPr>
        </p:nvSpPr>
        <p:spPr/>
        <p:txBody>
          <a:bodyPr/>
          <a:lstStyle>
            <a:lvl1pPr>
              <a:defRPr/>
            </a:lvl1pPr>
          </a:lstStyle>
          <a:p>
            <a:pPr>
              <a:defRPr/>
            </a:pPr>
            <a:endParaRPr lang="en-US" altLang="vi-VN"/>
          </a:p>
        </p:txBody>
      </p:sp>
      <p:sp>
        <p:nvSpPr>
          <p:cNvPr id="7" name="Slide Number Placeholder 5">
            <a:extLst>
              <a:ext uri="{FF2B5EF4-FFF2-40B4-BE49-F238E27FC236}">
                <a16:creationId xmlns:a16="http://schemas.microsoft.com/office/drawing/2014/main" xmlns="" id="{32A4B627-0F85-4992-8783-2D565DFF8CDA}"/>
              </a:ext>
            </a:extLst>
          </p:cNvPr>
          <p:cNvSpPr>
            <a:spLocks noGrp="1"/>
          </p:cNvSpPr>
          <p:nvPr>
            <p:ph type="sldNum" sz="quarter" idx="12"/>
          </p:nvPr>
        </p:nvSpPr>
        <p:spPr/>
        <p:txBody>
          <a:bodyPr/>
          <a:lstStyle>
            <a:lvl1pPr>
              <a:defRPr/>
            </a:lvl1pPr>
          </a:lstStyle>
          <a:p>
            <a:pPr>
              <a:defRPr/>
            </a:pPr>
            <a:fld id="{3DD7019C-5DE1-4AEF-A2C0-DBC9E557611C}" type="slidenum">
              <a:rPr lang="en-US" altLang="vi-VN"/>
              <a:pPr>
                <a:defRPr/>
              </a:pPr>
              <a:t>‹#›</a:t>
            </a:fld>
            <a:endParaRPr lang="en-US" altLang="vi-VN"/>
          </a:p>
        </p:txBody>
      </p:sp>
    </p:spTree>
    <p:extLst>
      <p:ext uri="{BB962C8B-B14F-4D97-AF65-F5344CB8AC3E}">
        <p14:creationId xmlns:p14="http://schemas.microsoft.com/office/powerpoint/2010/main" val="3354576937"/>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43DAC665-5F21-405A-8106-BA36C6414529}"/>
              </a:ext>
            </a:extLst>
          </p:cNvPr>
          <p:cNvSpPr>
            <a:spLocks noGrp="1"/>
          </p:cNvSpPr>
          <p:nvPr>
            <p:ph type="dt" sz="half" idx="10"/>
          </p:nvPr>
        </p:nvSpPr>
        <p:spPr/>
        <p:txBody>
          <a:bodyPr/>
          <a:lstStyle>
            <a:lvl1pPr>
              <a:defRPr/>
            </a:lvl1pPr>
          </a:lstStyle>
          <a:p>
            <a:pPr>
              <a:defRPr/>
            </a:pPr>
            <a:endParaRPr lang="en-US" altLang="vi-VN"/>
          </a:p>
        </p:txBody>
      </p:sp>
      <p:sp>
        <p:nvSpPr>
          <p:cNvPr id="6" name="Footer Placeholder 4">
            <a:extLst>
              <a:ext uri="{FF2B5EF4-FFF2-40B4-BE49-F238E27FC236}">
                <a16:creationId xmlns:a16="http://schemas.microsoft.com/office/drawing/2014/main" xmlns="" id="{51537BFD-6C78-4E19-AFD6-F34A92B6A13B}"/>
              </a:ext>
            </a:extLst>
          </p:cNvPr>
          <p:cNvSpPr>
            <a:spLocks noGrp="1"/>
          </p:cNvSpPr>
          <p:nvPr>
            <p:ph type="ftr" sz="quarter" idx="11"/>
          </p:nvPr>
        </p:nvSpPr>
        <p:spPr/>
        <p:txBody>
          <a:bodyPr/>
          <a:lstStyle>
            <a:lvl1pPr>
              <a:defRPr/>
            </a:lvl1pPr>
          </a:lstStyle>
          <a:p>
            <a:pPr>
              <a:defRPr/>
            </a:pPr>
            <a:endParaRPr lang="en-US" altLang="vi-VN"/>
          </a:p>
        </p:txBody>
      </p:sp>
      <p:sp>
        <p:nvSpPr>
          <p:cNvPr id="7" name="Slide Number Placeholder 5">
            <a:extLst>
              <a:ext uri="{FF2B5EF4-FFF2-40B4-BE49-F238E27FC236}">
                <a16:creationId xmlns:a16="http://schemas.microsoft.com/office/drawing/2014/main" xmlns="" id="{606A093C-B51D-4DF8-B59E-0507BF4E4FED}"/>
              </a:ext>
            </a:extLst>
          </p:cNvPr>
          <p:cNvSpPr>
            <a:spLocks noGrp="1"/>
          </p:cNvSpPr>
          <p:nvPr>
            <p:ph type="sldNum" sz="quarter" idx="12"/>
          </p:nvPr>
        </p:nvSpPr>
        <p:spPr/>
        <p:txBody>
          <a:bodyPr/>
          <a:lstStyle>
            <a:lvl1pPr>
              <a:defRPr/>
            </a:lvl1pPr>
          </a:lstStyle>
          <a:p>
            <a:pPr>
              <a:defRPr/>
            </a:pPr>
            <a:fld id="{7B7627C7-3288-44F6-B17C-CF0866B5AF86}" type="slidenum">
              <a:rPr lang="en-US" altLang="vi-VN"/>
              <a:pPr>
                <a:defRPr/>
              </a:pPr>
              <a:t>‹#›</a:t>
            </a:fld>
            <a:endParaRPr lang="en-US" altLang="vi-VN"/>
          </a:p>
        </p:txBody>
      </p:sp>
    </p:spTree>
    <p:extLst>
      <p:ext uri="{BB962C8B-B14F-4D97-AF65-F5344CB8AC3E}">
        <p14:creationId xmlns:p14="http://schemas.microsoft.com/office/powerpoint/2010/main" val="161151581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ED684E23-6E2D-4BBC-BED4-892423AE4B6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CC9E2BC6-F18D-4D17-BCA7-B224AED4EFD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FDDB3EA2-3EDF-4AB3-A3F7-76F2AA55F0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vi-VN"/>
          </a:p>
        </p:txBody>
      </p:sp>
      <p:sp>
        <p:nvSpPr>
          <p:cNvPr id="5" name="Footer Placeholder 4">
            <a:extLst>
              <a:ext uri="{FF2B5EF4-FFF2-40B4-BE49-F238E27FC236}">
                <a16:creationId xmlns:a16="http://schemas.microsoft.com/office/drawing/2014/main" xmlns="" id="{E079097F-3BDB-4FFF-875B-339FCD912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vi-VN"/>
          </a:p>
        </p:txBody>
      </p:sp>
      <p:sp>
        <p:nvSpPr>
          <p:cNvPr id="6" name="Slide Number Placeholder 5">
            <a:extLst>
              <a:ext uri="{FF2B5EF4-FFF2-40B4-BE49-F238E27FC236}">
                <a16:creationId xmlns:a16="http://schemas.microsoft.com/office/drawing/2014/main" xmlns="" id="{F1F784B5-19EF-42DB-B6A0-14519A91D5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B28ECBA-0DFE-4EBF-9343-474D38DCEE01}"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p:dissolve/>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3" Type="http://schemas.openxmlformats.org/officeDocument/2006/relationships/image" Target="../media/image9.jpeg"/><Relationship Id="rId7" Type="http://schemas.openxmlformats.org/officeDocument/2006/relationships/image" Target="../media/image4.wmf"/><Relationship Id="rId12" Type="http://schemas.openxmlformats.org/officeDocument/2006/relationships/oleObject" Target="../embeddings/oleObject5.bin"/><Relationship Id="rId2" Type="http://schemas.openxmlformats.org/officeDocument/2006/relationships/slideLayout" Target="../slideLayouts/slideLayout7.xml"/><Relationship Id="rId16" Type="http://schemas.openxmlformats.org/officeDocument/2006/relationships/image" Target="../media/image8.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4.wmf"/><Relationship Id="rId3" Type="http://schemas.openxmlformats.org/officeDocument/2006/relationships/image" Target="../media/image9.jpeg"/><Relationship Id="rId7" Type="http://schemas.openxmlformats.org/officeDocument/2006/relationships/image" Target="../media/image11.wmf"/><Relationship Id="rId12"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2.wmf"/><Relationship Id="rId1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0.wmf"/><Relationship Id="rId3" Type="http://schemas.openxmlformats.org/officeDocument/2006/relationships/image" Target="../media/image9.jpeg"/><Relationship Id="rId7" Type="http://schemas.openxmlformats.org/officeDocument/2006/relationships/image" Target="../media/image17.wmf"/><Relationship Id="rId12"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5.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8.wmf"/><Relationship Id="rId14" Type="http://schemas.openxmlformats.org/officeDocument/2006/relationships/oleObject" Target="../embeddings/oleObject19.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6.wmf"/><Relationship Id="rId3" Type="http://schemas.openxmlformats.org/officeDocument/2006/relationships/image" Target="../media/image9.jpeg"/><Relationship Id="rId7" Type="http://schemas.openxmlformats.org/officeDocument/2006/relationships/image" Target="../media/image23.wmf"/><Relationship Id="rId12"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1.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4.wmf"/><Relationship Id="rId14" Type="http://schemas.openxmlformats.org/officeDocument/2006/relationships/oleObject" Target="../embeddings/oleObject25.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2.wmf"/><Relationship Id="rId3" Type="http://schemas.openxmlformats.org/officeDocument/2006/relationships/image" Target="../media/image9.jpeg"/><Relationship Id="rId7" Type="http://schemas.openxmlformats.org/officeDocument/2006/relationships/image" Target="../media/image29.wmf"/><Relationship Id="rId12"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7.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0.wmf"/></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99+ Background Powerpoint Đẹp cho bài thuyết trình chuyên nghiệp - Hình Ảnh  Đẹp HD">
            <a:extLst>
              <a:ext uri="{FF2B5EF4-FFF2-40B4-BE49-F238E27FC236}">
                <a16:creationId xmlns:a16="http://schemas.microsoft.com/office/drawing/2014/main" xmlns="" id="{F1C304F7-9F16-4004-A8B3-81D3B5B0B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a:extLst>
              <a:ext uri="{FF2B5EF4-FFF2-40B4-BE49-F238E27FC236}">
                <a16:creationId xmlns:a16="http://schemas.microsoft.com/office/drawing/2014/main" xmlns="" id="{2716FC46-B1D5-44DD-A6CE-C25ACBB44F96}"/>
              </a:ext>
            </a:extLst>
          </p:cNvPr>
          <p:cNvSpPr txBox="1">
            <a:spLocks noChangeArrowheads="1"/>
          </p:cNvSpPr>
          <p:nvPr/>
        </p:nvSpPr>
        <p:spPr bwMode="auto">
          <a:xfrm>
            <a:off x="1828800" y="1114892"/>
            <a:ext cx="906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dirty="0" err="1">
                <a:latin typeface="HP001 4 hàng" panose="020B0603050302020204" pitchFamily="34" charset="0"/>
              </a:rPr>
              <a:t>Thứ</a:t>
            </a:r>
            <a:r>
              <a:rPr lang="en-US" altLang="en-US" sz="3600" b="1" dirty="0">
                <a:latin typeface="HP001 4 hàng" panose="020B0603050302020204" pitchFamily="34" charset="0"/>
              </a:rPr>
              <a:t>  </a:t>
            </a:r>
            <a:r>
              <a:rPr lang="en-US" altLang="en-US" sz="3600" b="1" dirty="0" err="1" smtClean="0">
                <a:latin typeface="HP001 4 hàng" panose="020B0603050302020204" pitchFamily="34" charset="0"/>
              </a:rPr>
              <a:t>sáu</a:t>
            </a:r>
            <a:r>
              <a:rPr lang="en-US" altLang="en-US" sz="3600" b="1" dirty="0" smtClean="0">
                <a:latin typeface="HP001 4 hàng" panose="020B0603050302020204" pitchFamily="34" charset="0"/>
              </a:rPr>
              <a:t>  </a:t>
            </a:r>
            <a:r>
              <a:rPr lang="en-US" altLang="en-US" sz="3600" b="1" dirty="0" err="1">
                <a:latin typeface="HP001 4 hàng" panose="020B0603050302020204" pitchFamily="34" charset="0"/>
              </a:rPr>
              <a:t>ngày</a:t>
            </a:r>
            <a:r>
              <a:rPr lang="en-US" altLang="en-US" sz="3600" b="1" dirty="0">
                <a:latin typeface="HP001 4 hàng" panose="020B0603050302020204" pitchFamily="34" charset="0"/>
              </a:rPr>
              <a:t> </a:t>
            </a:r>
            <a:r>
              <a:rPr lang="en-US" altLang="en-US" sz="3600" b="1" dirty="0" smtClean="0">
                <a:latin typeface="HP001 4 hàng" panose="020B0603050302020204" pitchFamily="34" charset="0"/>
              </a:rPr>
              <a:t>18  </a:t>
            </a:r>
            <a:r>
              <a:rPr lang="en-US" altLang="en-US" sz="3600" b="1" dirty="0" err="1">
                <a:latin typeface="HP001 4 hàng" panose="020B0603050302020204" pitchFamily="34" charset="0"/>
              </a:rPr>
              <a:t>tháng</a:t>
            </a:r>
            <a:r>
              <a:rPr lang="en-US" altLang="en-US" sz="3600" b="1" dirty="0">
                <a:latin typeface="HP001 4 hàng" panose="020B0603050302020204" pitchFamily="34" charset="0"/>
              </a:rPr>
              <a:t> </a:t>
            </a:r>
            <a:r>
              <a:rPr lang="en-US" altLang="en-US" sz="3600" b="1" dirty="0" smtClean="0">
                <a:latin typeface="HP001 4 hàng" panose="020B0603050302020204" pitchFamily="34" charset="0"/>
              </a:rPr>
              <a:t>3 </a:t>
            </a:r>
            <a:r>
              <a:rPr lang="en-US" altLang="en-US" sz="3600" b="1" dirty="0" err="1" smtClean="0">
                <a:latin typeface="HP001 4 hàng" panose="020B0603050302020204" pitchFamily="34" charset="0"/>
              </a:rPr>
              <a:t>năm</a:t>
            </a:r>
            <a:r>
              <a:rPr lang="en-US" altLang="en-US" sz="3600" b="1" dirty="0" smtClean="0">
                <a:latin typeface="HP001 4 hàng" panose="020B0603050302020204" pitchFamily="34" charset="0"/>
              </a:rPr>
              <a:t> </a:t>
            </a:r>
            <a:r>
              <a:rPr lang="en-US" altLang="en-US" sz="3600" b="1" dirty="0">
                <a:latin typeface="HP001 4 hàng" panose="020B0603050302020204" pitchFamily="34" charset="0"/>
              </a:rPr>
              <a:t>2022</a:t>
            </a:r>
          </a:p>
        </p:txBody>
      </p:sp>
      <p:sp>
        <p:nvSpPr>
          <p:cNvPr id="3076" name="TextBox 10">
            <a:extLst>
              <a:ext uri="{FF2B5EF4-FFF2-40B4-BE49-F238E27FC236}">
                <a16:creationId xmlns:a16="http://schemas.microsoft.com/office/drawing/2014/main" xmlns="" id="{9CC056A1-0FAB-4083-974E-75768EB0B1BD}"/>
              </a:ext>
            </a:extLst>
          </p:cNvPr>
          <p:cNvSpPr txBox="1">
            <a:spLocks noChangeArrowheads="1"/>
          </p:cNvSpPr>
          <p:nvPr/>
        </p:nvSpPr>
        <p:spPr bwMode="auto">
          <a:xfrm>
            <a:off x="1682750" y="2422178"/>
            <a:ext cx="9359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a:solidFill>
                  <a:srgbClr val="FF0000"/>
                </a:solidFill>
                <a:latin typeface="HP001 4 hàng" panose="020B0603050302020204" pitchFamily="34" charset="0"/>
              </a:rPr>
              <a:t>Luyện tập chung</a:t>
            </a:r>
          </a:p>
        </p:txBody>
      </p:sp>
      <p:sp>
        <p:nvSpPr>
          <p:cNvPr id="3077" name="TextBox 9">
            <a:extLst>
              <a:ext uri="{FF2B5EF4-FFF2-40B4-BE49-F238E27FC236}">
                <a16:creationId xmlns:a16="http://schemas.microsoft.com/office/drawing/2014/main" xmlns="" id="{711D2C4F-B3D9-4C16-9194-6055E745FD4D}"/>
              </a:ext>
            </a:extLst>
          </p:cNvPr>
          <p:cNvSpPr txBox="1">
            <a:spLocks noChangeArrowheads="1"/>
          </p:cNvSpPr>
          <p:nvPr/>
        </p:nvSpPr>
        <p:spPr bwMode="auto">
          <a:xfrm>
            <a:off x="2133600" y="1714947"/>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dirty="0" err="1">
                <a:latin typeface="HP001 4 hàng" panose="020B0603050302020204" pitchFamily="34" charset="0"/>
              </a:rPr>
              <a:t>Toán</a:t>
            </a:r>
            <a:endParaRPr lang="en-US" altLang="en-US" sz="3600" b="1" dirty="0">
              <a:latin typeface="HP001 4 hàng" panose="020B0603050302020204" pitchFamily="34" charset="0"/>
            </a:endParaRPr>
          </a:p>
        </p:txBody>
      </p:sp>
      <p:sp>
        <p:nvSpPr>
          <p:cNvPr id="3" name="Sun 2">
            <a:extLst>
              <a:ext uri="{FF2B5EF4-FFF2-40B4-BE49-F238E27FC236}">
                <a16:creationId xmlns:a16="http://schemas.microsoft.com/office/drawing/2014/main" xmlns="" id="{9D1358DC-DA1E-4F62-82F5-DAB1562CB8B1}"/>
              </a:ext>
            </a:extLst>
          </p:cNvPr>
          <p:cNvSpPr/>
          <p:nvPr/>
        </p:nvSpPr>
        <p:spPr>
          <a:xfrm>
            <a:off x="6575425" y="2854325"/>
            <a:ext cx="4800600" cy="2514600"/>
          </a:xfrm>
          <a:prstGeom prst="su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a:solidFill>
                  <a:srgbClr val="000000"/>
                </a:solidFill>
                <a:latin typeface="+mj-lt"/>
              </a:rPr>
              <a:t>Trang 138-139</a:t>
            </a:r>
          </a:p>
        </p:txBody>
      </p:sp>
      <p:pic>
        <p:nvPicPr>
          <p:cNvPr id="3079" name="Picture 14" descr="Trẻ Em, Mầm Non, Em Nhỏ, Trẻ Con, Tải hình PNG 65 - Free.Vector6.com">
            <a:extLst>
              <a:ext uri="{FF2B5EF4-FFF2-40B4-BE49-F238E27FC236}">
                <a16:creationId xmlns:a16="http://schemas.microsoft.com/office/drawing/2014/main" xmlns="" id="{FDAC52AF-5B44-4E48-8280-3DE9944F8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976563"/>
            <a:ext cx="688022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8" descr="43 Idol ý tưởng | diễn viên, vương, kendrick lamar">
            <a:extLst>
              <a:ext uri="{FF2B5EF4-FFF2-40B4-BE49-F238E27FC236}">
                <a16:creationId xmlns:a16="http://schemas.microsoft.com/office/drawing/2014/main" xmlns="" id="{0A848380-87D8-47BE-8A4A-5B0850FF0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a:extLst>
              <a:ext uri="{FF2B5EF4-FFF2-40B4-BE49-F238E27FC236}">
                <a16:creationId xmlns:a16="http://schemas.microsoft.com/office/drawing/2014/main" xmlns="" id="{72B6EE86-37E5-43C5-A45F-EC651CFCE8EC}"/>
              </a:ext>
            </a:extLst>
          </p:cNvPr>
          <p:cNvSpPr txBox="1">
            <a:spLocks noChangeArrowheads="1"/>
          </p:cNvSpPr>
          <p:nvPr/>
        </p:nvSpPr>
        <p:spPr bwMode="auto">
          <a:xfrm>
            <a:off x="2438400" y="620713"/>
            <a:ext cx="754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vi-VN" sz="3200" b="1" dirty="0" smtClean="0">
                <a:solidFill>
                  <a:srgbClr val="FF0000"/>
                </a:solidFill>
                <a:latin typeface="Times New Roman" panose="02020603050405020304" pitchFamily="18" charset="0"/>
                <a:cs typeface="Times New Roman" panose="02020603050405020304" pitchFamily="18" charset="0"/>
              </a:rPr>
              <a:t>KHỞI ĐỘNG</a:t>
            </a:r>
            <a:endParaRPr lang="en-US" altLang="vi-VN" sz="3200" b="1" dirty="0">
              <a:solidFill>
                <a:srgbClr val="FF0000"/>
              </a:solidFill>
              <a:latin typeface="Times New Roman" panose="02020603050405020304" pitchFamily="18" charset="0"/>
              <a:cs typeface="Times New Roman" panose="02020603050405020304" pitchFamily="18" charset="0"/>
            </a:endParaRPr>
          </a:p>
          <a:p>
            <a:pPr algn="ctr" eaLnBrk="1" hangingPunct="1">
              <a:lnSpc>
                <a:spcPct val="100000"/>
              </a:lnSpc>
              <a:spcBef>
                <a:spcPct val="50000"/>
              </a:spcBef>
              <a:buFontTx/>
              <a:buNone/>
            </a:pPr>
            <a:r>
              <a:rPr lang="en-US" altLang="vi-VN" sz="3200" b="1" i="1" dirty="0" err="1">
                <a:solidFill>
                  <a:srgbClr val="FF0000"/>
                </a:solidFill>
                <a:latin typeface="Times New Roman" panose="02020603050405020304" pitchFamily="18" charset="0"/>
                <a:cs typeface="Times New Roman" panose="02020603050405020304" pitchFamily="18" charset="0"/>
              </a:rPr>
              <a:t>Thực</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hiện</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các</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phép</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tính</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sau</a:t>
            </a:r>
            <a:r>
              <a:rPr lang="en-US" altLang="vi-VN" sz="3200" b="1" i="1" dirty="0">
                <a:solidFill>
                  <a:srgbClr val="FF0000"/>
                </a:solidFill>
                <a:latin typeface="Times New Roman" panose="02020603050405020304" pitchFamily="18" charset="0"/>
                <a:cs typeface="Times New Roman" panose="02020603050405020304" pitchFamily="18" charset="0"/>
              </a:rPr>
              <a:t>:</a:t>
            </a:r>
          </a:p>
        </p:txBody>
      </p:sp>
      <p:sp>
        <p:nvSpPr>
          <p:cNvPr id="5124" name="Rectangle 9">
            <a:extLst>
              <a:ext uri="{FF2B5EF4-FFF2-40B4-BE49-F238E27FC236}">
                <a16:creationId xmlns:a16="http://schemas.microsoft.com/office/drawing/2014/main" xmlns="" id="{24F23A3B-AB9C-48ED-9B80-29F3E57752D5}"/>
              </a:ext>
            </a:extLst>
          </p:cNvPr>
          <p:cNvSpPr>
            <a:spLocks noChangeArrowheads="1"/>
          </p:cNvSpPr>
          <p:nvPr/>
        </p:nvSpPr>
        <p:spPr bwMode="auto">
          <a:xfrm>
            <a:off x="1600200" y="35163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800">
              <a:latin typeface="Tahoma" panose="020B0604030504040204" pitchFamily="34" charset="0"/>
            </a:endParaRPr>
          </a:p>
        </p:txBody>
      </p:sp>
      <p:graphicFrame>
        <p:nvGraphicFramePr>
          <p:cNvPr id="4" name="Object 8">
            <a:extLst>
              <a:ext uri="{FF2B5EF4-FFF2-40B4-BE49-F238E27FC236}">
                <a16:creationId xmlns:a16="http://schemas.microsoft.com/office/drawing/2014/main" xmlns="" id="{770DD698-F33A-4E94-B83D-C3BA7F859439}"/>
              </a:ext>
            </a:extLst>
          </p:cNvPr>
          <p:cNvGraphicFramePr>
            <a:graphicFrameLocks noChangeAspect="1"/>
          </p:cNvGraphicFramePr>
          <p:nvPr/>
        </p:nvGraphicFramePr>
        <p:xfrm>
          <a:off x="1828800" y="2144713"/>
          <a:ext cx="1662113" cy="1143000"/>
        </p:xfrm>
        <a:graphic>
          <a:graphicData uri="http://schemas.openxmlformats.org/presentationml/2006/ole">
            <mc:AlternateContent xmlns:mc="http://schemas.openxmlformats.org/markup-compatibility/2006">
              <mc:Choice xmlns:v="urn:schemas-microsoft-com:vml" Requires="v">
                <p:oleObj spid="_x0000_s5168" name="Equation" r:id="rId4" imgW="660113" imgH="393529" progId="Equation.3">
                  <p:embed/>
                </p:oleObj>
              </mc:Choice>
              <mc:Fallback>
                <p:oleObj name="Equation" r:id="rId4" imgW="660113" imgH="393529"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144713"/>
                        <a:ext cx="1662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6" name="Rectangle 11">
            <a:extLst>
              <a:ext uri="{FF2B5EF4-FFF2-40B4-BE49-F238E27FC236}">
                <a16:creationId xmlns:a16="http://schemas.microsoft.com/office/drawing/2014/main" xmlns="" id="{BFB96596-924D-4F3A-B729-22C8E56ECE05}"/>
              </a:ext>
            </a:extLst>
          </p:cNvPr>
          <p:cNvSpPr>
            <a:spLocks noChangeArrowheads="1"/>
          </p:cNvSpPr>
          <p:nvPr/>
        </p:nvSpPr>
        <p:spPr bwMode="auto">
          <a:xfrm>
            <a:off x="1600200" y="35163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800">
              <a:latin typeface="Tahoma" panose="020B0604030504040204" pitchFamily="34" charset="0"/>
            </a:endParaRPr>
          </a:p>
        </p:txBody>
      </p:sp>
      <p:graphicFrame>
        <p:nvGraphicFramePr>
          <p:cNvPr id="6" name="Object 10">
            <a:extLst>
              <a:ext uri="{FF2B5EF4-FFF2-40B4-BE49-F238E27FC236}">
                <a16:creationId xmlns:a16="http://schemas.microsoft.com/office/drawing/2014/main" xmlns="" id="{4ED3F061-7525-461A-B4F5-C2763DA168B1}"/>
              </a:ext>
            </a:extLst>
          </p:cNvPr>
          <p:cNvGraphicFramePr>
            <a:graphicFrameLocks noChangeAspect="1"/>
          </p:cNvGraphicFramePr>
          <p:nvPr/>
        </p:nvGraphicFramePr>
        <p:xfrm>
          <a:off x="7645400" y="2144713"/>
          <a:ext cx="1778000" cy="1143000"/>
        </p:xfrm>
        <a:graphic>
          <a:graphicData uri="http://schemas.openxmlformats.org/presentationml/2006/ole">
            <mc:AlternateContent xmlns:mc="http://schemas.openxmlformats.org/markup-compatibility/2006">
              <mc:Choice xmlns:v="urn:schemas-microsoft-com:vml" Requires="v">
                <p:oleObj spid="_x0000_s5169" name="Equation" r:id="rId6" imgW="634725" imgH="393529" progId="Equation.3">
                  <p:embed/>
                </p:oleObj>
              </mc:Choice>
              <mc:Fallback>
                <p:oleObj name="Equation" r:id="rId6" imgW="634725" imgH="393529"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5400" y="2144713"/>
                        <a:ext cx="177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4">
            <a:extLst>
              <a:ext uri="{FF2B5EF4-FFF2-40B4-BE49-F238E27FC236}">
                <a16:creationId xmlns:a16="http://schemas.microsoft.com/office/drawing/2014/main" xmlns="" id="{9E6787F8-1F3E-4958-90C0-EE08E05A0765}"/>
              </a:ext>
            </a:extLst>
          </p:cNvPr>
          <p:cNvGraphicFramePr>
            <a:graphicFrameLocks noChangeAspect="1"/>
          </p:cNvGraphicFramePr>
          <p:nvPr/>
        </p:nvGraphicFramePr>
        <p:xfrm>
          <a:off x="1752600" y="3846513"/>
          <a:ext cx="1662113" cy="1143000"/>
        </p:xfrm>
        <a:graphic>
          <a:graphicData uri="http://schemas.openxmlformats.org/presentationml/2006/ole">
            <mc:AlternateContent xmlns:mc="http://schemas.openxmlformats.org/markup-compatibility/2006">
              <mc:Choice xmlns:v="urn:schemas-microsoft-com:vml" Requires="v">
                <p:oleObj spid="_x0000_s5170" name="Equation" r:id="rId8" imgW="660113" imgH="393529" progId="Equation.3">
                  <p:embed/>
                </p:oleObj>
              </mc:Choice>
              <mc:Fallback>
                <p:oleObj name="Equation" r:id="rId8" imgW="660113" imgH="393529"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3846513"/>
                        <a:ext cx="1662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9">
            <a:extLst>
              <a:ext uri="{FF2B5EF4-FFF2-40B4-BE49-F238E27FC236}">
                <a16:creationId xmlns:a16="http://schemas.microsoft.com/office/drawing/2014/main" xmlns="" id="{AAA3B78D-821E-447B-8728-EA3F91707BCF}"/>
              </a:ext>
            </a:extLst>
          </p:cNvPr>
          <p:cNvGraphicFramePr>
            <a:graphicFrameLocks noChangeAspect="1"/>
          </p:cNvGraphicFramePr>
          <p:nvPr/>
        </p:nvGraphicFramePr>
        <p:xfrm>
          <a:off x="3414713" y="3859213"/>
          <a:ext cx="1566862" cy="1143000"/>
        </p:xfrm>
        <a:graphic>
          <a:graphicData uri="http://schemas.openxmlformats.org/presentationml/2006/ole">
            <mc:AlternateContent xmlns:mc="http://schemas.openxmlformats.org/markup-compatibility/2006">
              <mc:Choice xmlns:v="urn:schemas-microsoft-com:vml" Requires="v">
                <p:oleObj spid="_x0000_s5171" name="Equation" r:id="rId10" imgW="622030" imgH="393529" progId="Equation.3">
                  <p:embed/>
                </p:oleObj>
              </mc:Choice>
              <mc:Fallback>
                <p:oleObj name="Equation" r:id="rId10" imgW="622030" imgH="393529"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4713" y="3859213"/>
                        <a:ext cx="1566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6">
            <a:extLst>
              <a:ext uri="{FF2B5EF4-FFF2-40B4-BE49-F238E27FC236}">
                <a16:creationId xmlns:a16="http://schemas.microsoft.com/office/drawing/2014/main" xmlns="" id="{22A259F1-FFC6-4320-AE87-57C5E3A577C1}"/>
              </a:ext>
            </a:extLst>
          </p:cNvPr>
          <p:cNvGraphicFramePr>
            <a:graphicFrameLocks noChangeAspect="1"/>
          </p:cNvGraphicFramePr>
          <p:nvPr/>
        </p:nvGraphicFramePr>
        <p:xfrm>
          <a:off x="5029200" y="3886200"/>
          <a:ext cx="574675" cy="1143000"/>
        </p:xfrm>
        <a:graphic>
          <a:graphicData uri="http://schemas.openxmlformats.org/presentationml/2006/ole">
            <mc:AlternateContent xmlns:mc="http://schemas.openxmlformats.org/markup-compatibility/2006">
              <mc:Choice xmlns:v="urn:schemas-microsoft-com:vml" Requires="v">
                <p:oleObj spid="_x0000_s5172" name="Equation" r:id="rId12" imgW="228501" imgH="393529" progId="Equation.3">
                  <p:embed/>
                </p:oleObj>
              </mc:Choice>
              <mc:Fallback>
                <p:oleObj name="Equation" r:id="rId12" imgW="228501" imgH="393529"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9200" y="3886200"/>
                        <a:ext cx="574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1">
            <a:extLst>
              <a:ext uri="{FF2B5EF4-FFF2-40B4-BE49-F238E27FC236}">
                <a16:creationId xmlns:a16="http://schemas.microsoft.com/office/drawing/2014/main" xmlns="" id="{5AEFB3A0-BD77-434A-9614-6C91881AB726}"/>
              </a:ext>
            </a:extLst>
          </p:cNvPr>
          <p:cNvGraphicFramePr>
            <a:graphicFrameLocks noChangeAspect="1"/>
          </p:cNvGraphicFramePr>
          <p:nvPr/>
        </p:nvGraphicFramePr>
        <p:xfrm>
          <a:off x="7086600" y="3846513"/>
          <a:ext cx="1778000" cy="1143000"/>
        </p:xfrm>
        <a:graphic>
          <a:graphicData uri="http://schemas.openxmlformats.org/presentationml/2006/ole">
            <mc:AlternateContent xmlns:mc="http://schemas.openxmlformats.org/markup-compatibility/2006">
              <mc:Choice xmlns:v="urn:schemas-microsoft-com:vml" Requires="v">
                <p:oleObj spid="_x0000_s5173" name="Equation" r:id="rId14" imgW="634725" imgH="393529" progId="Equation.3">
                  <p:embed/>
                </p:oleObj>
              </mc:Choice>
              <mc:Fallback>
                <p:oleObj name="Equation" r:id="rId14" imgW="634725" imgH="393529"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3846513"/>
                        <a:ext cx="177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2">
            <a:extLst>
              <a:ext uri="{FF2B5EF4-FFF2-40B4-BE49-F238E27FC236}">
                <a16:creationId xmlns:a16="http://schemas.microsoft.com/office/drawing/2014/main" xmlns="" id="{A331C813-10C2-41D5-AB67-3322A3B4F7A4}"/>
              </a:ext>
            </a:extLst>
          </p:cNvPr>
          <p:cNvGraphicFramePr>
            <a:graphicFrameLocks noChangeAspect="1"/>
          </p:cNvGraphicFramePr>
          <p:nvPr/>
        </p:nvGraphicFramePr>
        <p:xfrm>
          <a:off x="8839200" y="3846513"/>
          <a:ext cx="1316038" cy="1143000"/>
        </p:xfrm>
        <a:graphic>
          <a:graphicData uri="http://schemas.openxmlformats.org/presentationml/2006/ole">
            <mc:AlternateContent xmlns:mc="http://schemas.openxmlformats.org/markup-compatibility/2006">
              <mc:Choice xmlns:v="urn:schemas-microsoft-com:vml" Requires="v">
                <p:oleObj spid="_x0000_s5174" name="Equation" r:id="rId15" imgW="469696" imgH="393529" progId="Equation.3">
                  <p:embed/>
                </p:oleObj>
              </mc:Choice>
              <mc:Fallback>
                <p:oleObj name="Equation" r:id="rId15" imgW="469696" imgH="393529" progId="Equation.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39200" y="3846513"/>
                        <a:ext cx="1316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ox(in)">
                                      <p:cBhvr>
                                        <p:cTn id="36" dur="500"/>
                                        <p:tgtEl>
                                          <p:spTgt spid="1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ox(in)">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43 Idol ý tưởng | diễn viên, vương, kendrick lamar">
            <a:extLst>
              <a:ext uri="{FF2B5EF4-FFF2-40B4-BE49-F238E27FC236}">
                <a16:creationId xmlns:a16="http://schemas.microsoft.com/office/drawing/2014/main" xmlns="" id="{4FD47154-F4EE-4DA4-A615-4ABAF3E35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extLst>
              <a:ext uri="{FF2B5EF4-FFF2-40B4-BE49-F238E27FC236}">
                <a16:creationId xmlns:a16="http://schemas.microsoft.com/office/drawing/2014/main" xmlns="" id="{278F4099-7DFA-492A-B37D-ECDD8F5B2F99}"/>
              </a:ext>
            </a:extLst>
          </p:cNvPr>
          <p:cNvSpPr txBox="1">
            <a:spLocks noChangeArrowheads="1"/>
          </p:cNvSpPr>
          <p:nvPr/>
        </p:nvSpPr>
        <p:spPr bwMode="auto">
          <a:xfrm>
            <a:off x="1320800" y="996950"/>
            <a:ext cx="9067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i="1">
                <a:solidFill>
                  <a:srgbClr val="FF0000"/>
                </a:solidFill>
                <a:latin typeface="Times New Roman" panose="02020603050405020304" pitchFamily="18" charset="0"/>
                <a:cs typeface="Times New Roman" panose="02020603050405020304" pitchFamily="18" charset="0"/>
              </a:rPr>
              <a:t>1. Trong các phép tính sau, phép tính nào làm đúng?</a:t>
            </a:r>
          </a:p>
        </p:txBody>
      </p:sp>
      <p:sp>
        <p:nvSpPr>
          <p:cNvPr id="10247" name="Text Box 7">
            <a:extLst>
              <a:ext uri="{FF2B5EF4-FFF2-40B4-BE49-F238E27FC236}">
                <a16:creationId xmlns:a16="http://schemas.microsoft.com/office/drawing/2014/main" xmlns="" id="{5668C2D3-C93A-4580-989C-BCED5BCCD345}"/>
              </a:ext>
            </a:extLst>
          </p:cNvPr>
          <p:cNvSpPr txBox="1">
            <a:spLocks noChangeArrowheads="1"/>
          </p:cNvSpPr>
          <p:nvPr/>
        </p:nvSpPr>
        <p:spPr bwMode="auto">
          <a:xfrm>
            <a:off x="1679575" y="16510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a.</a:t>
            </a:r>
          </a:p>
        </p:txBody>
      </p:sp>
      <p:graphicFrame>
        <p:nvGraphicFramePr>
          <p:cNvPr id="10248" name="Object 8">
            <a:extLst>
              <a:ext uri="{FF2B5EF4-FFF2-40B4-BE49-F238E27FC236}">
                <a16:creationId xmlns:a16="http://schemas.microsoft.com/office/drawing/2014/main" xmlns="" id="{E827248B-BE4F-4983-9E30-6784FE4CD9B9}"/>
              </a:ext>
            </a:extLst>
          </p:cNvPr>
          <p:cNvGraphicFramePr>
            <a:graphicFrameLocks noChangeAspect="1"/>
          </p:cNvGraphicFramePr>
          <p:nvPr/>
        </p:nvGraphicFramePr>
        <p:xfrm>
          <a:off x="2089150" y="1524000"/>
          <a:ext cx="3768725" cy="865188"/>
        </p:xfrm>
        <a:graphic>
          <a:graphicData uri="http://schemas.openxmlformats.org/presentationml/2006/ole">
            <mc:AlternateContent xmlns:mc="http://schemas.openxmlformats.org/markup-compatibility/2006">
              <mc:Choice xmlns:v="urn:schemas-microsoft-com:vml" Requires="v">
                <p:oleObj spid="_x0000_s6192" name="Equation" r:id="rId4" imgW="1079032" imgH="393529" progId="Equation.3">
                  <p:embed/>
                </p:oleObj>
              </mc:Choice>
              <mc:Fallback>
                <p:oleObj name="Equation" r:id="rId4" imgW="1079032" imgH="393529"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9150" y="1524000"/>
                        <a:ext cx="37687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xmlns="" id="{D7F9C017-370D-4B39-A582-6DA4014BC71C}"/>
              </a:ext>
            </a:extLst>
          </p:cNvPr>
          <p:cNvSpPr txBox="1">
            <a:spLocks noChangeArrowheads="1"/>
          </p:cNvSpPr>
          <p:nvPr/>
        </p:nvSpPr>
        <p:spPr bwMode="auto">
          <a:xfrm>
            <a:off x="4160838" y="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b="1">
                <a:solidFill>
                  <a:srgbClr val="FF0000"/>
                </a:solidFill>
                <a:latin typeface="Times New Roman" panose="02020603050405020304" pitchFamily="18" charset="0"/>
                <a:cs typeface="Times New Roman" panose="02020603050405020304" pitchFamily="18" charset="0"/>
              </a:rPr>
              <a:t>LUYỆN TẬP CHUNG ( trang 138-139)</a:t>
            </a:r>
            <a:endParaRPr lang="vi-VN" altLang="vi-VN" b="1">
              <a:solidFill>
                <a:srgbClr val="FF0000"/>
              </a:solidFill>
              <a:latin typeface="Times New Roman" panose="02020603050405020304" pitchFamily="18" charset="0"/>
              <a:cs typeface="Times New Roman" panose="02020603050405020304" pitchFamily="18" charset="0"/>
            </a:endParaRPr>
          </a:p>
        </p:txBody>
      </p:sp>
      <p:graphicFrame>
        <p:nvGraphicFramePr>
          <p:cNvPr id="9" name="Object 7">
            <a:extLst>
              <a:ext uri="{FF2B5EF4-FFF2-40B4-BE49-F238E27FC236}">
                <a16:creationId xmlns:a16="http://schemas.microsoft.com/office/drawing/2014/main" xmlns="" id="{E8389A62-9041-4041-8F13-28CDF8D721C1}"/>
              </a:ext>
            </a:extLst>
          </p:cNvPr>
          <p:cNvGraphicFramePr>
            <a:graphicFrameLocks noChangeAspect="1"/>
          </p:cNvGraphicFramePr>
          <p:nvPr/>
        </p:nvGraphicFramePr>
        <p:xfrm>
          <a:off x="2095500" y="3810000"/>
          <a:ext cx="4065588" cy="881063"/>
        </p:xfrm>
        <a:graphic>
          <a:graphicData uri="http://schemas.openxmlformats.org/presentationml/2006/ole">
            <mc:AlternateContent xmlns:mc="http://schemas.openxmlformats.org/markup-compatibility/2006">
              <mc:Choice xmlns:v="urn:schemas-microsoft-com:vml" Requires="v">
                <p:oleObj spid="_x0000_s6193" name="Equation" r:id="rId6" imgW="1143000" imgH="393700" progId="Equation.3">
                  <p:embed/>
                </p:oleObj>
              </mc:Choice>
              <mc:Fallback>
                <p:oleObj name="Equation" r:id="rId6" imgW="1143000" imgH="3937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0" y="3810000"/>
                        <a:ext cx="406558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4">
            <a:extLst>
              <a:ext uri="{FF2B5EF4-FFF2-40B4-BE49-F238E27FC236}">
                <a16:creationId xmlns:a16="http://schemas.microsoft.com/office/drawing/2014/main" xmlns="" id="{4AEA8CD2-C960-44ED-8282-7DC386531AB0}"/>
              </a:ext>
            </a:extLst>
          </p:cNvPr>
          <p:cNvGraphicFramePr>
            <a:graphicFrameLocks noChangeAspect="1"/>
          </p:cNvGraphicFramePr>
          <p:nvPr/>
        </p:nvGraphicFramePr>
        <p:xfrm>
          <a:off x="5802313" y="1524000"/>
          <a:ext cx="930275" cy="865188"/>
        </p:xfrm>
        <a:graphic>
          <a:graphicData uri="http://schemas.openxmlformats.org/presentationml/2006/ole">
            <mc:AlternateContent xmlns:mc="http://schemas.openxmlformats.org/markup-compatibility/2006">
              <mc:Choice xmlns:v="urn:schemas-microsoft-com:vml" Requires="v">
                <p:oleObj spid="_x0000_s6194" name="Equation" r:id="rId8" imgW="266469" imgH="393359" progId="Equation.3">
                  <p:embed/>
                </p:oleObj>
              </mc:Choice>
              <mc:Fallback>
                <p:oleObj name="Equation" r:id="rId8" imgW="266469" imgH="393359"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2313" y="1524000"/>
                        <a:ext cx="9302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Box 7">
            <a:extLst>
              <a:ext uri="{FF2B5EF4-FFF2-40B4-BE49-F238E27FC236}">
                <a16:creationId xmlns:a16="http://schemas.microsoft.com/office/drawing/2014/main" xmlns="" id="{A777807E-ECA5-4D9D-9804-CE9C00934654}"/>
              </a:ext>
            </a:extLst>
          </p:cNvPr>
          <p:cNvSpPr txBox="1">
            <a:spLocks noChangeArrowheads="1"/>
          </p:cNvSpPr>
          <p:nvPr/>
        </p:nvSpPr>
        <p:spPr bwMode="auto">
          <a:xfrm>
            <a:off x="1704975" y="2830513"/>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b.</a:t>
            </a:r>
          </a:p>
        </p:txBody>
      </p:sp>
      <p:graphicFrame>
        <p:nvGraphicFramePr>
          <p:cNvPr id="12" name="Object 10">
            <a:extLst>
              <a:ext uri="{FF2B5EF4-FFF2-40B4-BE49-F238E27FC236}">
                <a16:creationId xmlns:a16="http://schemas.microsoft.com/office/drawing/2014/main" xmlns="" id="{F003AD67-3AB7-40AC-A56B-82C0BBA103AB}"/>
              </a:ext>
            </a:extLst>
          </p:cNvPr>
          <p:cNvGraphicFramePr>
            <a:graphicFrameLocks noChangeAspect="1"/>
          </p:cNvGraphicFramePr>
          <p:nvPr/>
        </p:nvGraphicFramePr>
        <p:xfrm>
          <a:off x="2085975" y="2654300"/>
          <a:ext cx="3768725" cy="865188"/>
        </p:xfrm>
        <a:graphic>
          <a:graphicData uri="http://schemas.openxmlformats.org/presentationml/2006/ole">
            <mc:AlternateContent xmlns:mc="http://schemas.openxmlformats.org/markup-compatibility/2006">
              <mc:Choice xmlns:v="urn:schemas-microsoft-com:vml" Requires="v">
                <p:oleObj spid="_x0000_s6195" name="Equation" r:id="rId10" imgW="1079032" imgH="393529" progId="Equation.3">
                  <p:embed/>
                </p:oleObj>
              </mc:Choice>
              <mc:Fallback>
                <p:oleObj name="Equation" r:id="rId10" imgW="1079032" imgH="393529"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5975" y="2654300"/>
                        <a:ext cx="37687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7">
            <a:extLst>
              <a:ext uri="{FF2B5EF4-FFF2-40B4-BE49-F238E27FC236}">
                <a16:creationId xmlns:a16="http://schemas.microsoft.com/office/drawing/2014/main" xmlns="" id="{AD93AF10-A86B-4739-A370-B6ADD57B6518}"/>
              </a:ext>
            </a:extLst>
          </p:cNvPr>
          <p:cNvSpPr txBox="1">
            <a:spLocks noChangeArrowheads="1"/>
          </p:cNvSpPr>
          <p:nvPr/>
        </p:nvSpPr>
        <p:spPr bwMode="auto">
          <a:xfrm>
            <a:off x="1689100" y="39624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c.</a:t>
            </a:r>
          </a:p>
        </p:txBody>
      </p:sp>
      <p:graphicFrame>
        <p:nvGraphicFramePr>
          <p:cNvPr id="15" name="Object 14">
            <a:extLst>
              <a:ext uri="{FF2B5EF4-FFF2-40B4-BE49-F238E27FC236}">
                <a16:creationId xmlns:a16="http://schemas.microsoft.com/office/drawing/2014/main" xmlns="" id="{8DBEC370-6B4F-44DE-8308-89324C893BFE}"/>
              </a:ext>
            </a:extLst>
          </p:cNvPr>
          <p:cNvGraphicFramePr>
            <a:graphicFrameLocks noChangeAspect="1"/>
          </p:cNvGraphicFramePr>
          <p:nvPr/>
        </p:nvGraphicFramePr>
        <p:xfrm>
          <a:off x="2089150" y="5165725"/>
          <a:ext cx="1581150" cy="881063"/>
        </p:xfrm>
        <a:graphic>
          <a:graphicData uri="http://schemas.openxmlformats.org/presentationml/2006/ole">
            <mc:AlternateContent xmlns:mc="http://schemas.openxmlformats.org/markup-compatibility/2006">
              <mc:Choice xmlns:v="urn:schemas-microsoft-com:vml" Requires="v">
                <p:oleObj spid="_x0000_s6196" name="Equation" r:id="rId12" imgW="444307" imgH="393529" progId="Equation.3">
                  <p:embed/>
                </p:oleObj>
              </mc:Choice>
              <mc:Fallback>
                <p:oleObj name="Equation" r:id="rId12" imgW="444307" imgH="393529"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9150" y="5165725"/>
                        <a:ext cx="158115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7">
            <a:extLst>
              <a:ext uri="{FF2B5EF4-FFF2-40B4-BE49-F238E27FC236}">
                <a16:creationId xmlns:a16="http://schemas.microsoft.com/office/drawing/2014/main" xmlns="" id="{4E97FC12-06C8-48FD-B4DA-B99B7F1A9636}"/>
              </a:ext>
            </a:extLst>
          </p:cNvPr>
          <p:cNvSpPr txBox="1">
            <a:spLocks noChangeArrowheads="1"/>
          </p:cNvSpPr>
          <p:nvPr/>
        </p:nvSpPr>
        <p:spPr bwMode="auto">
          <a:xfrm>
            <a:off x="1708150" y="5275263"/>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d.</a:t>
            </a:r>
          </a:p>
        </p:txBody>
      </p:sp>
      <p:graphicFrame>
        <p:nvGraphicFramePr>
          <p:cNvPr id="17" name="Object 16">
            <a:extLst>
              <a:ext uri="{FF2B5EF4-FFF2-40B4-BE49-F238E27FC236}">
                <a16:creationId xmlns:a16="http://schemas.microsoft.com/office/drawing/2014/main" xmlns="" id="{3C29AD6F-6D7F-4E33-AB46-E1CAE3493F35}"/>
              </a:ext>
            </a:extLst>
          </p:cNvPr>
          <p:cNvGraphicFramePr>
            <a:graphicFrameLocks noChangeAspect="1"/>
          </p:cNvGraphicFramePr>
          <p:nvPr/>
        </p:nvGraphicFramePr>
        <p:xfrm>
          <a:off x="3460750" y="5165725"/>
          <a:ext cx="3930650" cy="881063"/>
        </p:xfrm>
        <a:graphic>
          <a:graphicData uri="http://schemas.openxmlformats.org/presentationml/2006/ole">
            <mc:AlternateContent xmlns:mc="http://schemas.openxmlformats.org/markup-compatibility/2006">
              <mc:Choice xmlns:v="urn:schemas-microsoft-com:vml" Requires="v">
                <p:oleObj spid="_x0000_s6197" name="Equation" r:id="rId14" imgW="1104900" imgH="393700" progId="Equation.3">
                  <p:embed/>
                </p:oleObj>
              </mc:Choice>
              <mc:Fallback>
                <p:oleObj name="Equation" r:id="rId14" imgW="1104900" imgH="393700" progId="Equation.3">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60750" y="5165725"/>
                        <a:ext cx="393065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5">
            <a:extLst>
              <a:ext uri="{FF2B5EF4-FFF2-40B4-BE49-F238E27FC236}">
                <a16:creationId xmlns:a16="http://schemas.microsoft.com/office/drawing/2014/main" xmlns="" id="{2FBEE97D-DA8A-42BF-8BCD-1352CB2F4E64}"/>
              </a:ext>
            </a:extLst>
          </p:cNvPr>
          <p:cNvGrpSpPr>
            <a:grpSpLocks/>
          </p:cNvGrpSpPr>
          <p:nvPr/>
        </p:nvGrpSpPr>
        <p:grpSpPr bwMode="auto">
          <a:xfrm>
            <a:off x="1524000" y="4038600"/>
            <a:ext cx="685800" cy="504825"/>
            <a:chOff x="3621" y="2082"/>
            <a:chExt cx="432" cy="318"/>
          </a:xfrm>
        </p:grpSpPr>
        <p:sp>
          <p:nvSpPr>
            <p:cNvPr id="6160" name="Oval 26">
              <a:extLst>
                <a:ext uri="{FF2B5EF4-FFF2-40B4-BE49-F238E27FC236}">
                  <a16:creationId xmlns:a16="http://schemas.microsoft.com/office/drawing/2014/main" xmlns="" id="{F4542CBB-1648-4FEA-A246-353F34298DE4}"/>
                </a:ext>
              </a:extLst>
            </p:cNvPr>
            <p:cNvSpPr>
              <a:spLocks noChangeArrowheads="1"/>
            </p:cNvSpPr>
            <p:nvPr/>
          </p:nvSpPr>
          <p:spPr bwMode="auto">
            <a:xfrm>
              <a:off x="3696" y="2112"/>
              <a:ext cx="288" cy="288"/>
            </a:xfrm>
            <a:prstGeom prst="ellipse">
              <a:avLst/>
            </a:prstGeom>
            <a:solidFill>
              <a:srgbClr val="CCFF66"/>
            </a:solidFill>
            <a:ln w="19050" algn="ctr">
              <a:solidFill>
                <a:srgbClr val="FF33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2400">
                <a:solidFill>
                  <a:srgbClr val="FF3300"/>
                </a:solidFill>
                <a:latin typeface="Times New Roman" panose="02020603050405020304" pitchFamily="18" charset="0"/>
                <a:cs typeface="Times New Roman" panose="02020603050405020304" pitchFamily="18" charset="0"/>
              </a:endParaRPr>
            </a:p>
          </p:txBody>
        </p:sp>
        <p:sp>
          <p:nvSpPr>
            <p:cNvPr id="6161" name="Text Box 27">
              <a:extLst>
                <a:ext uri="{FF2B5EF4-FFF2-40B4-BE49-F238E27FC236}">
                  <a16:creationId xmlns:a16="http://schemas.microsoft.com/office/drawing/2014/main" xmlns="" id="{E30852FF-1240-4FAE-BF2B-C5DADD256021}"/>
                </a:ext>
              </a:extLst>
            </p:cNvPr>
            <p:cNvSpPr txBox="1">
              <a:spLocks noChangeArrowheads="1"/>
            </p:cNvSpPr>
            <p:nvPr/>
          </p:nvSpPr>
          <p:spPr bwMode="auto">
            <a:xfrm>
              <a:off x="3621" y="2082"/>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a:solidFill>
                    <a:srgbClr val="FF3300"/>
                  </a:solidFill>
                  <a:latin typeface="Times New Roman" panose="02020603050405020304" pitchFamily="18" charset="0"/>
                  <a:cs typeface="Times New Roman" panose="02020603050405020304" pitchFamily="18" charset="0"/>
                </a:rPr>
                <a:t>c</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0247"/>
                                        </p:tgtEl>
                                        <p:attrNameLst>
                                          <p:attrName>style.visibility</p:attrName>
                                        </p:attrNameLst>
                                      </p:cBhvr>
                                      <p:to>
                                        <p:strVal val="visible"/>
                                      </p:to>
                                    </p:set>
                                    <p:animEffect transition="in" filter="box(in)">
                                      <p:cBhvr>
                                        <p:cTn id="11" dur="500"/>
                                        <p:tgtEl>
                                          <p:spTgt spid="10247"/>
                                        </p:tgtEl>
                                      </p:cBhvr>
                                    </p:animEffect>
                                  </p:childTnLst>
                                </p:cTn>
                              </p:par>
                            </p:childTnLst>
                          </p:cTn>
                        </p:par>
                        <p:par>
                          <p:cTn id="12" fill="hold" nodeType="afterGroup">
                            <p:stCondLst>
                              <p:cond delay="500"/>
                            </p:stCondLst>
                            <p:childTnLst>
                              <p:par>
                                <p:cTn id="13" presetID="4" presetClass="entr" presetSubtype="16" fill="hold" grpId="0" nodeType="afterEffect">
                                  <p:stCondLst>
                                    <p:cond delay="0"/>
                                  </p:stCondLst>
                                  <p:childTnLst>
                                    <p:set>
                                      <p:cBhvr>
                                        <p:cTn id="14" dur="1" fill="hold">
                                          <p:stCondLst>
                                            <p:cond delay="0"/>
                                          </p:stCondLst>
                                        </p:cTn>
                                        <p:tgtEl>
                                          <p:spTgt spid="10245"/>
                                        </p:tgtEl>
                                        <p:attrNameLst>
                                          <p:attrName>style.visibility</p:attrName>
                                        </p:attrNameLst>
                                      </p:cBhvr>
                                      <p:to>
                                        <p:strVal val="visible"/>
                                      </p:to>
                                    </p:set>
                                    <p:animEffect transition="in" filter="box(in)">
                                      <p:cBhvr>
                                        <p:cTn id="15" dur="500"/>
                                        <p:tgtEl>
                                          <p:spTgt spid="10245"/>
                                        </p:tgtEl>
                                      </p:cBhvr>
                                    </p:animEffect>
                                  </p:childTnLst>
                                </p:cTn>
                              </p:par>
                            </p:childTnLst>
                          </p:cTn>
                        </p:par>
                        <p:par>
                          <p:cTn id="16" fill="hold" nodeType="afterGroup">
                            <p:stCondLst>
                              <p:cond delay="1000"/>
                            </p:stCondLst>
                            <p:childTnLst>
                              <p:par>
                                <p:cTn id="17" presetID="4"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childTnLst>
                          </p:cTn>
                        </p:par>
                        <p:par>
                          <p:cTn id="20" fill="hold" nodeType="afterGroup">
                            <p:stCondLst>
                              <p:cond delay="1500"/>
                            </p:stCondLst>
                            <p:childTnLst>
                              <p:par>
                                <p:cTn id="21" presetID="4" presetClass="entr" presetSubtype="16" fill="hold" nodeType="afterEffect">
                                  <p:stCondLst>
                                    <p:cond delay="0"/>
                                  </p:stCondLst>
                                  <p:childTnLst>
                                    <p:set>
                                      <p:cBhvr>
                                        <p:cTn id="22" dur="1" fill="hold">
                                          <p:stCondLst>
                                            <p:cond delay="0"/>
                                          </p:stCondLst>
                                        </p:cTn>
                                        <p:tgtEl>
                                          <p:spTgt spid="10248"/>
                                        </p:tgtEl>
                                        <p:attrNameLst>
                                          <p:attrName>style.visibility</p:attrName>
                                        </p:attrNameLst>
                                      </p:cBhvr>
                                      <p:to>
                                        <p:strVal val="visible"/>
                                      </p:to>
                                    </p:set>
                                    <p:animEffect transition="in" filter="box(in)">
                                      <p:cBhvr>
                                        <p:cTn id="23" dur="500"/>
                                        <p:tgtEl>
                                          <p:spTgt spid="1024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childTnLst>
                          </p:cTn>
                        </p:par>
                        <p:par>
                          <p:cTn id="29" fill="hold" nodeType="afterGroup">
                            <p:stCondLst>
                              <p:cond delay="500"/>
                            </p:stCondLst>
                            <p:childTnLst>
                              <p:par>
                                <p:cTn id="30" presetID="4" presetClass="entr" presetSubtype="16"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par>
                          <p:cTn id="38" fill="hold" nodeType="afterGroup">
                            <p:stCondLst>
                              <p:cond delay="500"/>
                            </p:stCondLst>
                            <p:childTnLst>
                              <p:par>
                                <p:cTn id="39" presetID="1" presetClass="entr" presetSubtype="0" fill="hold" nodeType="afterEffect">
                                  <p:stCondLst>
                                    <p:cond delay="0"/>
                                  </p:stCondLst>
                                  <p:childTnLst>
                                    <p:set>
                                      <p:cBhvr>
                                        <p:cTn id="40" dur="1" fill="hold">
                                          <p:stCondLst>
                                            <p:cond delay="499"/>
                                          </p:stCondLst>
                                        </p:cTn>
                                        <p:tgtEl>
                                          <p:spTgt spid="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ox(in)">
                                      <p:cBhvr>
                                        <p:cTn id="45" dur="500"/>
                                        <p:tgtEl>
                                          <p:spTgt spid="16"/>
                                        </p:tgtEl>
                                      </p:cBhvr>
                                    </p:animEffect>
                                  </p:childTnLst>
                                </p:cTn>
                              </p:par>
                            </p:childTnLst>
                          </p:cTn>
                        </p:par>
                        <p:par>
                          <p:cTn id="46" fill="hold" nodeType="afterGroup">
                            <p:stCondLst>
                              <p:cond delay="500"/>
                            </p:stCondLst>
                            <p:childTnLst>
                              <p:par>
                                <p:cTn id="47" presetID="1" presetClass="entr" presetSubtype="0" fill="hold" nodeType="afterEffect">
                                  <p:stCondLst>
                                    <p:cond delay="0"/>
                                  </p:stCondLst>
                                  <p:childTnLst>
                                    <p:set>
                                      <p:cBhvr>
                                        <p:cTn id="48" dur="1" fill="hold">
                                          <p:stCondLst>
                                            <p:cond delay="499"/>
                                          </p:stCondLst>
                                        </p:cTn>
                                        <p:tgtEl>
                                          <p:spTgt spid="15"/>
                                        </p:tgtEl>
                                        <p:attrNameLst>
                                          <p:attrName>style.visibility</p:attrName>
                                        </p:attrNameLst>
                                      </p:cBhvr>
                                      <p:to>
                                        <p:strVal val="visible"/>
                                      </p:to>
                                    </p:set>
                                  </p:childTnLst>
                                </p:cTn>
                              </p:par>
                            </p:childTnLst>
                          </p:cTn>
                        </p:par>
                        <p:par>
                          <p:cTn id="49" fill="hold" nodeType="afterGroup">
                            <p:stCondLst>
                              <p:cond delay="1000"/>
                            </p:stCondLst>
                            <p:childTnLst>
                              <p:par>
                                <p:cTn id="50" presetID="1" presetClass="entr" presetSubtype="0" fill="hold" nodeType="afterEffect">
                                  <p:stCondLst>
                                    <p:cond delay="0"/>
                                  </p:stCondLst>
                                  <p:childTnLst>
                                    <p:set>
                                      <p:cBhvr>
                                        <p:cTn id="51" dur="1" fill="hold">
                                          <p:stCondLst>
                                            <p:cond delay="499"/>
                                          </p:stCondLst>
                                        </p:cTn>
                                        <p:tgtEl>
                                          <p:spTgt spid="17"/>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0"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edge">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P spid="10247" grpId="0" autoUpdateAnimBg="0"/>
      <p:bldP spid="2" grpId="0" autoUpdateAnimBg="0"/>
      <p:bldP spid="11" grpId="0" autoUpdateAnimBg="0"/>
      <p:bldP spid="13" grpId="0" autoUpdateAnimBg="0"/>
      <p:bldP spid="1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2" descr="43 Idol ý tưởng | diễn viên, vương, kendrick lamar">
            <a:extLst>
              <a:ext uri="{FF2B5EF4-FFF2-40B4-BE49-F238E27FC236}">
                <a16:creationId xmlns:a16="http://schemas.microsoft.com/office/drawing/2014/main" xmlns="" id="{A69CA71E-4573-4999-BD76-7AB01831C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a:extLst>
              <a:ext uri="{FF2B5EF4-FFF2-40B4-BE49-F238E27FC236}">
                <a16:creationId xmlns:a16="http://schemas.microsoft.com/office/drawing/2014/main" xmlns="" id="{07EBDAF1-ECFD-40D4-B9DF-1076AA6581A6}"/>
              </a:ext>
            </a:extLst>
          </p:cNvPr>
          <p:cNvSpPr txBox="1">
            <a:spLocks noChangeArrowheads="1"/>
          </p:cNvSpPr>
          <p:nvPr/>
        </p:nvSpPr>
        <p:spPr bwMode="auto">
          <a:xfrm>
            <a:off x="2473325" y="18288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a.</a:t>
            </a:r>
          </a:p>
        </p:txBody>
      </p:sp>
      <p:sp>
        <p:nvSpPr>
          <p:cNvPr id="4" name="Text Box 7">
            <a:extLst>
              <a:ext uri="{FF2B5EF4-FFF2-40B4-BE49-F238E27FC236}">
                <a16:creationId xmlns:a16="http://schemas.microsoft.com/office/drawing/2014/main" xmlns="" id="{ABD38B52-7B0E-4E09-BB37-9631C052C641}"/>
              </a:ext>
            </a:extLst>
          </p:cNvPr>
          <p:cNvSpPr txBox="1">
            <a:spLocks noChangeArrowheads="1"/>
          </p:cNvSpPr>
          <p:nvPr/>
        </p:nvSpPr>
        <p:spPr bwMode="auto">
          <a:xfrm>
            <a:off x="2320925" y="3429000"/>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b.</a:t>
            </a:r>
          </a:p>
        </p:txBody>
      </p:sp>
      <p:sp>
        <p:nvSpPr>
          <p:cNvPr id="7173" name="Rectangle 9">
            <a:extLst>
              <a:ext uri="{FF2B5EF4-FFF2-40B4-BE49-F238E27FC236}">
                <a16:creationId xmlns:a16="http://schemas.microsoft.com/office/drawing/2014/main" xmlns="" id="{B3DC82B1-76B6-423B-ACC4-44A07492066C}"/>
              </a:ext>
            </a:extLst>
          </p:cNvPr>
          <p:cNvSpPr>
            <a:spLocks noChangeArrowheads="1"/>
          </p:cNvSpPr>
          <p:nvPr/>
        </p:nvSpPr>
        <p:spPr bwMode="auto">
          <a:xfrm>
            <a:off x="2320925" y="31575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7174" name="Rectangle 11">
            <a:extLst>
              <a:ext uri="{FF2B5EF4-FFF2-40B4-BE49-F238E27FC236}">
                <a16:creationId xmlns:a16="http://schemas.microsoft.com/office/drawing/2014/main" xmlns="" id="{0983A4DC-50F7-48B9-A0BB-AD31CE6EB919}"/>
              </a:ext>
            </a:extLst>
          </p:cNvPr>
          <p:cNvSpPr>
            <a:spLocks noChangeArrowheads="1"/>
          </p:cNvSpPr>
          <p:nvPr/>
        </p:nvSpPr>
        <p:spPr bwMode="auto">
          <a:xfrm>
            <a:off x="2320925" y="31575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graphicFrame>
        <p:nvGraphicFramePr>
          <p:cNvPr id="7" name="Object 10">
            <a:extLst>
              <a:ext uri="{FF2B5EF4-FFF2-40B4-BE49-F238E27FC236}">
                <a16:creationId xmlns:a16="http://schemas.microsoft.com/office/drawing/2014/main" xmlns="" id="{EAF1CF7C-9426-412B-8479-4959D67CD4A1}"/>
              </a:ext>
            </a:extLst>
          </p:cNvPr>
          <p:cNvGraphicFramePr>
            <a:graphicFrameLocks noChangeAspect="1"/>
          </p:cNvGraphicFramePr>
          <p:nvPr/>
        </p:nvGraphicFramePr>
        <p:xfrm>
          <a:off x="2778125" y="3124200"/>
          <a:ext cx="1600200" cy="1066800"/>
        </p:xfrm>
        <a:graphic>
          <a:graphicData uri="http://schemas.openxmlformats.org/presentationml/2006/ole">
            <mc:AlternateContent xmlns:mc="http://schemas.openxmlformats.org/markup-compatibility/2006">
              <mc:Choice xmlns:v="urn:schemas-microsoft-com:vml" Requires="v">
                <p:oleObj spid="_x0000_s7221" name="Equation" r:id="rId4" imgW="609336" imgH="393529" progId="Equation.3">
                  <p:embed/>
                </p:oleObj>
              </mc:Choice>
              <mc:Fallback>
                <p:oleObj name="Equation" r:id="rId4" imgW="609336" imgH="393529"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8125" y="3124200"/>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6" name="Rectangle 13">
            <a:extLst>
              <a:ext uri="{FF2B5EF4-FFF2-40B4-BE49-F238E27FC236}">
                <a16:creationId xmlns:a16="http://schemas.microsoft.com/office/drawing/2014/main" xmlns="" id="{E0B0D195-70E8-4A4A-9803-FDA5CE045275}"/>
              </a:ext>
            </a:extLst>
          </p:cNvPr>
          <p:cNvSpPr>
            <a:spLocks noChangeArrowheads="1"/>
          </p:cNvSpPr>
          <p:nvPr/>
        </p:nvSpPr>
        <p:spPr bwMode="auto">
          <a:xfrm>
            <a:off x="2320925" y="31575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graphicFrame>
        <p:nvGraphicFramePr>
          <p:cNvPr id="9" name="Object 12">
            <a:extLst>
              <a:ext uri="{FF2B5EF4-FFF2-40B4-BE49-F238E27FC236}">
                <a16:creationId xmlns:a16="http://schemas.microsoft.com/office/drawing/2014/main" xmlns="" id="{42AA1508-FF0A-432F-8079-B8025A32C1F9}"/>
              </a:ext>
            </a:extLst>
          </p:cNvPr>
          <p:cNvGraphicFramePr>
            <a:graphicFrameLocks noChangeAspect="1"/>
          </p:cNvGraphicFramePr>
          <p:nvPr/>
        </p:nvGraphicFramePr>
        <p:xfrm>
          <a:off x="2806700" y="1905000"/>
          <a:ext cx="1647825" cy="990600"/>
        </p:xfrm>
        <a:graphic>
          <a:graphicData uri="http://schemas.openxmlformats.org/presentationml/2006/ole">
            <mc:AlternateContent xmlns:mc="http://schemas.openxmlformats.org/markup-compatibility/2006">
              <mc:Choice xmlns:v="urn:schemas-microsoft-com:vml" Requires="v">
                <p:oleObj spid="_x0000_s7222" name="Equation" r:id="rId6" imgW="634725" imgH="393529" progId="Equation.3">
                  <p:embed/>
                </p:oleObj>
              </mc:Choice>
              <mc:Fallback>
                <p:oleObj name="Equation" r:id="rId6" imgW="634725" imgH="393529"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6700" y="1905000"/>
                        <a:ext cx="16478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4">
            <a:extLst>
              <a:ext uri="{FF2B5EF4-FFF2-40B4-BE49-F238E27FC236}">
                <a16:creationId xmlns:a16="http://schemas.microsoft.com/office/drawing/2014/main" xmlns="" id="{A3DE2857-CE85-4B91-8E64-ABA2EDB7467E}"/>
              </a:ext>
            </a:extLst>
          </p:cNvPr>
          <p:cNvGraphicFramePr>
            <a:graphicFrameLocks noChangeAspect="1"/>
          </p:cNvGraphicFramePr>
          <p:nvPr/>
        </p:nvGraphicFramePr>
        <p:xfrm>
          <a:off x="4530725" y="1905000"/>
          <a:ext cx="890588" cy="990600"/>
        </p:xfrm>
        <a:graphic>
          <a:graphicData uri="http://schemas.openxmlformats.org/presentationml/2006/ole">
            <mc:AlternateContent xmlns:mc="http://schemas.openxmlformats.org/markup-compatibility/2006">
              <mc:Choice xmlns:v="urn:schemas-microsoft-com:vml" Requires="v">
                <p:oleObj spid="_x0000_s7223" name="Equation" r:id="rId8" imgW="342751" imgH="393529" progId="Equation.3">
                  <p:embed/>
                </p:oleObj>
              </mc:Choice>
              <mc:Fallback>
                <p:oleObj name="Equation" r:id="rId8" imgW="342751" imgH="393529"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0725" y="1905000"/>
                        <a:ext cx="8905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5">
            <a:extLst>
              <a:ext uri="{FF2B5EF4-FFF2-40B4-BE49-F238E27FC236}">
                <a16:creationId xmlns:a16="http://schemas.microsoft.com/office/drawing/2014/main" xmlns="" id="{D7FA192D-B681-4796-B98E-23ECE4659EF2}"/>
              </a:ext>
            </a:extLst>
          </p:cNvPr>
          <p:cNvGraphicFramePr>
            <a:graphicFrameLocks noChangeAspect="1"/>
          </p:cNvGraphicFramePr>
          <p:nvPr/>
        </p:nvGraphicFramePr>
        <p:xfrm>
          <a:off x="4454525" y="3187700"/>
          <a:ext cx="2801938" cy="1066800"/>
        </p:xfrm>
        <a:graphic>
          <a:graphicData uri="http://schemas.openxmlformats.org/presentationml/2006/ole">
            <mc:AlternateContent xmlns:mc="http://schemas.openxmlformats.org/markup-compatibility/2006">
              <mc:Choice xmlns:v="urn:schemas-microsoft-com:vml" Requires="v">
                <p:oleObj spid="_x0000_s7224" name="Equation" r:id="rId10" imgW="1066337" imgH="393529" progId="Equation.3">
                  <p:embed/>
                </p:oleObj>
              </mc:Choice>
              <mc:Fallback>
                <p:oleObj name="Equation" r:id="rId10" imgW="1066337" imgH="393529"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4525" y="3187700"/>
                        <a:ext cx="28019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8" name="Object 6">
            <a:extLst>
              <a:ext uri="{FF2B5EF4-FFF2-40B4-BE49-F238E27FC236}">
                <a16:creationId xmlns:a16="http://schemas.microsoft.com/office/drawing/2014/main" xmlns="" id="{D33EB71A-E66C-4B81-B1AE-DF860C86F7D8}"/>
              </a:ext>
            </a:extLst>
          </p:cNvPr>
          <p:cNvGraphicFramePr>
            <a:graphicFrameLocks noChangeAspect="1"/>
          </p:cNvGraphicFramePr>
          <p:nvPr/>
        </p:nvGraphicFramePr>
        <p:xfrm>
          <a:off x="2854325" y="4800600"/>
          <a:ext cx="1600200" cy="1066800"/>
        </p:xfrm>
        <a:graphic>
          <a:graphicData uri="http://schemas.openxmlformats.org/presentationml/2006/ole">
            <mc:AlternateContent xmlns:mc="http://schemas.openxmlformats.org/markup-compatibility/2006">
              <mc:Choice xmlns:v="urn:schemas-microsoft-com:vml" Requires="v">
                <p:oleObj spid="_x0000_s7225" name="Equation" r:id="rId12" imgW="609336" imgH="393529" progId="Equation.3">
                  <p:embed/>
                </p:oleObj>
              </mc:Choice>
              <mc:Fallback>
                <p:oleObj name="Equation" r:id="rId12" imgW="609336" imgH="393529"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4325" y="4800600"/>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7">
            <a:extLst>
              <a:ext uri="{FF2B5EF4-FFF2-40B4-BE49-F238E27FC236}">
                <a16:creationId xmlns:a16="http://schemas.microsoft.com/office/drawing/2014/main" xmlns="" id="{AD742604-1085-4CAD-8C6C-79ADA85BE74A}"/>
              </a:ext>
            </a:extLst>
          </p:cNvPr>
          <p:cNvGraphicFramePr>
            <a:graphicFrameLocks noChangeAspect="1"/>
          </p:cNvGraphicFramePr>
          <p:nvPr/>
        </p:nvGraphicFramePr>
        <p:xfrm>
          <a:off x="4622800" y="4724400"/>
          <a:ext cx="2768600" cy="1066800"/>
        </p:xfrm>
        <a:graphic>
          <a:graphicData uri="http://schemas.openxmlformats.org/presentationml/2006/ole">
            <mc:AlternateContent xmlns:mc="http://schemas.openxmlformats.org/markup-compatibility/2006">
              <mc:Choice xmlns:v="urn:schemas-microsoft-com:vml" Requires="v">
                <p:oleObj spid="_x0000_s7226" name="Equation" r:id="rId14" imgW="1054100" imgH="393700" progId="Equation.3">
                  <p:embed/>
                </p:oleObj>
              </mc:Choice>
              <mc:Fallback>
                <p:oleObj name="Equation" r:id="rId14" imgW="1054100" imgH="3937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22800" y="4724400"/>
                        <a:ext cx="276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7">
            <a:extLst>
              <a:ext uri="{FF2B5EF4-FFF2-40B4-BE49-F238E27FC236}">
                <a16:creationId xmlns:a16="http://schemas.microsoft.com/office/drawing/2014/main" xmlns="" id="{E046124C-155D-4EAB-81DE-12C6CDD3FE08}"/>
              </a:ext>
            </a:extLst>
          </p:cNvPr>
          <p:cNvSpPr txBox="1">
            <a:spLocks noChangeArrowheads="1"/>
          </p:cNvSpPr>
          <p:nvPr/>
        </p:nvSpPr>
        <p:spPr bwMode="auto">
          <a:xfrm>
            <a:off x="2320925" y="5181600"/>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c.</a:t>
            </a:r>
          </a:p>
        </p:txBody>
      </p:sp>
      <p:sp>
        <p:nvSpPr>
          <p:cNvPr id="7183" name="Text Box 5">
            <a:extLst>
              <a:ext uri="{FF2B5EF4-FFF2-40B4-BE49-F238E27FC236}">
                <a16:creationId xmlns:a16="http://schemas.microsoft.com/office/drawing/2014/main" xmlns="" id="{1581DFDB-18BA-4E2B-8D8A-02350B532A82}"/>
              </a:ext>
            </a:extLst>
          </p:cNvPr>
          <p:cNvSpPr txBox="1">
            <a:spLocks noChangeArrowheads="1"/>
          </p:cNvSpPr>
          <p:nvPr/>
        </p:nvSpPr>
        <p:spPr bwMode="auto">
          <a:xfrm>
            <a:off x="1398588" y="1066800"/>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sz="3200" b="1" i="1">
                <a:solidFill>
                  <a:srgbClr val="FF0000"/>
                </a:solidFill>
                <a:latin typeface="Times New Roman" panose="02020603050405020304" pitchFamily="18" charset="0"/>
                <a:cs typeface="Times New Roman" panose="02020603050405020304" pitchFamily="18" charset="0"/>
              </a:rPr>
              <a:t>2. Tính:</a:t>
            </a:r>
          </a:p>
        </p:txBody>
      </p:sp>
      <p:sp>
        <p:nvSpPr>
          <p:cNvPr id="5" name="TextBox 4">
            <a:extLst>
              <a:ext uri="{FF2B5EF4-FFF2-40B4-BE49-F238E27FC236}">
                <a16:creationId xmlns:a16="http://schemas.microsoft.com/office/drawing/2014/main" xmlns="" id="{EC7F0E9D-F024-4310-A8D3-B58FA8FEA6B5}"/>
              </a:ext>
            </a:extLst>
          </p:cNvPr>
          <p:cNvSpPr txBox="1">
            <a:spLocks noChangeArrowheads="1"/>
          </p:cNvSpPr>
          <p:nvPr/>
        </p:nvSpPr>
        <p:spPr bwMode="auto">
          <a:xfrm>
            <a:off x="3760788" y="2133600"/>
            <a:ext cx="3048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t>×</a:t>
            </a:r>
          </a:p>
        </p:txBody>
      </p:sp>
      <p:sp>
        <p:nvSpPr>
          <p:cNvPr id="18" name="TextBox 17">
            <a:extLst>
              <a:ext uri="{FF2B5EF4-FFF2-40B4-BE49-F238E27FC236}">
                <a16:creationId xmlns:a16="http://schemas.microsoft.com/office/drawing/2014/main" xmlns="" id="{59522735-2713-41C9-AA80-E62B9DAA1749}"/>
              </a:ext>
            </a:extLst>
          </p:cNvPr>
          <p:cNvSpPr txBox="1">
            <a:spLocks noChangeArrowheads="1"/>
          </p:cNvSpPr>
          <p:nvPr/>
        </p:nvSpPr>
        <p:spPr bwMode="auto">
          <a:xfrm>
            <a:off x="3135313" y="3343275"/>
            <a:ext cx="369887"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t>×</a:t>
            </a:r>
          </a:p>
        </p:txBody>
      </p:sp>
      <p:sp>
        <p:nvSpPr>
          <p:cNvPr id="19" name="TextBox 18">
            <a:extLst>
              <a:ext uri="{FF2B5EF4-FFF2-40B4-BE49-F238E27FC236}">
                <a16:creationId xmlns:a16="http://schemas.microsoft.com/office/drawing/2014/main" xmlns="" id="{7A0B62A4-BC5B-47DD-982C-9B2995F9457F}"/>
              </a:ext>
            </a:extLst>
          </p:cNvPr>
          <p:cNvSpPr txBox="1">
            <a:spLocks noChangeArrowheads="1"/>
          </p:cNvSpPr>
          <p:nvPr/>
        </p:nvSpPr>
        <p:spPr bwMode="auto">
          <a:xfrm>
            <a:off x="3727450" y="5072063"/>
            <a:ext cx="369888"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t>×</a:t>
            </a:r>
          </a:p>
        </p:txBody>
      </p:sp>
      <p:sp>
        <p:nvSpPr>
          <p:cNvPr id="20" name="TextBox 19">
            <a:extLst>
              <a:ext uri="{FF2B5EF4-FFF2-40B4-BE49-F238E27FC236}">
                <a16:creationId xmlns:a16="http://schemas.microsoft.com/office/drawing/2014/main" xmlns="" id="{86E64905-1532-423B-BC8E-6F2AC6CC2882}"/>
              </a:ext>
            </a:extLst>
          </p:cNvPr>
          <p:cNvSpPr txBox="1">
            <a:spLocks noChangeArrowheads="1"/>
          </p:cNvSpPr>
          <p:nvPr/>
        </p:nvSpPr>
        <p:spPr bwMode="auto">
          <a:xfrm>
            <a:off x="5100638" y="3413125"/>
            <a:ext cx="369887"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t>×</a:t>
            </a:r>
          </a:p>
        </p:txBody>
      </p:sp>
      <p:sp>
        <p:nvSpPr>
          <p:cNvPr id="21" name="TextBox 20">
            <a:extLst>
              <a:ext uri="{FF2B5EF4-FFF2-40B4-BE49-F238E27FC236}">
                <a16:creationId xmlns:a16="http://schemas.microsoft.com/office/drawing/2014/main" xmlns="" id="{144942C1-D12C-484A-90EE-48ED6A89DA76}"/>
              </a:ext>
            </a:extLst>
          </p:cNvPr>
          <p:cNvSpPr txBox="1">
            <a:spLocks noChangeArrowheads="1"/>
          </p:cNvSpPr>
          <p:nvPr/>
        </p:nvSpPr>
        <p:spPr bwMode="auto">
          <a:xfrm>
            <a:off x="5845175" y="3387725"/>
            <a:ext cx="369888"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t>×</a:t>
            </a:r>
          </a:p>
        </p:txBody>
      </p:sp>
      <p:sp>
        <p:nvSpPr>
          <p:cNvPr id="22" name="TextBox 21">
            <a:extLst>
              <a:ext uri="{FF2B5EF4-FFF2-40B4-BE49-F238E27FC236}">
                <a16:creationId xmlns:a16="http://schemas.microsoft.com/office/drawing/2014/main" xmlns="" id="{3D6E50B9-74ED-457D-9A83-074B5FA0FB7F}"/>
              </a:ext>
            </a:extLst>
          </p:cNvPr>
          <p:cNvSpPr txBox="1">
            <a:spLocks noChangeArrowheads="1"/>
          </p:cNvSpPr>
          <p:nvPr/>
        </p:nvSpPr>
        <p:spPr bwMode="auto">
          <a:xfrm>
            <a:off x="5281613" y="4995863"/>
            <a:ext cx="369887"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a:t>×</a:t>
            </a:r>
          </a:p>
        </p:txBody>
      </p:sp>
      <p:sp>
        <p:nvSpPr>
          <p:cNvPr id="23" name="TextBox 22">
            <a:extLst>
              <a:ext uri="{FF2B5EF4-FFF2-40B4-BE49-F238E27FC236}">
                <a16:creationId xmlns:a16="http://schemas.microsoft.com/office/drawing/2014/main" xmlns="" id="{41AF36D6-6A70-4A4B-A2AC-79AFAD88347D}"/>
              </a:ext>
            </a:extLst>
          </p:cNvPr>
          <p:cNvSpPr txBox="1">
            <a:spLocks noChangeArrowheads="1"/>
          </p:cNvSpPr>
          <p:nvPr/>
        </p:nvSpPr>
        <p:spPr bwMode="auto">
          <a:xfrm>
            <a:off x="6091238" y="4965700"/>
            <a:ext cx="369887"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4"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ox(in)">
                                      <p:cBhvr>
                                        <p:cTn id="29" dur="500"/>
                                        <p:tgtEl>
                                          <p:spTgt spid="16"/>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4" presetClass="entr" presetSubtype="16" fill="hold" nodeType="withEffect">
                                  <p:stCondLst>
                                    <p:cond delay="0"/>
                                  </p:stCondLst>
                                  <p:childTnLst>
                                    <p:set>
                                      <p:cBhvr>
                                        <p:cTn id="33" dur="1" fill="hold">
                                          <p:stCondLst>
                                            <p:cond delay="0"/>
                                          </p:stCondLst>
                                        </p:cTn>
                                        <p:tgtEl>
                                          <p:spTgt spid="12298"/>
                                        </p:tgtEl>
                                        <p:attrNameLst>
                                          <p:attrName>style.visibility</p:attrName>
                                        </p:attrNameLst>
                                      </p:cBhvr>
                                      <p:to>
                                        <p:strVal val="visible"/>
                                      </p:to>
                                    </p:set>
                                    <p:animEffect transition="in" filter="box(in)">
                                      <p:cBhvr>
                                        <p:cTn id="34" dur="500"/>
                                        <p:tgtEl>
                                          <p:spTgt spid="1229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ox(in)">
                                      <p:cBhvr>
                                        <p:cTn id="39" dur="500"/>
                                        <p:tgtEl>
                                          <p:spTgt spid="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ox(in)">
                                      <p:cBhvr>
                                        <p:cTn id="44" dur="500"/>
                                        <p:tgtEl>
                                          <p:spTgt spid="13"/>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par>
                          <p:cTn id="49" fill="hold" nodeType="afterGroup">
                            <p:stCondLst>
                              <p:cond delay="500"/>
                            </p:stCondLst>
                            <p:childTnLst>
                              <p:par>
                                <p:cTn id="50" presetID="4" presetClass="entr" presetSubtype="16"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ox(in)">
                                      <p:cBhvr>
                                        <p:cTn id="52" dur="500"/>
                                        <p:tgtEl>
                                          <p:spTgt spid="15"/>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16" grpId="0" autoUpdateAnimBg="0"/>
      <p:bldP spid="5" grpId="0" animBg="1"/>
      <p:bldP spid="18" grpId="0" animBg="1"/>
      <p:bldP spid="19" grpId="0" animBg="1"/>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2" descr="43 Idol ý tưởng | diễn viên, vương, kendrick lamar">
            <a:extLst>
              <a:ext uri="{FF2B5EF4-FFF2-40B4-BE49-F238E27FC236}">
                <a16:creationId xmlns:a16="http://schemas.microsoft.com/office/drawing/2014/main" xmlns="" id="{6DC52A81-71A4-42FF-AF6D-6109546CA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xmlns="" id="{B6FE8A14-537C-4492-9A3F-9F9E9468DE7D}"/>
              </a:ext>
            </a:extLst>
          </p:cNvPr>
          <p:cNvSpPr txBox="1">
            <a:spLocks noChangeArrowheads="1"/>
          </p:cNvSpPr>
          <p:nvPr/>
        </p:nvSpPr>
        <p:spPr bwMode="auto">
          <a:xfrm>
            <a:off x="1524000" y="19050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a.</a:t>
            </a:r>
          </a:p>
        </p:txBody>
      </p:sp>
      <p:sp>
        <p:nvSpPr>
          <p:cNvPr id="12295" name="Text Box 7">
            <a:extLst>
              <a:ext uri="{FF2B5EF4-FFF2-40B4-BE49-F238E27FC236}">
                <a16:creationId xmlns:a16="http://schemas.microsoft.com/office/drawing/2014/main" xmlns="" id="{AEA13033-683B-4927-BFCC-A159D3A37903}"/>
              </a:ext>
            </a:extLst>
          </p:cNvPr>
          <p:cNvSpPr txBox="1">
            <a:spLocks noChangeArrowheads="1"/>
          </p:cNvSpPr>
          <p:nvPr/>
        </p:nvSpPr>
        <p:spPr bwMode="auto">
          <a:xfrm>
            <a:off x="1524000" y="3200400"/>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b.</a:t>
            </a:r>
          </a:p>
        </p:txBody>
      </p:sp>
      <p:sp>
        <p:nvSpPr>
          <p:cNvPr id="8197" name="Rectangle 9">
            <a:extLst>
              <a:ext uri="{FF2B5EF4-FFF2-40B4-BE49-F238E27FC236}">
                <a16:creationId xmlns:a16="http://schemas.microsoft.com/office/drawing/2014/main" xmlns="" id="{0D279070-E993-40F1-BFA9-D89842BFA80B}"/>
              </a:ext>
            </a:extLst>
          </p:cNvPr>
          <p:cNvSpPr>
            <a:spLocks noChangeArrowheads="1"/>
          </p:cNvSpPr>
          <p:nvPr/>
        </p:nvSpPr>
        <p:spPr bwMode="auto">
          <a:xfrm>
            <a:off x="1524000" y="29289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8198" name="Rectangle 11">
            <a:extLst>
              <a:ext uri="{FF2B5EF4-FFF2-40B4-BE49-F238E27FC236}">
                <a16:creationId xmlns:a16="http://schemas.microsoft.com/office/drawing/2014/main" xmlns="" id="{1CF056C9-28A2-4E08-8739-8CE13D95977A}"/>
              </a:ext>
            </a:extLst>
          </p:cNvPr>
          <p:cNvSpPr>
            <a:spLocks noChangeArrowheads="1"/>
          </p:cNvSpPr>
          <p:nvPr/>
        </p:nvSpPr>
        <p:spPr bwMode="auto">
          <a:xfrm>
            <a:off x="1524000" y="29289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graphicFrame>
        <p:nvGraphicFramePr>
          <p:cNvPr id="12298" name="Object 10">
            <a:extLst>
              <a:ext uri="{FF2B5EF4-FFF2-40B4-BE49-F238E27FC236}">
                <a16:creationId xmlns:a16="http://schemas.microsoft.com/office/drawing/2014/main" xmlns="" id="{351F6CE8-87AD-476C-AAB7-19C23A54396E}"/>
              </a:ext>
            </a:extLst>
          </p:cNvPr>
          <p:cNvGraphicFramePr>
            <a:graphicFrameLocks noChangeAspect="1"/>
          </p:cNvGraphicFramePr>
          <p:nvPr/>
        </p:nvGraphicFramePr>
        <p:xfrm>
          <a:off x="1789113" y="2895600"/>
          <a:ext cx="1700212" cy="1066800"/>
        </p:xfrm>
        <a:graphic>
          <a:graphicData uri="http://schemas.openxmlformats.org/presentationml/2006/ole">
            <mc:AlternateContent xmlns:mc="http://schemas.openxmlformats.org/markup-compatibility/2006">
              <mc:Choice xmlns:v="urn:schemas-microsoft-com:vml" Requires="v">
                <p:oleObj spid="_x0000_s8239" name="Equation" r:id="rId4" imgW="647419" imgH="393529" progId="Equation.3">
                  <p:embed/>
                </p:oleObj>
              </mc:Choice>
              <mc:Fallback>
                <p:oleObj name="Equation" r:id="rId4" imgW="647419" imgH="393529"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113" y="2895600"/>
                        <a:ext cx="17002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00" name="Rectangle 13">
            <a:extLst>
              <a:ext uri="{FF2B5EF4-FFF2-40B4-BE49-F238E27FC236}">
                <a16:creationId xmlns:a16="http://schemas.microsoft.com/office/drawing/2014/main" xmlns="" id="{F609BF60-348A-4D76-A3C7-DB9AD7F68AA8}"/>
              </a:ext>
            </a:extLst>
          </p:cNvPr>
          <p:cNvSpPr>
            <a:spLocks noChangeArrowheads="1"/>
          </p:cNvSpPr>
          <p:nvPr/>
        </p:nvSpPr>
        <p:spPr bwMode="auto">
          <a:xfrm>
            <a:off x="1524000" y="29289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graphicFrame>
        <p:nvGraphicFramePr>
          <p:cNvPr id="12300" name="Object 12">
            <a:extLst>
              <a:ext uri="{FF2B5EF4-FFF2-40B4-BE49-F238E27FC236}">
                <a16:creationId xmlns:a16="http://schemas.microsoft.com/office/drawing/2014/main" xmlns="" id="{4E15FB4F-E8F8-423C-9A79-1A0A4B3BBFF1}"/>
              </a:ext>
            </a:extLst>
          </p:cNvPr>
          <p:cNvGraphicFramePr>
            <a:graphicFrameLocks noChangeAspect="1"/>
          </p:cNvGraphicFramePr>
          <p:nvPr/>
        </p:nvGraphicFramePr>
        <p:xfrm>
          <a:off x="1905000" y="1676400"/>
          <a:ext cx="1549400" cy="990600"/>
        </p:xfrm>
        <a:graphic>
          <a:graphicData uri="http://schemas.openxmlformats.org/presentationml/2006/ole">
            <mc:AlternateContent xmlns:mc="http://schemas.openxmlformats.org/markup-compatibility/2006">
              <mc:Choice xmlns:v="urn:schemas-microsoft-com:vml" Requires="v">
                <p:oleObj spid="_x0000_s8240" name="Equation" r:id="rId6" imgW="596641" imgH="393529" progId="Equation.3">
                  <p:embed/>
                </p:oleObj>
              </mc:Choice>
              <mc:Fallback>
                <p:oleObj name="Equation" r:id="rId6" imgW="596641" imgH="393529"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1676400"/>
                        <a:ext cx="1549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4">
            <a:extLst>
              <a:ext uri="{FF2B5EF4-FFF2-40B4-BE49-F238E27FC236}">
                <a16:creationId xmlns:a16="http://schemas.microsoft.com/office/drawing/2014/main" xmlns="" id="{24551C97-7AE5-4E11-A7F3-7BA1B2E9D92F}"/>
              </a:ext>
            </a:extLst>
          </p:cNvPr>
          <p:cNvGraphicFramePr>
            <a:graphicFrameLocks noChangeAspect="1"/>
          </p:cNvGraphicFramePr>
          <p:nvPr/>
        </p:nvGraphicFramePr>
        <p:xfrm>
          <a:off x="3429000" y="1676400"/>
          <a:ext cx="3695700" cy="990600"/>
        </p:xfrm>
        <a:graphic>
          <a:graphicData uri="http://schemas.openxmlformats.org/presentationml/2006/ole">
            <mc:AlternateContent xmlns:mc="http://schemas.openxmlformats.org/markup-compatibility/2006">
              <mc:Choice xmlns:v="urn:schemas-microsoft-com:vml" Requires="v">
                <p:oleObj spid="_x0000_s8241" name="Equation" r:id="rId8" imgW="1422400" imgH="393700" progId="Equation.3">
                  <p:embed/>
                </p:oleObj>
              </mc:Choice>
              <mc:Fallback>
                <p:oleObj name="Equation" r:id="rId8" imgW="1422400" imgH="3937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1676400"/>
                        <a:ext cx="36957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3">
            <a:extLst>
              <a:ext uri="{FF2B5EF4-FFF2-40B4-BE49-F238E27FC236}">
                <a16:creationId xmlns:a16="http://schemas.microsoft.com/office/drawing/2014/main" xmlns="" id="{4013E40E-EE7F-4A74-909F-521949013A21}"/>
              </a:ext>
            </a:extLst>
          </p:cNvPr>
          <p:cNvGraphicFramePr>
            <a:graphicFrameLocks noChangeAspect="1"/>
          </p:cNvGraphicFramePr>
          <p:nvPr/>
        </p:nvGraphicFramePr>
        <p:xfrm>
          <a:off x="3279775" y="2895600"/>
          <a:ext cx="5770563" cy="1066800"/>
        </p:xfrm>
        <a:graphic>
          <a:graphicData uri="http://schemas.openxmlformats.org/presentationml/2006/ole">
            <mc:AlternateContent xmlns:mc="http://schemas.openxmlformats.org/markup-compatibility/2006">
              <mc:Choice xmlns:v="urn:schemas-microsoft-com:vml" Requires="v">
                <p:oleObj spid="_x0000_s8242" name="Equation" r:id="rId10" imgW="2197100" imgH="393700" progId="Equation.3">
                  <p:embed/>
                </p:oleObj>
              </mc:Choice>
              <mc:Fallback>
                <p:oleObj name="Equation" r:id="rId10" imgW="2197100" imgH="39370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9775" y="2895600"/>
                        <a:ext cx="5770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4">
            <a:extLst>
              <a:ext uri="{FF2B5EF4-FFF2-40B4-BE49-F238E27FC236}">
                <a16:creationId xmlns:a16="http://schemas.microsoft.com/office/drawing/2014/main" xmlns="" id="{5B5A894A-F8D1-4CD8-9498-DEDBB1E2B2B0}"/>
              </a:ext>
            </a:extLst>
          </p:cNvPr>
          <p:cNvGraphicFramePr>
            <a:graphicFrameLocks noChangeAspect="1"/>
          </p:cNvGraphicFramePr>
          <p:nvPr/>
        </p:nvGraphicFramePr>
        <p:xfrm>
          <a:off x="3429000" y="4495800"/>
          <a:ext cx="5267325" cy="1066800"/>
        </p:xfrm>
        <a:graphic>
          <a:graphicData uri="http://schemas.openxmlformats.org/presentationml/2006/ole">
            <mc:AlternateContent xmlns:mc="http://schemas.openxmlformats.org/markup-compatibility/2006">
              <mc:Choice xmlns:v="urn:schemas-microsoft-com:vml" Requires="v">
                <p:oleObj spid="_x0000_s8243" name="Equation" r:id="rId12" imgW="2005729" imgH="393529" progId="Equation.3">
                  <p:embed/>
                </p:oleObj>
              </mc:Choice>
              <mc:Fallback>
                <p:oleObj name="Equation" r:id="rId12" imgW="2005729" imgH="393529"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4495800"/>
                        <a:ext cx="5267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15">
            <a:extLst>
              <a:ext uri="{FF2B5EF4-FFF2-40B4-BE49-F238E27FC236}">
                <a16:creationId xmlns:a16="http://schemas.microsoft.com/office/drawing/2014/main" xmlns="" id="{1CFCC357-5EA0-44B6-A7D7-D8498C24BE45}"/>
              </a:ext>
            </a:extLst>
          </p:cNvPr>
          <p:cNvGraphicFramePr>
            <a:graphicFrameLocks noChangeAspect="1"/>
          </p:cNvGraphicFramePr>
          <p:nvPr/>
        </p:nvGraphicFramePr>
        <p:xfrm>
          <a:off x="1981200" y="4495800"/>
          <a:ext cx="1466850" cy="1066800"/>
        </p:xfrm>
        <a:graphic>
          <a:graphicData uri="http://schemas.openxmlformats.org/presentationml/2006/ole">
            <mc:AlternateContent xmlns:mc="http://schemas.openxmlformats.org/markup-compatibility/2006">
              <mc:Choice xmlns:v="urn:schemas-microsoft-com:vml" Requires="v">
                <p:oleObj spid="_x0000_s8244" name="Equation" r:id="rId14" imgW="558558" imgH="393529" progId="Equation.3">
                  <p:embed/>
                </p:oleObj>
              </mc:Choice>
              <mc:Fallback>
                <p:oleObj name="Equation" r:id="rId14" imgW="558558" imgH="393529"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81200" y="4495800"/>
                        <a:ext cx="1466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7">
            <a:extLst>
              <a:ext uri="{FF2B5EF4-FFF2-40B4-BE49-F238E27FC236}">
                <a16:creationId xmlns:a16="http://schemas.microsoft.com/office/drawing/2014/main" xmlns="" id="{0ABF0B6F-6E42-4A93-990D-10DC944EA85D}"/>
              </a:ext>
            </a:extLst>
          </p:cNvPr>
          <p:cNvSpPr txBox="1">
            <a:spLocks noChangeArrowheads="1"/>
          </p:cNvSpPr>
          <p:nvPr/>
        </p:nvSpPr>
        <p:spPr bwMode="auto">
          <a:xfrm>
            <a:off x="1447800" y="48006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c.</a:t>
            </a:r>
          </a:p>
        </p:txBody>
      </p:sp>
      <p:sp>
        <p:nvSpPr>
          <p:cNvPr id="8207" name="Text Box 5">
            <a:extLst>
              <a:ext uri="{FF2B5EF4-FFF2-40B4-BE49-F238E27FC236}">
                <a16:creationId xmlns:a16="http://schemas.microsoft.com/office/drawing/2014/main" xmlns="" id="{EC830D36-9F6B-4D3E-8F85-A73C0DCBE2FD}"/>
              </a:ext>
            </a:extLst>
          </p:cNvPr>
          <p:cNvSpPr txBox="1">
            <a:spLocks noChangeArrowheads="1"/>
          </p:cNvSpPr>
          <p:nvPr/>
        </p:nvSpPr>
        <p:spPr bwMode="auto">
          <a:xfrm>
            <a:off x="3409950" y="749300"/>
            <a:ext cx="2705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sz="3200" b="1" i="1">
                <a:solidFill>
                  <a:srgbClr val="FF0000"/>
                </a:solidFill>
                <a:latin typeface="Times New Roman" panose="02020603050405020304" pitchFamily="18" charset="0"/>
                <a:cs typeface="Times New Roman" panose="02020603050405020304" pitchFamily="18" charset="0"/>
              </a:rPr>
              <a:t>3. Tính:</a:t>
            </a:r>
          </a:p>
        </p:txBody>
      </p:sp>
      <p:sp>
        <p:nvSpPr>
          <p:cNvPr id="19" name="TextBox 18">
            <a:extLst>
              <a:ext uri="{FF2B5EF4-FFF2-40B4-BE49-F238E27FC236}">
                <a16:creationId xmlns:a16="http://schemas.microsoft.com/office/drawing/2014/main" xmlns="" id="{C49840F7-7E64-4D1A-88BE-DE9099147BE5}"/>
              </a:ext>
            </a:extLst>
          </p:cNvPr>
          <p:cNvSpPr txBox="1">
            <a:spLocks noChangeArrowheads="1"/>
          </p:cNvSpPr>
          <p:nvPr/>
        </p:nvSpPr>
        <p:spPr bwMode="auto">
          <a:xfrm>
            <a:off x="2743200" y="3138488"/>
            <a:ext cx="4556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ox(in)">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5"/>
                                        </p:tgtEl>
                                        <p:attrNameLst>
                                          <p:attrName>style.visibility</p:attrName>
                                        </p:attrNameLst>
                                      </p:cBhvr>
                                      <p:to>
                                        <p:strVal val="visible"/>
                                      </p:to>
                                    </p:set>
                                    <p:animEffect transition="in" filter="box(in)">
                                      <p:cBhvr>
                                        <p:cTn id="12" dur="500"/>
                                        <p:tgtEl>
                                          <p:spTgt spid="122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300"/>
                                        </p:tgtEl>
                                        <p:attrNameLst>
                                          <p:attrName>style.visibility</p:attrName>
                                        </p:attrNameLst>
                                      </p:cBhvr>
                                      <p:to>
                                        <p:strVal val="visible"/>
                                      </p:to>
                                    </p:set>
                                    <p:animEffect transition="in" filter="box(in)">
                                      <p:cBhvr>
                                        <p:cTn id="17" dur="500"/>
                                        <p:tgtEl>
                                          <p:spTgt spid="12300"/>
                                        </p:tgtEl>
                                      </p:cBhvr>
                                    </p:animEffect>
                                  </p:childTnLst>
                                </p:cTn>
                              </p:par>
                              <p:par>
                                <p:cTn id="18" presetID="4"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2298"/>
                                        </p:tgtEl>
                                        <p:attrNameLst>
                                          <p:attrName>style.visibility</p:attrName>
                                        </p:attrNameLst>
                                      </p:cBhvr>
                                      <p:to>
                                        <p:strVal val="visible"/>
                                      </p:to>
                                    </p:set>
                                    <p:animEffect transition="in" filter="box(in)">
                                      <p:cBhvr>
                                        <p:cTn id="25" dur="500"/>
                                        <p:tgtEl>
                                          <p:spTgt spid="12298"/>
                                        </p:tgtEl>
                                      </p:cBhvr>
                                    </p:animEffect>
                                  </p:childTnLst>
                                </p:cTn>
                              </p:par>
                              <p:par>
                                <p:cTn id="26" presetID="4"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ox(in)">
                                      <p:cBhvr>
                                        <p:cTn id="28" dur="500"/>
                                        <p:tgtEl>
                                          <p:spTgt spid="15"/>
                                        </p:tgtEl>
                                      </p:cBhvr>
                                    </p:animEffect>
                                  </p:childTnLst>
                                </p:cTn>
                              </p:par>
                              <p:par>
                                <p:cTn id="29" presetID="4" presetClass="entr" presetSubtype="16"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500"/>
                                        <p:tgtEl>
                                          <p:spTgt spid="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ox(in)">
                                      <p:cBhvr>
                                        <p:cTn id="38" dur="500"/>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ox(i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5" grpId="0"/>
      <p:bldP spid="16"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2" descr="43 Idol ý tưởng | diễn viên, vương, kendrick lamar">
            <a:extLst>
              <a:ext uri="{FF2B5EF4-FFF2-40B4-BE49-F238E27FC236}">
                <a16:creationId xmlns:a16="http://schemas.microsoft.com/office/drawing/2014/main" xmlns="" id="{8DC9C2C0-D9B1-4641-8604-CA39185D9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6">
            <a:extLst>
              <a:ext uri="{FF2B5EF4-FFF2-40B4-BE49-F238E27FC236}">
                <a16:creationId xmlns:a16="http://schemas.microsoft.com/office/drawing/2014/main" xmlns="" id="{1FF42107-1898-47C7-BACE-965883E30E4A}"/>
              </a:ext>
            </a:extLst>
          </p:cNvPr>
          <p:cNvSpPr>
            <a:spLocks noChangeArrowheads="1"/>
          </p:cNvSpPr>
          <p:nvPr/>
        </p:nvSpPr>
        <p:spPr bwMode="auto">
          <a:xfrm>
            <a:off x="152400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800">
              <a:latin typeface="Tahoma" panose="020B0604030504040204" pitchFamily="34" charset="0"/>
            </a:endParaRPr>
          </a:p>
        </p:txBody>
      </p:sp>
      <p:sp>
        <p:nvSpPr>
          <p:cNvPr id="9220" name="Rectangle 8">
            <a:extLst>
              <a:ext uri="{FF2B5EF4-FFF2-40B4-BE49-F238E27FC236}">
                <a16:creationId xmlns:a16="http://schemas.microsoft.com/office/drawing/2014/main" xmlns="" id="{EE8A7381-F920-4E24-A62A-C91C17DDDDCA}"/>
              </a:ext>
            </a:extLst>
          </p:cNvPr>
          <p:cNvSpPr>
            <a:spLocks noChangeArrowheads="1"/>
          </p:cNvSpPr>
          <p:nvPr/>
        </p:nvSpPr>
        <p:spPr bwMode="auto">
          <a:xfrm>
            <a:off x="152400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800">
              <a:latin typeface="Tahoma" panose="020B0604030504040204" pitchFamily="34" charset="0"/>
            </a:endParaRPr>
          </a:p>
        </p:txBody>
      </p:sp>
      <p:grpSp>
        <p:nvGrpSpPr>
          <p:cNvPr id="9221" name="Group 14">
            <a:extLst>
              <a:ext uri="{FF2B5EF4-FFF2-40B4-BE49-F238E27FC236}">
                <a16:creationId xmlns:a16="http://schemas.microsoft.com/office/drawing/2014/main" xmlns="" id="{F7922A96-EB71-45D7-8280-4D3C3258018D}"/>
              </a:ext>
            </a:extLst>
          </p:cNvPr>
          <p:cNvGrpSpPr>
            <a:grpSpLocks/>
          </p:cNvGrpSpPr>
          <p:nvPr/>
        </p:nvGrpSpPr>
        <p:grpSpPr bwMode="auto">
          <a:xfrm>
            <a:off x="990600" y="295275"/>
            <a:ext cx="10363200" cy="1814513"/>
            <a:chOff x="-533400" y="295835"/>
            <a:chExt cx="10363200" cy="1814085"/>
          </a:xfrm>
        </p:grpSpPr>
        <p:sp>
          <p:nvSpPr>
            <p:cNvPr id="9232" name="Text Box 4">
              <a:extLst>
                <a:ext uri="{FF2B5EF4-FFF2-40B4-BE49-F238E27FC236}">
                  <a16:creationId xmlns:a16="http://schemas.microsoft.com/office/drawing/2014/main" xmlns="" id="{74E85763-C50F-4F42-8A14-66C7E249D59B}"/>
                </a:ext>
              </a:extLst>
            </p:cNvPr>
            <p:cNvSpPr txBox="1">
              <a:spLocks noChangeArrowheads="1"/>
            </p:cNvSpPr>
            <p:nvPr/>
          </p:nvSpPr>
          <p:spPr bwMode="auto">
            <a:xfrm>
              <a:off x="-533400" y="295835"/>
              <a:ext cx="10363200" cy="18140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20000"/>
                </a:lnSpc>
                <a:spcBef>
                  <a:spcPct val="50000"/>
                </a:spcBef>
                <a:buFontTx/>
                <a:buNone/>
              </a:pPr>
              <a:r>
                <a:rPr lang="en-US" altLang="vi-VN" sz="3200">
                  <a:latin typeface="Times New Roman" panose="02020603050405020304" pitchFamily="18" charset="0"/>
                  <a:cs typeface="Times New Roman" panose="02020603050405020304" pitchFamily="18" charset="0"/>
                </a:rPr>
                <a:t>4. Người ta cho một vòi nước chảy vào bể chưa có nước. Lần thứ nhất chảy vào     bể, lần thứ hai chảy vào thêm      bể. Hỏi còn mấy phần của bể chưa có nước?   </a:t>
              </a:r>
            </a:p>
          </p:txBody>
        </p:sp>
        <p:graphicFrame>
          <p:nvGraphicFramePr>
            <p:cNvPr id="9233" name="Object 5">
              <a:extLst>
                <a:ext uri="{FF2B5EF4-FFF2-40B4-BE49-F238E27FC236}">
                  <a16:creationId xmlns:a16="http://schemas.microsoft.com/office/drawing/2014/main" xmlns="" id="{7F8F2C5D-29DA-4B48-A694-C917AB6253E3}"/>
                </a:ext>
              </a:extLst>
            </p:cNvPr>
            <p:cNvGraphicFramePr>
              <a:graphicFrameLocks noChangeAspect="1"/>
            </p:cNvGraphicFramePr>
            <p:nvPr/>
          </p:nvGraphicFramePr>
          <p:xfrm>
            <a:off x="2601912" y="783777"/>
            <a:ext cx="357188" cy="838200"/>
          </p:xfrm>
          <a:graphic>
            <a:graphicData uri="http://schemas.openxmlformats.org/presentationml/2006/ole">
              <mc:AlternateContent xmlns:mc="http://schemas.openxmlformats.org/markup-compatibility/2006">
                <mc:Choice xmlns:v="urn:schemas-microsoft-com:vml" Requires="v">
                  <p:oleObj spid="_x0000_s9260" name="Equation" r:id="rId4" imgW="152334" imgH="393529" progId="Equation.3">
                    <p:embed/>
                  </p:oleObj>
                </mc:Choice>
                <mc:Fallback>
                  <p:oleObj name="Equation" r:id="rId4" imgW="152334" imgH="39352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1912" y="783777"/>
                          <a:ext cx="357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34" name="Object 7">
              <a:extLst>
                <a:ext uri="{FF2B5EF4-FFF2-40B4-BE49-F238E27FC236}">
                  <a16:creationId xmlns:a16="http://schemas.microsoft.com/office/drawing/2014/main" xmlns="" id="{93F0C21B-9358-4A59-B3C5-D4076F2E7F86}"/>
                </a:ext>
              </a:extLst>
            </p:cNvPr>
            <p:cNvGraphicFramePr>
              <a:graphicFrameLocks noChangeAspect="1"/>
            </p:cNvGraphicFramePr>
            <p:nvPr/>
          </p:nvGraphicFramePr>
          <p:xfrm>
            <a:off x="8077200" y="845356"/>
            <a:ext cx="325438" cy="838200"/>
          </p:xfrm>
          <a:graphic>
            <a:graphicData uri="http://schemas.openxmlformats.org/presentationml/2006/ole">
              <mc:AlternateContent xmlns:mc="http://schemas.openxmlformats.org/markup-compatibility/2006">
                <mc:Choice xmlns:v="urn:schemas-microsoft-com:vml" Requires="v">
                  <p:oleObj spid="_x0000_s9261" name="Equation" r:id="rId6" imgW="152334" imgH="393529" progId="Equation.3">
                    <p:embed/>
                  </p:oleObj>
                </mc:Choice>
                <mc:Fallback>
                  <p:oleObj name="Equation" r:id="rId6" imgW="152334" imgH="393529"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200" y="845356"/>
                          <a:ext cx="3254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6" name="Text Box 9">
            <a:extLst>
              <a:ext uri="{FF2B5EF4-FFF2-40B4-BE49-F238E27FC236}">
                <a16:creationId xmlns:a16="http://schemas.microsoft.com/office/drawing/2014/main" xmlns="" id="{2CC9B435-840D-4CDE-9B44-A2D3B8FC9B7F}"/>
              </a:ext>
            </a:extLst>
          </p:cNvPr>
          <p:cNvSpPr txBox="1">
            <a:spLocks noChangeArrowheads="1"/>
          </p:cNvSpPr>
          <p:nvPr/>
        </p:nvSpPr>
        <p:spPr bwMode="auto">
          <a:xfrm>
            <a:off x="4762500" y="2138363"/>
            <a:ext cx="2286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u="sng">
                <a:latin typeface="Times New Roman" panose="02020603050405020304" pitchFamily="18" charset="0"/>
                <a:cs typeface="Times New Roman" panose="02020603050405020304" pitchFamily="18" charset="0"/>
              </a:rPr>
              <a:t>Bài giải:</a:t>
            </a:r>
          </a:p>
        </p:txBody>
      </p:sp>
      <p:sp>
        <p:nvSpPr>
          <p:cNvPr id="17" name="Text Box 12">
            <a:extLst>
              <a:ext uri="{FF2B5EF4-FFF2-40B4-BE49-F238E27FC236}">
                <a16:creationId xmlns:a16="http://schemas.microsoft.com/office/drawing/2014/main" xmlns="" id="{91CA1EB6-1001-46F4-8730-E746845558B1}"/>
              </a:ext>
            </a:extLst>
          </p:cNvPr>
          <p:cNvSpPr txBox="1">
            <a:spLocks noChangeArrowheads="1"/>
          </p:cNvSpPr>
          <p:nvPr/>
        </p:nvSpPr>
        <p:spPr bwMode="auto">
          <a:xfrm>
            <a:off x="3505200" y="2667000"/>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Số phần của bể  có nước là:</a:t>
            </a:r>
          </a:p>
        </p:txBody>
      </p:sp>
      <p:graphicFrame>
        <p:nvGraphicFramePr>
          <p:cNvPr id="18" name="Object 8">
            <a:extLst>
              <a:ext uri="{FF2B5EF4-FFF2-40B4-BE49-F238E27FC236}">
                <a16:creationId xmlns:a16="http://schemas.microsoft.com/office/drawing/2014/main" xmlns="" id="{0E1610E2-03E0-491F-AFCE-915EE9127DD4}"/>
              </a:ext>
            </a:extLst>
          </p:cNvPr>
          <p:cNvGraphicFramePr>
            <a:graphicFrameLocks noChangeAspect="1"/>
          </p:cNvGraphicFramePr>
          <p:nvPr/>
        </p:nvGraphicFramePr>
        <p:xfrm>
          <a:off x="4483100" y="4191000"/>
          <a:ext cx="2693988" cy="838200"/>
        </p:xfrm>
        <a:graphic>
          <a:graphicData uri="http://schemas.openxmlformats.org/presentationml/2006/ole">
            <mc:AlternateContent xmlns:mc="http://schemas.openxmlformats.org/markup-compatibility/2006">
              <mc:Choice xmlns:v="urn:schemas-microsoft-com:vml" Requires="v">
                <p:oleObj spid="_x0000_s9262" name="Equation" r:id="rId8" imgW="723586" imgH="393529" progId="Equation.3">
                  <p:embed/>
                </p:oleObj>
              </mc:Choice>
              <mc:Fallback>
                <p:oleObj name="Equation" r:id="rId8" imgW="723586" imgH="393529"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3100" y="4191000"/>
                        <a:ext cx="26939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 Box 13">
            <a:extLst>
              <a:ext uri="{FF2B5EF4-FFF2-40B4-BE49-F238E27FC236}">
                <a16:creationId xmlns:a16="http://schemas.microsoft.com/office/drawing/2014/main" xmlns="" id="{FAC94430-5667-41FD-A771-3E57476E5B3A}"/>
              </a:ext>
            </a:extLst>
          </p:cNvPr>
          <p:cNvSpPr txBox="1">
            <a:spLocks noChangeArrowheads="1"/>
          </p:cNvSpPr>
          <p:nvPr/>
        </p:nvSpPr>
        <p:spPr bwMode="auto">
          <a:xfrm>
            <a:off x="7315200" y="44196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solidFill>
                  <a:srgbClr val="000000"/>
                </a:solidFill>
                <a:latin typeface="Times New Roman" panose="02020603050405020304" pitchFamily="18" charset="0"/>
                <a:cs typeface="Times New Roman" panose="02020603050405020304" pitchFamily="18" charset="0"/>
              </a:rPr>
              <a:t>(bể)</a:t>
            </a:r>
          </a:p>
        </p:txBody>
      </p:sp>
      <p:sp>
        <p:nvSpPr>
          <p:cNvPr id="20" name="Text Box 12">
            <a:extLst>
              <a:ext uri="{FF2B5EF4-FFF2-40B4-BE49-F238E27FC236}">
                <a16:creationId xmlns:a16="http://schemas.microsoft.com/office/drawing/2014/main" xmlns="" id="{6C1BFC36-1FEA-44B6-B133-209B6407DE6D}"/>
              </a:ext>
            </a:extLst>
          </p:cNvPr>
          <p:cNvSpPr txBox="1">
            <a:spLocks noChangeArrowheads="1"/>
          </p:cNvSpPr>
          <p:nvPr/>
        </p:nvSpPr>
        <p:spPr bwMode="auto">
          <a:xfrm>
            <a:off x="5216525" y="5029200"/>
            <a:ext cx="1717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Đáp số:</a:t>
            </a:r>
          </a:p>
        </p:txBody>
      </p:sp>
      <p:graphicFrame>
        <p:nvGraphicFramePr>
          <p:cNvPr id="21" name="Object 17">
            <a:extLst>
              <a:ext uri="{FF2B5EF4-FFF2-40B4-BE49-F238E27FC236}">
                <a16:creationId xmlns:a16="http://schemas.microsoft.com/office/drawing/2014/main" xmlns="" id="{80E0AB7D-3F04-4A33-AB83-9EB34AE6C079}"/>
              </a:ext>
            </a:extLst>
          </p:cNvPr>
          <p:cNvGraphicFramePr>
            <a:graphicFrameLocks noChangeAspect="1"/>
          </p:cNvGraphicFramePr>
          <p:nvPr/>
        </p:nvGraphicFramePr>
        <p:xfrm>
          <a:off x="6577013" y="4953000"/>
          <a:ext cx="804862" cy="838200"/>
        </p:xfrm>
        <a:graphic>
          <a:graphicData uri="http://schemas.openxmlformats.org/presentationml/2006/ole">
            <mc:AlternateContent xmlns:mc="http://schemas.openxmlformats.org/markup-compatibility/2006">
              <mc:Choice xmlns:v="urn:schemas-microsoft-com:vml" Requires="v">
                <p:oleObj spid="_x0000_s9263" name="Equation" r:id="rId10" imgW="215713" imgH="393359" progId="Equation.3">
                  <p:embed/>
                </p:oleObj>
              </mc:Choice>
              <mc:Fallback>
                <p:oleObj name="Equation" r:id="rId10" imgW="215713" imgH="393359" progId="Equation.3">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7013" y="4953000"/>
                        <a:ext cx="8048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 Box 13">
            <a:extLst>
              <a:ext uri="{FF2B5EF4-FFF2-40B4-BE49-F238E27FC236}">
                <a16:creationId xmlns:a16="http://schemas.microsoft.com/office/drawing/2014/main" xmlns="" id="{0AAA9C20-F241-4037-861C-637D19D25872}"/>
              </a:ext>
            </a:extLst>
          </p:cNvPr>
          <p:cNvSpPr txBox="1">
            <a:spLocks noChangeArrowheads="1"/>
          </p:cNvSpPr>
          <p:nvPr/>
        </p:nvSpPr>
        <p:spPr bwMode="auto">
          <a:xfrm>
            <a:off x="7391400" y="5110163"/>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solidFill>
                  <a:srgbClr val="000000"/>
                </a:solidFill>
                <a:latin typeface="Times New Roman" panose="02020603050405020304" pitchFamily="18" charset="0"/>
                <a:cs typeface="Times New Roman" panose="02020603050405020304" pitchFamily="18" charset="0"/>
              </a:rPr>
              <a:t>bể</a:t>
            </a:r>
          </a:p>
        </p:txBody>
      </p:sp>
      <p:graphicFrame>
        <p:nvGraphicFramePr>
          <p:cNvPr id="23" name="Object 6">
            <a:extLst>
              <a:ext uri="{FF2B5EF4-FFF2-40B4-BE49-F238E27FC236}">
                <a16:creationId xmlns:a16="http://schemas.microsoft.com/office/drawing/2014/main" xmlns="" id="{AB0809B7-E030-44AD-8C33-568654A08C45}"/>
              </a:ext>
            </a:extLst>
          </p:cNvPr>
          <p:cNvGraphicFramePr>
            <a:graphicFrameLocks noChangeAspect="1"/>
          </p:cNvGraphicFramePr>
          <p:nvPr/>
        </p:nvGraphicFramePr>
        <p:xfrm>
          <a:off x="4581525" y="3048000"/>
          <a:ext cx="2647950" cy="838200"/>
        </p:xfrm>
        <a:graphic>
          <a:graphicData uri="http://schemas.openxmlformats.org/presentationml/2006/ole">
            <mc:AlternateContent xmlns:mc="http://schemas.openxmlformats.org/markup-compatibility/2006">
              <mc:Choice xmlns:v="urn:schemas-microsoft-com:vml" Requires="v">
                <p:oleObj spid="_x0000_s9264" name="Equation" r:id="rId12" imgW="710891" imgH="393529" progId="Equation.3">
                  <p:embed/>
                </p:oleObj>
              </mc:Choice>
              <mc:Fallback>
                <p:oleObj name="Equation" r:id="rId12" imgW="710891" imgH="393529"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1525" y="3048000"/>
                        <a:ext cx="2647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 Box 12">
            <a:extLst>
              <a:ext uri="{FF2B5EF4-FFF2-40B4-BE49-F238E27FC236}">
                <a16:creationId xmlns:a16="http://schemas.microsoft.com/office/drawing/2014/main" xmlns="" id="{82BB0F1D-B96A-4CEE-8EC0-27FD27457780}"/>
              </a:ext>
            </a:extLst>
          </p:cNvPr>
          <p:cNvSpPr txBox="1">
            <a:spLocks noChangeArrowheads="1"/>
          </p:cNvSpPr>
          <p:nvPr/>
        </p:nvSpPr>
        <p:spPr bwMode="auto">
          <a:xfrm>
            <a:off x="3429000" y="3810000"/>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dirty="0" err="1">
                <a:latin typeface="Times New Roman" panose="02020603050405020304" pitchFamily="18" charset="0"/>
                <a:cs typeface="Times New Roman" panose="02020603050405020304" pitchFamily="18" charset="0"/>
              </a:rPr>
              <a:t>Số</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phần</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của</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bể</a:t>
            </a:r>
            <a:r>
              <a:rPr lang="en-US" altLang="vi-VN" dirty="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chứa</a:t>
            </a:r>
            <a:r>
              <a:rPr lang="en-US" altLang="vi-VN" dirty="0" smtClean="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có</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nước</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là</a:t>
            </a:r>
            <a:r>
              <a:rPr lang="en-US" altLang="vi-VN" dirty="0">
                <a:latin typeface="Times New Roman" panose="02020603050405020304" pitchFamily="18" charset="0"/>
                <a:cs typeface="Times New Roman" panose="02020603050405020304" pitchFamily="18" charset="0"/>
              </a:rPr>
              <a:t>:</a:t>
            </a:r>
          </a:p>
        </p:txBody>
      </p:sp>
      <p:sp>
        <p:nvSpPr>
          <p:cNvPr id="25" name="Text Box 13">
            <a:extLst>
              <a:ext uri="{FF2B5EF4-FFF2-40B4-BE49-F238E27FC236}">
                <a16:creationId xmlns:a16="http://schemas.microsoft.com/office/drawing/2014/main" xmlns="" id="{74A1ECA0-D94D-4435-A39D-A75FE68FB34A}"/>
              </a:ext>
            </a:extLst>
          </p:cNvPr>
          <p:cNvSpPr txBox="1">
            <a:spLocks noChangeArrowheads="1"/>
          </p:cNvSpPr>
          <p:nvPr/>
        </p:nvSpPr>
        <p:spPr bwMode="auto">
          <a:xfrm>
            <a:off x="7315200" y="32004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solidFill>
                  <a:srgbClr val="000000"/>
                </a:solidFill>
                <a:latin typeface="Times New Roman" panose="02020603050405020304" pitchFamily="18" charset="0"/>
                <a:cs typeface="Times New Roman" panose="02020603050405020304" pitchFamily="18" charset="0"/>
              </a:rPr>
              <a:t>(bể)</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par>
                                <p:cTn id="13" presetID="4" presetClass="entr" presetSubtype="16"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in)">
                                      <p:cBhvr>
                                        <p:cTn id="15" dur="500"/>
                                        <p:tgtEl>
                                          <p:spTgt spid="2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ox(in)">
                                      <p:cBhvr>
                                        <p:cTn id="18" dur="500"/>
                                        <p:tgtEl>
                                          <p:spTgt spid="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ox(in)">
                                      <p:cBhvr>
                                        <p:cTn id="23" dur="500"/>
                                        <p:tgtEl>
                                          <p:spTgt spid="24"/>
                                        </p:tgtEl>
                                      </p:cBhvr>
                                    </p:animEffect>
                                  </p:childTnLst>
                                </p:cTn>
                              </p:par>
                              <p:par>
                                <p:cTn id="24" presetID="4" presetClass="entr" presetSubtype="16"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500"/>
                                        <p:tgtEl>
                                          <p:spTgt spid="1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500"/>
                                        <p:tgtEl>
                                          <p:spTgt spid="19"/>
                                        </p:tgtEl>
                                      </p:cBhvr>
                                    </p:animEffect>
                                  </p:childTnLst>
                                </p:cTn>
                              </p:par>
                              <p:par>
                                <p:cTn id="30" presetID="4" presetClass="entr" presetSubtype="16"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in)">
                                      <p:cBhvr>
                                        <p:cTn id="32" dur="500"/>
                                        <p:tgtEl>
                                          <p:spTgt spid="21"/>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ox(in)">
                                      <p:cBhvr>
                                        <p:cTn id="35" dur="500"/>
                                        <p:tgtEl>
                                          <p:spTgt spid="2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ox(in)">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2"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2" descr="43 Idol ý tưởng | diễn viên, vương, kendrick lamar">
            <a:extLst>
              <a:ext uri="{FF2B5EF4-FFF2-40B4-BE49-F238E27FC236}">
                <a16:creationId xmlns:a16="http://schemas.microsoft.com/office/drawing/2014/main" xmlns="" id="{E3A37649-3E47-4185-BDAD-C0EC6899C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4">
            <a:extLst>
              <a:ext uri="{FF2B5EF4-FFF2-40B4-BE49-F238E27FC236}">
                <a16:creationId xmlns:a16="http://schemas.microsoft.com/office/drawing/2014/main" xmlns="" id="{A2234BE5-1EE7-46DA-BB65-6A55E9F4C7CE}"/>
              </a:ext>
            </a:extLst>
          </p:cNvPr>
          <p:cNvSpPr txBox="1">
            <a:spLocks noChangeArrowheads="1"/>
          </p:cNvSpPr>
          <p:nvPr/>
        </p:nvSpPr>
        <p:spPr bwMode="auto">
          <a:xfrm>
            <a:off x="1219200" y="152400"/>
            <a:ext cx="9753600" cy="1812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20000"/>
              </a:lnSpc>
              <a:spcBef>
                <a:spcPct val="50000"/>
              </a:spcBef>
              <a:buFontTx/>
              <a:buNone/>
            </a:pPr>
            <a:r>
              <a:rPr lang="en-US" altLang="vi-VN" sz="3200">
                <a:latin typeface="Times New Roman" panose="02020603050405020304" pitchFamily="18" charset="0"/>
                <a:cs typeface="Times New Roman" panose="02020603050405020304" pitchFamily="18" charset="0"/>
              </a:rPr>
              <a:t>5. Một kho chứa 23450kg cà phê. Lần đầu lấy ra 2710kg cà phê, lần sau lấy ra gấp đôi lần đầu. Hỏi trong kho còn lại bao nhiêu ki-lô-gam cà phê?   </a:t>
            </a:r>
          </a:p>
        </p:txBody>
      </p:sp>
      <p:sp>
        <p:nvSpPr>
          <p:cNvPr id="10244" name="Rectangle 6">
            <a:extLst>
              <a:ext uri="{FF2B5EF4-FFF2-40B4-BE49-F238E27FC236}">
                <a16:creationId xmlns:a16="http://schemas.microsoft.com/office/drawing/2014/main" xmlns="" id="{0AB920CE-346A-4138-B9DC-8E50ED253386}"/>
              </a:ext>
            </a:extLst>
          </p:cNvPr>
          <p:cNvSpPr>
            <a:spLocks noChangeArrowheads="1"/>
          </p:cNvSpPr>
          <p:nvPr/>
        </p:nvSpPr>
        <p:spPr bwMode="auto">
          <a:xfrm>
            <a:off x="1219200" y="2825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800">
              <a:latin typeface="Tahoma" panose="020B0604030504040204" pitchFamily="34" charset="0"/>
            </a:endParaRPr>
          </a:p>
        </p:txBody>
      </p:sp>
      <p:sp>
        <p:nvSpPr>
          <p:cNvPr id="10245" name="Rectangle 8">
            <a:extLst>
              <a:ext uri="{FF2B5EF4-FFF2-40B4-BE49-F238E27FC236}">
                <a16:creationId xmlns:a16="http://schemas.microsoft.com/office/drawing/2014/main" xmlns="" id="{6A0EA679-F6EF-4D6E-BE5F-61B9D5542951}"/>
              </a:ext>
            </a:extLst>
          </p:cNvPr>
          <p:cNvSpPr>
            <a:spLocks noChangeArrowheads="1"/>
          </p:cNvSpPr>
          <p:nvPr/>
        </p:nvSpPr>
        <p:spPr bwMode="auto">
          <a:xfrm>
            <a:off x="1219200" y="2825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1800">
              <a:latin typeface="Tahoma" panose="020B0604030504040204" pitchFamily="34" charset="0"/>
            </a:endParaRPr>
          </a:p>
        </p:txBody>
      </p:sp>
      <p:sp>
        <p:nvSpPr>
          <p:cNvPr id="14" name="Text Box 9">
            <a:extLst>
              <a:ext uri="{FF2B5EF4-FFF2-40B4-BE49-F238E27FC236}">
                <a16:creationId xmlns:a16="http://schemas.microsoft.com/office/drawing/2014/main" xmlns="" id="{72D0C66D-C96F-47BD-B708-95DF18D63C12}"/>
              </a:ext>
            </a:extLst>
          </p:cNvPr>
          <p:cNvSpPr txBox="1">
            <a:spLocks noChangeArrowheads="1"/>
          </p:cNvSpPr>
          <p:nvPr/>
        </p:nvSpPr>
        <p:spPr bwMode="auto">
          <a:xfrm>
            <a:off x="5029200" y="1985963"/>
            <a:ext cx="2286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u="sng">
                <a:latin typeface="Times New Roman" panose="02020603050405020304" pitchFamily="18" charset="0"/>
                <a:cs typeface="Times New Roman" panose="02020603050405020304" pitchFamily="18" charset="0"/>
              </a:rPr>
              <a:t>Bài giải:</a:t>
            </a:r>
          </a:p>
        </p:txBody>
      </p:sp>
      <p:sp>
        <p:nvSpPr>
          <p:cNvPr id="15" name="Text Box 12">
            <a:extLst>
              <a:ext uri="{FF2B5EF4-FFF2-40B4-BE49-F238E27FC236}">
                <a16:creationId xmlns:a16="http://schemas.microsoft.com/office/drawing/2014/main" xmlns="" id="{4B30D2DF-90ED-47F6-8B34-952C79212DFE}"/>
              </a:ext>
            </a:extLst>
          </p:cNvPr>
          <p:cNvSpPr txBox="1">
            <a:spLocks noChangeArrowheads="1"/>
          </p:cNvSpPr>
          <p:nvPr/>
        </p:nvSpPr>
        <p:spPr bwMode="auto">
          <a:xfrm>
            <a:off x="2438400" y="3438525"/>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Số ki – lô – gam cà phê lấy ra cả hai lần  là:</a:t>
            </a:r>
          </a:p>
        </p:txBody>
      </p:sp>
      <p:sp>
        <p:nvSpPr>
          <p:cNvPr id="16" name="Text Box 12">
            <a:extLst>
              <a:ext uri="{FF2B5EF4-FFF2-40B4-BE49-F238E27FC236}">
                <a16:creationId xmlns:a16="http://schemas.microsoft.com/office/drawing/2014/main" xmlns="" id="{E9069C39-047D-4FFF-97E4-463DD849D22B}"/>
              </a:ext>
            </a:extLst>
          </p:cNvPr>
          <p:cNvSpPr txBox="1">
            <a:spLocks noChangeArrowheads="1"/>
          </p:cNvSpPr>
          <p:nvPr/>
        </p:nvSpPr>
        <p:spPr bwMode="auto">
          <a:xfrm>
            <a:off x="2819400" y="2981325"/>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         2710 x 2 = 5420 (kg)</a:t>
            </a:r>
          </a:p>
        </p:txBody>
      </p:sp>
      <p:sp>
        <p:nvSpPr>
          <p:cNvPr id="17" name="Text Box 12">
            <a:extLst>
              <a:ext uri="{FF2B5EF4-FFF2-40B4-BE49-F238E27FC236}">
                <a16:creationId xmlns:a16="http://schemas.microsoft.com/office/drawing/2014/main" xmlns="" id="{20F45BC5-AD42-4560-AA0C-41D5EC586C2C}"/>
              </a:ext>
            </a:extLst>
          </p:cNvPr>
          <p:cNvSpPr txBox="1">
            <a:spLocks noChangeArrowheads="1"/>
          </p:cNvSpPr>
          <p:nvPr/>
        </p:nvSpPr>
        <p:spPr bwMode="auto">
          <a:xfrm>
            <a:off x="2819400" y="2524125"/>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Số ki – lô – gam cà phê lấy ra lần sau là:</a:t>
            </a:r>
          </a:p>
        </p:txBody>
      </p:sp>
      <p:sp>
        <p:nvSpPr>
          <p:cNvPr id="18" name="Text Box 12">
            <a:extLst>
              <a:ext uri="{FF2B5EF4-FFF2-40B4-BE49-F238E27FC236}">
                <a16:creationId xmlns:a16="http://schemas.microsoft.com/office/drawing/2014/main" xmlns="" id="{80474829-92D5-47F7-AB62-776EB9AD4FB0}"/>
              </a:ext>
            </a:extLst>
          </p:cNvPr>
          <p:cNvSpPr txBox="1">
            <a:spLocks noChangeArrowheads="1"/>
          </p:cNvSpPr>
          <p:nvPr/>
        </p:nvSpPr>
        <p:spPr bwMode="auto">
          <a:xfrm>
            <a:off x="2895600" y="3895725"/>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         2710 + 5420 =  81300 (kg)</a:t>
            </a:r>
          </a:p>
        </p:txBody>
      </p:sp>
      <p:sp>
        <p:nvSpPr>
          <p:cNvPr id="19" name="Text Box 12">
            <a:extLst>
              <a:ext uri="{FF2B5EF4-FFF2-40B4-BE49-F238E27FC236}">
                <a16:creationId xmlns:a16="http://schemas.microsoft.com/office/drawing/2014/main" xmlns="" id="{620BEC83-03D1-43BD-953D-3DE8CE43B65F}"/>
              </a:ext>
            </a:extLst>
          </p:cNvPr>
          <p:cNvSpPr txBox="1">
            <a:spLocks noChangeArrowheads="1"/>
          </p:cNvSpPr>
          <p:nvPr/>
        </p:nvSpPr>
        <p:spPr bwMode="auto">
          <a:xfrm>
            <a:off x="2590800" y="4429125"/>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Số ki – lô – gam cà phê còn lại là:</a:t>
            </a:r>
          </a:p>
        </p:txBody>
      </p:sp>
      <p:sp>
        <p:nvSpPr>
          <p:cNvPr id="20" name="Text Box 12">
            <a:extLst>
              <a:ext uri="{FF2B5EF4-FFF2-40B4-BE49-F238E27FC236}">
                <a16:creationId xmlns:a16="http://schemas.microsoft.com/office/drawing/2014/main" xmlns="" id="{CC12458E-C9BA-44D1-8012-CA696C817D12}"/>
              </a:ext>
            </a:extLst>
          </p:cNvPr>
          <p:cNvSpPr txBox="1">
            <a:spLocks noChangeArrowheads="1"/>
          </p:cNvSpPr>
          <p:nvPr/>
        </p:nvSpPr>
        <p:spPr bwMode="auto">
          <a:xfrm>
            <a:off x="2971800" y="5038725"/>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         23450 -  81300  = 15320 (kg)</a:t>
            </a:r>
          </a:p>
        </p:txBody>
      </p:sp>
      <p:sp>
        <p:nvSpPr>
          <p:cNvPr id="21" name="Text Box 12">
            <a:extLst>
              <a:ext uri="{FF2B5EF4-FFF2-40B4-BE49-F238E27FC236}">
                <a16:creationId xmlns:a16="http://schemas.microsoft.com/office/drawing/2014/main" xmlns="" id="{6B6B0C98-1170-4A59-83F6-68E1AC14EC59}"/>
              </a:ext>
            </a:extLst>
          </p:cNvPr>
          <p:cNvSpPr txBox="1">
            <a:spLocks noChangeArrowheads="1"/>
          </p:cNvSpPr>
          <p:nvPr/>
        </p:nvSpPr>
        <p:spPr bwMode="auto">
          <a:xfrm>
            <a:off x="2819400" y="5724525"/>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                            Đáp số : 15320  kg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in)">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ox(in)">
                                      <p:cBhvr>
                                        <p:cTn id="42" dur="500"/>
                                        <p:tgtEl>
                                          <p:spTgt spid="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ox(in)">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2" descr="43 Idol ý tưởng | diễn viên, vương, kendrick lamar">
            <a:extLst>
              <a:ext uri="{FF2B5EF4-FFF2-40B4-BE49-F238E27FC236}">
                <a16:creationId xmlns:a16="http://schemas.microsoft.com/office/drawing/2014/main" xmlns="" id="{1F3ACAF3-3ABD-4A20-8B25-B434F6802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89" name="WordArt 5">
            <a:extLst>
              <a:ext uri="{FF2B5EF4-FFF2-40B4-BE49-F238E27FC236}">
                <a16:creationId xmlns:a16="http://schemas.microsoft.com/office/drawing/2014/main" xmlns="" id="{58994439-FBD4-4A7A-8199-83CFCC4677B9}"/>
              </a:ext>
            </a:extLst>
          </p:cNvPr>
          <p:cNvSpPr>
            <a:spLocks noChangeArrowheads="1" noChangeShapeType="1" noTextEdit="1"/>
          </p:cNvSpPr>
          <p:nvPr/>
        </p:nvSpPr>
        <p:spPr bwMode="auto">
          <a:xfrm>
            <a:off x="3200400" y="990600"/>
            <a:ext cx="5791200" cy="1982788"/>
          </a:xfrm>
          <a:prstGeom prst="rect">
            <a:avLst/>
          </a:prstGeom>
        </p:spPr>
        <p:txBody>
          <a:bodyPr wrap="none" fromWordArt="1">
            <a:prstTxWarp prst="textPlain">
              <a:avLst>
                <a:gd name="adj" fmla="val 50000"/>
              </a:avLst>
            </a:prstTxWarp>
          </a:bodyPr>
          <a:lstStyle/>
          <a:p>
            <a:pPr algn="ctr"/>
            <a:r>
              <a:rPr lang="en-US" sz="3600" b="1" kern="10" dirty="0" err="1">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Tiết</a:t>
            </a:r>
            <a:r>
              <a:rPr lang="en-US" sz="3600" b="1" kern="10" dirty="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 </a:t>
            </a:r>
            <a:r>
              <a:rPr lang="en-US" sz="3600" b="1" kern="10" dirty="0" err="1">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học</a:t>
            </a:r>
            <a:r>
              <a:rPr lang="en-US" sz="3600" b="1" kern="10" dirty="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 </a:t>
            </a:r>
            <a:r>
              <a:rPr lang="en-US" sz="3600" b="1" kern="10" dirty="0" err="1">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kết</a:t>
            </a:r>
            <a:r>
              <a:rPr lang="en-US" sz="3600" b="1" kern="10" dirty="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 </a:t>
            </a:r>
            <a:r>
              <a:rPr lang="en-US" sz="3600" b="1" kern="10" dirty="0" err="1">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thúc</a:t>
            </a:r>
            <a:r>
              <a:rPr lang="en-US" sz="3600" b="1" kern="10" dirty="0" smtClean="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a:t>
            </a:r>
            <a:endParaRPr lang="en-US" sz="3600" b="1" kern="10" dirty="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endParaRPr>
          </a:p>
        </p:txBody>
      </p:sp>
      <p:sp>
        <p:nvSpPr>
          <p:cNvPr id="157702" name="Text Box 6">
            <a:extLst>
              <a:ext uri="{FF2B5EF4-FFF2-40B4-BE49-F238E27FC236}">
                <a16:creationId xmlns:a16="http://schemas.microsoft.com/office/drawing/2014/main" xmlns="" id="{57F2748C-0837-414E-8786-6481F1F95279}"/>
              </a:ext>
            </a:extLst>
          </p:cNvPr>
          <p:cNvSpPr txBox="1">
            <a:spLocks noChangeArrowheads="1"/>
          </p:cNvSpPr>
          <p:nvPr/>
        </p:nvSpPr>
        <p:spPr bwMode="auto">
          <a:xfrm>
            <a:off x="8229600" y="64008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Tahoma" panose="020B0604030504040204" pitchFamily="34" charset="0"/>
              </a:rPr>
              <a:t>.</a:t>
            </a:r>
          </a:p>
        </p:txBody>
      </p:sp>
      <p:pic>
        <p:nvPicPr>
          <p:cNvPr id="11269" name="Picture 14" descr="Trẻ Em, Mầm Non, Em Nhỏ, Trẻ Con, Tải hình PNG 65 - Free.Vector6.com">
            <a:extLst>
              <a:ext uri="{FF2B5EF4-FFF2-40B4-BE49-F238E27FC236}">
                <a16:creationId xmlns:a16="http://schemas.microsoft.com/office/drawing/2014/main" xmlns="" id="{30309844-F5ED-4AD2-9088-400E631BF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1854200"/>
            <a:ext cx="9372600"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72389"/>
                                        </p:tgtEl>
                                        <p:attrNameLst>
                                          <p:attrName>style.visibility</p:attrName>
                                        </p:attrNameLst>
                                      </p:cBhvr>
                                      <p:to>
                                        <p:strVal val="visible"/>
                                      </p:to>
                                    </p:set>
                                    <p:anim calcmode="lin" valueType="num">
                                      <p:cBhvr additive="base">
                                        <p:cTn id="7" dur="2000" fill="hold"/>
                                        <p:tgtEl>
                                          <p:spTgt spid="272389"/>
                                        </p:tgtEl>
                                        <p:attrNameLst>
                                          <p:attrName>ppt_x</p:attrName>
                                        </p:attrNameLst>
                                      </p:cBhvr>
                                      <p:tavLst>
                                        <p:tav tm="0">
                                          <p:val>
                                            <p:strVal val="#ppt_x"/>
                                          </p:val>
                                        </p:tav>
                                        <p:tav tm="100000">
                                          <p:val>
                                            <p:strVal val="#ppt_x"/>
                                          </p:val>
                                        </p:tav>
                                      </p:tavLst>
                                    </p:anim>
                                    <p:anim calcmode="lin" valueType="num">
                                      <p:cBhvr additive="base">
                                        <p:cTn id="8" dur="2000" fill="hold"/>
                                        <p:tgtEl>
                                          <p:spTgt spid="27238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3" presetClass="entr" presetSubtype="16" repeatCount="2000" fill="hold" grpId="0" nodeType="afterEffect">
                                  <p:stCondLst>
                                    <p:cond delay="0"/>
                                  </p:stCondLst>
                                  <p:childTnLst>
                                    <p:set>
                                      <p:cBhvr>
                                        <p:cTn id="11" dur="1" fill="hold">
                                          <p:stCondLst>
                                            <p:cond delay="0"/>
                                          </p:stCondLst>
                                        </p:cTn>
                                        <p:tgtEl>
                                          <p:spTgt spid="157702"/>
                                        </p:tgtEl>
                                        <p:attrNameLst>
                                          <p:attrName>style.visibility</p:attrName>
                                        </p:attrNameLst>
                                      </p:cBhvr>
                                      <p:to>
                                        <p:strVal val="visible"/>
                                      </p:to>
                                    </p:set>
                                    <p:anim calcmode="lin" valueType="num">
                                      <p:cBhvr>
                                        <p:cTn id="12" dur="500" fill="hold"/>
                                        <p:tgtEl>
                                          <p:spTgt spid="157702"/>
                                        </p:tgtEl>
                                        <p:attrNameLst>
                                          <p:attrName>ppt_w</p:attrName>
                                        </p:attrNameLst>
                                      </p:cBhvr>
                                      <p:tavLst>
                                        <p:tav tm="0">
                                          <p:val>
                                            <p:fltVal val="0"/>
                                          </p:val>
                                        </p:tav>
                                        <p:tav tm="100000">
                                          <p:val>
                                            <p:strVal val="#ppt_w"/>
                                          </p:val>
                                        </p:tav>
                                      </p:tavLst>
                                    </p:anim>
                                    <p:anim calcmode="lin" valueType="num">
                                      <p:cBhvr>
                                        <p:cTn id="13" dur="500" fill="hold"/>
                                        <p:tgtEl>
                                          <p:spTgt spid="15770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1335"/>
            <a:ext cx="12192000" cy="6826665"/>
          </a:xfrm>
          <a:prstGeom prst="rect">
            <a:avLst/>
          </a:prstGeom>
        </p:spPr>
      </p:pic>
    </p:spTree>
    <p:extLst>
      <p:ext uri="{BB962C8B-B14F-4D97-AF65-F5344CB8AC3E}">
        <p14:creationId xmlns:p14="http://schemas.microsoft.com/office/powerpoint/2010/main" val="775073363"/>
      </p:ext>
    </p:extLst>
  </p:cSld>
  <p:clrMapOvr>
    <a:masterClrMapping/>
  </p:clrMapOvr>
  <p:transition>
    <p:dissolv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TotalTime>
  <Words>272</Words>
  <Application>Microsoft Office PowerPoint</Application>
  <PresentationFormat>Widescreen</PresentationFormat>
  <Paragraphs>49</Paragraphs>
  <Slides>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Arial</vt:lpstr>
      <vt:lpstr>Calibri</vt:lpstr>
      <vt:lpstr>Calibri Light</vt:lpstr>
      <vt:lpstr>HP001 4 hàng</vt:lpstr>
      <vt:lpstr>Tahoma</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ANH TUAN</dc:creator>
  <cp:lastModifiedBy>B85</cp:lastModifiedBy>
  <cp:revision>59</cp:revision>
  <dcterms:created xsi:type="dcterms:W3CDTF">2009-02-28T06:58:27Z</dcterms:created>
  <dcterms:modified xsi:type="dcterms:W3CDTF">2022-03-13T12:45:01Z</dcterms:modified>
</cp:coreProperties>
</file>