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5" r:id="rId2"/>
  </p:sldMasterIdLst>
  <p:notesMasterIdLst>
    <p:notesMasterId r:id="rId25"/>
  </p:notesMasterIdLst>
  <p:handoutMasterIdLst>
    <p:handoutMasterId r:id="rId26"/>
  </p:handoutMasterIdLst>
  <p:sldIdLst>
    <p:sldId id="288" r:id="rId3"/>
    <p:sldId id="298" r:id="rId4"/>
    <p:sldId id="324" r:id="rId5"/>
    <p:sldId id="325" r:id="rId6"/>
    <p:sldId id="326" r:id="rId7"/>
    <p:sldId id="327" r:id="rId8"/>
    <p:sldId id="302" r:id="rId9"/>
    <p:sldId id="297" r:id="rId10"/>
    <p:sldId id="296" r:id="rId11"/>
    <p:sldId id="303" r:id="rId12"/>
    <p:sldId id="331" r:id="rId13"/>
    <p:sldId id="332" r:id="rId14"/>
    <p:sldId id="328" r:id="rId15"/>
    <p:sldId id="330" r:id="rId16"/>
    <p:sldId id="334" r:id="rId17"/>
    <p:sldId id="309" r:id="rId18"/>
    <p:sldId id="339" r:id="rId19"/>
    <p:sldId id="340" r:id="rId20"/>
    <p:sldId id="335" r:id="rId21"/>
    <p:sldId id="313" r:id="rId22"/>
    <p:sldId id="338" r:id="rId23"/>
    <p:sldId id="337" r:id="rId24"/>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等线" panose="020B0604020202020204" charset="-122"/>
      <p:regular r:id="rId31"/>
      <p:bold r:id="rId32"/>
    </p:embeddedFont>
    <p:embeddedFont>
      <p:font typeface="Dela Gothic One" panose="020B0604020202020204" charset="0"/>
      <p:regular r:id="rId33"/>
    </p:embeddedFont>
    <p:embeddedFont>
      <p:font typeface="等线 Light" panose="020B0604020202020204" charset="0"/>
      <p:regular r:id="rId34"/>
    </p:embeddedFont>
    <p:embeddedFont>
      <p:font typeface="UVN Banh Mi" pitchFamily="2" charset="0"/>
      <p:regular r:id="rId35"/>
    </p:embeddedFont>
    <p:embeddedFont>
      <p:font typeface="UTM Neutra" panose="02040603050506020204" pitchFamily="18" charset="0"/>
      <p:regular r:id="rId36"/>
    </p:embeddedFont>
    <p:embeddedFont>
      <p:font typeface="UTM Avo" panose="02040603050506020204" pitchFamily="18" charset="0"/>
      <p:regular r:id="rId37"/>
      <p:bold r:id="rId38"/>
      <p:italic r:id="rId39"/>
      <p:boldItalic r:id="rId40"/>
    </p:embeddedFont>
    <p:embeddedFont>
      <p:font typeface="宋体" panose="02010600030101010101" pitchFamily="2" charset="-122"/>
      <p:regular r:id="rId41"/>
    </p:embeddedFont>
    <p:embeddedFont>
      <p:font typeface="MV Boli" panose="02000500030200090000" pitchFamily="2" charset="0"/>
      <p:regular r:id="rId42"/>
    </p:embeddedFont>
    <p:embeddedFont>
      <p:font typeface="UTM Futura Extra" panose="02040603050506020204" pitchFamily="18" charset="0"/>
      <p:bold r:id="rId43"/>
    </p:embeddedFont>
    <p:embeddedFont>
      <p:font typeface="UTM Habano" panose="02040603050506020204" pitchFamily="18" charset="0"/>
      <p:regular r:id="rId44"/>
    </p:embeddedFont>
    <p:embeddedFont>
      <p:font typeface="Calibri Light" panose="020F0302020204030204" pitchFamily="34" charset="0"/>
      <p:regular r:id="rId45"/>
      <p:italic r:id="rId46"/>
    </p:embeddedFont>
  </p:embeddedFontLst>
  <p:custDataLst>
    <p:tags r:id="rId47"/>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F36"/>
    <a:srgbClr val="EE8398"/>
    <a:srgbClr val="B195C4"/>
    <a:srgbClr val="3CB9EC"/>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91995" autoAdjust="0"/>
  </p:normalViewPr>
  <p:slideViewPr>
    <p:cSldViewPr snapToGrid="0">
      <p:cViewPr varScale="1">
        <p:scale>
          <a:sx n="84" d="100"/>
          <a:sy n="84" d="100"/>
        </p:scale>
        <p:origin x="892" y="60"/>
      </p:cViewPr>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85" d="100"/>
          <a:sy n="85" d="100"/>
        </p:scale>
        <p:origin x="272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7F7DE7-2275-4ED4-9F17-AD07EBEB4565}" type="datetimeFigureOut">
              <a:rPr lang="en-US" smtClean="0"/>
              <a:t>2/12/2022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F7053C-B235-4850-8194-57A68DE99782}" type="slidenum">
              <a:rPr lang="en-US" smtClean="0"/>
              <a:t>‹#›</a:t>
            </a:fld>
            <a:endParaRPr lang="en-US"/>
          </a:p>
        </p:txBody>
      </p:sp>
    </p:spTree>
    <p:extLst>
      <p:ext uri="{BB962C8B-B14F-4D97-AF65-F5344CB8AC3E}">
        <p14:creationId xmlns:p14="http://schemas.microsoft.com/office/powerpoint/2010/main" val="2962435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71714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17</a:t>
            </a:fld>
            <a:endParaRPr lang="zh-CN" altLang="en-US"/>
          </a:p>
        </p:txBody>
      </p:sp>
    </p:spTree>
    <p:extLst>
      <p:ext uri="{BB962C8B-B14F-4D97-AF65-F5344CB8AC3E}">
        <p14:creationId xmlns:p14="http://schemas.microsoft.com/office/powerpoint/2010/main" val="252407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5142B90-0194-40E5-91C4-8008DFE28A53}" type="slidenum">
              <a:rPr lang="zh-CN" altLang="en-US" smtClean="0"/>
              <a:t>18</a:t>
            </a:fld>
            <a:endParaRPr lang="zh-CN" altLang="en-US"/>
          </a:p>
        </p:txBody>
      </p:sp>
    </p:spTree>
    <p:extLst>
      <p:ext uri="{BB962C8B-B14F-4D97-AF65-F5344CB8AC3E}">
        <p14:creationId xmlns:p14="http://schemas.microsoft.com/office/powerpoint/2010/main" val="4532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55" y="0"/>
            <a:ext cx="9364964" cy="5143500"/>
          </a:xfrm>
          <a:prstGeom prst="rect">
            <a:avLst/>
          </a:prstGeom>
        </p:spPr>
      </p:pic>
      <p:pic>
        <p:nvPicPr>
          <p:cNvPr id="8"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84122" y="2411946"/>
            <a:ext cx="9512298" cy="3062808"/>
          </a:xfrm>
          <a:prstGeom prst="rect">
            <a:avLst/>
          </a:prstGeom>
        </p:spPr>
      </p:pic>
      <p:sp>
        <p:nvSpPr>
          <p:cNvPr id="9" name="Rectangle 8"/>
          <p:cNvSpPr/>
          <p:nvPr userDrawn="1"/>
        </p:nvSpPr>
        <p:spPr>
          <a:xfrm>
            <a:off x="8414757" y="5074644"/>
            <a:ext cx="1013419" cy="400110"/>
          </a:xfrm>
          <a:prstGeom prst="rect">
            <a:avLst/>
          </a:prstGeom>
          <a:noFill/>
        </p:spPr>
        <p:txBody>
          <a:bodyPr wrap="none" lIns="91440" tIns="45720" rIns="91440" bIns="45720">
            <a:spAutoFit/>
          </a:bodyPr>
          <a:lstStyle/>
          <a:p>
            <a:pPr algn="ctr"/>
            <a:r>
              <a:rPr lang="en-US" sz="2000" b="1" cap="none" spc="0" dirty="0">
                <a:ln w="0"/>
                <a:solidFill>
                  <a:schemeClr val="accent6">
                    <a:lumMod val="60000"/>
                    <a:lumOff val="40000"/>
                  </a:schemeClr>
                </a:solidFill>
                <a:effectLst/>
                <a:latin typeface="MV Boli" panose="02000500030200090000" pitchFamily="2" charset="0"/>
                <a:cs typeface="MV Boli" panose="02000500030200090000" pitchFamily="2" charset="0"/>
              </a:rPr>
              <a:t>KTUTS</a:t>
            </a:r>
          </a:p>
        </p:txBody>
      </p:sp>
      <p:sp>
        <p:nvSpPr>
          <p:cNvPr id="10" name="Rectangle 9"/>
          <p:cNvSpPr/>
          <p:nvPr userDrawn="1"/>
        </p:nvSpPr>
        <p:spPr>
          <a:xfrm>
            <a:off x="0" y="73789"/>
            <a:ext cx="1013419" cy="400110"/>
          </a:xfrm>
          <a:prstGeom prst="rect">
            <a:avLst/>
          </a:prstGeom>
          <a:noFill/>
        </p:spPr>
        <p:txBody>
          <a:bodyPr wrap="none" lIns="91440" tIns="45720" rIns="91440" bIns="45720">
            <a:spAutoFit/>
          </a:bodyPr>
          <a:lstStyle/>
          <a:p>
            <a:pPr algn="ctr"/>
            <a:r>
              <a:rPr lang="en-US" sz="2000" b="1" cap="none" spc="0" dirty="0">
                <a:ln w="0"/>
                <a:solidFill>
                  <a:schemeClr val="accent1">
                    <a:lumMod val="60000"/>
                    <a:lumOff val="40000"/>
                  </a:schemeClr>
                </a:solidFill>
                <a:effectLst/>
                <a:latin typeface="MV Boli" panose="02000500030200090000" pitchFamily="2" charset="0"/>
                <a:cs typeface="MV Boli" panose="02000500030200090000" pitchFamily="2" charset="0"/>
              </a:rPr>
              <a:t>KTUTS</a:t>
            </a:r>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5429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B9F8D4-61BB-4690-BE8F-E04B8D3A45F2}" type="slidenum">
              <a:rPr lang="en-US" altLang="en-US"/>
              <a:pPr/>
              <a:t>‹#›</a:t>
            </a:fld>
            <a:endParaRPr lang="en-US" altLang="en-US"/>
          </a:p>
        </p:txBody>
      </p:sp>
    </p:spTree>
    <p:extLst>
      <p:ext uri="{BB962C8B-B14F-4D97-AF65-F5344CB8AC3E}">
        <p14:creationId xmlns:p14="http://schemas.microsoft.com/office/powerpoint/2010/main" val="3341695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F48FB7C-CDE5-4A55-BDE3-68D6B89310C2}" type="slidenum">
              <a:rPr lang="en-US" altLang="en-US"/>
              <a:pPr/>
              <a:t>‹#›</a:t>
            </a:fld>
            <a:endParaRPr lang="en-US" altLang="en-US"/>
          </a:p>
        </p:txBody>
      </p:sp>
    </p:spTree>
    <p:extLst>
      <p:ext uri="{BB962C8B-B14F-4D97-AF65-F5344CB8AC3E}">
        <p14:creationId xmlns:p14="http://schemas.microsoft.com/office/powerpoint/2010/main" val="1807058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CAD84E-CB47-4313-8068-655E8CA4F1DE}" type="slidenum">
              <a:rPr lang="en-US" altLang="en-US"/>
              <a:pPr/>
              <a:t>‹#›</a:t>
            </a:fld>
            <a:endParaRPr lang="en-US" altLang="en-US"/>
          </a:p>
        </p:txBody>
      </p:sp>
    </p:spTree>
    <p:extLst>
      <p:ext uri="{BB962C8B-B14F-4D97-AF65-F5344CB8AC3E}">
        <p14:creationId xmlns:p14="http://schemas.microsoft.com/office/powerpoint/2010/main" val="4014365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36727D8-0457-4076-BA57-4317062E1E18}" type="slidenum">
              <a:rPr lang="en-US" altLang="en-US"/>
              <a:pPr/>
              <a:t>‹#›</a:t>
            </a:fld>
            <a:endParaRPr lang="en-US" altLang="en-US"/>
          </a:p>
        </p:txBody>
      </p:sp>
    </p:spTree>
    <p:extLst>
      <p:ext uri="{BB962C8B-B14F-4D97-AF65-F5344CB8AC3E}">
        <p14:creationId xmlns:p14="http://schemas.microsoft.com/office/powerpoint/2010/main" val="7194808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4AFF0395-6E56-44E6-932D-0E32FE1A33D2}" type="slidenum">
              <a:rPr lang="en-US" altLang="en-US"/>
              <a:pPr/>
              <a:t>‹#›</a:t>
            </a:fld>
            <a:endParaRPr lang="en-US" altLang="en-US"/>
          </a:p>
        </p:txBody>
      </p:sp>
    </p:spTree>
    <p:extLst>
      <p:ext uri="{BB962C8B-B14F-4D97-AF65-F5344CB8AC3E}">
        <p14:creationId xmlns:p14="http://schemas.microsoft.com/office/powerpoint/2010/main" val="1009430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B2D2A376-5CF9-4A5B-85C5-2886FB2E06E3}" type="slidenum">
              <a:rPr lang="en-US" altLang="en-US"/>
              <a:pPr/>
              <a:t>‹#›</a:t>
            </a:fld>
            <a:endParaRPr lang="en-US" altLang="en-US"/>
          </a:p>
        </p:txBody>
      </p:sp>
    </p:spTree>
    <p:extLst>
      <p:ext uri="{BB962C8B-B14F-4D97-AF65-F5344CB8AC3E}">
        <p14:creationId xmlns:p14="http://schemas.microsoft.com/office/powerpoint/2010/main" val="3190225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FD22316-4CB0-4608-AF96-131A539F9DA1}" type="slidenum">
              <a:rPr lang="en-US" altLang="en-US"/>
              <a:pPr/>
              <a:t>‹#›</a:t>
            </a:fld>
            <a:endParaRPr lang="en-US" altLang="en-US"/>
          </a:p>
        </p:txBody>
      </p:sp>
    </p:spTree>
    <p:extLst>
      <p:ext uri="{BB962C8B-B14F-4D97-AF65-F5344CB8AC3E}">
        <p14:creationId xmlns:p14="http://schemas.microsoft.com/office/powerpoint/2010/main" val="4194661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857558B-A18E-4A54-B674-7E5CC6E88582}" type="slidenum">
              <a:rPr lang="en-US" altLang="en-US"/>
              <a:pPr/>
              <a:t>‹#›</a:t>
            </a:fld>
            <a:endParaRPr lang="en-US" altLang="en-US"/>
          </a:p>
        </p:txBody>
      </p:sp>
    </p:spTree>
    <p:extLst>
      <p:ext uri="{BB962C8B-B14F-4D97-AF65-F5344CB8AC3E}">
        <p14:creationId xmlns:p14="http://schemas.microsoft.com/office/powerpoint/2010/main" val="85686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D722A9C-24AA-4441-AB53-6C2D4C1F519F}" type="slidenum">
              <a:rPr lang="en-US" altLang="en-US"/>
              <a:pPr/>
              <a:t>‹#›</a:t>
            </a:fld>
            <a:endParaRPr lang="en-US" altLang="en-US"/>
          </a:p>
        </p:txBody>
      </p:sp>
    </p:spTree>
    <p:extLst>
      <p:ext uri="{BB962C8B-B14F-4D97-AF65-F5344CB8AC3E}">
        <p14:creationId xmlns:p14="http://schemas.microsoft.com/office/powerpoint/2010/main" val="2074685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F09B39F-40D1-402E-AF2A-6FF5410D31A1}" type="slidenum">
              <a:rPr lang="en-US" altLang="en-US"/>
              <a:pPr/>
              <a:t>‹#›</a:t>
            </a:fld>
            <a:endParaRPr lang="en-US" altLang="en-US"/>
          </a:p>
        </p:txBody>
      </p:sp>
    </p:spTree>
    <p:extLst>
      <p:ext uri="{BB962C8B-B14F-4D97-AF65-F5344CB8AC3E}">
        <p14:creationId xmlns:p14="http://schemas.microsoft.com/office/powerpoint/2010/main" val="1457458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C2C849D-F470-489A-AF28-5D62382BF1FD}" type="slidenum">
              <a:rPr lang="en-US" altLang="en-US"/>
              <a:pPr/>
              <a:t>‹#›</a:t>
            </a:fld>
            <a:endParaRPr lang="en-US" altLang="en-US"/>
          </a:p>
        </p:txBody>
      </p:sp>
    </p:spTree>
    <p:extLst>
      <p:ext uri="{BB962C8B-B14F-4D97-AF65-F5344CB8AC3E}">
        <p14:creationId xmlns:p14="http://schemas.microsoft.com/office/powerpoint/2010/main" val="1701992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457200" y="205979"/>
            <a:ext cx="8229600" cy="4388644"/>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7357DEB9-E9EA-4A21-913E-6275B4A07772}" type="slidenum">
              <a:rPr lang="en-US" altLang="en-US"/>
              <a:pPr/>
              <a:t>‹#›</a:t>
            </a:fld>
            <a:endParaRPr lang="en-US" altLang="en-US"/>
          </a:p>
        </p:txBody>
      </p:sp>
    </p:spTree>
    <p:extLst>
      <p:ext uri="{BB962C8B-B14F-4D97-AF65-F5344CB8AC3E}">
        <p14:creationId xmlns:p14="http://schemas.microsoft.com/office/powerpoint/2010/main" val="2102981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6" y="0"/>
            <a:ext cx="9154455" cy="51435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083282"/>
            <a:ext cx="9144000" cy="3062808"/>
          </a:xfrm>
          <a:prstGeom prst="rect">
            <a:avLst/>
          </a:prstGeom>
        </p:spPr>
      </p:pic>
      <p:sp>
        <p:nvSpPr>
          <p:cNvPr id="11" name="矩形 10"/>
          <p:cNvSpPr/>
          <p:nvPr userDrawn="1"/>
        </p:nvSpPr>
        <p:spPr>
          <a:xfrm>
            <a:off x="0" y="537029"/>
            <a:ext cx="9144000" cy="4426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57100" y="55255"/>
            <a:ext cx="597697" cy="599137"/>
          </a:xfrm>
          <a:prstGeom prst="rect">
            <a:avLst/>
          </a:prstGeom>
        </p:spPr>
      </p:pic>
      <p:sp>
        <p:nvSpPr>
          <p:cNvPr id="6" name="Rectangle 5"/>
          <p:cNvSpPr/>
          <p:nvPr userDrawn="1"/>
        </p:nvSpPr>
        <p:spPr>
          <a:xfrm>
            <a:off x="8090916" y="4853638"/>
            <a:ext cx="930062" cy="369332"/>
          </a:xfrm>
          <a:prstGeom prst="rect">
            <a:avLst/>
          </a:prstGeom>
          <a:noFill/>
        </p:spPr>
        <p:txBody>
          <a:bodyPr wrap="none" lIns="91440" tIns="45720" rIns="91440" bIns="45720">
            <a:spAutoFit/>
          </a:bodyPr>
          <a:lstStyle/>
          <a:p>
            <a:pPr algn="ctr"/>
            <a:r>
              <a:rPr lang="en-US" sz="1800" b="1" cap="none" spc="0" dirty="0">
                <a:ln w="0"/>
                <a:solidFill>
                  <a:schemeClr val="accent6">
                    <a:lumMod val="60000"/>
                    <a:lumOff val="40000"/>
                  </a:schemeClr>
                </a:solidFill>
                <a:effectLst/>
                <a:latin typeface="MV Boli" panose="02000500030200090000" pitchFamily="2" charset="0"/>
                <a:cs typeface="MV Boli" panose="02000500030200090000" pitchFamily="2" charset="0"/>
              </a:rPr>
              <a:t>KTUTS</a:t>
            </a:r>
          </a:p>
        </p:txBody>
      </p:sp>
      <p:sp>
        <p:nvSpPr>
          <p:cNvPr id="7" name="Rectangle 6"/>
          <p:cNvSpPr/>
          <p:nvPr userDrawn="1"/>
        </p:nvSpPr>
        <p:spPr>
          <a:xfrm>
            <a:off x="0" y="73789"/>
            <a:ext cx="1013419" cy="400110"/>
          </a:xfrm>
          <a:prstGeom prst="rect">
            <a:avLst/>
          </a:prstGeom>
          <a:noFill/>
        </p:spPr>
        <p:txBody>
          <a:bodyPr wrap="none" lIns="91440" tIns="45720" rIns="91440" bIns="45720">
            <a:spAutoFit/>
          </a:bodyPr>
          <a:lstStyle/>
          <a:p>
            <a:pPr algn="ctr"/>
            <a:r>
              <a:rPr lang="en-US" sz="2000" b="1" cap="none" spc="0" dirty="0">
                <a:ln w="0"/>
                <a:solidFill>
                  <a:schemeClr val="accent1">
                    <a:lumMod val="60000"/>
                    <a:lumOff val="40000"/>
                  </a:schemeClr>
                </a:solidFill>
                <a:effectLst/>
                <a:latin typeface="MV Boli" panose="02000500030200090000" pitchFamily="2" charset="0"/>
                <a:cs typeface="MV Boli" panose="02000500030200090000" pitchFamily="2" charset="0"/>
              </a:rPr>
              <a:t>KTUTS</a:t>
            </a:r>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2022/2/12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2022/2/12</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20253" y="-2582780"/>
            <a:ext cx="1482295" cy="1185779"/>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82295" y="6344652"/>
            <a:ext cx="1482295" cy="1185779"/>
          </a:xfrm>
          <a:prstGeom prst="rect">
            <a:avLst/>
          </a:prstGeom>
        </p:spPr>
      </p:pic>
      <p:sp>
        <p:nvSpPr>
          <p:cNvPr id="9" name="Rectangle 8"/>
          <p:cNvSpPr/>
          <p:nvPr userDrawn="1"/>
        </p:nvSpPr>
        <p:spPr>
          <a:xfrm>
            <a:off x="8008640" y="4733926"/>
            <a:ext cx="1013419" cy="400110"/>
          </a:xfrm>
          <a:prstGeom prst="rect">
            <a:avLst/>
          </a:prstGeom>
          <a:noFill/>
        </p:spPr>
        <p:txBody>
          <a:bodyPr wrap="none" lIns="91440" tIns="45720" rIns="91440" bIns="45720">
            <a:spAutoFit/>
          </a:bodyPr>
          <a:lstStyle/>
          <a:p>
            <a:pPr algn="ctr"/>
            <a:r>
              <a:rPr lang="en-US" sz="2000" b="1" cap="none" spc="0" dirty="0">
                <a:ln w="0"/>
                <a:solidFill>
                  <a:schemeClr val="accent6">
                    <a:lumMod val="75000"/>
                  </a:schemeClr>
                </a:solidFill>
                <a:effectLst/>
                <a:latin typeface="MV Boli" panose="02000500030200090000" pitchFamily="2" charset="0"/>
                <a:cs typeface="MV Boli" panose="02000500030200090000" pitchFamily="2" charset="0"/>
              </a:rPr>
              <a:t>KTUTS</a:t>
            </a:r>
          </a:p>
        </p:txBody>
      </p:sp>
      <p:sp>
        <p:nvSpPr>
          <p:cNvPr id="10" name="Rectangle 9"/>
          <p:cNvSpPr/>
          <p:nvPr userDrawn="1"/>
        </p:nvSpPr>
        <p:spPr>
          <a:xfrm>
            <a:off x="125835" y="73789"/>
            <a:ext cx="761747" cy="307777"/>
          </a:xfrm>
          <a:prstGeom prst="rect">
            <a:avLst/>
          </a:prstGeom>
          <a:noFill/>
        </p:spPr>
        <p:txBody>
          <a:bodyPr wrap="none" lIns="91440" tIns="45720" rIns="91440" bIns="45720">
            <a:spAutoFit/>
          </a:bodyPr>
          <a:lstStyle/>
          <a:p>
            <a:pPr algn="ctr"/>
            <a:r>
              <a:rPr lang="en-US" sz="1400" b="1" cap="none" spc="0" dirty="0">
                <a:ln w="0"/>
                <a:solidFill>
                  <a:schemeClr val="accent1">
                    <a:lumMod val="75000"/>
                  </a:schemeClr>
                </a:solidFill>
                <a:effectLst/>
                <a:latin typeface="MV Boli" panose="02000500030200090000" pitchFamily="2" charset="0"/>
                <a:cs typeface="MV Boli" panose="02000500030200090000" pitchFamily="2" charset="0"/>
              </a:rPr>
              <a:t>KTUTS</a:t>
            </a:r>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Arial" charset="0"/>
              </a:defRPr>
            </a:lvl1pPr>
          </a:lstStyle>
          <a:p>
            <a:pPr>
              <a:defRPr/>
            </a:pPr>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B9DADB3D-E14C-432D-815F-44A28342102C}" type="slidenum">
              <a:rPr lang="en-US" altLang="en-US"/>
              <a:pPr/>
              <a:t>‹#›</a:t>
            </a:fld>
            <a:endParaRPr lang="en-US" altLang="en-US"/>
          </a:p>
        </p:txBody>
      </p:sp>
    </p:spTree>
    <p:extLst>
      <p:ext uri="{BB962C8B-B14F-4D97-AF65-F5344CB8AC3E}">
        <p14:creationId xmlns:p14="http://schemas.microsoft.com/office/powerpoint/2010/main" val="39015956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64" y="8713"/>
            <a:ext cx="9364964" cy="51435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6010152" y="2416630"/>
            <a:ext cx="3915771" cy="704372"/>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157789" y="2193870"/>
            <a:ext cx="9512298" cy="306280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7224" y="-21654"/>
            <a:ext cx="1264923" cy="1267971"/>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322668" y="2627573"/>
            <a:ext cx="3915771" cy="704372"/>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7491" y="-1150065"/>
            <a:ext cx="4755593" cy="7133389"/>
          </a:xfrm>
          <a:prstGeom prst="rect">
            <a:avLst/>
          </a:prstGeom>
        </p:spPr>
      </p:pic>
      <p:sp>
        <p:nvSpPr>
          <p:cNvPr id="18" name="文本框 139">
            <a:extLst>
              <a:ext uri="{FF2B5EF4-FFF2-40B4-BE49-F238E27FC236}">
                <a16:creationId xmlns:a16="http://schemas.microsoft.com/office/drawing/2014/main" id="{32CD12C0-FFDA-4258-80E9-4B2246FBAAA1}"/>
              </a:ext>
            </a:extLst>
          </p:cNvPr>
          <p:cNvSpPr txBox="1"/>
          <p:nvPr/>
        </p:nvSpPr>
        <p:spPr>
          <a:xfrm>
            <a:off x="3628102" y="113133"/>
            <a:ext cx="7994810" cy="923330"/>
          </a:xfrm>
          <a:prstGeom prst="rect">
            <a:avLst/>
          </a:prstGeom>
          <a:noFill/>
        </p:spPr>
        <p:txBody>
          <a:bodyPr wrap="square" rtlCol="0">
            <a:spAutoFit/>
          </a:bodyPr>
          <a:lstStyle/>
          <a:p>
            <a:r>
              <a:rPr lang="en-US" altLang="zh-CN" sz="5400" b="1" dirty="0" err="1">
                <a:solidFill>
                  <a:schemeClr val="accent5">
                    <a:lumMod val="75000"/>
                  </a:schemeClr>
                </a:solidFill>
                <a:latin typeface="UTM Habano" panose="02040603050506020204" pitchFamily="18" charset="0"/>
                <a:cs typeface="Aharoni" panose="02010803020104030203" pitchFamily="2" charset="-79"/>
              </a:rPr>
              <a:t>Tập</a:t>
            </a:r>
            <a:r>
              <a:rPr lang="en-US" altLang="zh-CN" sz="5400" b="1" dirty="0">
                <a:solidFill>
                  <a:schemeClr val="accent5">
                    <a:lumMod val="75000"/>
                  </a:schemeClr>
                </a:solidFill>
                <a:latin typeface="UTM Habano" panose="02040603050506020204" pitchFamily="18" charset="0"/>
                <a:cs typeface="Aharoni" panose="02010803020104030203" pitchFamily="2" charset="-79"/>
              </a:rPr>
              <a:t> </a:t>
            </a:r>
            <a:r>
              <a:rPr lang="en-US" altLang="zh-CN" sz="5400" b="1" dirty="0" err="1">
                <a:solidFill>
                  <a:schemeClr val="accent5">
                    <a:lumMod val="75000"/>
                  </a:schemeClr>
                </a:solidFill>
                <a:latin typeface="UTM Habano" panose="02040603050506020204" pitchFamily="18" charset="0"/>
                <a:cs typeface="Aharoni" panose="02010803020104030203" pitchFamily="2" charset="-79"/>
              </a:rPr>
              <a:t>làm</a:t>
            </a:r>
            <a:r>
              <a:rPr lang="en-US" altLang="zh-CN" sz="5400" b="1" dirty="0">
                <a:solidFill>
                  <a:schemeClr val="accent5">
                    <a:lumMod val="75000"/>
                  </a:schemeClr>
                </a:solidFill>
                <a:latin typeface="UTM Habano" panose="02040603050506020204" pitchFamily="18" charset="0"/>
                <a:cs typeface="Aharoni" panose="02010803020104030203" pitchFamily="2" charset="-79"/>
              </a:rPr>
              <a:t> </a:t>
            </a:r>
            <a:r>
              <a:rPr lang="en-US" altLang="zh-CN" sz="5400" b="1" dirty="0" err="1">
                <a:solidFill>
                  <a:schemeClr val="accent5">
                    <a:lumMod val="75000"/>
                  </a:schemeClr>
                </a:solidFill>
                <a:latin typeface="UTM Habano" panose="02040603050506020204" pitchFamily="18" charset="0"/>
                <a:cs typeface="Aharoni" panose="02010803020104030203" pitchFamily="2" charset="-79"/>
              </a:rPr>
              <a:t>văn</a:t>
            </a:r>
            <a:endParaRPr lang="zh-CN" altLang="en-US" sz="5400" b="1" dirty="0">
              <a:solidFill>
                <a:schemeClr val="accent5">
                  <a:lumMod val="75000"/>
                </a:schemeClr>
              </a:solidFill>
              <a:latin typeface="UTM Habano" panose="02040603050506020204" pitchFamily="18" charset="0"/>
              <a:cs typeface="Aharoni" panose="02010803020104030203" pitchFamily="2" charset="-79"/>
            </a:endParaRPr>
          </a:p>
        </p:txBody>
      </p:sp>
      <p:sp>
        <p:nvSpPr>
          <p:cNvPr id="19" name="文本框 139">
            <a:extLst>
              <a:ext uri="{FF2B5EF4-FFF2-40B4-BE49-F238E27FC236}">
                <a16:creationId xmlns:a16="http://schemas.microsoft.com/office/drawing/2014/main" id="{6959E0E0-7891-4D79-A4C5-A0BB8EF862AD}"/>
              </a:ext>
            </a:extLst>
          </p:cNvPr>
          <p:cNvSpPr txBox="1"/>
          <p:nvPr/>
        </p:nvSpPr>
        <p:spPr>
          <a:xfrm>
            <a:off x="-459800" y="1154187"/>
            <a:ext cx="9814309" cy="2123658"/>
          </a:xfrm>
          <a:prstGeom prst="rect">
            <a:avLst/>
          </a:prstGeom>
          <a:solidFill>
            <a:schemeClr val="bg1">
              <a:alpha val="38000"/>
            </a:schemeClr>
          </a:solidFill>
          <a:ln>
            <a:noFill/>
          </a:ln>
        </p:spPr>
        <p:txBody>
          <a:bodyPr wrap="square" rtlCol="0">
            <a:spAutoFit/>
          </a:bodyPr>
          <a:lstStyle/>
          <a:p>
            <a:pPr algn="ct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Luyện</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tập</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miêu</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tả</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p>
          <a:p>
            <a:pPr algn="ct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các</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bộ</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phận</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của</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cây</a:t>
            </a:r>
            <a:r>
              <a:rPr lang="en-US" altLang="zh-CN"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rPr>
              <a:t>cối</a:t>
            </a:r>
            <a:endParaRPr lang="zh-CN" altLang="en-US" sz="6600" b="1" dirty="0">
              <a:ln w="19050">
                <a:solidFill>
                  <a:srgbClr val="EE8398"/>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effectLst>
                <a:glow rad="101600">
                  <a:schemeClr val="bg1">
                    <a:alpha val="40000"/>
                  </a:schemeClr>
                </a:glow>
              </a:effectLst>
              <a:latin typeface="UVN Banh Mi" pitchFamily="2" charset="0"/>
              <a:cs typeface="Aharoni" panose="02010803020104030203" pitchFamily="2" charset="-79"/>
            </a:endParaRPr>
          </a:p>
        </p:txBody>
      </p:sp>
      <p:pic>
        <p:nvPicPr>
          <p:cNvPr id="11"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53811" y="3331043"/>
            <a:ext cx="1954423" cy="1916102"/>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2500"/>
                            </p:stCondLst>
                            <p:childTnLst>
                              <p:par>
                                <p:cTn id="19" presetID="6"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circle(in)">
                                      <p:cBhvr>
                                        <p:cTn id="21" dur="1250"/>
                                        <p:tgtEl>
                                          <p:spTgt spid="18"/>
                                        </p:tgtEl>
                                      </p:cBhvr>
                                    </p:animEffect>
                                  </p:childTnLst>
                                </p:cTn>
                              </p:par>
                            </p:childTnLst>
                          </p:cTn>
                        </p:par>
                        <p:par>
                          <p:cTn id="22" fill="hold">
                            <p:stCondLst>
                              <p:cond delay="3750"/>
                            </p:stCondLst>
                            <p:childTnLst>
                              <p:par>
                                <p:cTn id="23" presetID="6"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1250"/>
                                        <p:tgtEl>
                                          <p:spTgt spid="19"/>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p:cNvGrpSpPr/>
          <p:nvPr/>
        </p:nvGrpSpPr>
        <p:grpSpPr>
          <a:xfrm>
            <a:off x="4640486" y="3043100"/>
            <a:ext cx="4396871" cy="1061526"/>
            <a:chOff x="3983238" y="2701433"/>
            <a:chExt cx="5037671" cy="1471114"/>
          </a:xfrm>
        </p:grpSpPr>
        <p:grpSp>
          <p:nvGrpSpPr>
            <p:cNvPr id="43" name="Group 42"/>
            <p:cNvGrpSpPr/>
            <p:nvPr/>
          </p:nvGrpSpPr>
          <p:grpSpPr>
            <a:xfrm>
              <a:off x="3983238" y="2701433"/>
              <a:ext cx="5037671" cy="1471114"/>
              <a:chOff x="6211626" y="2763854"/>
              <a:chExt cx="3331480" cy="575436"/>
            </a:xfrm>
          </p:grpSpPr>
          <p:grpSp>
            <p:nvGrpSpPr>
              <p:cNvPr id="44" name="Group 43"/>
              <p:cNvGrpSpPr/>
              <p:nvPr/>
            </p:nvGrpSpPr>
            <p:grpSpPr>
              <a:xfrm>
                <a:off x="6211626" y="2763854"/>
                <a:ext cx="3331480" cy="575436"/>
                <a:chOff x="491556" y="630841"/>
                <a:chExt cx="10343577" cy="1508030"/>
              </a:xfrm>
            </p:grpSpPr>
            <p:sp>
              <p:nvSpPr>
                <p:cNvPr id="46" name="Rectangle 45"/>
                <p:cNvSpPr/>
                <p:nvPr/>
              </p:nvSpPr>
              <p:spPr>
                <a:xfrm>
                  <a:off x="491556" y="630841"/>
                  <a:ext cx="10199155" cy="1459126"/>
                </a:xfrm>
                <a:prstGeom prst="rect">
                  <a:avLst/>
                </a:prstGeom>
                <a:solidFill>
                  <a:srgbClr val="7FBF36">
                    <a:alpha val="76000"/>
                  </a:srgbClr>
                </a:solidFill>
                <a:ln>
                  <a:solidFill>
                    <a:srgbClr val="7FBF36">
                      <a:alpha val="43000"/>
                    </a:srgb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59104" y="679746"/>
                  <a:ext cx="10276029" cy="1459125"/>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111D5E"/>
                    </a:solidFill>
                    <a:latin typeface="UTM Avo" panose="02040603050506020204" pitchFamily="18" charset="0"/>
                  </a:endParaRPr>
                </a:p>
              </p:txBody>
            </p:sp>
          </p:grpSp>
          <p:sp>
            <p:nvSpPr>
              <p:cNvPr id="45" name="Rectangle 44"/>
              <p:cNvSpPr/>
              <p:nvPr/>
            </p:nvSpPr>
            <p:spPr>
              <a:xfrm>
                <a:off x="6422696" y="2894853"/>
                <a:ext cx="2813777" cy="221589"/>
              </a:xfrm>
              <a:prstGeom prst="rect">
                <a:avLst/>
              </a:prstGeom>
            </p:spPr>
            <p:txBody>
              <a:bodyPr wrap="square">
                <a:spAutoFit/>
              </a:bodyPr>
              <a:lstStyle/>
              <a:p>
                <a:endParaRPr lang="en-US" sz="1600" dirty="0"/>
              </a:p>
            </p:txBody>
          </p:sp>
        </p:grpSp>
        <p:sp>
          <p:nvSpPr>
            <p:cNvPr id="48" name="Rectangle 47"/>
            <p:cNvSpPr/>
            <p:nvPr/>
          </p:nvSpPr>
          <p:spPr>
            <a:xfrm>
              <a:off x="4405530" y="2811425"/>
              <a:ext cx="4545041" cy="954107"/>
            </a:xfrm>
            <a:prstGeom prst="rect">
              <a:avLst/>
            </a:prstGeom>
          </p:spPr>
          <p:txBody>
            <a:bodyPr wrap="square">
              <a:spAutoFit/>
            </a:bodyPr>
            <a:lstStyle/>
            <a:p>
              <a:pPr algn="just">
                <a:spcBef>
                  <a:spcPct val="50000"/>
                </a:spcBef>
              </a:pPr>
              <a:r>
                <a:rPr lang="en-US" altLang="en-US" sz="2000" b="1" dirty="0" err="1">
                  <a:solidFill>
                    <a:srgbClr val="FF0000"/>
                  </a:solidFill>
                  <a:cs typeface="Arial" panose="020B0604020202020204" pitchFamily="34" charset="0"/>
                </a:rPr>
                <a:t>Lá</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cây</a:t>
              </a:r>
              <a:r>
                <a:rPr lang="en-US" altLang="en-US" sz="2000" b="1" dirty="0">
                  <a:solidFill>
                    <a:srgbClr val="FF0000"/>
                  </a:solidFill>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những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khóm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lá</a:t>
              </a:r>
              <a:r>
                <a:rPr lang="en-US" sz="1800" dirty="0">
                  <a:solidFill>
                    <a:schemeClr val="tx1">
                      <a:lumMod val="95000"/>
                      <a:lumOff val="5000"/>
                    </a:schemeClr>
                  </a:solidFill>
                  <a:latin typeface="Arial" panose="020B0604020202020204" pitchFamily="34" charset="0"/>
                  <a:cs typeface="Arial" panose="020B0604020202020204" pitchFamily="34" charset="0"/>
                </a:rPr>
                <a:t> non </a:t>
              </a:r>
              <a:r>
                <a:rPr lang="en-US" sz="1800" dirty="0" err="1">
                  <a:solidFill>
                    <a:schemeClr val="tx1">
                      <a:lumMod val="95000"/>
                      <a:lumOff val="5000"/>
                    </a:schemeClr>
                  </a:solidFill>
                  <a:latin typeface="Arial" panose="020B0604020202020204" pitchFamily="34" charset="0"/>
                  <a:cs typeface="Arial" panose="020B0604020202020204" pitchFamily="34" charset="0"/>
                </a:rPr>
                <a:t>xanh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tươi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đã</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đâm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thẳng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ra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ngoài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chùm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lá</a:t>
              </a:r>
              <a:r>
                <a:rPr lang="en-US" sz="1800" dirty="0">
                  <a:solidFill>
                    <a:schemeClr val="tx1">
                      <a:lumMod val="95000"/>
                      <a:lumOff val="5000"/>
                    </a:schemeClr>
                  </a:solidFill>
                  <a:latin typeface="Arial" panose="020B0604020202020204" pitchFamily="34" charset="0"/>
                  <a:cs typeface="Arial" panose="020B0604020202020204" pitchFamily="34" charset="0"/>
                </a:rPr>
                <a:t> non </a:t>
              </a:r>
              <a:r>
                <a:rPr lang="en-US" sz="1800" dirty="0" err="1">
                  <a:solidFill>
                    <a:schemeClr val="tx1">
                      <a:lumMod val="95000"/>
                      <a:lumOff val="5000"/>
                    </a:schemeClr>
                  </a:solidFill>
                  <a:latin typeface="Arial" panose="020B0604020202020204" pitchFamily="34" charset="0"/>
                  <a:cs typeface="Arial" panose="020B0604020202020204" pitchFamily="34" charset="0"/>
                </a:rPr>
                <a:t>xanh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mơn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mởn</a:t>
              </a:r>
              <a:endParaRPr lang="en-US" altLang="en-US" sz="1800" dirty="0">
                <a:solidFill>
                  <a:schemeClr val="accent5">
                    <a:lumMod val="50000"/>
                  </a:schemeClr>
                </a:solidFill>
                <a:latin typeface="Arial" panose="020B0604020202020204" pitchFamily="34" charset="0"/>
                <a:cs typeface="Arial" panose="020B0604020202020204" pitchFamily="34" charset="0"/>
              </a:endParaRPr>
            </a:p>
          </p:txBody>
        </p:sp>
      </p:grpSp>
      <p:pic>
        <p:nvPicPr>
          <p:cNvPr id="1026" name="Picture 2" descr="Tìm hiểu về gỗ cây sồi và những ứng dụng trong thực tiễn cuộc số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547" y="1257300"/>
            <a:ext cx="3395235" cy="22184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1" name="Text Box 14"/>
          <p:cNvSpPr txBox="1">
            <a:spLocks noChangeArrowheads="1"/>
          </p:cNvSpPr>
          <p:nvPr/>
        </p:nvSpPr>
        <p:spPr bwMode="auto">
          <a:xfrm>
            <a:off x="1148317" y="517922"/>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những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bộ</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phận</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của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cây</a:t>
            </a:r>
            <a:r>
              <a:rPr lang="en-US" altLang="en-US" sz="2400" b="1" dirty="0">
                <a:solidFill>
                  <a:srgbClr val="002060"/>
                </a:solidFill>
                <a:cs typeface="Arial" panose="020B0604020202020204" pitchFamily="34" charset="0"/>
              </a:rPr>
              <a:t>?</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547" y="146157"/>
            <a:ext cx="914770" cy="892337"/>
          </a:xfrm>
          <a:prstGeom prst="rect">
            <a:avLst/>
          </a:prstGeom>
        </p:spPr>
      </p:pic>
      <p:grpSp>
        <p:nvGrpSpPr>
          <p:cNvPr id="36" name="Group 35"/>
          <p:cNvGrpSpPr/>
          <p:nvPr/>
        </p:nvGrpSpPr>
        <p:grpSpPr>
          <a:xfrm>
            <a:off x="102901" y="3573863"/>
            <a:ext cx="4687341" cy="1471114"/>
            <a:chOff x="357878" y="3558086"/>
            <a:chExt cx="4687341" cy="1471114"/>
          </a:xfrm>
        </p:grpSpPr>
        <p:grpSp>
          <p:nvGrpSpPr>
            <p:cNvPr id="28" name="Group 27"/>
            <p:cNvGrpSpPr/>
            <p:nvPr/>
          </p:nvGrpSpPr>
          <p:grpSpPr>
            <a:xfrm>
              <a:off x="357878" y="3558086"/>
              <a:ext cx="4687341" cy="1471114"/>
              <a:chOff x="6211627" y="2763854"/>
              <a:chExt cx="3024846" cy="575436"/>
            </a:xfrm>
          </p:grpSpPr>
          <p:grpSp>
            <p:nvGrpSpPr>
              <p:cNvPr id="29" name="Group 28"/>
              <p:cNvGrpSpPr/>
              <p:nvPr/>
            </p:nvGrpSpPr>
            <p:grpSpPr>
              <a:xfrm>
                <a:off x="6211627" y="2763854"/>
                <a:ext cx="2723413" cy="575436"/>
                <a:chOff x="491558" y="630841"/>
                <a:chExt cx="8455653" cy="1508030"/>
              </a:xfrm>
            </p:grpSpPr>
            <p:sp>
              <p:nvSpPr>
                <p:cNvPr id="32" name="Rectangle 31"/>
                <p:cNvSpPr/>
                <p:nvPr/>
              </p:nvSpPr>
              <p:spPr>
                <a:xfrm>
                  <a:off x="491558" y="630841"/>
                  <a:ext cx="8425068" cy="1459126"/>
                </a:xfrm>
                <a:prstGeom prst="rect">
                  <a:avLst/>
                </a:prstGeom>
                <a:solidFill>
                  <a:srgbClr val="7FBF36">
                    <a:alpha val="76000"/>
                  </a:srgbClr>
                </a:solidFill>
                <a:ln>
                  <a:solidFill>
                    <a:srgbClr val="7FBF36">
                      <a:alpha val="43000"/>
                    </a:srgb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59103" y="679746"/>
                  <a:ext cx="8388108" cy="1459125"/>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111D5E"/>
                    </a:solidFill>
                    <a:latin typeface="UTM Avo" panose="02040603050506020204" pitchFamily="18" charset="0"/>
                  </a:endParaRPr>
                </a:p>
              </p:txBody>
            </p:sp>
          </p:grpSp>
          <p:sp>
            <p:nvSpPr>
              <p:cNvPr id="30" name="Rectangle 29"/>
              <p:cNvSpPr/>
              <p:nvPr/>
            </p:nvSpPr>
            <p:spPr>
              <a:xfrm>
                <a:off x="6422696" y="2894853"/>
                <a:ext cx="2813777" cy="221589"/>
              </a:xfrm>
              <a:prstGeom prst="rect">
                <a:avLst/>
              </a:prstGeom>
            </p:spPr>
            <p:txBody>
              <a:bodyPr wrap="square">
                <a:spAutoFit/>
              </a:bodyPr>
              <a:lstStyle/>
              <a:p>
                <a:endParaRPr lang="en-US" sz="1600" dirty="0"/>
              </a:p>
            </p:txBody>
          </p:sp>
        </p:grpSp>
        <p:sp>
          <p:nvSpPr>
            <p:cNvPr id="24" name="Rectangle 23"/>
            <p:cNvSpPr/>
            <p:nvPr/>
          </p:nvSpPr>
          <p:spPr>
            <a:xfrm>
              <a:off x="586736" y="3679475"/>
              <a:ext cx="3949312" cy="1323439"/>
            </a:xfrm>
            <a:prstGeom prst="rect">
              <a:avLst/>
            </a:prstGeom>
          </p:spPr>
          <p:txBody>
            <a:bodyPr wrap="square">
              <a:spAutoFit/>
            </a:bodyPr>
            <a:lstStyle/>
            <a:p>
              <a:pPr algn="just">
                <a:spcBef>
                  <a:spcPct val="50000"/>
                </a:spcBef>
              </a:pPr>
              <a:r>
                <a:rPr lang="en-US" altLang="en-US" sz="2000" b="1" dirty="0" err="1">
                  <a:solidFill>
                    <a:srgbClr val="FF0000"/>
                  </a:solidFill>
                  <a:cs typeface="Arial" panose="020B0604020202020204" pitchFamily="34" charset="0"/>
                </a:rPr>
                <a:t>Thân</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cây</a:t>
              </a:r>
              <a:r>
                <a:rPr lang="en-US" altLang="en-US" sz="2000" b="1" dirty="0">
                  <a:solidFill>
                    <a:srgbClr val="FF0000"/>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Đó</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là</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một</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cây</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sồi</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lớn</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hai</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người</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ôm</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không</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xuể</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có</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những</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cành</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có</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lẽ</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phải</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gãy</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từ</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lâu</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vỏ</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cây</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nứt</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nẻ</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đầy</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vết</a:t>
              </a:r>
              <a:r>
                <a:rPr lang="en-US" sz="2000" dirty="0">
                  <a:solidFill>
                    <a:schemeClr val="tx1">
                      <a:lumMod val="95000"/>
                      <a:lumOff val="5000"/>
                    </a:schemeClr>
                  </a:solidFill>
                  <a:cs typeface="Arial" panose="020B0604020202020204" pitchFamily="34" charset="0"/>
                </a:rPr>
                <a:t> </a:t>
              </a:r>
              <a:r>
                <a:rPr lang="en-US" sz="2000" dirty="0" err="1">
                  <a:solidFill>
                    <a:schemeClr val="tx1">
                      <a:lumMod val="95000"/>
                      <a:lumOff val="5000"/>
                    </a:schemeClr>
                  </a:solidFill>
                  <a:cs typeface="Arial" panose="020B0604020202020204" pitchFamily="34" charset="0"/>
                </a:rPr>
                <a:t>sẹo</a:t>
              </a:r>
              <a:endParaRPr lang="en-US" altLang="en-US" sz="2000" b="1" dirty="0">
                <a:solidFill>
                  <a:srgbClr val="FF0000"/>
                </a:solidFill>
                <a:cs typeface="Arial" panose="020B0604020202020204" pitchFamily="34" charset="0"/>
              </a:endParaRPr>
            </a:p>
          </p:txBody>
        </p:sp>
      </p:grpSp>
      <p:grpSp>
        <p:nvGrpSpPr>
          <p:cNvPr id="50" name="Group 49"/>
          <p:cNvGrpSpPr/>
          <p:nvPr/>
        </p:nvGrpSpPr>
        <p:grpSpPr>
          <a:xfrm>
            <a:off x="3999686" y="1166926"/>
            <a:ext cx="5037671" cy="1471114"/>
            <a:chOff x="3999686" y="1166926"/>
            <a:chExt cx="5037671" cy="1471114"/>
          </a:xfrm>
        </p:grpSpPr>
        <p:grpSp>
          <p:nvGrpSpPr>
            <p:cNvPr id="37" name="Group 36"/>
            <p:cNvGrpSpPr/>
            <p:nvPr/>
          </p:nvGrpSpPr>
          <p:grpSpPr>
            <a:xfrm>
              <a:off x="3999686" y="1166926"/>
              <a:ext cx="5037671" cy="1471114"/>
              <a:chOff x="6211626" y="2763854"/>
              <a:chExt cx="3331480" cy="575436"/>
            </a:xfrm>
          </p:grpSpPr>
          <p:grpSp>
            <p:nvGrpSpPr>
              <p:cNvPr id="38" name="Group 37"/>
              <p:cNvGrpSpPr/>
              <p:nvPr/>
            </p:nvGrpSpPr>
            <p:grpSpPr>
              <a:xfrm>
                <a:off x="6211626" y="2763854"/>
                <a:ext cx="3331480" cy="575436"/>
                <a:chOff x="491556" y="630841"/>
                <a:chExt cx="10343577" cy="1508030"/>
              </a:xfrm>
            </p:grpSpPr>
            <p:sp>
              <p:nvSpPr>
                <p:cNvPr id="40" name="Rectangle 39"/>
                <p:cNvSpPr/>
                <p:nvPr/>
              </p:nvSpPr>
              <p:spPr>
                <a:xfrm>
                  <a:off x="491556" y="630841"/>
                  <a:ext cx="10199155" cy="1459126"/>
                </a:xfrm>
                <a:prstGeom prst="rect">
                  <a:avLst/>
                </a:prstGeom>
                <a:solidFill>
                  <a:srgbClr val="7FBF36">
                    <a:alpha val="76000"/>
                  </a:srgbClr>
                </a:solidFill>
                <a:ln>
                  <a:solidFill>
                    <a:srgbClr val="7FBF36">
                      <a:alpha val="43000"/>
                    </a:srgb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59104" y="679746"/>
                  <a:ext cx="10276029" cy="1459125"/>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111D5E"/>
                    </a:solidFill>
                    <a:latin typeface="UTM Avo" panose="02040603050506020204" pitchFamily="18" charset="0"/>
                  </a:endParaRPr>
                </a:p>
              </p:txBody>
            </p:sp>
          </p:grpSp>
          <p:sp>
            <p:nvSpPr>
              <p:cNvPr id="39" name="Rectangle 38"/>
              <p:cNvSpPr/>
              <p:nvPr/>
            </p:nvSpPr>
            <p:spPr>
              <a:xfrm>
                <a:off x="6422696" y="2894853"/>
                <a:ext cx="2813777" cy="221589"/>
              </a:xfrm>
              <a:prstGeom prst="rect">
                <a:avLst/>
              </a:prstGeom>
            </p:spPr>
            <p:txBody>
              <a:bodyPr wrap="square">
                <a:spAutoFit/>
              </a:bodyPr>
              <a:lstStyle/>
              <a:p>
                <a:endParaRPr lang="en-US" sz="1600" dirty="0"/>
              </a:p>
            </p:txBody>
          </p:sp>
        </p:grpSp>
        <p:sp>
          <p:nvSpPr>
            <p:cNvPr id="42" name="Rectangle 41"/>
            <p:cNvSpPr/>
            <p:nvPr/>
          </p:nvSpPr>
          <p:spPr>
            <a:xfrm>
              <a:off x="4307872" y="1251955"/>
              <a:ext cx="4545041" cy="1231106"/>
            </a:xfrm>
            <a:prstGeom prst="rect">
              <a:avLst/>
            </a:prstGeom>
          </p:spPr>
          <p:txBody>
            <a:bodyPr wrap="square">
              <a:spAutoFit/>
            </a:bodyPr>
            <a:lstStyle/>
            <a:p>
              <a:pPr algn="just">
                <a:spcBef>
                  <a:spcPct val="50000"/>
                </a:spcBef>
              </a:pPr>
              <a:r>
                <a:rPr lang="en-US" altLang="en-US" sz="2000" b="1" dirty="0" err="1">
                  <a:solidFill>
                    <a:srgbClr val="FF0000"/>
                  </a:solidFill>
                  <a:cs typeface="Arial" panose="020B0604020202020204" pitchFamily="34" charset="0"/>
                </a:rPr>
                <a:t>Cành</a:t>
              </a:r>
              <a:r>
                <a:rPr lang="en-US" altLang="en-US" sz="2000" b="1" dirty="0">
                  <a:solidFill>
                    <a:srgbClr val="FF0000"/>
                  </a:solidFill>
                  <a:cs typeface="Arial" panose="020B0604020202020204" pitchFamily="34" charset="0"/>
                </a:rPr>
                <a:t> </a:t>
              </a:r>
              <a:r>
                <a:rPr lang="en-US" altLang="en-US" sz="2000" b="1" dirty="0" err="1">
                  <a:solidFill>
                    <a:srgbClr val="FF0000"/>
                  </a:solidFill>
                  <a:cs typeface="Arial" panose="020B0604020202020204" pitchFamily="34" charset="0"/>
                </a:rPr>
                <a:t>cây</a:t>
              </a:r>
              <a:r>
                <a:rPr lang="en-US" altLang="en-US" sz="2000" b="1" dirty="0">
                  <a:solidFill>
                    <a:srgbClr val="FF0000"/>
                  </a:solidFill>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Với</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những</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cánh</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tay</a:t>
              </a:r>
              <a:r>
                <a:rPr lang="en-US" altLang="en-US" sz="1800" dirty="0">
                  <a:solidFill>
                    <a:schemeClr val="accent5">
                      <a:lumMod val="50000"/>
                    </a:schemeClr>
                  </a:solidFill>
                  <a:latin typeface="Arial" panose="020B0604020202020204" pitchFamily="34" charset="0"/>
                  <a:cs typeface="Arial" panose="020B0604020202020204" pitchFamily="34" charset="0"/>
                </a:rPr>
                <a:t> to </a:t>
              </a:r>
              <a:r>
                <a:rPr lang="en-US" altLang="en-US" sz="1800" dirty="0" err="1">
                  <a:solidFill>
                    <a:schemeClr val="accent5">
                      <a:lumMod val="50000"/>
                    </a:schemeClr>
                  </a:solidFill>
                  <a:latin typeface="Arial" panose="020B0604020202020204" pitchFamily="34" charset="0"/>
                  <a:cs typeface="Arial" panose="020B0604020202020204" pitchFamily="34" charset="0"/>
                </a:rPr>
                <a:t>xù</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xì</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không</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cân</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đối</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với</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những</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ngón</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tay</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quều</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quào</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xoè</a:t>
              </a:r>
              <a:r>
                <a:rPr lang="en-US" altLang="en-US" sz="1800" dirty="0">
                  <a:solidFill>
                    <a:schemeClr val="accent5">
                      <a:lumMod val="50000"/>
                    </a:schemeClr>
                  </a:solidFill>
                  <a:latin typeface="Arial" panose="020B0604020202020204" pitchFamily="34" charset="0"/>
                  <a:cs typeface="Arial" panose="020B0604020202020204" pitchFamily="34" charset="0"/>
                </a:rPr>
                <a:t> </a:t>
              </a:r>
              <a:r>
                <a:rPr lang="en-US" altLang="en-US" sz="1800" dirty="0" err="1">
                  <a:solidFill>
                    <a:schemeClr val="accent5">
                      <a:lumMod val="50000"/>
                    </a:schemeClr>
                  </a:solidFill>
                  <a:latin typeface="Arial" panose="020B0604020202020204" pitchFamily="34" charset="0"/>
                  <a:cs typeface="Arial" panose="020B0604020202020204" pitchFamily="34" charset="0"/>
                </a:rPr>
                <a:t>rộng</a:t>
              </a:r>
              <a:r>
                <a:rPr lang="en-US" altLang="en-US" sz="1800" dirty="0">
                  <a:solidFill>
                    <a:schemeClr val="accent5">
                      <a:lumMod val="50000"/>
                    </a:schemeClr>
                  </a:solidFill>
                  <a:latin typeface="Arial" panose="020B0604020202020204" pitchFamily="34" charset="0"/>
                  <a:cs typeface="Arial" panose="020B0604020202020204" pitchFamily="34" charset="0"/>
                </a:rPr>
                <a:t>….</a:t>
              </a:r>
              <a:r>
                <a:rPr lang="en-US" sz="1800" dirty="0" err="1">
                  <a:solidFill>
                    <a:schemeClr val="accent5">
                      <a:lumMod val="50000"/>
                    </a:schemeClr>
                  </a:solidFill>
                  <a:latin typeface="Arial" panose="020B0604020202020204" pitchFamily="34" charset="0"/>
                  <a:cs typeface="Arial" panose="020B0604020202020204" pitchFamily="34" charset="0"/>
                </a:rPr>
                <a:t>toả</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rộng</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thành</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vòm</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lá</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xum</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xuê</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xanh</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tốt</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thẫm</a:t>
              </a:r>
              <a:r>
                <a:rPr lang="en-US" sz="1800" dirty="0">
                  <a:solidFill>
                    <a:schemeClr val="accent5">
                      <a:lumMod val="50000"/>
                    </a:schemeClr>
                  </a:solidFill>
                  <a:latin typeface="Arial" panose="020B0604020202020204" pitchFamily="34" charset="0"/>
                  <a:cs typeface="Arial" panose="020B0604020202020204" pitchFamily="34" charset="0"/>
                </a:rPr>
                <a:t> </a:t>
              </a:r>
              <a:r>
                <a:rPr lang="en-US" sz="1800" dirty="0" err="1">
                  <a:solidFill>
                    <a:schemeClr val="accent5">
                      <a:lumMod val="50000"/>
                    </a:schemeClr>
                  </a:solidFill>
                  <a:latin typeface="Arial" panose="020B0604020202020204" pitchFamily="34" charset="0"/>
                  <a:cs typeface="Arial" panose="020B0604020202020204" pitchFamily="34" charset="0"/>
                </a:rPr>
                <a:t>màu</a:t>
              </a:r>
              <a:r>
                <a:rPr lang="en-US" sz="1800" dirty="0">
                  <a:solidFill>
                    <a:schemeClr val="accent5">
                      <a:lumMod val="50000"/>
                    </a:schemeClr>
                  </a:solidFill>
                  <a:latin typeface="Arial" panose="020B0604020202020204" pitchFamily="34" charset="0"/>
                  <a:cs typeface="Arial" panose="020B0604020202020204" pitchFamily="34" charset="0"/>
                </a:rPr>
                <a:t>….</a:t>
              </a:r>
              <a:endParaRPr lang="en-US" altLang="en-US" sz="1800" dirty="0">
                <a:solidFill>
                  <a:schemeClr val="accent5">
                    <a:lumMod val="50000"/>
                  </a:schemeClr>
                </a:solidFill>
                <a:latin typeface="Arial" panose="020B0604020202020204" pitchFamily="34" charset="0"/>
                <a:cs typeface="Arial" panose="020B0604020202020204" pitchFamily="34" charset="0"/>
              </a:endParaRPr>
            </a:p>
          </p:txBody>
        </p:sp>
      </p:grpSp>
      <p:cxnSp>
        <p:nvCxnSpPr>
          <p:cNvPr id="52" name="Straight Arrow Connector 51"/>
          <p:cNvCxnSpPr/>
          <p:nvPr/>
        </p:nvCxnSpPr>
        <p:spPr>
          <a:xfrm flipV="1">
            <a:off x="233546" y="2852165"/>
            <a:ext cx="1953600" cy="100287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2306415" y="1454121"/>
            <a:ext cx="1920172" cy="47707"/>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2998177" y="2418309"/>
            <a:ext cx="1920879" cy="86771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8927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randombar(horizontal)">
                                      <p:cBhvr>
                                        <p:cTn id="15" dur="500"/>
                                        <p:tgtEl>
                                          <p:spTgt spid="36"/>
                                        </p:tgtEl>
                                      </p:cBhvr>
                                    </p:animEffect>
                                  </p:childTnLst>
                                </p:cTn>
                              </p:par>
                              <p:par>
                                <p:cTn id="16" presetID="14" presetClass="entr" presetSubtype="1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randombar(horizontal)">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randombar(horizontal)">
                                      <p:cBhvr>
                                        <p:cTn id="23" dur="500"/>
                                        <p:tgtEl>
                                          <p:spTgt spid="54"/>
                                        </p:tgtEl>
                                      </p:cBhvr>
                                    </p:animEffect>
                                  </p:childTnLst>
                                </p:cTn>
                              </p:par>
                              <p:par>
                                <p:cTn id="24" presetID="14" presetClass="entr" presetSubtype="1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randombar(horizontal)">
                                      <p:cBhvr>
                                        <p:cTn id="26" dur="5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randombar(horizontal)">
                                      <p:cBhvr>
                                        <p:cTn id="31" dur="500"/>
                                        <p:tgtEl>
                                          <p:spTgt spid="57"/>
                                        </p:tgtEl>
                                      </p:cBhvr>
                                    </p:animEffect>
                                  </p:childTnLst>
                                </p:cTn>
                              </p:par>
                              <p:par>
                                <p:cTn id="32" presetID="14" presetClass="entr" presetSubtype="1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randombar(horizontal)">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4"/>
          <p:cNvSpPr txBox="1">
            <a:spLocks noChangeArrowheads="1"/>
          </p:cNvSpPr>
          <p:nvPr/>
        </p:nvSpPr>
        <p:spPr bwMode="auto">
          <a:xfrm>
            <a:off x="764510" y="730573"/>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những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bộ</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phận</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của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cây</a:t>
            </a:r>
            <a:r>
              <a:rPr lang="en-US" altLang="en-US" sz="2400" b="1" dirty="0">
                <a:solidFill>
                  <a:srgbClr val="002060"/>
                </a:solidFill>
                <a:cs typeface="Arial" panose="020B0604020202020204" pitchFamily="34" charset="0"/>
              </a:rPr>
              <a:t>?</a:t>
            </a:r>
          </a:p>
        </p:txBody>
      </p:sp>
      <p:sp>
        <p:nvSpPr>
          <p:cNvPr id="27" name="Text Box 14"/>
          <p:cNvSpPr txBox="1">
            <a:spLocks noChangeArrowheads="1"/>
          </p:cNvSpPr>
          <p:nvPr/>
        </p:nvSpPr>
        <p:spPr bwMode="auto">
          <a:xfrm>
            <a:off x="875834" y="1591585"/>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theo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trình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tự</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a:t>
            </a:r>
          </a:p>
        </p:txBody>
      </p:sp>
      <p:sp>
        <p:nvSpPr>
          <p:cNvPr id="29" name="Text Box 14"/>
          <p:cNvSpPr txBox="1">
            <a:spLocks noChangeArrowheads="1"/>
          </p:cNvSpPr>
          <p:nvPr/>
        </p:nvSpPr>
        <p:spPr bwMode="auto">
          <a:xfrm>
            <a:off x="1306770" y="1112282"/>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Tác</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giả</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miêu</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tả</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thân</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cành</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và</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lá</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cây</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sồi</a:t>
            </a:r>
            <a:endParaRPr lang="en-US" altLang="en-US" sz="2400" b="1" dirty="0">
              <a:solidFill>
                <a:srgbClr val="FF0000"/>
              </a:solidFill>
              <a:cs typeface="Arial" panose="020B0604020202020204" pitchFamily="34" charset="0"/>
            </a:endParaRPr>
          </a:p>
        </p:txBody>
      </p:sp>
      <p:pic>
        <p:nvPicPr>
          <p:cNvPr id="30" name="Picture 6" descr="Gỗ sồi là gì? Gỗ sồi Mỹ và Châu Âu loại nào tốt hơn? Ứng dụng ra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472" y="3180716"/>
            <a:ext cx="2572578" cy="16775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61" y="29357"/>
            <a:ext cx="1150773" cy="1122552"/>
          </a:xfrm>
          <a:prstGeom prst="rect">
            <a:avLst/>
          </a:prstGeom>
        </p:spPr>
      </p:pic>
      <p:sp>
        <p:nvSpPr>
          <p:cNvPr id="32" name="Text Box 14"/>
          <p:cNvSpPr txBox="1">
            <a:spLocks noChangeArrowheads="1"/>
          </p:cNvSpPr>
          <p:nvPr/>
        </p:nvSpPr>
        <p:spPr bwMode="auto">
          <a:xfrm>
            <a:off x="1306770" y="44255"/>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err="1">
                <a:solidFill>
                  <a:schemeClr val="bg1"/>
                </a:solidFill>
                <a:cs typeface="Arial" panose="020B0604020202020204" pitchFamily="34" charset="0"/>
              </a:rPr>
              <a:t>Em</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hãy</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ghi</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chép</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lại</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các</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câu</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trả</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lời</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sau</a:t>
            </a:r>
            <a:r>
              <a:rPr lang="en-US" altLang="en-US" sz="2400" b="1" dirty="0">
                <a:solidFill>
                  <a:schemeClr val="bg1"/>
                </a:solidFill>
                <a:cs typeface="Arial" panose="020B0604020202020204" pitchFamily="34" charset="0"/>
              </a:rPr>
              <a:t>:</a:t>
            </a:r>
          </a:p>
        </p:txBody>
      </p:sp>
      <p:sp>
        <p:nvSpPr>
          <p:cNvPr id="11" name="Text Box 80"/>
          <p:cNvSpPr txBox="1">
            <a:spLocks noChangeArrowheads="1"/>
          </p:cNvSpPr>
          <p:nvPr/>
        </p:nvSpPr>
        <p:spPr bwMode="auto">
          <a:xfrm>
            <a:off x="875834" y="2084044"/>
            <a:ext cx="76351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cs typeface="Arial" panose="020B0604020202020204" pitchFamily="34" charset="0"/>
              </a:rPr>
              <a:t>+ </a:t>
            </a:r>
            <a:r>
              <a:rPr lang="en-US" altLang="en-US" sz="2400" dirty="0" err="1">
                <a:cs typeface="Arial" panose="020B0604020202020204" pitchFamily="34" charset="0"/>
              </a:rPr>
              <a:t>Mùa</a:t>
            </a:r>
            <a:r>
              <a:rPr lang="en-US" altLang="en-US" sz="2400" dirty="0">
                <a:cs typeface="Arial" panose="020B0604020202020204" pitchFamily="34" charset="0"/>
              </a:rPr>
              <a:t> </a:t>
            </a:r>
            <a:r>
              <a:rPr lang="en-US" altLang="en-US" sz="2400" dirty="0" err="1">
                <a:cs typeface="Arial" panose="020B0604020202020204" pitchFamily="34" charset="0"/>
              </a:rPr>
              <a:t>đông</a:t>
            </a:r>
            <a:r>
              <a:rPr lang="en-US" altLang="en-US" sz="2400" dirty="0">
                <a:cs typeface="Arial" panose="020B0604020202020204" pitchFamily="34" charset="0"/>
              </a:rPr>
              <a:t> </a:t>
            </a:r>
            <a:r>
              <a:rPr lang="en-US" altLang="en-US" sz="2400" dirty="0" err="1">
                <a:cs typeface="Arial" panose="020B0604020202020204" pitchFamily="34" charset="0"/>
              </a:rPr>
              <a:t>cây</a:t>
            </a:r>
            <a:r>
              <a:rPr lang="en-US" altLang="en-US" sz="2400" dirty="0">
                <a:cs typeface="Arial" panose="020B0604020202020204" pitchFamily="34" charset="0"/>
              </a:rPr>
              <a:t> </a:t>
            </a:r>
            <a:r>
              <a:rPr lang="en-US" altLang="en-US" sz="2400" dirty="0" err="1">
                <a:cs typeface="Arial" panose="020B0604020202020204" pitchFamily="34" charset="0"/>
              </a:rPr>
              <a:t>nứt</a:t>
            </a:r>
            <a:r>
              <a:rPr lang="en-US" altLang="en-US" sz="2400" dirty="0">
                <a:cs typeface="Arial" panose="020B0604020202020204" pitchFamily="34" charset="0"/>
              </a:rPr>
              <a:t> </a:t>
            </a:r>
            <a:r>
              <a:rPr lang="en-US" altLang="en-US" sz="2400" dirty="0" err="1">
                <a:cs typeface="Arial" panose="020B0604020202020204" pitchFamily="34" charset="0"/>
              </a:rPr>
              <a:t>nẻ</a:t>
            </a:r>
            <a:r>
              <a:rPr lang="en-US" altLang="en-US" sz="2400" dirty="0">
                <a:cs typeface="Arial" panose="020B0604020202020204" pitchFamily="34" charset="0"/>
              </a:rPr>
              <a:t>, </a:t>
            </a:r>
            <a:r>
              <a:rPr lang="en-US" sz="2400" dirty="0" err="1">
                <a:solidFill>
                  <a:schemeClr val="tx1">
                    <a:lumMod val="95000"/>
                    <a:lumOff val="5000"/>
                  </a:schemeClr>
                </a:solidFill>
                <a:cs typeface="Arial" panose="020B0604020202020204" pitchFamily="34" charset="0"/>
              </a:rPr>
              <a:t>vỏ</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cây</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nứt</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nẻ</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đầy</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vết</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sẹo</a:t>
            </a:r>
            <a:r>
              <a:rPr lang="en-US" altLang="en-US" sz="2400" dirty="0">
                <a:cs typeface="Arial" panose="020B0604020202020204" pitchFamily="34" charset="0"/>
              </a:rPr>
              <a:t> ...</a:t>
            </a:r>
          </a:p>
          <a:p>
            <a:pPr eaLnBrk="1" hangingPunct="1">
              <a:spcBef>
                <a:spcPct val="50000"/>
              </a:spcBef>
            </a:pPr>
            <a:r>
              <a:rPr lang="en-US" altLang="en-US" sz="2400" dirty="0">
                <a:cs typeface="Arial" panose="020B0604020202020204" pitchFamily="34" charset="0"/>
              </a:rPr>
              <a:t>			+ Sang </a:t>
            </a:r>
            <a:r>
              <a:rPr lang="en-US" altLang="en-US" sz="2400" dirty="0" err="1">
                <a:cs typeface="Arial" panose="020B0604020202020204" pitchFamily="34" charset="0"/>
              </a:rPr>
              <a:t>mùa</a:t>
            </a:r>
            <a:r>
              <a:rPr lang="en-US" altLang="en-US" sz="2400" dirty="0">
                <a:cs typeface="Arial" panose="020B0604020202020204" pitchFamily="34" charset="0"/>
              </a:rPr>
              <a:t> </a:t>
            </a:r>
            <a:r>
              <a:rPr lang="en-US" altLang="en-US" sz="2400" dirty="0" err="1">
                <a:cs typeface="Arial" panose="020B0604020202020204" pitchFamily="34" charset="0"/>
              </a:rPr>
              <a:t>xuân</a:t>
            </a:r>
            <a:r>
              <a:rPr lang="en-US" altLang="en-US" sz="2400" dirty="0">
                <a:cs typeface="Arial" panose="020B0604020202020204" pitchFamily="34" charset="0"/>
              </a:rPr>
              <a:t>, </a:t>
            </a:r>
            <a:r>
              <a:rPr lang="en-US" altLang="en-US" sz="2400" dirty="0" err="1">
                <a:cs typeface="Arial" panose="020B0604020202020204" pitchFamily="34" charset="0"/>
              </a:rPr>
              <a:t>cây</a:t>
            </a:r>
            <a:r>
              <a:rPr lang="en-US" altLang="en-US" sz="2400" dirty="0">
                <a:cs typeface="Arial" panose="020B0604020202020204" pitchFamily="34" charset="0"/>
              </a:rPr>
              <a:t> </a:t>
            </a:r>
            <a:r>
              <a:rPr lang="en-US" altLang="en-US" sz="2400" dirty="0" err="1">
                <a:cs typeface="Arial" panose="020B0604020202020204" pitchFamily="34" charset="0"/>
              </a:rPr>
              <a:t>sồi</a:t>
            </a:r>
            <a:r>
              <a:rPr lang="en-US" altLang="en-US" sz="2400" dirty="0">
                <a:cs typeface="Arial" panose="020B0604020202020204" pitchFamily="34" charset="0"/>
              </a:rPr>
              <a:t> </a:t>
            </a:r>
            <a:r>
              <a:rPr lang="en-US" altLang="en-US" sz="2400" dirty="0" err="1">
                <a:cs typeface="Arial" panose="020B0604020202020204" pitchFamily="34" charset="0"/>
              </a:rPr>
              <a:t>tỏa</a:t>
            </a:r>
            <a:r>
              <a:rPr lang="en-US" altLang="en-US" sz="2400" dirty="0">
                <a:cs typeface="Arial" panose="020B0604020202020204" pitchFamily="34" charset="0"/>
              </a:rPr>
              <a:t> </a:t>
            </a:r>
            <a:r>
              <a:rPr lang="en-US" altLang="en-US" sz="2400" dirty="0" err="1">
                <a:cs typeface="Arial" panose="020B0604020202020204" pitchFamily="34" charset="0"/>
              </a:rPr>
              <a:t>rộng</a:t>
            </a:r>
            <a:r>
              <a:rPr lang="en-US" altLang="en-US" sz="2400" dirty="0">
                <a:cs typeface="Arial" panose="020B0604020202020204" pitchFamily="34" charset="0"/>
              </a:rPr>
              <a:t>,</a:t>
            </a:r>
          </a:p>
          <a:p>
            <a:pPr eaLnBrk="1" hangingPunct="1">
              <a:spcBef>
                <a:spcPct val="50000"/>
              </a:spcBef>
            </a:pPr>
            <a:r>
              <a:rPr lang="en-US" altLang="en-US" sz="2400" dirty="0">
                <a:cs typeface="Arial" panose="020B0604020202020204" pitchFamily="34" charset="0"/>
              </a:rPr>
              <a:t>			 </a:t>
            </a:r>
            <a:r>
              <a:rPr lang="en-US" sz="2400" dirty="0" err="1">
                <a:solidFill>
                  <a:schemeClr val="tx1">
                    <a:lumMod val="95000"/>
                    <a:lumOff val="5000"/>
                  </a:schemeClr>
                </a:solidFill>
                <a:cs typeface="Arial" panose="020B0604020202020204" pitchFamily="34" charset="0"/>
              </a:rPr>
              <a:t>sinh</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ra</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chùm</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lá</a:t>
            </a:r>
            <a:r>
              <a:rPr lang="en-US" sz="2400" dirty="0">
                <a:solidFill>
                  <a:schemeClr val="tx1">
                    <a:lumMod val="95000"/>
                    <a:lumOff val="5000"/>
                  </a:schemeClr>
                </a:solidFill>
                <a:cs typeface="Arial" panose="020B0604020202020204" pitchFamily="34" charset="0"/>
              </a:rPr>
              <a:t> non </a:t>
            </a:r>
            <a:r>
              <a:rPr lang="en-US" sz="2400" dirty="0" err="1">
                <a:solidFill>
                  <a:schemeClr val="tx1">
                    <a:lumMod val="95000"/>
                    <a:lumOff val="5000"/>
                  </a:schemeClr>
                </a:solidFill>
                <a:cs typeface="Arial" panose="020B0604020202020204" pitchFamily="34" charset="0"/>
              </a:rPr>
              <a:t>xanh</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mơn</a:t>
            </a:r>
            <a:r>
              <a:rPr lang="en-US" sz="2400" dirty="0">
                <a:solidFill>
                  <a:schemeClr val="tx1">
                    <a:lumMod val="95000"/>
                    <a:lumOff val="5000"/>
                  </a:schemeClr>
                </a:solidFill>
                <a:cs typeface="Arial" panose="020B0604020202020204" pitchFamily="34" charset="0"/>
              </a:rPr>
              <a:t> </a:t>
            </a:r>
            <a:r>
              <a:rPr lang="en-US" sz="2400" dirty="0" err="1">
                <a:solidFill>
                  <a:schemeClr val="tx1">
                    <a:lumMod val="95000"/>
                    <a:lumOff val="5000"/>
                  </a:schemeClr>
                </a:solidFill>
                <a:cs typeface="Arial" panose="020B0604020202020204" pitchFamily="34" charset="0"/>
              </a:rPr>
              <a:t>mởn</a:t>
            </a:r>
            <a:r>
              <a:rPr lang="en-US" sz="2400" dirty="0">
                <a:solidFill>
                  <a:schemeClr val="tx1">
                    <a:lumMod val="95000"/>
                    <a:lumOff val="5000"/>
                  </a:schemeClr>
                </a:solidFill>
                <a:cs typeface="Arial" panose="020B0604020202020204" pitchFamily="34" charset="0"/>
              </a:rPr>
              <a:t>…</a:t>
            </a:r>
            <a:endParaRPr lang="en-US" altLang="en-US" sz="2400" dirty="0">
              <a:cs typeface="Arial" panose="020B0604020202020204" pitchFamily="34" charset="0"/>
            </a:endParaRPr>
          </a:p>
        </p:txBody>
      </p:sp>
      <p:grpSp>
        <p:nvGrpSpPr>
          <p:cNvPr id="12" name="Group 11"/>
          <p:cNvGrpSpPr/>
          <p:nvPr/>
        </p:nvGrpSpPr>
        <p:grpSpPr>
          <a:xfrm>
            <a:off x="3062341" y="3832483"/>
            <a:ext cx="5356706" cy="1223427"/>
            <a:chOff x="3999686" y="1166926"/>
            <a:chExt cx="5037671" cy="1768306"/>
          </a:xfrm>
        </p:grpSpPr>
        <p:grpSp>
          <p:nvGrpSpPr>
            <p:cNvPr id="13" name="Group 12"/>
            <p:cNvGrpSpPr/>
            <p:nvPr/>
          </p:nvGrpSpPr>
          <p:grpSpPr>
            <a:xfrm>
              <a:off x="3999686" y="1166926"/>
              <a:ext cx="5037671" cy="1471114"/>
              <a:chOff x="6211626" y="2763854"/>
              <a:chExt cx="3331480" cy="575436"/>
            </a:xfrm>
          </p:grpSpPr>
          <p:grpSp>
            <p:nvGrpSpPr>
              <p:cNvPr id="15" name="Group 14"/>
              <p:cNvGrpSpPr/>
              <p:nvPr/>
            </p:nvGrpSpPr>
            <p:grpSpPr>
              <a:xfrm>
                <a:off x="6211626" y="2763854"/>
                <a:ext cx="3331480" cy="575436"/>
                <a:chOff x="491556" y="630841"/>
                <a:chExt cx="10343577" cy="1508030"/>
              </a:xfrm>
            </p:grpSpPr>
            <p:sp>
              <p:nvSpPr>
                <p:cNvPr id="17" name="Rectangle 16"/>
                <p:cNvSpPr/>
                <p:nvPr/>
              </p:nvSpPr>
              <p:spPr>
                <a:xfrm>
                  <a:off x="491556" y="630841"/>
                  <a:ext cx="10199155" cy="1459126"/>
                </a:xfrm>
                <a:prstGeom prst="rect">
                  <a:avLst/>
                </a:prstGeom>
                <a:solidFill>
                  <a:srgbClr val="7FBF36">
                    <a:alpha val="76000"/>
                  </a:srgbClr>
                </a:solidFill>
                <a:ln>
                  <a:solidFill>
                    <a:srgbClr val="7FBF36">
                      <a:alpha val="43000"/>
                    </a:srgb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59104" y="679746"/>
                  <a:ext cx="10276029" cy="1459125"/>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111D5E"/>
                    </a:solidFill>
                    <a:latin typeface="UTM Avo" panose="02040603050506020204" pitchFamily="18" charset="0"/>
                  </a:endParaRPr>
                </a:p>
              </p:txBody>
            </p:sp>
          </p:grpSp>
          <p:sp>
            <p:nvSpPr>
              <p:cNvPr id="16" name="Rectangle 15"/>
              <p:cNvSpPr/>
              <p:nvPr/>
            </p:nvSpPr>
            <p:spPr>
              <a:xfrm>
                <a:off x="6422696" y="2894853"/>
                <a:ext cx="2813777" cy="221589"/>
              </a:xfrm>
              <a:prstGeom prst="rect">
                <a:avLst/>
              </a:prstGeom>
            </p:spPr>
            <p:txBody>
              <a:bodyPr wrap="square">
                <a:spAutoFit/>
              </a:bodyPr>
              <a:lstStyle/>
              <a:p>
                <a:endParaRPr lang="en-US" sz="1600" dirty="0"/>
              </a:p>
            </p:txBody>
          </p:sp>
        </p:grpSp>
        <p:sp>
          <p:nvSpPr>
            <p:cNvPr id="14" name="Rectangle 13"/>
            <p:cNvSpPr/>
            <p:nvPr/>
          </p:nvSpPr>
          <p:spPr>
            <a:xfrm>
              <a:off x="4167564" y="1467223"/>
              <a:ext cx="4696332" cy="1468009"/>
            </a:xfrm>
            <a:prstGeom prst="rect">
              <a:avLst/>
            </a:prstGeom>
          </p:spPr>
          <p:txBody>
            <a:bodyPr wrap="square">
              <a:spAutoFit/>
            </a:bodyPr>
            <a:lstStyle/>
            <a:p>
              <a:pPr algn="ctr">
                <a:spcBef>
                  <a:spcPct val="50000"/>
                </a:spcBef>
              </a:pPr>
              <a:r>
                <a:rPr lang="en-US" altLang="en-US" sz="2000" b="1" dirty="0" err="1">
                  <a:solidFill>
                    <a:srgbClr val="FF0000"/>
                  </a:solidFill>
                  <a:latin typeface="Times New Roman" panose="02020603050405020304" pitchFamily="18" charset="0"/>
                </a:rPr>
                <a:t>Tác</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giả</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miêu</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tả</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sự</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thay</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đổi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của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cây</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sồi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già</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theo</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thời</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gian</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từ</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mùa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đông</a:t>
              </a:r>
              <a:r>
                <a:rPr lang="en-US" altLang="en-US" sz="2000" b="1" dirty="0">
                  <a:solidFill>
                    <a:srgbClr val="FF0000"/>
                  </a:solidFill>
                  <a:latin typeface="Times New Roman" panose="02020603050405020304" pitchFamily="18" charset="0"/>
                </a:rPr>
                <a:t> sang </a:t>
              </a:r>
              <a:r>
                <a:rPr lang="en-US" altLang="en-US" sz="2000" b="1" dirty="0" err="1">
                  <a:solidFill>
                    <a:srgbClr val="FF0000"/>
                  </a:solidFill>
                  <a:latin typeface="Times New Roman" panose="02020603050405020304" pitchFamily="18" charset="0"/>
                </a:rPr>
                <a:t>mùa</a:t>
              </a:r>
              <a:r>
                <a:rPr lang="en-US" altLang="en-US" sz="2000" b="1" dirty="0">
                  <a:solidFill>
                    <a:srgbClr val="FF0000"/>
                  </a:solidFill>
                  <a:latin typeface="Times New Roman" panose="02020603050405020304" pitchFamily="18" charset="0"/>
                </a:rPr>
                <a:t> </a:t>
              </a:r>
              <a:r>
                <a:rPr lang="en-US" altLang="en-US" sz="2000" b="1" dirty="0" err="1">
                  <a:solidFill>
                    <a:srgbClr val="FF0000"/>
                  </a:solidFill>
                  <a:latin typeface="Times New Roman" panose="02020603050405020304" pitchFamily="18" charset="0"/>
                </a:rPr>
                <a:t>xuân</a:t>
              </a:r>
              <a:endParaRPr lang="en-US" altLang="en-US" sz="2000" b="1" dirty="0">
                <a:solidFill>
                  <a:srgbClr val="FF0000"/>
                </a:solidFill>
                <a:latin typeface="Times New Roman" panose="02020603050405020304" pitchFamily="18" charset="0"/>
              </a:endParaRPr>
            </a:p>
          </p:txBody>
        </p:sp>
      </p:grpSp>
    </p:spTree>
    <p:extLst>
      <p:ext uri="{BB962C8B-B14F-4D97-AF65-F5344CB8AC3E}">
        <p14:creationId xmlns:p14="http://schemas.microsoft.com/office/powerpoint/2010/main" val="26142134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11"/>
                                        </p:tgtEl>
                                        <p:attrNameLst>
                                          <p:attrName>style.visibility</p:attrName>
                                        </p:attrNameLst>
                                      </p:cBhvr>
                                      <p:to>
                                        <p:strVal val="visible"/>
                                      </p:to>
                                    </p:set>
                                    <p:anim calcmode="discrete" valueType="clr">
                                      <p:cBhvr override="childStyle">
                                        <p:cTn id="25"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1"/>
                                        </p:tgtEl>
                                        <p:attrNameLst>
                                          <p:attrName>fillcolor</p:attrName>
                                        </p:attrNameLst>
                                      </p:cBhvr>
                                      <p:tavLst>
                                        <p:tav tm="0">
                                          <p:val>
                                            <p:clrVal>
                                              <a:schemeClr val="accent2"/>
                                            </p:clrVal>
                                          </p:val>
                                        </p:tav>
                                        <p:tav tm="50000">
                                          <p:val>
                                            <p:clrVal>
                                              <a:schemeClr val="hlink"/>
                                            </p:clrVal>
                                          </p:val>
                                        </p:tav>
                                      </p:tavLst>
                                    </p:anim>
                                    <p:set>
                                      <p:cBhvr>
                                        <p:cTn id="27" dur="80"/>
                                        <p:tgtEl>
                                          <p:spTgt spid="11"/>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4"/>
          <p:cNvSpPr txBox="1">
            <a:spLocks noChangeArrowheads="1"/>
          </p:cNvSpPr>
          <p:nvPr/>
        </p:nvSpPr>
        <p:spPr bwMode="auto">
          <a:xfrm>
            <a:off x="2889063" y="3380190"/>
            <a:ext cx="6453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chemeClr val="accent5">
                    <a:lumMod val="50000"/>
                  </a:schemeClr>
                </a:solidFill>
                <a:cs typeface="Arial" panose="020B0604020202020204" pitchFamily="34" charset="0"/>
              </a:rPr>
              <a:t>Tác</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giả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đã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dùng</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những</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biện</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pháp</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nghệ</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thuật</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nào</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để</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miêu</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tả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Lấy</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ví</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dụ</a:t>
            </a:r>
            <a:r>
              <a:rPr lang="en-US" altLang="en-US" sz="2400" b="1" dirty="0">
                <a:solidFill>
                  <a:schemeClr val="accent5">
                    <a:lumMod val="50000"/>
                  </a:schemeClr>
                </a:solidFill>
                <a:cs typeface="Arial" panose="020B0604020202020204" pitchFamily="34" charset="0"/>
              </a:rPr>
              <a:t> minh </a:t>
            </a:r>
            <a:r>
              <a:rPr lang="en-US" altLang="en-US" sz="2400" b="1" dirty="0" err="1">
                <a:solidFill>
                  <a:schemeClr val="accent5">
                    <a:lumMod val="50000"/>
                  </a:schemeClr>
                </a:solidFill>
                <a:cs typeface="Arial" panose="020B0604020202020204" pitchFamily="34" charset="0"/>
              </a:rPr>
              <a:t>họa</a:t>
            </a:r>
            <a:r>
              <a:rPr lang="en-US" altLang="en-US" sz="2400" b="1" dirty="0">
                <a:solidFill>
                  <a:schemeClr val="accent5">
                    <a:lumMod val="50000"/>
                  </a:schemeClr>
                </a:solidFill>
                <a:cs typeface="Arial" panose="020B0604020202020204" pitchFamily="34" charset="0"/>
              </a:rPr>
              <a:t>.</a:t>
            </a:r>
          </a:p>
        </p:txBody>
      </p:sp>
      <p:sp>
        <p:nvSpPr>
          <p:cNvPr id="24" name="Text Box 14"/>
          <p:cNvSpPr txBox="1">
            <a:spLocks noChangeArrowheads="1"/>
          </p:cNvSpPr>
          <p:nvPr/>
        </p:nvSpPr>
        <p:spPr bwMode="auto">
          <a:xfrm>
            <a:off x="764510" y="730573"/>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những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bộ</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phận</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của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cây</a:t>
            </a:r>
            <a:r>
              <a:rPr lang="en-US" altLang="en-US" sz="2400" b="1" dirty="0">
                <a:solidFill>
                  <a:srgbClr val="002060"/>
                </a:solidFill>
                <a:cs typeface="Arial" panose="020B0604020202020204" pitchFamily="34" charset="0"/>
              </a:rPr>
              <a:t>?</a:t>
            </a:r>
          </a:p>
        </p:txBody>
      </p:sp>
      <p:sp>
        <p:nvSpPr>
          <p:cNvPr id="27" name="Text Box 14"/>
          <p:cNvSpPr txBox="1">
            <a:spLocks noChangeArrowheads="1"/>
          </p:cNvSpPr>
          <p:nvPr/>
        </p:nvSpPr>
        <p:spPr bwMode="auto">
          <a:xfrm>
            <a:off x="1570426" y="1900946"/>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theo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trình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tự</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a:t>
            </a:r>
          </a:p>
        </p:txBody>
      </p:sp>
      <p:sp>
        <p:nvSpPr>
          <p:cNvPr id="28" name="Text Box 14"/>
          <p:cNvSpPr txBox="1">
            <a:spLocks noChangeArrowheads="1"/>
          </p:cNvSpPr>
          <p:nvPr/>
        </p:nvSpPr>
        <p:spPr bwMode="auto">
          <a:xfrm>
            <a:off x="1122912" y="2281624"/>
            <a:ext cx="73650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rPr>
              <a:t>Tả</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sự</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thay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đổi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cây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sồi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theo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thời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gian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từ</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mùa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đông</a:t>
            </a:r>
            <a:r>
              <a:rPr lang="en-US" altLang="en-US" sz="2800" b="1" dirty="0">
                <a:solidFill>
                  <a:srgbClr val="FF0000"/>
                </a:solidFill>
                <a:latin typeface="Times New Roman" panose="02020603050405020304" pitchFamily="18" charset="0"/>
              </a:rPr>
              <a:t> sang </a:t>
            </a:r>
            <a:r>
              <a:rPr lang="en-US" altLang="en-US" sz="2800" b="1" dirty="0" err="1">
                <a:solidFill>
                  <a:srgbClr val="FF0000"/>
                </a:solidFill>
                <a:latin typeface="Times New Roman" panose="02020603050405020304" pitchFamily="18" charset="0"/>
              </a:rPr>
              <a:t>mùa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xuân</a:t>
            </a:r>
            <a:endParaRPr lang="en-US" altLang="en-US" sz="2800" b="1" dirty="0">
              <a:solidFill>
                <a:srgbClr val="FF0000"/>
              </a:solidFill>
              <a:latin typeface="Times New Roman" panose="02020603050405020304" pitchFamily="18" charset="0"/>
            </a:endParaRPr>
          </a:p>
        </p:txBody>
      </p:sp>
      <p:sp>
        <p:nvSpPr>
          <p:cNvPr id="29" name="Text Box 14"/>
          <p:cNvSpPr txBox="1">
            <a:spLocks noChangeArrowheads="1"/>
          </p:cNvSpPr>
          <p:nvPr/>
        </p:nvSpPr>
        <p:spPr bwMode="auto">
          <a:xfrm>
            <a:off x="1306770" y="1112282"/>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Tác</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giả</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miêu</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tả</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thân</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cành</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và</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lá</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cây</a:t>
            </a:r>
            <a:r>
              <a:rPr lang="en-US" altLang="en-US" sz="2400" b="1" dirty="0">
                <a:solidFill>
                  <a:srgbClr val="FF0000"/>
                </a:solidFill>
                <a:cs typeface="Arial" panose="020B0604020202020204" pitchFamily="34" charset="0"/>
              </a:rPr>
              <a:t> </a:t>
            </a:r>
            <a:r>
              <a:rPr lang="en-US" altLang="en-US" sz="2400" b="1" dirty="0" err="1">
                <a:solidFill>
                  <a:srgbClr val="FF0000"/>
                </a:solidFill>
                <a:cs typeface="Arial" panose="020B0604020202020204" pitchFamily="34" charset="0"/>
              </a:rPr>
              <a:t>sồi</a:t>
            </a:r>
            <a:endParaRPr lang="en-US" altLang="en-US" sz="2400" b="1" dirty="0">
              <a:solidFill>
                <a:srgbClr val="FF0000"/>
              </a:solidFill>
              <a:cs typeface="Arial" panose="020B0604020202020204" pitchFamily="34" charset="0"/>
            </a:endParaRPr>
          </a:p>
        </p:txBody>
      </p:sp>
      <p:pic>
        <p:nvPicPr>
          <p:cNvPr id="30" name="Picture 6" descr="Gỗ sồi là gì? Gỗ sồi Mỹ và Châu Âu loại nào tốt hơn? Ứng dụng ra sa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72" y="3180716"/>
            <a:ext cx="2572578" cy="16775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1" y="29357"/>
            <a:ext cx="1150773" cy="1122552"/>
          </a:xfrm>
          <a:prstGeom prst="rect">
            <a:avLst/>
          </a:prstGeom>
        </p:spPr>
      </p:pic>
      <p:sp>
        <p:nvSpPr>
          <p:cNvPr id="32" name="Text Box 14"/>
          <p:cNvSpPr txBox="1">
            <a:spLocks noChangeArrowheads="1"/>
          </p:cNvSpPr>
          <p:nvPr/>
        </p:nvSpPr>
        <p:spPr bwMode="auto">
          <a:xfrm>
            <a:off x="1306770" y="44255"/>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err="1">
                <a:solidFill>
                  <a:schemeClr val="bg1"/>
                </a:solidFill>
                <a:cs typeface="Arial" panose="020B0604020202020204" pitchFamily="34" charset="0"/>
              </a:rPr>
              <a:t>Em</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hãy</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ghi</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chép</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lại</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các</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câu</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trả</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lời</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sau</a:t>
            </a:r>
            <a:r>
              <a:rPr lang="en-US" altLang="en-US" sz="2400" b="1" dirty="0">
                <a:solidFill>
                  <a:schemeClr val="bg1"/>
                </a:solidFill>
                <a:cs typeface="Arial" panose="020B0604020202020204" pitchFamily="34" charset="0"/>
              </a:rPr>
              <a:t>:</a:t>
            </a:r>
          </a:p>
        </p:txBody>
      </p:sp>
    </p:spTree>
    <p:extLst>
      <p:ext uri="{BB962C8B-B14F-4D97-AF65-F5344CB8AC3E}">
        <p14:creationId xmlns:p14="http://schemas.microsoft.com/office/powerpoint/2010/main" val="19769494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p:cNvSpPr>
            <a:spLocks noChangeArrowheads="1"/>
          </p:cNvSpPr>
          <p:nvPr/>
        </p:nvSpPr>
        <p:spPr bwMode="auto">
          <a:xfrm>
            <a:off x="194310" y="292387"/>
            <a:ext cx="8561070" cy="3693319"/>
          </a:xfrm>
          <a:prstGeom prst="rect">
            <a:avLst/>
          </a:prstGeom>
          <a:noFill/>
          <a:ln>
            <a:noFill/>
          </a:ln>
        </p:spPr>
        <p:txBody>
          <a:bodyPr wrap="square">
            <a:spAutoFit/>
          </a:bodyPr>
          <a:lstStyle/>
          <a:p>
            <a:pPr algn="just">
              <a:defRPr/>
            </a:pPr>
            <a:endParaRPr lang="en-US" sz="1800" dirty="0">
              <a:solidFill>
                <a:srgbClr val="FF0000"/>
              </a:solidFill>
              <a:latin typeface="Arial" panose="020B0604020202020204" pitchFamily="34" charset="0"/>
              <a:cs typeface="Arial" panose="020B0604020202020204" pitchFamily="34" charset="0"/>
            </a:endParaRPr>
          </a:p>
          <a:p>
            <a:pPr algn="just">
              <a:defRPr/>
            </a:pP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Bên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vệ</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đường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sừng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một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cây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sồi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Đó</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là</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một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cây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sồi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lớn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hai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người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ôm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không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xuể</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có</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những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cành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có</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lẽ</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phải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gãy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từ</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lâu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vỏ</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cây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nứt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nẻ</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đầy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vết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sẹo</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Với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những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cánh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tay</a:t>
            </a:r>
            <a:r>
              <a:rPr lang="en-US" sz="1800" dirty="0">
                <a:solidFill>
                  <a:schemeClr val="tx1">
                    <a:lumMod val="95000"/>
                    <a:lumOff val="5000"/>
                  </a:schemeClr>
                </a:solidFill>
                <a:latin typeface="Arial" panose="020B0604020202020204" pitchFamily="34" charset="0"/>
                <a:cs typeface="Arial" panose="020B0604020202020204" pitchFamily="34" charset="0"/>
              </a:rPr>
              <a:t> to </a:t>
            </a:r>
            <a:r>
              <a:rPr lang="en-US" sz="1800" dirty="0" err="1">
                <a:solidFill>
                  <a:schemeClr val="tx1">
                    <a:lumMod val="95000"/>
                    <a:lumOff val="5000"/>
                  </a:schemeClr>
                </a:solidFill>
                <a:latin typeface="Arial" panose="020B0604020202020204" pitchFamily="34" charset="0"/>
                <a:cs typeface="Arial" panose="020B0604020202020204" pitchFamily="34" charset="0"/>
              </a:rPr>
              <a:t>xù</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xì</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không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cân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đối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với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những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ngón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tay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quều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quào</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xoè</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rộng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nó</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như</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một</a:t>
            </a:r>
            <a:r>
              <a:rPr lang="en-US" sz="1800" dirty="0">
                <a:solidFill>
                  <a:schemeClr val="tx1">
                    <a:lumMod val="95000"/>
                    <a:lumOff val="5000"/>
                  </a:schemeClr>
                </a:solidFill>
                <a:latin typeface="Arial" panose="020B0604020202020204" pitchFamily="34" charset="0"/>
                <a:cs typeface="Arial" panose="020B0604020202020204" pitchFamily="34" charset="0"/>
              </a:rPr>
              <a:t> con </a:t>
            </a:r>
            <a:r>
              <a:rPr lang="en-US" sz="1800" dirty="0" err="1">
                <a:solidFill>
                  <a:schemeClr val="tx1">
                    <a:lumMod val="95000"/>
                    <a:lumOff val="5000"/>
                  </a:schemeClr>
                </a:solidFill>
                <a:latin typeface="Arial" panose="020B0604020202020204" pitchFamily="34" charset="0"/>
                <a:cs typeface="Arial" panose="020B0604020202020204" pitchFamily="34" charset="0"/>
              </a:rPr>
              <a:t>quái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vật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già</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nua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cau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có</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và</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khinh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khỉnh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đứng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giữa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đám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bạch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dương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tươi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cười</a:t>
            </a:r>
            <a:r>
              <a:rPr lang="en-US" sz="1800" dirty="0">
                <a:solidFill>
                  <a:schemeClr val="tx1">
                    <a:lumMod val="95000"/>
                    <a:lumOff val="5000"/>
                  </a:schemeClr>
                </a:solidFill>
                <a:latin typeface="Arial" panose="020B0604020202020204" pitchFamily="34" charset="0"/>
                <a:cs typeface="Arial" panose="020B0604020202020204" pitchFamily="34" charset="0"/>
              </a:rPr>
              <a:t>.</a:t>
            </a:r>
          </a:p>
          <a:p>
            <a:pPr algn="just">
              <a:defRPr/>
            </a:pP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Bấy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giờ</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đã</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là</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đầu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tháng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sáu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Mới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sau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có</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một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tháng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cây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sồi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già</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đã</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thay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đổi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hẳn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toả</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rộng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thành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vòm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lá</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xum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xuê</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xanh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tốt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thẫm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màu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đang</a:t>
            </a:r>
            <a:r>
              <a:rPr lang="en-US" sz="1800" dirty="0">
                <a:solidFill>
                  <a:schemeClr val="tx1">
                    <a:lumMod val="95000"/>
                    <a:lumOff val="5000"/>
                  </a:schemeClr>
                </a:solidFill>
                <a:latin typeface="Arial" panose="020B0604020202020204" pitchFamily="34" charset="0"/>
                <a:cs typeface="Arial" panose="020B0604020202020204" pitchFamily="34" charset="0"/>
              </a:rPr>
              <a:t> say </a:t>
            </a:r>
            <a:r>
              <a:rPr lang="en-US" sz="1800" dirty="0" err="1">
                <a:solidFill>
                  <a:schemeClr val="tx1">
                    <a:lumMod val="95000"/>
                    <a:lumOff val="5000"/>
                  </a:schemeClr>
                </a:solidFill>
                <a:latin typeface="Arial" panose="020B0604020202020204" pitchFamily="34" charset="0"/>
                <a:cs typeface="Arial" panose="020B0604020202020204" pitchFamily="34" charset="0"/>
              </a:rPr>
              <a:t>sưa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ngây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ngất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khẽ</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đung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đưa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trong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chiều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Không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còn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thấy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những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ngón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tay</a:t>
            </a:r>
            <a:r>
              <a:rPr lang="en-US" sz="1800" dirty="0">
                <a:solidFill>
                  <a:schemeClr val="tx1">
                    <a:lumMod val="95000"/>
                    <a:lumOff val="5000"/>
                  </a:schemeClr>
                </a:solidFill>
                <a:latin typeface="Arial" panose="020B0604020202020204" pitchFamily="34" charset="0"/>
                <a:cs typeface="Arial" panose="020B0604020202020204" pitchFamily="34" charset="0"/>
              </a:rPr>
              <a:t> co </a:t>
            </a:r>
            <a:r>
              <a:rPr lang="en-US" sz="1800" dirty="0" err="1">
                <a:solidFill>
                  <a:schemeClr val="tx1">
                    <a:lumMod val="95000"/>
                    <a:lumOff val="5000"/>
                  </a:schemeClr>
                </a:solidFill>
                <a:latin typeface="Arial" panose="020B0604020202020204" pitchFamily="34" charset="0"/>
                <a:cs typeface="Arial" panose="020B0604020202020204" pitchFamily="34" charset="0"/>
              </a:rPr>
              <a:t>quắp</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những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vết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sẹo</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và</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vẻ</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ngờ</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vực</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buồn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rầu</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trước</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kia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Xuyên</a:t>
            </a:r>
            <a:r>
              <a:rPr lang="en-US" sz="1800" dirty="0">
                <a:solidFill>
                  <a:schemeClr val="tx1">
                    <a:lumMod val="95000"/>
                    <a:lumOff val="5000"/>
                  </a:schemeClr>
                </a:solidFill>
                <a:latin typeface="Arial" panose="020B0604020202020204" pitchFamily="34" charset="0"/>
                <a:cs typeface="Arial" panose="020B0604020202020204" pitchFamily="34" charset="0"/>
              </a:rPr>
              <a:t> qua </a:t>
            </a:r>
            <a:r>
              <a:rPr lang="en-US" sz="1800" dirty="0" err="1">
                <a:solidFill>
                  <a:schemeClr val="tx1">
                    <a:lumMod val="95000"/>
                    <a:lumOff val="5000"/>
                  </a:schemeClr>
                </a:solidFill>
                <a:latin typeface="Arial" panose="020B0604020202020204" pitchFamily="34" charset="0"/>
                <a:cs typeface="Arial" panose="020B0604020202020204" pitchFamily="34" charset="0"/>
              </a:rPr>
              <a:t>lớp</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vỏ</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cứng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già</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hàng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thế</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kỉ</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những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khóm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lá</a:t>
            </a:r>
            <a:r>
              <a:rPr lang="en-US" sz="1800" dirty="0">
                <a:solidFill>
                  <a:schemeClr val="tx1">
                    <a:lumMod val="95000"/>
                    <a:lumOff val="5000"/>
                  </a:schemeClr>
                </a:solidFill>
                <a:latin typeface="Arial" panose="020B0604020202020204" pitchFamily="34" charset="0"/>
                <a:cs typeface="Arial" panose="020B0604020202020204" pitchFamily="34" charset="0"/>
              </a:rPr>
              <a:t> non </a:t>
            </a:r>
            <a:r>
              <a:rPr lang="en-US" sz="1800" dirty="0" err="1">
                <a:solidFill>
                  <a:schemeClr val="tx1">
                    <a:lumMod val="95000"/>
                    <a:lumOff val="5000"/>
                  </a:schemeClr>
                </a:solidFill>
                <a:latin typeface="Arial" panose="020B0604020202020204" pitchFamily="34" charset="0"/>
                <a:cs typeface="Arial" panose="020B0604020202020204" pitchFamily="34" charset="0"/>
              </a:rPr>
              <a:t>xanh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tươi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đã</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đâm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thẳng</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ra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ngoài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Thật</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khó</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lòng</a:t>
            </a:r>
            <a:r>
              <a:rPr lang="en-US" sz="1800" dirty="0">
                <a:solidFill>
                  <a:schemeClr val="tx1">
                    <a:lumMod val="95000"/>
                    <a:lumOff val="5000"/>
                  </a:schemeClr>
                </a:solidFill>
                <a:latin typeface="Arial" panose="020B0604020202020204" pitchFamily="34" charset="0"/>
                <a:cs typeface="Arial" panose="020B0604020202020204" pitchFamily="34" charset="0"/>
              </a:rPr>
              <a:t> tin </a:t>
            </a:r>
            <a:r>
              <a:rPr lang="en-US" sz="1800" dirty="0" err="1">
                <a:solidFill>
                  <a:schemeClr val="tx1">
                    <a:lumMod val="95000"/>
                    <a:lumOff val="5000"/>
                  </a:schemeClr>
                </a:solidFill>
                <a:latin typeface="Arial" panose="020B0604020202020204" pitchFamily="34" charset="0"/>
                <a:cs typeface="Arial" panose="020B0604020202020204" pitchFamily="34" charset="0"/>
              </a:rPr>
              <a:t>được</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chính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cây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sồi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già</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cằn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cỗi</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kia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đã</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sinh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ra</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chùm</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lá</a:t>
            </a:r>
            <a:r>
              <a:rPr lang="en-US" sz="1800" dirty="0">
                <a:solidFill>
                  <a:schemeClr val="tx1">
                    <a:lumMod val="95000"/>
                    <a:lumOff val="5000"/>
                  </a:schemeClr>
                </a:solidFill>
                <a:latin typeface="Arial" panose="020B0604020202020204" pitchFamily="34" charset="0"/>
                <a:cs typeface="Arial" panose="020B0604020202020204" pitchFamily="34" charset="0"/>
              </a:rPr>
              <a:t> non </a:t>
            </a:r>
            <a:r>
              <a:rPr lang="en-US" sz="1800" dirty="0" err="1">
                <a:solidFill>
                  <a:schemeClr val="tx1">
                    <a:lumMod val="95000"/>
                    <a:lumOff val="5000"/>
                  </a:schemeClr>
                </a:solidFill>
                <a:latin typeface="Arial" panose="020B0604020202020204" pitchFamily="34" charset="0"/>
                <a:cs typeface="Arial" panose="020B0604020202020204" pitchFamily="34" charset="0"/>
              </a:rPr>
              <a:t>xanh</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mơn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mởn</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dirty="0" err="1">
                <a:solidFill>
                  <a:schemeClr val="tx1">
                    <a:lumMod val="95000"/>
                    <a:lumOff val="5000"/>
                  </a:schemeClr>
                </a:solidFill>
                <a:latin typeface="Arial" panose="020B0604020202020204" pitchFamily="34" charset="0"/>
                <a:cs typeface="Arial" panose="020B0604020202020204" pitchFamily="34" charset="0"/>
              </a:rPr>
              <a:t>ấy</a:t>
            </a:r>
            <a:r>
              <a:rPr lang="en-US" sz="1800" dirty="0">
                <a:solidFill>
                  <a:schemeClr val="tx1">
                    <a:lumMod val="95000"/>
                    <a:lumOff val="5000"/>
                  </a:schemeClr>
                </a:solidFill>
                <a:latin typeface="Arial" panose="020B0604020202020204" pitchFamily="34" charset="0"/>
                <a:cs typeface="Arial" panose="020B0604020202020204" pitchFamily="34" charset="0"/>
              </a:rPr>
              <a:t>.                             								</a:t>
            </a:r>
            <a:r>
              <a:rPr lang="en-US" sz="1800" i="1" dirty="0">
                <a:solidFill>
                  <a:srgbClr val="002060"/>
                </a:solidFill>
                <a:latin typeface="Arial" panose="020B0604020202020204" pitchFamily="34" charset="0"/>
                <a:cs typeface="Arial" panose="020B0604020202020204" pitchFamily="34" charset="0"/>
              </a:rPr>
              <a:t>Theo </a:t>
            </a:r>
            <a:r>
              <a:rPr lang="en-US" sz="1800" i="1" dirty="0" err="1">
                <a:solidFill>
                  <a:srgbClr val="002060"/>
                </a:solidFill>
                <a:latin typeface="Arial" panose="020B0604020202020204" pitchFamily="34" charset="0"/>
                <a:cs typeface="Arial" panose="020B0604020202020204" pitchFamily="34" charset="0"/>
              </a:rPr>
              <a:t>Lép</a:t>
            </a:r>
            <a:r>
              <a:rPr lang="en-US" sz="1800" i="1" dirty="0">
                <a:solidFill>
                  <a:srgbClr val="002060"/>
                </a:solidFill>
                <a:latin typeface="Arial" panose="020B0604020202020204" pitchFamily="34" charset="0"/>
                <a:cs typeface="Arial" panose="020B0604020202020204" pitchFamily="34" charset="0"/>
              </a:rPr>
              <a:t> </a:t>
            </a:r>
            <a:r>
              <a:rPr lang="en-US" sz="1800" i="1" dirty="0" err="1">
                <a:solidFill>
                  <a:srgbClr val="002060"/>
                </a:solidFill>
                <a:latin typeface="Arial" panose="020B0604020202020204" pitchFamily="34" charset="0"/>
                <a:cs typeface="Arial" panose="020B0604020202020204" pitchFamily="34" charset="0"/>
              </a:rPr>
              <a:t>Tôn-xtôi</a:t>
            </a:r>
            <a:endParaRPr lang="en-US" sz="1800" i="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3596228" y="-37510"/>
            <a:ext cx="2287806" cy="523220"/>
          </a:xfrm>
          <a:prstGeom prst="rect">
            <a:avLst/>
          </a:prstGeom>
        </p:spPr>
        <p:txBody>
          <a:bodyPr wrap="none">
            <a:spAutoFit/>
          </a:bodyPr>
          <a:lstStyle/>
          <a:p>
            <a:pPr algn="ctr"/>
            <a:r>
              <a:rPr lang="en-US" altLang="en-US" sz="2800" b="1" dirty="0" err="1">
                <a:solidFill>
                  <a:schemeClr val="bg1"/>
                </a:solidFill>
                <a:latin typeface="UTM Futura Extra" panose="02040603050506020204" pitchFamily="18" charset="0"/>
              </a:rPr>
              <a:t>Cây</a:t>
            </a:r>
            <a:r>
              <a:rPr lang="en-US" altLang="en-US" sz="2800" b="1" dirty="0">
                <a:solidFill>
                  <a:schemeClr val="bg1"/>
                </a:solidFill>
                <a:latin typeface="UTM Futura Extra" panose="02040603050506020204" pitchFamily="18" charset="0"/>
              </a:rPr>
              <a:t> </a:t>
            </a:r>
            <a:r>
              <a:rPr lang="en-US" altLang="en-US" sz="2800" b="1" dirty="0" err="1">
                <a:solidFill>
                  <a:schemeClr val="bg1"/>
                </a:solidFill>
                <a:latin typeface="UTM Futura Extra" panose="02040603050506020204" pitchFamily="18" charset="0"/>
              </a:rPr>
              <a:t>sồi</a:t>
            </a:r>
            <a:r>
              <a:rPr lang="en-US" altLang="en-US" sz="2800" b="1" dirty="0">
                <a:solidFill>
                  <a:schemeClr val="bg1"/>
                </a:solidFill>
                <a:latin typeface="UTM Futura Extra" panose="02040603050506020204" pitchFamily="18" charset="0"/>
              </a:rPr>
              <a:t> </a:t>
            </a:r>
            <a:r>
              <a:rPr lang="en-US" altLang="en-US" sz="2800" b="1" dirty="0" err="1">
                <a:solidFill>
                  <a:schemeClr val="bg1"/>
                </a:solidFill>
                <a:latin typeface="UTM Futura Extra" panose="02040603050506020204" pitchFamily="18" charset="0"/>
              </a:rPr>
              <a:t>già</a:t>
            </a:r>
            <a:endParaRPr lang="en-US" altLang="en-US" sz="2800" b="1" dirty="0">
              <a:solidFill>
                <a:schemeClr val="bg1"/>
              </a:solidFill>
              <a:latin typeface="UTM Futura Extra" panose="02040603050506020204" pitchFamily="18" charset="0"/>
            </a:endParaRPr>
          </a:p>
        </p:txBody>
      </p:sp>
      <p:grpSp>
        <p:nvGrpSpPr>
          <p:cNvPr id="4" name="Group 3"/>
          <p:cNvGrpSpPr/>
          <p:nvPr/>
        </p:nvGrpSpPr>
        <p:grpSpPr>
          <a:xfrm>
            <a:off x="690314" y="3865166"/>
            <a:ext cx="7733927" cy="1054704"/>
            <a:chOff x="690314" y="3865166"/>
            <a:chExt cx="7733927" cy="1054704"/>
          </a:xfrm>
        </p:grpSpPr>
        <p:sp>
          <p:nvSpPr>
            <p:cNvPr id="2" name="Rounded Rectangle 1"/>
            <p:cNvSpPr/>
            <p:nvPr/>
          </p:nvSpPr>
          <p:spPr>
            <a:xfrm>
              <a:off x="924339" y="3985706"/>
              <a:ext cx="7454348" cy="934164"/>
            </a:xfrm>
            <a:prstGeom prst="roundRect">
              <a:avLst/>
            </a:prstGeom>
            <a:solidFill>
              <a:schemeClr val="accent6">
                <a:lumMod val="20000"/>
                <a:lumOff val="80000"/>
              </a:schemeClr>
            </a:solidFill>
            <a:ln w="317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4"/>
            <p:cNvSpPr txBox="1">
              <a:spLocks noChangeArrowheads="1"/>
            </p:cNvSpPr>
            <p:nvPr/>
          </p:nvSpPr>
          <p:spPr bwMode="auto">
            <a:xfrm>
              <a:off x="974034" y="4196039"/>
              <a:ext cx="74502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dùng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pháp</a:t>
              </a:r>
              <a:r>
                <a:rPr lang="en-US" altLang="en-US" sz="2800" b="1" dirty="0">
                  <a:solidFill>
                    <a:srgbClr val="FF0000"/>
                  </a:solidFill>
                  <a:latin typeface="Times New Roman" panose="02020603050405020304" pitchFamily="18" charset="0"/>
                  <a:cs typeface="Times New Roman" panose="02020603050405020304" pitchFamily="18" charset="0"/>
                </a:rPr>
                <a:t> so </a:t>
              </a:r>
              <a:r>
                <a:rPr lang="en-US" altLang="en-US" sz="2800" b="1" dirty="0" err="1">
                  <a:solidFill>
                    <a:srgbClr val="FF0000"/>
                  </a:solidFill>
                  <a:latin typeface="Times New Roman" panose="02020603050405020304" pitchFamily="18" charset="0"/>
                  <a:cs typeface="Times New Roman" panose="02020603050405020304" pitchFamily="18" charset="0"/>
                </a:rPr>
                <a:t>sánh</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và</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nhân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hoá</a:t>
              </a:r>
              <a:endParaRPr lang="en-US" altLang="en-US" sz="2800" b="1" dirty="0">
                <a:solidFill>
                  <a:srgbClr val="FF0000"/>
                </a:solidFill>
                <a:latin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314" y="3865166"/>
              <a:ext cx="620970" cy="605742"/>
            </a:xfrm>
            <a:prstGeom prst="rect">
              <a:avLst/>
            </a:prstGeom>
          </p:spPr>
        </p:pic>
      </p:grpSp>
      <p:sp>
        <p:nvSpPr>
          <p:cNvPr id="16" name="Line 14"/>
          <p:cNvSpPr>
            <a:spLocks noChangeShapeType="1"/>
          </p:cNvSpPr>
          <p:nvPr/>
        </p:nvSpPr>
        <p:spPr bwMode="auto">
          <a:xfrm>
            <a:off x="211498" y="1443413"/>
            <a:ext cx="843631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17" name="Line 14"/>
          <p:cNvSpPr>
            <a:spLocks noChangeShapeType="1"/>
          </p:cNvSpPr>
          <p:nvPr/>
        </p:nvSpPr>
        <p:spPr bwMode="auto">
          <a:xfrm>
            <a:off x="6073887" y="2519921"/>
            <a:ext cx="2573926" cy="0"/>
          </a:xfrm>
          <a:prstGeom prst="line">
            <a:avLst/>
          </a:prstGeom>
          <a:noFill/>
          <a:ln w="34925">
            <a:solidFill>
              <a:srgbClr val="0070C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8" name="Line 14"/>
          <p:cNvSpPr>
            <a:spLocks noChangeShapeType="1"/>
          </p:cNvSpPr>
          <p:nvPr/>
        </p:nvSpPr>
        <p:spPr bwMode="auto">
          <a:xfrm>
            <a:off x="269370" y="1705143"/>
            <a:ext cx="843631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9" name="Line 14"/>
          <p:cNvSpPr>
            <a:spLocks noChangeShapeType="1"/>
          </p:cNvSpPr>
          <p:nvPr/>
        </p:nvSpPr>
        <p:spPr bwMode="auto">
          <a:xfrm>
            <a:off x="269371" y="1986752"/>
            <a:ext cx="173833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12" name="Line 14"/>
          <p:cNvSpPr>
            <a:spLocks noChangeShapeType="1"/>
          </p:cNvSpPr>
          <p:nvPr/>
        </p:nvSpPr>
        <p:spPr bwMode="auto">
          <a:xfrm>
            <a:off x="5411279" y="2801530"/>
            <a:ext cx="3236533" cy="0"/>
          </a:xfrm>
          <a:prstGeom prst="line">
            <a:avLst/>
          </a:prstGeom>
          <a:noFill/>
          <a:ln w="34925">
            <a:solidFill>
              <a:srgbClr val="0070C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13" name="Line 14"/>
          <p:cNvSpPr>
            <a:spLocks noChangeShapeType="1"/>
          </p:cNvSpPr>
          <p:nvPr/>
        </p:nvSpPr>
        <p:spPr bwMode="auto">
          <a:xfrm>
            <a:off x="269370" y="3073200"/>
            <a:ext cx="3236533" cy="0"/>
          </a:xfrm>
          <a:prstGeom prst="line">
            <a:avLst/>
          </a:prstGeom>
          <a:noFill/>
          <a:ln w="34925">
            <a:solidFill>
              <a:srgbClr val="0070C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14" name="Line 14"/>
          <p:cNvSpPr>
            <a:spLocks noChangeShapeType="1"/>
          </p:cNvSpPr>
          <p:nvPr/>
        </p:nvSpPr>
        <p:spPr bwMode="auto">
          <a:xfrm>
            <a:off x="4113579" y="3643044"/>
            <a:ext cx="756595" cy="0"/>
          </a:xfrm>
          <a:prstGeom prst="line">
            <a:avLst/>
          </a:prstGeom>
          <a:noFill/>
          <a:ln w="34925">
            <a:solidFill>
              <a:srgbClr val="0070C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8845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heckerboard(across)">
                                      <p:cBhvr>
                                        <p:cTn id="20" dur="500"/>
                                        <p:tgtEl>
                                          <p:spTgt spid="17"/>
                                        </p:tgtEl>
                                      </p:cBhvr>
                                    </p:animEffect>
                                  </p:childTnLst>
                                </p:cTn>
                              </p:par>
                              <p:par>
                                <p:cTn id="21" presetID="5" presetClass="entr" presetSubtype="1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heckerboard(across)">
                                      <p:cBhvr>
                                        <p:cTn id="28" dur="500"/>
                                        <p:tgtEl>
                                          <p:spTgt spid="13"/>
                                        </p:tgtEl>
                                      </p:cBhvr>
                                    </p:animEffect>
                                  </p:childTnLst>
                                </p:cTn>
                              </p:par>
                              <p:par>
                                <p:cTn id="29" presetID="5"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heckerboard(across)">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82"/>
          <p:cNvGraphicFramePr>
            <a:graphicFrameLocks/>
          </p:cNvGraphicFramePr>
          <p:nvPr>
            <p:extLst>
              <p:ext uri="{D42A27DB-BD31-4B8C-83A1-F6EECF244321}">
                <p14:modId xmlns:p14="http://schemas.microsoft.com/office/powerpoint/2010/main" val="2192141827"/>
              </p:ext>
            </p:extLst>
          </p:nvPr>
        </p:nvGraphicFramePr>
        <p:xfrm>
          <a:off x="556592" y="703196"/>
          <a:ext cx="7973666" cy="4156710"/>
        </p:xfrm>
        <a:graphic>
          <a:graphicData uri="http://schemas.openxmlformats.org/drawingml/2006/table">
            <a:tbl>
              <a:tblPr/>
              <a:tblGrid>
                <a:gridCol w="1283895">
                  <a:extLst>
                    <a:ext uri="{9D8B030D-6E8A-4147-A177-3AD203B41FA5}">
                      <a16:colId xmlns:a16="http://schemas.microsoft.com/office/drawing/2014/main" val="20000"/>
                    </a:ext>
                  </a:extLst>
                </a:gridCol>
                <a:gridCol w="2905658">
                  <a:extLst>
                    <a:ext uri="{9D8B030D-6E8A-4147-A177-3AD203B41FA5}">
                      <a16:colId xmlns:a16="http://schemas.microsoft.com/office/drawing/2014/main" val="20001"/>
                    </a:ext>
                  </a:extLst>
                </a:gridCol>
                <a:gridCol w="3784113">
                  <a:extLst>
                    <a:ext uri="{9D8B030D-6E8A-4147-A177-3AD203B41FA5}">
                      <a16:colId xmlns:a16="http://schemas.microsoft.com/office/drawing/2014/main" val="20002"/>
                    </a:ext>
                  </a:extLst>
                </a:gridCol>
              </a:tblGrid>
              <a:tr h="5143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57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71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Text Box 60"/>
          <p:cNvSpPr txBox="1">
            <a:spLocks noChangeArrowheads="1"/>
          </p:cNvSpPr>
          <p:nvPr/>
        </p:nvSpPr>
        <p:spPr bwMode="auto">
          <a:xfrm>
            <a:off x="548115" y="1211855"/>
            <a:ext cx="13379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1800" b="1" dirty="0" err="1">
                <a:solidFill>
                  <a:srgbClr val="C00000"/>
                </a:solidFill>
                <a:latin typeface="Times New Roman" panose="02020603050405020304" pitchFamily="18" charset="0"/>
                <a:cs typeface="Times New Roman" panose="02020603050405020304" pitchFamily="18" charset="0"/>
              </a:rPr>
              <a:t>Bộ</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phận</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được</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miêu</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tả</a:t>
            </a:r>
            <a:endParaRPr lang="en-US" altLang="en-US" sz="1800" b="1" dirty="0">
              <a:solidFill>
                <a:srgbClr val="C00000"/>
              </a:solidFill>
              <a:latin typeface="Times New Roman" panose="02020603050405020304" pitchFamily="18" charset="0"/>
              <a:cs typeface="Times New Roman" panose="02020603050405020304" pitchFamily="18" charset="0"/>
            </a:endParaRPr>
          </a:p>
        </p:txBody>
      </p:sp>
      <p:sp>
        <p:nvSpPr>
          <p:cNvPr id="4" name="Text Box 61"/>
          <p:cNvSpPr txBox="1">
            <a:spLocks noChangeArrowheads="1"/>
          </p:cNvSpPr>
          <p:nvPr/>
        </p:nvSpPr>
        <p:spPr bwMode="auto">
          <a:xfrm>
            <a:off x="2754363" y="797618"/>
            <a:ext cx="19468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rgbClr val="006600"/>
                </a:solidFill>
                <a:latin typeface="Times New Roman" panose="02020603050405020304" pitchFamily="18" charset="0"/>
                <a:cs typeface="Times New Roman" panose="02020603050405020304" pitchFamily="18" charset="0"/>
              </a:rPr>
              <a:t>Lá</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bàng</a:t>
            </a:r>
            <a:endParaRPr lang="en-US" altLang="en-US" sz="2400" b="1" dirty="0">
              <a:solidFill>
                <a:srgbClr val="006600"/>
              </a:solidFill>
              <a:latin typeface="Times New Roman" panose="02020603050405020304" pitchFamily="18" charset="0"/>
              <a:cs typeface="Times New Roman" panose="02020603050405020304" pitchFamily="18" charset="0"/>
            </a:endParaRPr>
          </a:p>
        </p:txBody>
      </p:sp>
      <p:sp>
        <p:nvSpPr>
          <p:cNvPr id="5" name="Text Box 62"/>
          <p:cNvSpPr txBox="1">
            <a:spLocks noChangeArrowheads="1"/>
          </p:cNvSpPr>
          <p:nvPr/>
        </p:nvSpPr>
        <p:spPr bwMode="auto">
          <a:xfrm>
            <a:off x="5206251" y="760346"/>
            <a:ext cx="29811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en-US" sz="2400" b="1" dirty="0" err="1">
                <a:solidFill>
                  <a:srgbClr val="006600"/>
                </a:solidFill>
                <a:latin typeface="Times New Roman" panose="02020603050405020304" pitchFamily="18" charset="0"/>
                <a:cs typeface="Times New Roman" panose="02020603050405020304" pitchFamily="18" charset="0"/>
              </a:rPr>
              <a:t>Cây</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sồi</a:t>
            </a:r>
            <a:r>
              <a:rPr lang="en-US" altLang="en-US" sz="2400" b="1" dirty="0">
                <a:solidFill>
                  <a:srgbClr val="006600"/>
                </a:solidFill>
                <a:latin typeface="Times New Roman" panose="02020603050405020304" pitchFamily="18" charset="0"/>
                <a:cs typeface="Times New Roman" panose="02020603050405020304" pitchFamily="18" charset="0"/>
              </a:rPr>
              <a:t> </a:t>
            </a:r>
            <a:r>
              <a:rPr lang="en-US" altLang="en-US" sz="2400" b="1" dirty="0" err="1">
                <a:solidFill>
                  <a:srgbClr val="006600"/>
                </a:solidFill>
                <a:latin typeface="Times New Roman" panose="02020603050405020304" pitchFamily="18" charset="0"/>
                <a:cs typeface="Times New Roman" panose="02020603050405020304" pitchFamily="18" charset="0"/>
              </a:rPr>
              <a:t>già</a:t>
            </a:r>
            <a:endParaRPr lang="en-US" altLang="en-US" sz="2400" b="1" dirty="0">
              <a:solidFill>
                <a:srgbClr val="006600"/>
              </a:solidFill>
              <a:latin typeface="Times New Roman" panose="02020603050405020304" pitchFamily="18" charset="0"/>
              <a:cs typeface="Times New Roman" panose="02020603050405020304" pitchFamily="18" charset="0"/>
            </a:endParaRPr>
          </a:p>
        </p:txBody>
      </p:sp>
      <p:sp>
        <p:nvSpPr>
          <p:cNvPr id="6" name="Text Box 64"/>
          <p:cNvSpPr txBox="1">
            <a:spLocks noChangeArrowheads="1"/>
          </p:cNvSpPr>
          <p:nvPr/>
        </p:nvSpPr>
        <p:spPr bwMode="auto">
          <a:xfrm>
            <a:off x="657985" y="2427608"/>
            <a:ext cx="11455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b="1" dirty="0" err="1">
                <a:solidFill>
                  <a:srgbClr val="C00000"/>
                </a:solidFill>
                <a:latin typeface="Times New Roman" panose="02020603050405020304" pitchFamily="18" charset="0"/>
                <a:cs typeface="Times New Roman" panose="02020603050405020304" pitchFamily="18" charset="0"/>
              </a:rPr>
              <a:t>Trình</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tự</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miêu</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tả</a:t>
            </a:r>
            <a:endParaRPr lang="en-US" altLang="en-US" b="1" dirty="0">
              <a:solidFill>
                <a:srgbClr val="C00000"/>
              </a:solidFill>
              <a:latin typeface="Times New Roman" panose="02020603050405020304" pitchFamily="18" charset="0"/>
              <a:cs typeface="Times New Roman" panose="02020603050405020304" pitchFamily="18" charset="0"/>
            </a:endParaRPr>
          </a:p>
        </p:txBody>
      </p:sp>
      <p:sp>
        <p:nvSpPr>
          <p:cNvPr id="7" name="Text Box 65"/>
          <p:cNvSpPr txBox="1">
            <a:spLocks noChangeArrowheads="1"/>
          </p:cNvSpPr>
          <p:nvPr/>
        </p:nvSpPr>
        <p:spPr bwMode="auto">
          <a:xfrm>
            <a:off x="556592" y="3720340"/>
            <a:ext cx="12469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1800" b="1" dirty="0" err="1">
                <a:solidFill>
                  <a:srgbClr val="C00000"/>
                </a:solidFill>
                <a:latin typeface="Times New Roman" panose="02020603050405020304" pitchFamily="18" charset="0"/>
                <a:cs typeface="Times New Roman" panose="02020603050405020304" pitchFamily="18" charset="0"/>
              </a:rPr>
              <a:t>Biện</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pháp</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nghệ</a:t>
            </a:r>
            <a:r>
              <a:rPr lang="en-US" altLang="en-US" sz="1800" b="1" dirty="0">
                <a:solidFill>
                  <a:srgbClr val="C00000"/>
                </a:solidFill>
                <a:latin typeface="Times New Roman" panose="02020603050405020304" pitchFamily="18" charset="0"/>
                <a:cs typeface="Times New Roman" panose="02020603050405020304" pitchFamily="18" charset="0"/>
              </a:rPr>
              <a:t> </a:t>
            </a:r>
            <a:r>
              <a:rPr lang="en-US" altLang="en-US" sz="1800" b="1" dirty="0" err="1">
                <a:solidFill>
                  <a:srgbClr val="C00000"/>
                </a:solidFill>
                <a:latin typeface="Times New Roman" panose="02020603050405020304" pitchFamily="18" charset="0"/>
                <a:cs typeface="Times New Roman" panose="02020603050405020304" pitchFamily="18" charset="0"/>
              </a:rPr>
              <a:t>thuật</a:t>
            </a:r>
            <a:endParaRPr lang="en-US" altLang="en-US" sz="1800" b="1" dirty="0">
              <a:solidFill>
                <a:srgbClr val="C00000"/>
              </a:solidFill>
              <a:latin typeface="Times New Roman" panose="02020603050405020304" pitchFamily="18" charset="0"/>
              <a:cs typeface="Times New Roman" panose="02020603050405020304" pitchFamily="18" charset="0"/>
            </a:endParaRPr>
          </a:p>
        </p:txBody>
      </p:sp>
      <p:sp>
        <p:nvSpPr>
          <p:cNvPr id="8" name="Text Box 70"/>
          <p:cNvSpPr txBox="1">
            <a:spLocks noChangeArrowheads="1"/>
          </p:cNvSpPr>
          <p:nvPr/>
        </p:nvSpPr>
        <p:spPr bwMode="auto">
          <a:xfrm>
            <a:off x="2616870" y="1398235"/>
            <a:ext cx="1825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Lá</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bàng</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9" name="Text Box 71"/>
          <p:cNvSpPr txBox="1">
            <a:spLocks noChangeArrowheads="1"/>
          </p:cNvSpPr>
          <p:nvPr/>
        </p:nvSpPr>
        <p:spPr bwMode="auto">
          <a:xfrm>
            <a:off x="2065330" y="2205751"/>
            <a:ext cx="26358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en-US" b="1" dirty="0" err="1">
                <a:latin typeface="Times New Roman" panose="02020603050405020304" pitchFamily="18" charset="0"/>
                <a:cs typeface="Times New Roman" panose="02020603050405020304" pitchFamily="18" charset="0"/>
              </a:rPr>
              <a:t>Tả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sự</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thay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đổi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lá</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bàng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theo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gian</a:t>
            </a:r>
            <a:r>
              <a:rPr lang="en-US" altLang="en-US" b="1" dirty="0">
                <a:latin typeface="Times New Roman" panose="02020603050405020304" pitchFamily="18" charset="0"/>
                <a:cs typeface="Times New Roman" panose="02020603050405020304" pitchFamily="18" charset="0"/>
              </a:rPr>
              <a:t>: </a:t>
            </a:r>
          </a:p>
          <a:p>
            <a:pPr algn="ctr" eaLnBrk="1" hangingPunct="1"/>
            <a:r>
              <a:rPr lang="en-US" altLang="en-US" b="1" dirty="0" err="1">
                <a:latin typeface="Times New Roman" panose="02020603050405020304" pitchFamily="18" charset="0"/>
                <a:cs typeface="Times New Roman" panose="02020603050405020304" pitchFamily="18" charset="0"/>
              </a:rPr>
              <a:t>Xuân</a:t>
            </a: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hạ</a:t>
            </a: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thu</a:t>
            </a: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đông</a:t>
            </a:r>
            <a:endParaRPr lang="en-US" altLang="en-US" b="1" dirty="0">
              <a:latin typeface="Times New Roman" panose="02020603050405020304" pitchFamily="18" charset="0"/>
              <a:cs typeface="Times New Roman" panose="02020603050405020304" pitchFamily="18" charset="0"/>
            </a:endParaRPr>
          </a:p>
        </p:txBody>
      </p:sp>
      <p:sp>
        <p:nvSpPr>
          <p:cNvPr id="11" name="Text Box 78"/>
          <p:cNvSpPr txBox="1">
            <a:spLocks noChangeArrowheads="1"/>
          </p:cNvSpPr>
          <p:nvPr/>
        </p:nvSpPr>
        <p:spPr bwMode="auto">
          <a:xfrm>
            <a:off x="4973013" y="2238680"/>
            <a:ext cx="334613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en-US" b="1" dirty="0" err="1">
                <a:latin typeface="Times New Roman" panose="02020603050405020304" pitchFamily="18" charset="0"/>
                <a:cs typeface="Times New Roman" panose="02020603050405020304" pitchFamily="18" charset="0"/>
              </a:rPr>
              <a:t>Tả</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sự</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thay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đổi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của</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cây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sồi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già</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theo</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thời</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gian</a:t>
            </a:r>
            <a:r>
              <a:rPr lang="en-US" altLang="en-US" b="1" dirty="0">
                <a:latin typeface="Times New Roman" panose="02020603050405020304" pitchFamily="18" charset="0"/>
                <a:cs typeface="Times New Roman" panose="02020603050405020304" pitchFamily="18" charset="0"/>
              </a:rPr>
              <a:t>: </a:t>
            </a:r>
          </a:p>
          <a:p>
            <a:pPr eaLnBrk="1" hangingPunct="1"/>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Đông</a:t>
            </a:r>
            <a:r>
              <a:rPr lang="en-US" altLang="en-US" b="1" dirty="0">
                <a:latin typeface="Times New Roman" panose="02020603050405020304" pitchFamily="18" charset="0"/>
                <a:cs typeface="Times New Roman" panose="02020603050405020304" pitchFamily="18" charset="0"/>
              </a:rPr>
              <a:t> … </a:t>
            </a:r>
            <a:r>
              <a:rPr lang="en-US" altLang="en-US" b="1" dirty="0" err="1">
                <a:latin typeface="Times New Roman" panose="02020603050405020304" pitchFamily="18" charset="0"/>
                <a:cs typeface="Times New Roman" panose="02020603050405020304" pitchFamily="18" charset="0"/>
              </a:rPr>
              <a:t>Xuân</a:t>
            </a:r>
            <a:r>
              <a:rPr lang="en-US" altLang="en-US" b="1" dirty="0">
                <a:latin typeface="Times New Roman" panose="02020603050405020304" pitchFamily="18" charset="0"/>
                <a:cs typeface="Times New Roman" panose="02020603050405020304" pitchFamily="18" charset="0"/>
              </a:rPr>
              <a:t>…</a:t>
            </a:r>
          </a:p>
        </p:txBody>
      </p:sp>
      <p:sp>
        <p:nvSpPr>
          <p:cNvPr id="13" name="Text Box 83"/>
          <p:cNvSpPr txBox="1">
            <a:spLocks noChangeArrowheads="1"/>
          </p:cNvSpPr>
          <p:nvPr/>
        </p:nvSpPr>
        <p:spPr bwMode="auto">
          <a:xfrm>
            <a:off x="2814578" y="3843451"/>
            <a:ext cx="26769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So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sánh</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6" name="Text Box 62"/>
          <p:cNvSpPr txBox="1">
            <a:spLocks noChangeArrowheads="1"/>
          </p:cNvSpPr>
          <p:nvPr/>
        </p:nvSpPr>
        <p:spPr bwMode="auto">
          <a:xfrm>
            <a:off x="4553583" y="1406820"/>
            <a:ext cx="41370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en-US" sz="2400" b="1" dirty="0" err="1">
                <a:solidFill>
                  <a:srgbClr val="7030A0"/>
                </a:solidFill>
                <a:latin typeface="Times New Roman" panose="02020603050405020304" pitchFamily="18" charset="0"/>
                <a:cs typeface="Times New Roman" panose="02020603050405020304" pitchFamily="18" charset="0"/>
              </a:rPr>
              <a:t>Thân</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err="1">
                <a:solidFill>
                  <a:srgbClr val="7030A0"/>
                </a:solidFill>
                <a:latin typeface="Times New Roman" panose="02020603050405020304" pitchFamily="18" charset="0"/>
                <a:cs typeface="Times New Roman" panose="02020603050405020304" pitchFamily="18" charset="0"/>
              </a:rPr>
              <a:t>cây</a:t>
            </a:r>
            <a:r>
              <a:rPr lang="en-US" altLang="en-US" sz="2400" b="1">
                <a:solidFill>
                  <a:srgbClr val="7030A0"/>
                </a:solidFill>
                <a:latin typeface="Times New Roman" panose="02020603050405020304" pitchFamily="18" charset="0"/>
                <a:cs typeface="Times New Roman" panose="02020603050405020304" pitchFamily="18" charset="0"/>
              </a:rPr>
              <a:t> (thân</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cành</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lá</a:t>
            </a:r>
            <a:r>
              <a:rPr lang="en-US" altLang="en-US" sz="2400" b="1" dirty="0">
                <a:solidFill>
                  <a:srgbClr val="7030A0"/>
                </a:solidFill>
                <a:latin typeface="Times New Roman" panose="02020603050405020304" pitchFamily="18" charset="0"/>
                <a:cs typeface="Times New Roman" panose="02020603050405020304" pitchFamily="18" charset="0"/>
              </a:rPr>
              <a:t>).</a:t>
            </a:r>
          </a:p>
        </p:txBody>
      </p:sp>
      <p:sp>
        <p:nvSpPr>
          <p:cNvPr id="17" name="Text Box 14"/>
          <p:cNvSpPr txBox="1">
            <a:spLocks noChangeArrowheads="1"/>
          </p:cNvSpPr>
          <p:nvPr/>
        </p:nvSpPr>
        <p:spPr bwMode="auto">
          <a:xfrm>
            <a:off x="351429" y="-58911"/>
            <a:ext cx="81812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r>
              <a:rPr lang="en-US" altLang="en-US" sz="1800" b="1" u="sng" dirty="0" err="1">
                <a:solidFill>
                  <a:schemeClr val="bg1"/>
                </a:solidFill>
                <a:latin typeface="Times New Roman" panose="02020603050405020304" pitchFamily="18" charset="0"/>
              </a:rPr>
              <a:t>Bài</a:t>
            </a:r>
            <a:r>
              <a:rPr lang="en-US" altLang="en-US" sz="1800" b="1" u="sng" dirty="0">
                <a:solidFill>
                  <a:schemeClr val="bg1"/>
                </a:solidFill>
                <a:latin typeface="Times New Roman" panose="02020603050405020304" pitchFamily="18" charset="0"/>
              </a:rPr>
              <a:t> 1</a:t>
            </a:r>
            <a:r>
              <a:rPr lang="en-US" altLang="en-US" sz="1800" b="1" dirty="0">
                <a:solidFill>
                  <a:schemeClr val="bg1"/>
                </a:solidFill>
                <a:latin typeface="Times New Roman" panose="02020603050405020304" pitchFamily="18" charset="0"/>
              </a:rPr>
              <a:t>.Đọc </a:t>
            </a:r>
            <a:r>
              <a:rPr lang="en-US" altLang="en-US" sz="1800" b="1" dirty="0" err="1">
                <a:solidFill>
                  <a:schemeClr val="bg1"/>
                </a:solidFill>
                <a:latin typeface="Times New Roman" panose="02020603050405020304" pitchFamily="18" charset="0"/>
              </a:rPr>
              <a:t>hai</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đoạn</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văn</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tả</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lá</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cây</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bàng</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tả</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thân</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và</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gốc</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của</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cây</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sồi</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già</a:t>
            </a:r>
            <a:r>
              <a:rPr lang="en-US" altLang="en-US" sz="1800" b="1" dirty="0">
                <a:solidFill>
                  <a:schemeClr val="bg1"/>
                </a:solidFill>
                <a:latin typeface="Times New Roman" panose="02020603050405020304" pitchFamily="18" charset="0"/>
              </a:rPr>
              <a:t> </a:t>
            </a:r>
          </a:p>
          <a:p>
            <a:pPr algn="ctr" eaLnBrk="1" hangingPunct="1"/>
            <a:r>
              <a:rPr lang="en-US" altLang="en-US" sz="1800" b="1" dirty="0">
                <a:solidFill>
                  <a:schemeClr val="bg1"/>
                </a:solidFill>
                <a:latin typeface="Times New Roman" panose="02020603050405020304" pitchFamily="18" charset="0"/>
              </a:rPr>
              <a:t>(</a:t>
            </a:r>
            <a:r>
              <a:rPr lang="en-US" altLang="en-US" sz="1800" b="1" dirty="0" err="1">
                <a:solidFill>
                  <a:schemeClr val="bg1"/>
                </a:solidFill>
                <a:latin typeface="Times New Roman" panose="02020603050405020304" pitchFamily="18" charset="0"/>
              </a:rPr>
              <a:t>Tiếng</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Việt</a:t>
            </a:r>
            <a:r>
              <a:rPr lang="en-US" altLang="en-US" sz="1800" b="1" dirty="0">
                <a:solidFill>
                  <a:schemeClr val="bg1"/>
                </a:solidFill>
                <a:latin typeface="Times New Roman" panose="02020603050405020304" pitchFamily="18" charset="0"/>
              </a:rPr>
              <a:t> 4, </a:t>
            </a:r>
            <a:r>
              <a:rPr lang="en-US" altLang="en-US" sz="1800" b="1" dirty="0" err="1">
                <a:solidFill>
                  <a:schemeClr val="bg1"/>
                </a:solidFill>
                <a:latin typeface="Times New Roman" panose="02020603050405020304" pitchFamily="18" charset="0"/>
              </a:rPr>
              <a:t>tập</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hai</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trang</a:t>
            </a:r>
            <a:r>
              <a:rPr lang="en-US" altLang="en-US" sz="1800" b="1" dirty="0">
                <a:solidFill>
                  <a:schemeClr val="bg1"/>
                </a:solidFill>
                <a:latin typeface="Times New Roman" panose="02020603050405020304" pitchFamily="18" charset="0"/>
              </a:rPr>
              <a:t> 41 – 42). </a:t>
            </a:r>
            <a:r>
              <a:rPr lang="en-US" altLang="en-US" sz="1800" b="1" dirty="0" err="1">
                <a:solidFill>
                  <a:schemeClr val="bg1"/>
                </a:solidFill>
                <a:latin typeface="Times New Roman" panose="02020603050405020304" pitchFamily="18" charset="0"/>
              </a:rPr>
              <a:t>Ghi</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lại</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cách</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tả</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của</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tác</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giả</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trong</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mỗi</a:t>
            </a:r>
            <a:r>
              <a:rPr lang="en-US" altLang="en-US" sz="1800" b="1" dirty="0">
                <a:solidFill>
                  <a:schemeClr val="bg1"/>
                </a:solidFill>
                <a:latin typeface="Times New Roman" panose="02020603050405020304" pitchFamily="18" charset="0"/>
              </a:rPr>
              <a:t> </a:t>
            </a:r>
            <a:r>
              <a:rPr lang="en-US" altLang="en-US" sz="1800" b="1" dirty="0" err="1">
                <a:solidFill>
                  <a:schemeClr val="bg1"/>
                </a:solidFill>
                <a:latin typeface="Times New Roman" panose="02020603050405020304" pitchFamily="18" charset="0"/>
              </a:rPr>
              <a:t>đoạn</a:t>
            </a:r>
            <a:r>
              <a:rPr lang="en-US" altLang="en-US" sz="1800" b="1" dirty="0">
                <a:solidFill>
                  <a:schemeClr val="bg1"/>
                </a:solidFill>
                <a:latin typeface="Times New Roman" panose="02020603050405020304" pitchFamily="18" charset="0"/>
              </a:rPr>
              <a:t>.</a:t>
            </a:r>
          </a:p>
        </p:txBody>
      </p:sp>
      <p:sp>
        <p:nvSpPr>
          <p:cNvPr id="18" name="Text Box 83"/>
          <p:cNvSpPr txBox="1">
            <a:spLocks noChangeArrowheads="1"/>
          </p:cNvSpPr>
          <p:nvPr/>
        </p:nvSpPr>
        <p:spPr bwMode="auto">
          <a:xfrm>
            <a:off x="5540574" y="3843451"/>
            <a:ext cx="26769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So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sánh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nhân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hoá</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4762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linds(horizont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9"/>
                                        </p:tgtEl>
                                        <p:attrNameLst>
                                          <p:attrName>style.visibility</p:attrName>
                                        </p:attrNameLst>
                                      </p:cBhvr>
                                      <p:to>
                                        <p:strVal val="visible"/>
                                      </p:to>
                                    </p:set>
                                    <p:anim calcmode="discrete" valueType="clr">
                                      <p:cBhvr override="childStyle">
                                        <p:cTn id="2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9"/>
                                        </p:tgtEl>
                                        <p:attrNameLst>
                                          <p:attrName>fillcolor</p:attrName>
                                        </p:attrNameLst>
                                      </p:cBhvr>
                                      <p:tavLst>
                                        <p:tav tm="0">
                                          <p:val>
                                            <p:clrVal>
                                              <a:schemeClr val="accent2"/>
                                            </p:clrVal>
                                          </p:val>
                                        </p:tav>
                                        <p:tav tm="50000">
                                          <p:val>
                                            <p:clrVal>
                                              <a:schemeClr val="hlink"/>
                                            </p:clrVal>
                                          </p:val>
                                        </p:tav>
                                      </p:tavLst>
                                    </p:anim>
                                    <p:set>
                                      <p:cBhvr>
                                        <p:cTn id="30" dur="80"/>
                                        <p:tgtEl>
                                          <p:spTgt spid="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1"/>
                                        </p:tgtEl>
                                        <p:attrNameLst>
                                          <p:attrName>style.visibility</p:attrName>
                                        </p:attrNameLst>
                                      </p:cBhvr>
                                      <p:to>
                                        <p:strVal val="visible"/>
                                      </p:to>
                                    </p:set>
                                    <p:anim calcmode="discrete" valueType="clr">
                                      <p:cBhvr override="childStyle">
                                        <p:cTn id="35"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
                                        </p:tgtEl>
                                        <p:attrNameLst>
                                          <p:attrName>fillcolor</p:attrName>
                                        </p:attrNameLst>
                                      </p:cBhvr>
                                      <p:tavLst>
                                        <p:tav tm="0">
                                          <p:val>
                                            <p:clrVal>
                                              <a:schemeClr val="accent2"/>
                                            </p:clrVal>
                                          </p:val>
                                        </p:tav>
                                        <p:tav tm="50000">
                                          <p:val>
                                            <p:clrVal>
                                              <a:schemeClr val="hlink"/>
                                            </p:clrVal>
                                          </p:val>
                                        </p:tav>
                                      </p:tavLst>
                                    </p:anim>
                                    <p:set>
                                      <p:cBhvr>
                                        <p:cTn id="37" dur="80"/>
                                        <p:tgtEl>
                                          <p:spTgt spid="11"/>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3"/>
                                        </p:tgtEl>
                                        <p:attrNameLst>
                                          <p:attrName>style.visibility</p:attrName>
                                        </p:attrNameLst>
                                      </p:cBhvr>
                                      <p:to>
                                        <p:strVal val="visible"/>
                                      </p:to>
                                    </p:set>
                                    <p:anim calcmode="discrete" valueType="clr">
                                      <p:cBhvr override="childStyle">
                                        <p:cTn id="42"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3"/>
                                        </p:tgtEl>
                                        <p:attrNameLst>
                                          <p:attrName>fillcolor</p:attrName>
                                        </p:attrNameLst>
                                      </p:cBhvr>
                                      <p:tavLst>
                                        <p:tav tm="0">
                                          <p:val>
                                            <p:clrVal>
                                              <a:schemeClr val="accent2"/>
                                            </p:clrVal>
                                          </p:val>
                                        </p:tav>
                                        <p:tav tm="50000">
                                          <p:val>
                                            <p:clrVal>
                                              <a:schemeClr val="hlink"/>
                                            </p:clrVal>
                                          </p:val>
                                        </p:tav>
                                      </p:tavLst>
                                    </p:anim>
                                    <p:set>
                                      <p:cBhvr>
                                        <p:cTn id="44" dur="80"/>
                                        <p:tgtEl>
                                          <p:spTgt spid="13"/>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8"/>
                                        </p:tgtEl>
                                        <p:attrNameLst>
                                          <p:attrName>style.visibility</p:attrName>
                                        </p:attrNameLst>
                                      </p:cBhvr>
                                      <p:to>
                                        <p:strVal val="visible"/>
                                      </p:to>
                                    </p:set>
                                    <p:anim calcmode="discrete" valueType="clr">
                                      <p:cBhvr override="childStyle">
                                        <p:cTn id="49"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8"/>
                                        </p:tgtEl>
                                        <p:attrNameLst>
                                          <p:attrName>fillcolor</p:attrName>
                                        </p:attrNameLst>
                                      </p:cBhvr>
                                      <p:tavLst>
                                        <p:tav tm="0">
                                          <p:val>
                                            <p:clrVal>
                                              <a:schemeClr val="accent2"/>
                                            </p:clrVal>
                                          </p:val>
                                        </p:tav>
                                        <p:tav tm="50000">
                                          <p:val>
                                            <p:clrVal>
                                              <a:schemeClr val="hlink"/>
                                            </p:clrVal>
                                          </p:val>
                                        </p:tav>
                                      </p:tavLst>
                                    </p:anim>
                                    <p:set>
                                      <p:cBhvr>
                                        <p:cTn id="51"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3" grpId="0"/>
      <p:bldP spid="1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 y="0"/>
            <a:ext cx="1264923" cy="1267971"/>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1" y="469397"/>
            <a:ext cx="5890488" cy="1926076"/>
          </a:xfrm>
          <a:prstGeom prst="rect">
            <a:avLst/>
          </a:prstGeom>
        </p:spPr>
      </p:pic>
      <p:grpSp>
        <p:nvGrpSpPr>
          <p:cNvPr id="9" name="Group 8"/>
          <p:cNvGrpSpPr/>
          <p:nvPr/>
        </p:nvGrpSpPr>
        <p:grpSpPr>
          <a:xfrm>
            <a:off x="2630956" y="628648"/>
            <a:ext cx="5145908" cy="4118855"/>
            <a:chOff x="1696813" y="553743"/>
            <a:chExt cx="5145908" cy="4118855"/>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6813" y="553743"/>
              <a:ext cx="5145908" cy="4118855"/>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937333" y="2131557"/>
              <a:ext cx="4317972" cy="1323439"/>
            </a:xfrm>
            <a:prstGeom prst="rect">
              <a:avLst/>
            </a:prstGeom>
            <a:noFill/>
          </p:spPr>
          <p:txBody>
            <a:bodyPr wrap="square" lIns="91440" tIns="45720" rIns="91440" bIns="45720">
              <a:spAutoFit/>
            </a:bodyPr>
            <a:lstStyle/>
            <a:p>
              <a:pPr algn="ctr"/>
              <a:r>
                <a:rPr lang="en-US" sz="8000" dirty="0" err="1">
                  <a:ln w="0"/>
                  <a:solidFill>
                    <a:schemeClr val="bg1"/>
                  </a:solidFill>
                  <a:effectLst>
                    <a:glow rad="139700">
                      <a:schemeClr val="accent5">
                        <a:satMod val="175000"/>
                        <a:alpha val="40000"/>
                      </a:schemeClr>
                    </a:glow>
                    <a:outerShdw blurRad="38100" dist="19050" dir="2700000" algn="tl" rotWithShape="0">
                      <a:schemeClr val="dk1">
                        <a:alpha val="40000"/>
                      </a:schemeClr>
                    </a:outerShdw>
                  </a:effectLst>
                  <a:latin typeface="UVN Banh Mi" pitchFamily="2" charset="0"/>
                </a:rPr>
                <a:t>Luyện</a:t>
              </a:r>
              <a:r>
                <a:rPr lang="en-US" sz="8000" dirty="0">
                  <a:ln w="0"/>
                  <a:solidFill>
                    <a:schemeClr val="bg1"/>
                  </a:solidFill>
                  <a:effectLst>
                    <a:glow rad="139700">
                      <a:schemeClr val="accent5">
                        <a:satMod val="175000"/>
                        <a:alpha val="40000"/>
                      </a:schemeClr>
                    </a:glow>
                    <a:outerShdw blurRad="38100" dist="19050" dir="2700000" algn="tl" rotWithShape="0">
                      <a:schemeClr val="dk1">
                        <a:alpha val="40000"/>
                      </a:schemeClr>
                    </a:outerShdw>
                  </a:effectLst>
                  <a:latin typeface="UVN Banh Mi" pitchFamily="2" charset="0"/>
                </a:rPr>
                <a:t> </a:t>
              </a:r>
              <a:r>
                <a:rPr lang="en-US" sz="8000" dirty="0" err="1">
                  <a:ln w="0"/>
                  <a:solidFill>
                    <a:schemeClr val="bg1"/>
                  </a:solidFill>
                  <a:effectLst>
                    <a:glow rad="139700">
                      <a:schemeClr val="accent5">
                        <a:satMod val="175000"/>
                        <a:alpha val="40000"/>
                      </a:schemeClr>
                    </a:glow>
                    <a:outerShdw blurRad="38100" dist="19050" dir="2700000" algn="tl" rotWithShape="0">
                      <a:schemeClr val="dk1">
                        <a:alpha val="40000"/>
                      </a:schemeClr>
                    </a:outerShdw>
                  </a:effectLst>
                  <a:latin typeface="UVN Banh Mi" pitchFamily="2" charset="0"/>
                </a:rPr>
                <a:t>tập</a:t>
              </a:r>
              <a:endParaRPr lang="en-US" sz="8000" b="0" cap="none" spc="0" dirty="0">
                <a:ln w="0"/>
                <a:solidFill>
                  <a:schemeClr val="bg1"/>
                </a:solidFill>
                <a:effectLst>
                  <a:glow rad="139700">
                    <a:schemeClr val="accent5">
                      <a:satMod val="175000"/>
                      <a:alpha val="40000"/>
                    </a:schemeClr>
                  </a:glow>
                  <a:outerShdw blurRad="38100" dist="19050" dir="2700000" algn="tl" rotWithShape="0">
                    <a:schemeClr val="dk1">
                      <a:alpha val="40000"/>
                    </a:schemeClr>
                  </a:outerShdw>
                </a:effectLst>
                <a:latin typeface="UVN Banh Mi" pitchFamily="2" charset="0"/>
              </a:endParaRPr>
            </a:p>
          </p:txBody>
        </p:sp>
      </p:gr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408251"/>
            <a:ext cx="1696813" cy="3493203"/>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3934" y="3519745"/>
            <a:ext cx="3732732" cy="1844867"/>
          </a:xfrm>
          <a:prstGeom prst="rect">
            <a:avLst/>
          </a:prstGeom>
        </p:spPr>
      </p:pic>
    </p:spTree>
    <p:extLst>
      <p:ext uri="{BB962C8B-B14F-4D97-AF65-F5344CB8AC3E}">
        <p14:creationId xmlns:p14="http://schemas.microsoft.com/office/powerpoint/2010/main" val="7071895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par>
                          <p:cTn id="25" fill="hold">
                            <p:stCondLst>
                              <p:cond delay="2500"/>
                            </p:stCondLst>
                            <p:childTnLst>
                              <p:par>
                                <p:cTn id="26" presetID="47"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Little girl walking in apple orchard Royalty Free Vector"/>
          <p:cNvPicPr>
            <a:picLocks noChangeAspect="1" noChangeArrowheads="1"/>
          </p:cNvPicPr>
          <p:nvPr/>
        </p:nvPicPr>
        <p:blipFill rotWithShape="1">
          <a:blip r:embed="rId2">
            <a:extLst>
              <a:ext uri="{28A0092B-C50C-407E-A947-70E740481C1C}">
                <a14:useLocalDpi xmlns:a14="http://schemas.microsoft.com/office/drawing/2010/main" val="0"/>
              </a:ext>
            </a:extLst>
          </a:blip>
          <a:srcRect b="10219"/>
          <a:stretch/>
        </p:blipFill>
        <p:spPr bwMode="auto">
          <a:xfrm>
            <a:off x="0" y="0"/>
            <a:ext cx="9144000" cy="516571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p:cNvGrpSpPr/>
          <p:nvPr/>
        </p:nvGrpSpPr>
        <p:grpSpPr>
          <a:xfrm>
            <a:off x="263387" y="766164"/>
            <a:ext cx="8617226" cy="1033341"/>
            <a:chOff x="3983237" y="2629517"/>
            <a:chExt cx="5055163" cy="1495319"/>
          </a:xfrm>
        </p:grpSpPr>
        <p:grpSp>
          <p:nvGrpSpPr>
            <p:cNvPr id="47" name="Group 46"/>
            <p:cNvGrpSpPr/>
            <p:nvPr/>
          </p:nvGrpSpPr>
          <p:grpSpPr>
            <a:xfrm>
              <a:off x="3983237" y="2629517"/>
              <a:ext cx="5055163" cy="1495319"/>
              <a:chOff x="6211626" y="2735724"/>
              <a:chExt cx="3343048" cy="584904"/>
            </a:xfrm>
          </p:grpSpPr>
          <p:grpSp>
            <p:nvGrpSpPr>
              <p:cNvPr id="49" name="Group 48"/>
              <p:cNvGrpSpPr/>
              <p:nvPr/>
            </p:nvGrpSpPr>
            <p:grpSpPr>
              <a:xfrm>
                <a:off x="6211626" y="2735724"/>
                <a:ext cx="3343048" cy="584904"/>
                <a:chOff x="491556" y="557126"/>
                <a:chExt cx="10379493" cy="1532840"/>
              </a:xfrm>
            </p:grpSpPr>
            <p:sp>
              <p:nvSpPr>
                <p:cNvPr id="51" name="Rectangle 50"/>
                <p:cNvSpPr/>
                <p:nvPr/>
              </p:nvSpPr>
              <p:spPr>
                <a:xfrm>
                  <a:off x="491556" y="557126"/>
                  <a:ext cx="10199154" cy="1459125"/>
                </a:xfrm>
                <a:prstGeom prst="rect">
                  <a:avLst/>
                </a:prstGeom>
                <a:solidFill>
                  <a:srgbClr val="7FBF36">
                    <a:alpha val="76000"/>
                  </a:srgbClr>
                </a:solidFill>
                <a:ln>
                  <a:solidFill>
                    <a:srgbClr val="7FBF36">
                      <a:alpha val="43000"/>
                    </a:srgb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595019" y="630842"/>
                  <a:ext cx="10276030" cy="1459124"/>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111D5E"/>
                    </a:solidFill>
                    <a:latin typeface="UTM Avo" panose="02040603050506020204" pitchFamily="18" charset="0"/>
                  </a:endParaRPr>
                </a:p>
              </p:txBody>
            </p:sp>
          </p:grpSp>
          <p:sp>
            <p:nvSpPr>
              <p:cNvPr id="50" name="Rectangle 49"/>
              <p:cNvSpPr/>
              <p:nvPr/>
            </p:nvSpPr>
            <p:spPr>
              <a:xfrm>
                <a:off x="6422696" y="2894853"/>
                <a:ext cx="2813777" cy="221589"/>
              </a:xfrm>
              <a:prstGeom prst="rect">
                <a:avLst/>
              </a:prstGeom>
            </p:spPr>
            <p:txBody>
              <a:bodyPr wrap="square">
                <a:spAutoFit/>
              </a:bodyPr>
              <a:lstStyle/>
              <a:p>
                <a:endParaRPr lang="en-US" sz="1600" dirty="0"/>
              </a:p>
            </p:txBody>
          </p:sp>
        </p:grpSp>
        <p:sp>
          <p:nvSpPr>
            <p:cNvPr id="48" name="Rectangle 47"/>
            <p:cNvSpPr/>
            <p:nvPr/>
          </p:nvSpPr>
          <p:spPr>
            <a:xfrm>
              <a:off x="4257277" y="2811426"/>
              <a:ext cx="4419624" cy="1202510"/>
            </a:xfrm>
            <a:prstGeom prst="rect">
              <a:avLst/>
            </a:prstGeom>
          </p:spPr>
          <p:txBody>
            <a:bodyPr wrap="square">
              <a:spAutoFit/>
            </a:bodyPr>
            <a:lstStyle/>
            <a:p>
              <a:pPr algn="just">
                <a:spcBef>
                  <a:spcPct val="50000"/>
                </a:spcBef>
              </a:pPr>
              <a:r>
                <a:rPr lang="en-US" altLang="en-US" sz="2400" b="1" dirty="0" err="1">
                  <a:solidFill>
                    <a:srgbClr val="C00000"/>
                  </a:solidFill>
                  <a:latin typeface="Arial" panose="020B0604020202020204" pitchFamily="34" charset="0"/>
                  <a:cs typeface="Arial" panose="020B0604020202020204" pitchFamily="34" charset="0"/>
                </a:rPr>
                <a:t>Bài</a:t>
              </a:r>
              <a:r>
                <a:rPr lang="en-US" altLang="en-US" sz="2400" b="1" dirty="0">
                  <a:solidFill>
                    <a:srgbClr val="C00000"/>
                  </a:solidFill>
                  <a:latin typeface="Arial" panose="020B0604020202020204" pitchFamily="34" charset="0"/>
                  <a:cs typeface="Arial" panose="020B0604020202020204" pitchFamily="34" charset="0"/>
                </a:rPr>
                <a:t> 2: </a:t>
              </a:r>
              <a:r>
                <a:rPr lang="en-US" altLang="en-US" sz="2400" b="1" dirty="0" err="1">
                  <a:solidFill>
                    <a:srgbClr val="C00000"/>
                  </a:solidFill>
                  <a:latin typeface="Arial" panose="020B0604020202020204" pitchFamily="34" charset="0"/>
                  <a:cs typeface="Arial" panose="020B0604020202020204" pitchFamily="34" charset="0"/>
                </a:rPr>
                <a:t>Viết</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một</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đoạn</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văn</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tả</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u="sng" dirty="0" err="1">
                  <a:solidFill>
                    <a:srgbClr val="C00000"/>
                  </a:solidFill>
                  <a:latin typeface="Arial" panose="020B0604020202020204" pitchFamily="34" charset="0"/>
                  <a:cs typeface="Arial" panose="020B0604020202020204" pitchFamily="34" charset="0"/>
                </a:rPr>
                <a:t>lá</a:t>
              </a:r>
              <a:r>
                <a:rPr lang="en-US" altLang="en-US" sz="2400" b="1" u="sng" dirty="0">
                  <a:solidFill>
                    <a:srgbClr val="C00000"/>
                  </a:solidFill>
                  <a:latin typeface="Arial" panose="020B0604020202020204" pitchFamily="34" charset="0"/>
                  <a:cs typeface="Arial" panose="020B0604020202020204" pitchFamily="34" charset="0"/>
                </a:rPr>
                <a:t>, </a:t>
              </a:r>
              <a:r>
                <a:rPr lang="en-US" altLang="en-US" sz="2400" b="1" u="sng" dirty="0" err="1">
                  <a:solidFill>
                    <a:srgbClr val="C00000"/>
                  </a:solidFill>
                  <a:latin typeface="Arial" panose="020B0604020202020204" pitchFamily="34" charset="0"/>
                  <a:cs typeface="Arial" panose="020B0604020202020204" pitchFamily="34" charset="0"/>
                </a:rPr>
                <a:t>thân</a:t>
              </a:r>
              <a:r>
                <a:rPr lang="en-US" altLang="en-US" sz="2400" b="1" u="sng" dirty="0">
                  <a:solidFill>
                    <a:srgbClr val="C00000"/>
                  </a:solidFill>
                  <a:latin typeface="Arial" panose="020B0604020202020204" pitchFamily="34" charset="0"/>
                  <a:cs typeface="Arial" panose="020B0604020202020204" pitchFamily="34" charset="0"/>
                </a:rPr>
                <a:t> hay </a:t>
              </a:r>
              <a:r>
                <a:rPr lang="en-US" altLang="en-US" sz="2400" b="1" u="sng" dirty="0" err="1">
                  <a:solidFill>
                    <a:srgbClr val="C00000"/>
                  </a:solidFill>
                  <a:latin typeface="Arial" panose="020B0604020202020204" pitchFamily="34" charset="0"/>
                  <a:cs typeface="Arial" panose="020B0604020202020204" pitchFamily="34" charset="0"/>
                </a:rPr>
                <a:t>gốc</a:t>
              </a:r>
              <a:r>
                <a:rPr lang="en-US" altLang="en-US" sz="2400" b="1" u="sng"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của</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một</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cây</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mà</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em</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yêu</a:t>
              </a:r>
              <a:r>
                <a:rPr lang="en-US" altLang="en-US" sz="2400" b="1" dirty="0">
                  <a:solidFill>
                    <a:srgbClr val="C00000"/>
                  </a:solidFill>
                  <a:latin typeface="Arial" panose="020B0604020202020204" pitchFamily="34" charset="0"/>
                  <a:cs typeface="Arial" panose="020B0604020202020204" pitchFamily="34" charset="0"/>
                </a:rPr>
                <a:t> </a:t>
              </a:r>
              <a:r>
                <a:rPr lang="en-US" altLang="en-US" sz="2400" b="1" dirty="0" err="1">
                  <a:solidFill>
                    <a:srgbClr val="C00000"/>
                  </a:solidFill>
                  <a:latin typeface="Arial" panose="020B0604020202020204" pitchFamily="34" charset="0"/>
                  <a:cs typeface="Arial" panose="020B0604020202020204" pitchFamily="34" charset="0"/>
                </a:rPr>
                <a:t>thích</a:t>
              </a:r>
              <a:r>
                <a:rPr lang="en-US" altLang="en-US" sz="2400" b="1" dirty="0">
                  <a:solidFill>
                    <a:srgbClr val="C0000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29900852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BAFE561F-3009-4FF0-B04F-6E5BB6812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271" y="0"/>
            <a:ext cx="9259166" cy="5286375"/>
          </a:xfrm>
          <a:prstGeom prst="rect">
            <a:avLst/>
          </a:prstGeom>
        </p:spPr>
      </p:pic>
      <p:sp>
        <p:nvSpPr>
          <p:cNvPr id="3" name="圆角矩形 2"/>
          <p:cNvSpPr/>
          <p:nvPr/>
        </p:nvSpPr>
        <p:spPr>
          <a:xfrm>
            <a:off x="276592" y="277214"/>
            <a:ext cx="8553083" cy="464208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4740" y="-228599"/>
            <a:ext cx="5154099" cy="5154099"/>
          </a:xfrm>
          <a:prstGeom prst="rect">
            <a:avLst/>
          </a:prstGeom>
        </p:spPr>
      </p:pic>
      <p:sp>
        <p:nvSpPr>
          <p:cNvPr id="4" name="TextBox 3"/>
          <p:cNvSpPr txBox="1"/>
          <p:nvPr/>
        </p:nvSpPr>
        <p:spPr>
          <a:xfrm>
            <a:off x="276592" y="727279"/>
            <a:ext cx="5501640" cy="1754326"/>
          </a:xfrm>
          <a:prstGeom prst="rect">
            <a:avLst/>
          </a:prstGeom>
          <a:noFill/>
        </p:spPr>
        <p:txBody>
          <a:bodyPr wrap="square" rtlCol="0">
            <a:spAutoFit/>
          </a:bodyPr>
          <a:lstStyle/>
          <a:p>
            <a:pPr algn="ctr"/>
            <a:r>
              <a:rPr lang="en-US" sz="5400" b="1" dirty="0">
                <a:solidFill>
                  <a:srgbClr val="FF0000"/>
                </a:solidFill>
                <a:latin typeface="UTM Neutra" panose="02040603050506020204" pitchFamily="18" charset="0"/>
              </a:rPr>
              <a:t>H</a:t>
            </a:r>
            <a:r>
              <a:rPr lang="en-US" sz="5400" b="1" dirty="0">
                <a:solidFill>
                  <a:srgbClr val="FF0000"/>
                </a:solidFill>
                <a:latin typeface="Arial" panose="020B0604020202020204" pitchFamily="34" charset="0"/>
                <a:cs typeface="Arial" panose="020B0604020202020204" pitchFamily="34" charset="0"/>
              </a:rPr>
              <a:t>S </a:t>
            </a:r>
            <a:r>
              <a:rPr lang="en-US" sz="5400" b="1" dirty="0" err="1">
                <a:solidFill>
                  <a:srgbClr val="FF0000"/>
                </a:solidFill>
                <a:latin typeface="Arial" panose="020B0604020202020204" pitchFamily="34" charset="0"/>
                <a:cs typeface="Arial" panose="020B0604020202020204" pitchFamily="34" charset="0"/>
              </a:rPr>
              <a:t>thực</a:t>
            </a:r>
            <a:r>
              <a:rPr lang="en-US" sz="5400" b="1" dirty="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hành</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viết</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đoạn</a:t>
            </a:r>
            <a:r>
              <a:rPr lang="en-US" sz="5400" b="1" dirty="0" smtClean="0">
                <a:solidFill>
                  <a:srgbClr val="FF0000"/>
                </a:solidFill>
                <a:latin typeface="Arial" panose="020B0604020202020204" pitchFamily="34" charset="0"/>
                <a:cs typeface="Arial" panose="020B0604020202020204" pitchFamily="34" charset="0"/>
              </a:rPr>
              <a:t> </a:t>
            </a:r>
            <a:r>
              <a:rPr lang="en-US" sz="5400" b="1" dirty="0" err="1" smtClean="0">
                <a:solidFill>
                  <a:srgbClr val="FF0000"/>
                </a:solidFill>
                <a:latin typeface="Arial" panose="020B0604020202020204" pitchFamily="34" charset="0"/>
                <a:cs typeface="Arial" panose="020B0604020202020204" pitchFamily="34" charset="0"/>
              </a:rPr>
              <a:t>văn</a:t>
            </a:r>
            <a:endParaRPr lang="en-US" sz="5400" b="1" dirty="0">
              <a:solidFill>
                <a:srgbClr val="FF0000"/>
              </a:solidFill>
              <a:latin typeface="UTM Neutra" panose="02040603050506020204" pitchFamily="18" charset="0"/>
            </a:endParaRPr>
          </a:p>
        </p:txBody>
      </p:sp>
    </p:spTree>
    <p:extLst>
      <p:ext uri="{BB962C8B-B14F-4D97-AF65-F5344CB8AC3E}">
        <p14:creationId xmlns:p14="http://schemas.microsoft.com/office/powerpoint/2010/main" val="21958942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BAFE561F-3009-4FF0-B04F-6E5BB6812AA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271" y="0"/>
            <a:ext cx="9259166" cy="5286375"/>
          </a:xfrm>
          <a:prstGeom prst="rect">
            <a:avLst/>
          </a:prstGeom>
        </p:spPr>
      </p:pic>
      <p:sp>
        <p:nvSpPr>
          <p:cNvPr id="3" name="圆角矩形 2"/>
          <p:cNvSpPr/>
          <p:nvPr/>
        </p:nvSpPr>
        <p:spPr>
          <a:xfrm>
            <a:off x="276592" y="277214"/>
            <a:ext cx="8553083" cy="4642082"/>
          </a:xfrm>
          <a:prstGeom prst="round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4740" y="-228599"/>
            <a:ext cx="5154099" cy="5154099"/>
          </a:xfrm>
          <a:prstGeom prst="rect">
            <a:avLst/>
          </a:prstGeom>
        </p:spPr>
      </p:pic>
      <p:sp>
        <p:nvSpPr>
          <p:cNvPr id="4" name="TextBox 3"/>
          <p:cNvSpPr txBox="1"/>
          <p:nvPr/>
        </p:nvSpPr>
        <p:spPr>
          <a:xfrm>
            <a:off x="276592" y="727279"/>
            <a:ext cx="5501640" cy="2585323"/>
          </a:xfrm>
          <a:prstGeom prst="rect">
            <a:avLst/>
          </a:prstGeom>
          <a:noFill/>
        </p:spPr>
        <p:txBody>
          <a:bodyPr wrap="square" rtlCol="0">
            <a:spAutoFit/>
          </a:bodyPr>
          <a:lstStyle/>
          <a:p>
            <a:pPr algn="ctr"/>
            <a:r>
              <a:rPr lang="en-US" sz="5400" b="1" dirty="0">
                <a:solidFill>
                  <a:srgbClr val="7030A0"/>
                </a:solidFill>
                <a:latin typeface="UTM Neutra" panose="02040603050506020204" pitchFamily="18" charset="0"/>
              </a:rPr>
              <a:t>H</a:t>
            </a:r>
            <a:r>
              <a:rPr lang="en-US" sz="5400" b="1" dirty="0">
                <a:solidFill>
                  <a:srgbClr val="7030A0"/>
                </a:solidFill>
                <a:latin typeface="Arial" panose="020B0604020202020204" pitchFamily="34" charset="0"/>
                <a:cs typeface="Arial" panose="020B0604020202020204" pitchFamily="34" charset="0"/>
              </a:rPr>
              <a:t>S </a:t>
            </a:r>
            <a:r>
              <a:rPr lang="en-US" sz="5400" b="1" dirty="0" err="1">
                <a:solidFill>
                  <a:srgbClr val="7030A0"/>
                </a:solidFill>
                <a:latin typeface="Arial" panose="020B0604020202020204" pitchFamily="34" charset="0"/>
                <a:cs typeface="Arial" panose="020B0604020202020204" pitchFamily="34" charset="0"/>
              </a:rPr>
              <a:t>trình</a:t>
            </a:r>
            <a:r>
              <a:rPr lang="en-US" sz="5400" b="1" dirty="0">
                <a:solidFill>
                  <a:srgbClr val="7030A0"/>
                </a:solidFill>
                <a:latin typeface="Arial" panose="020B0604020202020204" pitchFamily="34" charset="0"/>
                <a:cs typeface="Arial" panose="020B0604020202020204" pitchFamily="34" charset="0"/>
              </a:rPr>
              <a:t> </a:t>
            </a:r>
            <a:r>
              <a:rPr lang="en-US" sz="5400" b="1" dirty="0" err="1">
                <a:solidFill>
                  <a:srgbClr val="7030A0"/>
                </a:solidFill>
                <a:latin typeface="Arial" panose="020B0604020202020204" pitchFamily="34" charset="0"/>
                <a:cs typeface="Arial" panose="020B0604020202020204" pitchFamily="34" charset="0"/>
              </a:rPr>
              <a:t>bày</a:t>
            </a:r>
            <a:r>
              <a:rPr lang="en-US" sz="5400" b="1" dirty="0">
                <a:solidFill>
                  <a:srgbClr val="7030A0"/>
                </a:solidFill>
                <a:latin typeface="Arial" panose="020B0604020202020204" pitchFamily="34" charset="0"/>
                <a:cs typeface="Arial" panose="020B0604020202020204" pitchFamily="34" charset="0"/>
              </a:rPr>
              <a:t> </a:t>
            </a:r>
            <a:r>
              <a:rPr lang="en-US" sz="5400" b="1" dirty="0" err="1" smtClean="0">
                <a:solidFill>
                  <a:srgbClr val="7030A0"/>
                </a:solidFill>
                <a:latin typeface="Arial" panose="020B0604020202020204" pitchFamily="34" charset="0"/>
                <a:cs typeface="Arial" panose="020B0604020202020204" pitchFamily="34" charset="0"/>
              </a:rPr>
              <a:t>đoạn</a:t>
            </a:r>
            <a:r>
              <a:rPr lang="en-US" sz="5400" b="1" dirty="0" smtClean="0">
                <a:solidFill>
                  <a:srgbClr val="7030A0"/>
                </a:solidFill>
                <a:latin typeface="Arial" panose="020B0604020202020204" pitchFamily="34" charset="0"/>
                <a:cs typeface="Arial" panose="020B0604020202020204" pitchFamily="34" charset="0"/>
              </a:rPr>
              <a:t> </a:t>
            </a:r>
            <a:r>
              <a:rPr lang="en-US" sz="5400" b="1" dirty="0" err="1" smtClean="0">
                <a:solidFill>
                  <a:srgbClr val="7030A0"/>
                </a:solidFill>
                <a:latin typeface="Arial" panose="020B0604020202020204" pitchFamily="34" charset="0"/>
                <a:cs typeface="Arial" panose="020B0604020202020204" pitchFamily="34" charset="0"/>
              </a:rPr>
              <a:t>văn</a:t>
            </a:r>
            <a:r>
              <a:rPr lang="en-US" sz="5400" b="1" dirty="0" smtClean="0">
                <a:solidFill>
                  <a:srgbClr val="7030A0"/>
                </a:solidFill>
                <a:latin typeface="Arial" panose="020B0604020202020204" pitchFamily="34" charset="0"/>
                <a:cs typeface="Arial" panose="020B0604020202020204" pitchFamily="34" charset="0"/>
              </a:rPr>
              <a:t> </a:t>
            </a:r>
            <a:r>
              <a:rPr lang="en-US" sz="5400" b="1" dirty="0" err="1" smtClean="0">
                <a:solidFill>
                  <a:srgbClr val="7030A0"/>
                </a:solidFill>
                <a:latin typeface="Arial" panose="020B0604020202020204" pitchFamily="34" charset="0"/>
                <a:cs typeface="Arial" panose="020B0604020202020204" pitchFamily="34" charset="0"/>
              </a:rPr>
              <a:t>của</a:t>
            </a:r>
            <a:r>
              <a:rPr lang="en-US" sz="5400" b="1" dirty="0" smtClean="0">
                <a:solidFill>
                  <a:srgbClr val="7030A0"/>
                </a:solidFill>
                <a:latin typeface="Arial" panose="020B0604020202020204" pitchFamily="34" charset="0"/>
                <a:cs typeface="Arial" panose="020B0604020202020204" pitchFamily="34" charset="0"/>
              </a:rPr>
              <a:t> </a:t>
            </a:r>
            <a:r>
              <a:rPr lang="en-US" sz="5400" b="1" dirty="0" err="1">
                <a:solidFill>
                  <a:srgbClr val="7030A0"/>
                </a:solidFill>
                <a:latin typeface="Arial" panose="020B0604020202020204" pitchFamily="34" charset="0"/>
                <a:cs typeface="Arial" panose="020B0604020202020204" pitchFamily="34" charset="0"/>
              </a:rPr>
              <a:t>mình</a:t>
            </a:r>
            <a:endParaRPr lang="en-US" sz="5400" b="1" dirty="0">
              <a:solidFill>
                <a:srgbClr val="7030A0"/>
              </a:solidFill>
              <a:latin typeface="UTM Neutra" panose="02040603050506020204" pitchFamily="18" charset="0"/>
            </a:endParaRPr>
          </a:p>
        </p:txBody>
      </p:sp>
    </p:spTree>
    <p:extLst>
      <p:ext uri="{BB962C8B-B14F-4D97-AF65-F5344CB8AC3E}">
        <p14:creationId xmlns:p14="http://schemas.microsoft.com/office/powerpoint/2010/main" val="18411378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iải Bài 3: Đọc Cây dừa Tiếng Việt 2 tập 2 Chân trời sáng tạo | Tiếng Việt  2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822" y="725632"/>
            <a:ext cx="5048250" cy="4152901"/>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5"/>
          <p:cNvSpPr txBox="1">
            <a:spLocks noChangeArrowheads="1"/>
          </p:cNvSpPr>
          <p:nvPr/>
        </p:nvSpPr>
        <p:spPr bwMode="auto">
          <a:xfrm>
            <a:off x="2621280" y="619185"/>
            <a:ext cx="6522720" cy="4524315"/>
          </a:xfrm>
          <a:prstGeom prst="rect">
            <a:avLst/>
          </a:prstGeom>
          <a:solidFill>
            <a:schemeClr val="bg1">
              <a:alpha val="67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Thoạt</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nhìn</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cây</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dừa</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như</a:t>
            </a:r>
            <a:r>
              <a:rPr lang="en-US" altLang="en-US" dirty="0">
                <a:solidFill>
                  <a:srgbClr val="C00000"/>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một</a:t>
            </a:r>
            <a:r>
              <a:rPr lang="en-US" altLang="en-US" dirty="0">
                <a:solidFill>
                  <a:srgbClr val="C00000"/>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cái</a:t>
            </a:r>
            <a:r>
              <a:rPr lang="en-US" altLang="en-US" dirty="0">
                <a:solidFill>
                  <a:srgbClr val="C00000"/>
                </a:solidFill>
                <a:latin typeface="Arial" panose="020B0604020202020204" pitchFamily="34" charset="0"/>
                <a:cs typeface="Arial" panose="020B0604020202020204" pitchFamily="34" charset="0"/>
              </a:rPr>
              <a:t> ô </a:t>
            </a:r>
            <a:r>
              <a:rPr lang="en-US" altLang="en-US" dirty="0" err="1">
                <a:solidFill>
                  <a:srgbClr val="C00000"/>
                </a:solidFill>
                <a:latin typeface="Arial" panose="020B0604020202020204" pitchFamily="34" charset="0"/>
                <a:cs typeface="Arial" panose="020B0604020202020204" pitchFamily="34" charset="0"/>
              </a:rPr>
              <a:t>khổng</a:t>
            </a:r>
            <a:r>
              <a:rPr lang="en-US" altLang="en-US" dirty="0">
                <a:solidFill>
                  <a:srgbClr val="C00000"/>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lồ</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vươn</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thẳng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lên</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trời</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phủ</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bóng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mát</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cả</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một</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góc</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vườn</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Gốc</a:t>
            </a:r>
            <a:r>
              <a:rPr lang="en-US" altLang="en-US" dirty="0">
                <a:solidFill>
                  <a:srgbClr val="C00000"/>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dừa</a:t>
            </a:r>
            <a:r>
              <a:rPr lang="en-US" altLang="en-US" dirty="0">
                <a:solidFill>
                  <a:srgbClr val="C00000"/>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lớn</a:t>
            </a:r>
            <a:r>
              <a:rPr lang="en-US" altLang="en-US" dirty="0">
                <a:solidFill>
                  <a:srgbClr val="C00000"/>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tua</a:t>
            </a:r>
            <a:r>
              <a:rPr lang="en-US" altLang="en-US" dirty="0">
                <a:solidFill>
                  <a:srgbClr val="C00000"/>
                </a:solidFill>
                <a:latin typeface="Arial" panose="020B0604020202020204" pitchFamily="34" charset="0"/>
                <a:cs typeface="Arial" panose="020B0604020202020204" pitchFamily="34" charset="0"/>
              </a:rPr>
              <a:t> </a:t>
            </a:r>
            <a:r>
              <a:rPr lang="en-US" altLang="en-US" dirty="0" err="1">
                <a:solidFill>
                  <a:srgbClr val="C00000"/>
                </a:solidFill>
                <a:latin typeface="Arial" panose="020B0604020202020204" pitchFamily="34" charset="0"/>
                <a:cs typeface="Arial" panose="020B0604020202020204" pitchFamily="34" charset="0"/>
              </a:rPr>
              <a:t>tủa</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chùm</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rễ</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ăn</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sâu</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bám</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chắc</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xuống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đất</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Thân</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dừa</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cao</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không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thẳng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như</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cây</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chuối</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mà</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có</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dáng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nghiêng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nghiêng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Thân</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dừa</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xốp</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màu</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nâu</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có</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những</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khoanh</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tròn</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nối</a:t>
            </a:r>
            <a:r>
              <a:rPr lang="en-US" altLang="en-US" dirty="0">
                <a:solidFill>
                  <a:schemeClr val="accent1">
                    <a:lumMod val="50000"/>
                  </a:schemeClr>
                </a:solidFill>
                <a:latin typeface="Arial" panose="020B0604020202020204" pitchFamily="34" charset="0"/>
                <a:cs typeface="Arial" panose="020B0604020202020204" pitchFamily="34" charset="0"/>
              </a:rPr>
              <a:t> </a:t>
            </a:r>
            <a:r>
              <a:rPr lang="en-US" altLang="en-US" dirty="0" err="1">
                <a:solidFill>
                  <a:schemeClr val="accent1">
                    <a:lumMod val="50000"/>
                  </a:schemeClr>
                </a:solidFill>
                <a:latin typeface="Arial" panose="020B0604020202020204" pitchFamily="34" charset="0"/>
                <a:cs typeface="Arial" panose="020B0604020202020204" pitchFamily="34" charset="0"/>
              </a:rPr>
              <a:t>nhau</a:t>
            </a:r>
            <a:r>
              <a:rPr lang="en-US" altLang="en-US" dirty="0">
                <a:solidFill>
                  <a:schemeClr val="accent1">
                    <a:lumMod val="50000"/>
                  </a:schemeClr>
                </a:solidFill>
                <a:latin typeface="Arial" panose="020B0604020202020204" pitchFamily="34" charset="0"/>
                <a:cs typeface="Arial" panose="020B0604020202020204" pitchFamily="34" charset="0"/>
              </a:rPr>
              <a:t>.</a:t>
            </a:r>
          </a:p>
        </p:txBody>
      </p:sp>
      <p:sp>
        <p:nvSpPr>
          <p:cNvPr id="2" name="Rectangle 1"/>
          <p:cNvSpPr/>
          <p:nvPr/>
        </p:nvSpPr>
        <p:spPr>
          <a:xfrm>
            <a:off x="2524125" y="69003"/>
            <a:ext cx="5291064" cy="461665"/>
          </a:xfrm>
          <a:prstGeom prst="rect">
            <a:avLst/>
          </a:prstGeom>
        </p:spPr>
        <p:txBody>
          <a:bodyPr wrap="none">
            <a:spAutoFit/>
          </a:bodyPr>
          <a:lstStyle/>
          <a:p>
            <a:pPr>
              <a:spcBef>
                <a:spcPct val="0"/>
              </a:spcBef>
            </a:pPr>
            <a:r>
              <a:rPr lang="en-US" altLang="en-US" sz="2400" b="1" dirty="0" err="1">
                <a:solidFill>
                  <a:schemeClr val="bg1"/>
                </a:solidFill>
                <a:latin typeface="Times New Roman" panose="02020603050405020304" pitchFamily="18" charset="0"/>
              </a:rPr>
              <a:t>Đoạn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tham</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khảo</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Tả</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thân</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gốc</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cây</a:t>
            </a:r>
            <a:r>
              <a:rPr lang="en-US" altLang="en-US" sz="2400" b="1" dirty="0">
                <a:solidFill>
                  <a:schemeClr val="bg1"/>
                </a:solidFill>
                <a:latin typeface="Times New Roman" panose="02020603050405020304" pitchFamily="18" charset="0"/>
              </a:rPr>
              <a:t> </a:t>
            </a:r>
            <a:r>
              <a:rPr lang="en-US" altLang="en-US" sz="2400" b="1" dirty="0" err="1">
                <a:solidFill>
                  <a:schemeClr val="bg1"/>
                </a:solidFill>
                <a:latin typeface="Times New Roman" panose="02020603050405020304" pitchFamily="18" charset="0"/>
              </a:rPr>
              <a:t>dừa</a:t>
            </a:r>
            <a:endParaRPr lang="en-US" altLang="en-US" sz="2400" b="1" dirty="0">
              <a:solidFill>
                <a:schemeClr val="bg1"/>
              </a:solidFill>
              <a:latin typeface="Times New Roman" panose="02020603050405020304" pitchFamily="18" charset="0"/>
            </a:endParaRPr>
          </a:p>
        </p:txBody>
      </p:sp>
    </p:spTree>
    <p:extLst>
      <p:ext uri="{BB962C8B-B14F-4D97-AF65-F5344CB8AC3E}">
        <p14:creationId xmlns:p14="http://schemas.microsoft.com/office/powerpoint/2010/main" val="7212176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
          <p:cNvSpPr txBox="1">
            <a:spLocks noChangeArrowheads="1"/>
          </p:cNvSpPr>
          <p:nvPr/>
        </p:nvSpPr>
        <p:spPr bwMode="auto">
          <a:xfrm>
            <a:off x="1790700" y="1123950"/>
            <a:ext cx="40005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endParaRPr lang="en-US" altLang="en-US" sz="2250">
              <a:cs typeface="Arial" panose="020B0604020202020204" pitchFamily="34" charset="0"/>
            </a:endParaRPr>
          </a:p>
        </p:txBody>
      </p:sp>
      <p:sp>
        <p:nvSpPr>
          <p:cNvPr id="24" name="Text Box 3"/>
          <p:cNvSpPr txBox="1">
            <a:spLocks noChangeArrowheads="1"/>
          </p:cNvSpPr>
          <p:nvPr/>
        </p:nvSpPr>
        <p:spPr bwMode="auto">
          <a:xfrm>
            <a:off x="2362200" y="1181100"/>
            <a:ext cx="371475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endParaRPr lang="en-US" altLang="en-US" sz="2250">
              <a:cs typeface="Arial" panose="020B0604020202020204" pitchFamily="34" charset="0"/>
            </a:endParaRPr>
          </a:p>
        </p:txBody>
      </p:sp>
      <p:grpSp>
        <p:nvGrpSpPr>
          <p:cNvPr id="5" name="Group 4"/>
          <p:cNvGrpSpPr/>
          <p:nvPr/>
        </p:nvGrpSpPr>
        <p:grpSpPr>
          <a:xfrm>
            <a:off x="389959" y="7018"/>
            <a:ext cx="8543112" cy="1565982"/>
            <a:chOff x="491558" y="523985"/>
            <a:chExt cx="8543112" cy="1565982"/>
          </a:xfrm>
        </p:grpSpPr>
        <p:sp>
          <p:nvSpPr>
            <p:cNvPr id="43" name="Rectangle 42"/>
            <p:cNvSpPr/>
            <p:nvPr/>
          </p:nvSpPr>
          <p:spPr>
            <a:xfrm>
              <a:off x="491558" y="630841"/>
              <a:ext cx="8425068" cy="1459126"/>
            </a:xfrm>
            <a:prstGeom prst="rect">
              <a:avLst/>
            </a:prstGeom>
            <a:solidFill>
              <a:srgbClr val="7FBF36">
                <a:alpha val="76000"/>
              </a:srgbClr>
            </a:solidFill>
            <a:ln>
              <a:solidFill>
                <a:srgbClr val="7FBF36">
                  <a:alpha val="43000"/>
                </a:srgb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576988" y="576272"/>
              <a:ext cx="8388107" cy="145912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111D5E"/>
                </a:solidFill>
                <a:latin typeface="UTM Avo" panose="02040603050506020204" pitchFamily="18" charset="0"/>
              </a:endParaRPr>
            </a:p>
          </p:txBody>
        </p:sp>
        <p:sp>
          <p:nvSpPr>
            <p:cNvPr id="25" name="Text Box 14"/>
            <p:cNvSpPr txBox="1">
              <a:spLocks noChangeArrowheads="1"/>
            </p:cNvSpPr>
            <p:nvPr/>
          </p:nvSpPr>
          <p:spPr bwMode="auto">
            <a:xfrm>
              <a:off x="576989" y="523985"/>
              <a:ext cx="845768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spcBef>
                  <a:spcPct val="50000"/>
                </a:spcBef>
              </a:pPr>
              <a:r>
                <a:rPr lang="en-US" altLang="en-US" sz="2800" u="sng" dirty="0" err="1">
                  <a:solidFill>
                    <a:srgbClr val="7030A0"/>
                  </a:solidFill>
                  <a:cs typeface="Arial" panose="020B0604020202020204" pitchFamily="34" charset="0"/>
                </a:rPr>
                <a:t>Bài</a:t>
              </a:r>
              <a:r>
                <a:rPr lang="en-US" altLang="en-US" sz="2800" u="sng" dirty="0">
                  <a:solidFill>
                    <a:srgbClr val="7030A0"/>
                  </a:solidFill>
                  <a:cs typeface="Arial" panose="020B0604020202020204" pitchFamily="34" charset="0"/>
                </a:rPr>
                <a:t> 1</a:t>
              </a:r>
              <a:r>
                <a:rPr lang="en-US" altLang="en-US" sz="2800" dirty="0">
                  <a:solidFill>
                    <a:srgbClr val="7030A0"/>
                  </a:solidFill>
                  <a:cs typeface="Arial" panose="020B0604020202020204" pitchFamily="34" charset="0"/>
                </a:rPr>
                <a:t>.Đọc </a:t>
              </a:r>
              <a:r>
                <a:rPr lang="en-US" altLang="en-US" sz="2800" dirty="0" err="1">
                  <a:solidFill>
                    <a:srgbClr val="7030A0"/>
                  </a:solidFill>
                  <a:cs typeface="Arial" panose="020B0604020202020204" pitchFamily="34" charset="0"/>
                </a:rPr>
                <a:t>hai</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đoạn</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văn</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tả</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lá</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cây</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bàng</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tả</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thân</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và</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gốc</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của</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cây</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sồi</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già</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Tiếng</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Việt</a:t>
              </a:r>
              <a:r>
                <a:rPr lang="en-US" altLang="en-US" sz="2800" dirty="0">
                  <a:solidFill>
                    <a:srgbClr val="7030A0"/>
                  </a:solidFill>
                  <a:cs typeface="Arial" panose="020B0604020202020204" pitchFamily="34" charset="0"/>
                </a:rPr>
                <a:t> 4, </a:t>
              </a:r>
              <a:r>
                <a:rPr lang="en-US" altLang="en-US" sz="2800" dirty="0" err="1">
                  <a:solidFill>
                    <a:srgbClr val="7030A0"/>
                  </a:solidFill>
                  <a:cs typeface="Arial" panose="020B0604020202020204" pitchFamily="34" charset="0"/>
                </a:rPr>
                <a:t>tập</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hai</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trang</a:t>
              </a:r>
              <a:r>
                <a:rPr lang="en-US" altLang="en-US" sz="2800" dirty="0">
                  <a:solidFill>
                    <a:srgbClr val="7030A0"/>
                  </a:solidFill>
                  <a:cs typeface="Arial" panose="020B0604020202020204" pitchFamily="34" charset="0"/>
                </a:rPr>
                <a:t> 41 – 42). </a:t>
              </a:r>
              <a:r>
                <a:rPr lang="en-US" altLang="en-US" sz="2800" dirty="0" err="1">
                  <a:solidFill>
                    <a:srgbClr val="7030A0"/>
                  </a:solidFill>
                  <a:cs typeface="Arial" panose="020B0604020202020204" pitchFamily="34" charset="0"/>
                </a:rPr>
                <a:t>Ghi</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lại</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cách</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tả</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của</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tác</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giả</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trong</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mỗi</a:t>
              </a:r>
              <a:r>
                <a:rPr lang="en-US" altLang="en-US" sz="2800" dirty="0">
                  <a:solidFill>
                    <a:srgbClr val="7030A0"/>
                  </a:solidFill>
                  <a:cs typeface="Arial" panose="020B0604020202020204" pitchFamily="34" charset="0"/>
                </a:rPr>
                <a:t> </a:t>
              </a:r>
              <a:r>
                <a:rPr lang="en-US" altLang="en-US" sz="2800" dirty="0" err="1">
                  <a:solidFill>
                    <a:srgbClr val="7030A0"/>
                  </a:solidFill>
                  <a:cs typeface="Arial" panose="020B0604020202020204" pitchFamily="34" charset="0"/>
                </a:rPr>
                <a:t>đoạn</a:t>
              </a:r>
              <a:r>
                <a:rPr lang="en-US" altLang="en-US" sz="2800" dirty="0">
                  <a:solidFill>
                    <a:srgbClr val="7030A0"/>
                  </a:solidFill>
                  <a:cs typeface="Arial" panose="020B0604020202020204" pitchFamily="34" charset="0"/>
                </a:rPr>
                <a:t>.</a:t>
              </a:r>
            </a:p>
          </p:txBody>
        </p:sp>
      </p:grpSp>
      <p:sp>
        <p:nvSpPr>
          <p:cNvPr id="26" name="Text Box 15"/>
          <p:cNvSpPr txBox="1">
            <a:spLocks noChangeArrowheads="1"/>
          </p:cNvSpPr>
          <p:nvPr/>
        </p:nvSpPr>
        <p:spPr bwMode="auto">
          <a:xfrm>
            <a:off x="2647950" y="3695700"/>
            <a:ext cx="3886200"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endParaRPr lang="en-US" altLang="en-US" sz="2250">
              <a:cs typeface="Arial" panose="020B0604020202020204" pitchFamily="34" charset="0"/>
            </a:endParaRPr>
          </a:p>
        </p:txBody>
      </p:sp>
      <p:sp>
        <p:nvSpPr>
          <p:cNvPr id="27" name="Rectangle 23"/>
          <p:cNvSpPr>
            <a:spLocks noChangeArrowheads="1"/>
          </p:cNvSpPr>
          <p:nvPr/>
        </p:nvSpPr>
        <p:spPr bwMode="auto">
          <a:xfrm>
            <a:off x="2647950" y="3409950"/>
            <a:ext cx="4914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r>
              <a:rPr lang="en-US" altLang="en-US" sz="1800" b="1">
                <a:cs typeface="Arial" panose="020B0604020202020204" pitchFamily="34" charset="0"/>
              </a:rPr>
              <a:t>                                              </a:t>
            </a:r>
          </a:p>
        </p:txBody>
      </p:sp>
      <p:sp>
        <p:nvSpPr>
          <p:cNvPr id="28" name="Line 14"/>
          <p:cNvSpPr>
            <a:spLocks noChangeShapeType="1"/>
          </p:cNvSpPr>
          <p:nvPr/>
        </p:nvSpPr>
        <p:spPr bwMode="auto">
          <a:xfrm>
            <a:off x="1444353" y="468838"/>
            <a:ext cx="29080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29" name="Line 15"/>
          <p:cNvSpPr>
            <a:spLocks noChangeShapeType="1"/>
          </p:cNvSpPr>
          <p:nvPr/>
        </p:nvSpPr>
        <p:spPr bwMode="auto">
          <a:xfrm>
            <a:off x="1138103" y="1293588"/>
            <a:ext cx="415331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32" name="Text Box 14"/>
          <p:cNvSpPr txBox="1">
            <a:spLocks noChangeArrowheads="1"/>
          </p:cNvSpPr>
          <p:nvPr/>
        </p:nvSpPr>
        <p:spPr bwMode="auto">
          <a:xfrm>
            <a:off x="1190625" y="2014466"/>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cs typeface="Arial" panose="020B0604020202020204" pitchFamily="34" charset="0"/>
              </a:rPr>
              <a:t>  </a:t>
            </a:r>
            <a:r>
              <a:rPr lang="en-US" altLang="en-US" sz="2400" b="1" dirty="0" err="1">
                <a:cs typeface="Arial" panose="020B0604020202020204" pitchFamily="34" charset="0"/>
              </a:rPr>
              <a:t>Tác</a:t>
            </a:r>
            <a:r>
              <a:rPr lang="en-US" altLang="en-US" sz="2400" b="1" dirty="0">
                <a:cs typeface="Arial" panose="020B0604020202020204" pitchFamily="34" charset="0"/>
              </a:rPr>
              <a:t> </a:t>
            </a:r>
            <a:r>
              <a:rPr lang="en-US" altLang="en-US" sz="2400" b="1" dirty="0" err="1">
                <a:cs typeface="Arial" panose="020B0604020202020204" pitchFamily="34" charset="0"/>
              </a:rPr>
              <a:t>giả</a:t>
            </a:r>
            <a:r>
              <a:rPr lang="en-US" altLang="en-US" sz="2400" b="1" dirty="0">
                <a:cs typeface="Arial" panose="020B0604020202020204" pitchFamily="34" charset="0"/>
              </a:rPr>
              <a:t> </a:t>
            </a:r>
            <a:r>
              <a:rPr lang="en-US" altLang="en-US" sz="2400" b="1" dirty="0" err="1">
                <a:cs typeface="Arial" panose="020B0604020202020204" pitchFamily="34" charset="0"/>
              </a:rPr>
              <a:t>miêu</a:t>
            </a:r>
            <a:r>
              <a:rPr lang="en-US" altLang="en-US" sz="2400" b="1" dirty="0">
                <a:cs typeface="Arial" panose="020B0604020202020204" pitchFamily="34" charset="0"/>
              </a:rPr>
              <a:t> </a:t>
            </a:r>
            <a:r>
              <a:rPr lang="en-US" altLang="en-US" sz="2400" b="1" dirty="0" err="1">
                <a:cs typeface="Arial" panose="020B0604020202020204" pitchFamily="34" charset="0"/>
              </a:rPr>
              <a:t>tả</a:t>
            </a:r>
            <a:r>
              <a:rPr lang="en-US" altLang="en-US" sz="2400" b="1" dirty="0">
                <a:cs typeface="Arial" panose="020B0604020202020204" pitchFamily="34" charset="0"/>
              </a:rPr>
              <a:t> </a:t>
            </a:r>
            <a:r>
              <a:rPr lang="en-US" altLang="en-US" sz="2400" b="1" dirty="0" err="1">
                <a:cs typeface="Arial" panose="020B0604020202020204" pitchFamily="34" charset="0"/>
              </a:rPr>
              <a:t>những</a:t>
            </a:r>
            <a:r>
              <a:rPr lang="en-US" altLang="en-US" sz="2400" b="1" dirty="0">
                <a:cs typeface="Arial" panose="020B0604020202020204" pitchFamily="34" charset="0"/>
              </a:rPr>
              <a:t> </a:t>
            </a:r>
            <a:r>
              <a:rPr lang="en-US" altLang="en-US" sz="2400" b="1" dirty="0" err="1">
                <a:cs typeface="Arial" panose="020B0604020202020204" pitchFamily="34" charset="0"/>
              </a:rPr>
              <a:t>bộ</a:t>
            </a:r>
            <a:r>
              <a:rPr lang="en-US" altLang="en-US" sz="2400" b="1" dirty="0">
                <a:cs typeface="Arial" panose="020B0604020202020204" pitchFamily="34" charset="0"/>
              </a:rPr>
              <a:t> </a:t>
            </a:r>
            <a:r>
              <a:rPr lang="en-US" altLang="en-US" sz="2400" b="1" dirty="0" err="1">
                <a:cs typeface="Arial" panose="020B0604020202020204" pitchFamily="34" charset="0"/>
              </a:rPr>
              <a:t>phận</a:t>
            </a:r>
            <a:r>
              <a:rPr lang="en-US" altLang="en-US" sz="2400" b="1" dirty="0">
                <a:cs typeface="Arial" panose="020B0604020202020204" pitchFamily="34" charset="0"/>
              </a:rPr>
              <a:t> </a:t>
            </a:r>
            <a:r>
              <a:rPr lang="en-US" altLang="en-US" sz="2400" b="1" dirty="0" err="1">
                <a:cs typeface="Arial" panose="020B0604020202020204" pitchFamily="34" charset="0"/>
              </a:rPr>
              <a:t>nào</a:t>
            </a:r>
            <a:r>
              <a:rPr lang="en-US" altLang="en-US" sz="2400" b="1" dirty="0">
                <a:cs typeface="Arial" panose="020B0604020202020204" pitchFamily="34" charset="0"/>
              </a:rPr>
              <a:t> </a:t>
            </a:r>
            <a:r>
              <a:rPr lang="en-US" altLang="en-US" sz="2400" b="1" dirty="0" err="1">
                <a:cs typeface="Arial" panose="020B0604020202020204" pitchFamily="34" charset="0"/>
              </a:rPr>
              <a:t>của</a:t>
            </a:r>
            <a:r>
              <a:rPr lang="en-US" altLang="en-US" sz="2400" b="1" dirty="0">
                <a:cs typeface="Arial" panose="020B0604020202020204" pitchFamily="34" charset="0"/>
              </a:rPr>
              <a:t> </a:t>
            </a:r>
            <a:r>
              <a:rPr lang="en-US" altLang="en-US" sz="2400" b="1" dirty="0" err="1">
                <a:cs typeface="Arial" panose="020B0604020202020204" pitchFamily="34" charset="0"/>
              </a:rPr>
              <a:t>cây</a:t>
            </a:r>
            <a:r>
              <a:rPr lang="en-US" altLang="en-US" sz="2400" b="1" dirty="0">
                <a:cs typeface="Arial" panose="020B0604020202020204" pitchFamily="34" charset="0"/>
              </a:rPr>
              <a:t>?</a:t>
            </a:r>
          </a:p>
        </p:txBody>
      </p:sp>
      <p:sp>
        <p:nvSpPr>
          <p:cNvPr id="33" name="Text Box 14"/>
          <p:cNvSpPr txBox="1">
            <a:spLocks noChangeArrowheads="1"/>
          </p:cNvSpPr>
          <p:nvPr/>
        </p:nvSpPr>
        <p:spPr bwMode="auto">
          <a:xfrm>
            <a:off x="1790700" y="2650178"/>
            <a:ext cx="5200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err="1">
                <a:cs typeface="Arial" panose="020B0604020202020204" pitchFamily="34" charset="0"/>
              </a:rPr>
              <a:t>Tác</a:t>
            </a:r>
            <a:r>
              <a:rPr lang="en-US" altLang="en-US" sz="2400" b="1" dirty="0">
                <a:cs typeface="Arial" panose="020B0604020202020204" pitchFamily="34" charset="0"/>
              </a:rPr>
              <a:t> </a:t>
            </a:r>
            <a:r>
              <a:rPr lang="en-US" altLang="en-US" sz="2400" b="1" dirty="0" err="1">
                <a:cs typeface="Arial" panose="020B0604020202020204" pitchFamily="34" charset="0"/>
              </a:rPr>
              <a:t>giả</a:t>
            </a:r>
            <a:r>
              <a:rPr lang="en-US" altLang="en-US" sz="2400" b="1" dirty="0">
                <a:cs typeface="Arial" panose="020B0604020202020204" pitchFamily="34" charset="0"/>
              </a:rPr>
              <a:t> </a:t>
            </a:r>
            <a:r>
              <a:rPr lang="en-US" altLang="en-US" sz="2400" b="1" dirty="0" err="1">
                <a:cs typeface="Arial" panose="020B0604020202020204" pitchFamily="34" charset="0"/>
              </a:rPr>
              <a:t>miêu</a:t>
            </a:r>
            <a:r>
              <a:rPr lang="en-US" altLang="en-US" sz="2400" b="1" dirty="0">
                <a:cs typeface="Arial" panose="020B0604020202020204" pitchFamily="34" charset="0"/>
              </a:rPr>
              <a:t> </a:t>
            </a:r>
            <a:r>
              <a:rPr lang="en-US" altLang="en-US" sz="2400" b="1" dirty="0" err="1">
                <a:cs typeface="Arial" panose="020B0604020202020204" pitchFamily="34" charset="0"/>
              </a:rPr>
              <a:t>tả</a:t>
            </a:r>
            <a:r>
              <a:rPr lang="en-US" altLang="en-US" sz="2400" b="1" dirty="0">
                <a:cs typeface="Arial" panose="020B0604020202020204" pitchFamily="34" charset="0"/>
              </a:rPr>
              <a:t> </a:t>
            </a:r>
            <a:r>
              <a:rPr lang="en-US" altLang="en-US" sz="2400" b="1" dirty="0" err="1">
                <a:cs typeface="Arial" panose="020B0604020202020204" pitchFamily="34" charset="0"/>
              </a:rPr>
              <a:t>theo</a:t>
            </a:r>
            <a:r>
              <a:rPr lang="en-US" altLang="en-US" sz="2400" b="1" dirty="0">
                <a:cs typeface="Arial" panose="020B0604020202020204" pitchFamily="34" charset="0"/>
              </a:rPr>
              <a:t> </a:t>
            </a:r>
            <a:r>
              <a:rPr lang="en-US" altLang="en-US" sz="2400" b="1" dirty="0" err="1">
                <a:cs typeface="Arial" panose="020B0604020202020204" pitchFamily="34" charset="0"/>
              </a:rPr>
              <a:t>trình</a:t>
            </a:r>
            <a:r>
              <a:rPr lang="en-US" altLang="en-US" sz="2400" b="1" dirty="0">
                <a:cs typeface="Arial" panose="020B0604020202020204" pitchFamily="34" charset="0"/>
              </a:rPr>
              <a:t> </a:t>
            </a:r>
            <a:r>
              <a:rPr lang="en-US" altLang="en-US" sz="2400" b="1" dirty="0" err="1">
                <a:cs typeface="Arial" panose="020B0604020202020204" pitchFamily="34" charset="0"/>
              </a:rPr>
              <a:t>tự</a:t>
            </a:r>
            <a:r>
              <a:rPr lang="en-US" altLang="en-US" sz="2400" b="1" dirty="0">
                <a:cs typeface="Arial" panose="020B0604020202020204" pitchFamily="34" charset="0"/>
              </a:rPr>
              <a:t> </a:t>
            </a:r>
            <a:r>
              <a:rPr lang="en-US" altLang="en-US" sz="2400" b="1" dirty="0" err="1">
                <a:cs typeface="Arial" panose="020B0604020202020204" pitchFamily="34" charset="0"/>
              </a:rPr>
              <a:t>nào</a:t>
            </a:r>
            <a:r>
              <a:rPr lang="en-US" altLang="en-US" sz="2400" b="1" dirty="0">
                <a:cs typeface="Arial" panose="020B0604020202020204" pitchFamily="34" charset="0"/>
              </a:rPr>
              <a:t>?</a:t>
            </a:r>
          </a:p>
        </p:txBody>
      </p:sp>
      <p:sp>
        <p:nvSpPr>
          <p:cNvPr id="36" name="Text Box 14"/>
          <p:cNvSpPr txBox="1">
            <a:spLocks noChangeArrowheads="1"/>
          </p:cNvSpPr>
          <p:nvPr/>
        </p:nvSpPr>
        <p:spPr bwMode="auto">
          <a:xfrm>
            <a:off x="2261670" y="3409950"/>
            <a:ext cx="70590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cs typeface="Arial" panose="020B0604020202020204" pitchFamily="34" charset="0"/>
              </a:rPr>
              <a:t> </a:t>
            </a:r>
            <a:r>
              <a:rPr lang="en-US" altLang="en-US" sz="2400" b="1" dirty="0" err="1">
                <a:cs typeface="Arial" panose="020B0604020202020204" pitchFamily="34" charset="0"/>
              </a:rPr>
              <a:t>Tác</a:t>
            </a:r>
            <a:r>
              <a:rPr lang="en-US" altLang="en-US" sz="2400" b="1" dirty="0">
                <a:cs typeface="Arial" panose="020B0604020202020204" pitchFamily="34" charset="0"/>
              </a:rPr>
              <a:t> </a:t>
            </a:r>
            <a:r>
              <a:rPr lang="en-US" altLang="en-US" sz="2400" b="1" dirty="0" err="1">
                <a:cs typeface="Arial" panose="020B0604020202020204" pitchFamily="34" charset="0"/>
              </a:rPr>
              <a:t>giả</a:t>
            </a:r>
            <a:r>
              <a:rPr lang="en-US" altLang="en-US" sz="2400" b="1" dirty="0">
                <a:cs typeface="Arial" panose="020B0604020202020204" pitchFamily="34" charset="0"/>
              </a:rPr>
              <a:t> </a:t>
            </a:r>
            <a:r>
              <a:rPr lang="en-US" altLang="en-US" sz="2400" b="1" dirty="0" err="1">
                <a:cs typeface="Arial" panose="020B0604020202020204" pitchFamily="34" charset="0"/>
              </a:rPr>
              <a:t>đã</a:t>
            </a:r>
            <a:r>
              <a:rPr lang="en-US" altLang="en-US" sz="2400" b="1" dirty="0">
                <a:cs typeface="Arial" panose="020B0604020202020204" pitchFamily="34" charset="0"/>
              </a:rPr>
              <a:t> </a:t>
            </a:r>
            <a:r>
              <a:rPr lang="en-US" altLang="en-US" sz="2400" b="1" dirty="0" err="1">
                <a:cs typeface="Arial" panose="020B0604020202020204" pitchFamily="34" charset="0"/>
              </a:rPr>
              <a:t>dùng</a:t>
            </a:r>
            <a:r>
              <a:rPr lang="en-US" altLang="en-US" sz="2400" b="1" dirty="0">
                <a:cs typeface="Arial" panose="020B0604020202020204" pitchFamily="34" charset="0"/>
              </a:rPr>
              <a:t> </a:t>
            </a:r>
            <a:r>
              <a:rPr lang="en-US" altLang="en-US" sz="2400" b="1" dirty="0" err="1">
                <a:cs typeface="Arial" panose="020B0604020202020204" pitchFamily="34" charset="0"/>
              </a:rPr>
              <a:t>những</a:t>
            </a:r>
            <a:r>
              <a:rPr lang="en-US" altLang="en-US" sz="2400" b="1" dirty="0">
                <a:cs typeface="Arial" panose="020B0604020202020204" pitchFamily="34" charset="0"/>
              </a:rPr>
              <a:t> </a:t>
            </a:r>
            <a:r>
              <a:rPr lang="en-US" altLang="en-US" sz="2400" b="1" dirty="0" err="1">
                <a:cs typeface="Arial" panose="020B0604020202020204" pitchFamily="34" charset="0"/>
              </a:rPr>
              <a:t>biện</a:t>
            </a:r>
            <a:r>
              <a:rPr lang="en-US" altLang="en-US" sz="2400" b="1" dirty="0">
                <a:cs typeface="Arial" panose="020B0604020202020204" pitchFamily="34" charset="0"/>
              </a:rPr>
              <a:t> </a:t>
            </a:r>
            <a:r>
              <a:rPr lang="en-US" altLang="en-US" sz="2400" b="1" dirty="0" err="1">
                <a:cs typeface="Arial" panose="020B0604020202020204" pitchFamily="34" charset="0"/>
              </a:rPr>
              <a:t>pháp</a:t>
            </a:r>
            <a:r>
              <a:rPr lang="en-US" altLang="en-US" sz="2400" b="1" dirty="0">
                <a:cs typeface="Arial" panose="020B0604020202020204" pitchFamily="34" charset="0"/>
              </a:rPr>
              <a:t> </a:t>
            </a:r>
            <a:r>
              <a:rPr lang="en-US" altLang="en-US" sz="2400" b="1" dirty="0" err="1">
                <a:cs typeface="Arial" panose="020B0604020202020204" pitchFamily="34" charset="0"/>
              </a:rPr>
              <a:t>nghệ</a:t>
            </a:r>
            <a:r>
              <a:rPr lang="en-US" altLang="en-US" sz="2400" b="1" dirty="0">
                <a:cs typeface="Arial" panose="020B0604020202020204" pitchFamily="34" charset="0"/>
              </a:rPr>
              <a:t> </a:t>
            </a:r>
            <a:r>
              <a:rPr lang="en-US" altLang="en-US" sz="2400" b="1" dirty="0" err="1">
                <a:cs typeface="Arial" panose="020B0604020202020204" pitchFamily="34" charset="0"/>
              </a:rPr>
              <a:t>thuật</a:t>
            </a:r>
            <a:r>
              <a:rPr lang="en-US" altLang="en-US" sz="2400" b="1" dirty="0">
                <a:cs typeface="Arial" panose="020B0604020202020204" pitchFamily="34" charset="0"/>
              </a:rPr>
              <a:t> </a:t>
            </a:r>
            <a:r>
              <a:rPr lang="en-US" altLang="en-US" sz="2400" b="1" dirty="0" err="1">
                <a:cs typeface="Arial" panose="020B0604020202020204" pitchFamily="34" charset="0"/>
              </a:rPr>
              <a:t>nào</a:t>
            </a:r>
            <a:r>
              <a:rPr lang="en-US" altLang="en-US" sz="2400" b="1" dirty="0">
                <a:cs typeface="Arial" panose="020B0604020202020204" pitchFamily="34" charset="0"/>
              </a:rPr>
              <a:t> </a:t>
            </a:r>
            <a:r>
              <a:rPr lang="en-US" altLang="en-US" sz="2400" b="1" dirty="0" err="1">
                <a:cs typeface="Arial" panose="020B0604020202020204" pitchFamily="34" charset="0"/>
              </a:rPr>
              <a:t>để</a:t>
            </a:r>
            <a:r>
              <a:rPr lang="en-US" altLang="en-US" sz="2400" b="1" dirty="0">
                <a:cs typeface="Arial" panose="020B0604020202020204" pitchFamily="34" charset="0"/>
              </a:rPr>
              <a:t> </a:t>
            </a:r>
            <a:r>
              <a:rPr lang="en-US" altLang="en-US" sz="2400" b="1" dirty="0" err="1">
                <a:cs typeface="Arial" panose="020B0604020202020204" pitchFamily="34" charset="0"/>
              </a:rPr>
              <a:t>miêu</a:t>
            </a:r>
            <a:r>
              <a:rPr lang="en-US" altLang="en-US" sz="2400" b="1" dirty="0">
                <a:cs typeface="Arial" panose="020B0604020202020204" pitchFamily="34" charset="0"/>
              </a:rPr>
              <a:t> </a:t>
            </a:r>
            <a:r>
              <a:rPr lang="en-US" altLang="en-US" sz="2400" b="1" dirty="0" err="1">
                <a:cs typeface="Arial" panose="020B0604020202020204" pitchFamily="34" charset="0"/>
              </a:rPr>
              <a:t>tả</a:t>
            </a:r>
            <a:r>
              <a:rPr lang="en-US" altLang="en-US" sz="2400" b="1" dirty="0">
                <a:cs typeface="Arial" panose="020B0604020202020204" pitchFamily="34" charset="0"/>
              </a:rPr>
              <a:t>? </a:t>
            </a:r>
            <a:r>
              <a:rPr lang="en-US" altLang="en-US" sz="2400" b="1" dirty="0" err="1">
                <a:cs typeface="Arial" panose="020B0604020202020204" pitchFamily="34" charset="0"/>
              </a:rPr>
              <a:t>Lấy</a:t>
            </a:r>
            <a:r>
              <a:rPr lang="en-US" altLang="en-US" sz="2400" b="1" dirty="0">
                <a:cs typeface="Arial" panose="020B0604020202020204" pitchFamily="34" charset="0"/>
              </a:rPr>
              <a:t> </a:t>
            </a:r>
            <a:r>
              <a:rPr lang="en-US" altLang="en-US" sz="2400" b="1" dirty="0" err="1">
                <a:cs typeface="Arial" panose="020B0604020202020204" pitchFamily="34" charset="0"/>
              </a:rPr>
              <a:t>ví</a:t>
            </a:r>
            <a:r>
              <a:rPr lang="en-US" altLang="en-US" sz="2400" b="1" dirty="0">
                <a:cs typeface="Arial" panose="020B0604020202020204" pitchFamily="34" charset="0"/>
              </a:rPr>
              <a:t> </a:t>
            </a:r>
            <a:r>
              <a:rPr lang="en-US" altLang="en-US" sz="2400" b="1" dirty="0" err="1">
                <a:cs typeface="Arial" panose="020B0604020202020204" pitchFamily="34" charset="0"/>
              </a:rPr>
              <a:t>dụ</a:t>
            </a:r>
            <a:r>
              <a:rPr lang="en-US" altLang="en-US" sz="2400" b="1" dirty="0">
                <a:cs typeface="Arial" panose="020B0604020202020204" pitchFamily="34" charset="0"/>
              </a:rPr>
              <a:t> minh </a:t>
            </a:r>
            <a:r>
              <a:rPr lang="en-US" altLang="en-US" sz="2400" b="1" dirty="0" err="1">
                <a:cs typeface="Arial" panose="020B0604020202020204" pitchFamily="34" charset="0"/>
              </a:rPr>
              <a:t>họa</a:t>
            </a:r>
            <a:r>
              <a:rPr lang="en-US" altLang="en-US" sz="2400" b="1" dirty="0">
                <a:cs typeface="Arial" panose="020B0604020202020204" pitchFamily="34" charset="0"/>
              </a:rPr>
              <a:t>.</a:t>
            </a: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524" y="1835685"/>
            <a:ext cx="792176" cy="605914"/>
          </a:xfrm>
          <a:prstGeom prst="rect">
            <a:avLst/>
          </a:prstGeom>
        </p:spPr>
      </p:pic>
      <p:pic>
        <p:nvPicPr>
          <p:cNvPr id="46"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4612" y="2508980"/>
            <a:ext cx="792176" cy="605914"/>
          </a:xfrm>
          <a:prstGeom prst="rect">
            <a:avLst/>
          </a:prstGeom>
        </p:spPr>
      </p:pic>
      <p:pic>
        <p:nvPicPr>
          <p:cNvPr id="47"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5774" y="3258118"/>
            <a:ext cx="792176" cy="605914"/>
          </a:xfrm>
          <a:prstGeom prst="rect">
            <a:avLst/>
          </a:prstGeom>
        </p:spPr>
      </p:pic>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86" y="3147744"/>
            <a:ext cx="1785488" cy="1973076"/>
          </a:xfrm>
          <a:prstGeom prst="rect">
            <a:avLst/>
          </a:prstGeom>
        </p:spPr>
      </p:pic>
    </p:spTree>
    <p:extLst>
      <p:ext uri="{BB962C8B-B14F-4D97-AF65-F5344CB8AC3E}">
        <p14:creationId xmlns:p14="http://schemas.microsoft.com/office/powerpoint/2010/main" val="4135562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checkerboard(across)">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checkerboard(across)">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ox(i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randombar(horizontal)">
                                      <p:cBhvr>
                                        <p:cTn id="32" dur="500"/>
                                        <p:tgtEl>
                                          <p:spTgt spid="46"/>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ox(i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randombar(horizontal)">
                                      <p:cBhvr>
                                        <p:cTn id="40" dur="500"/>
                                        <p:tgtEl>
                                          <p:spTgt spid="47"/>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linds(horizontal)">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2 CÂY CHUỐI ý tưởng | cây, chuối, mỹ thuật"/>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 y="352926"/>
            <a:ext cx="2919663" cy="4688390"/>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15"/>
          <p:cNvSpPr txBox="1">
            <a:spLocks noChangeArrowheads="1"/>
          </p:cNvSpPr>
          <p:nvPr/>
        </p:nvSpPr>
        <p:spPr bwMode="auto">
          <a:xfrm>
            <a:off x="1918532" y="711962"/>
            <a:ext cx="7188205" cy="3970318"/>
          </a:xfrm>
          <a:prstGeom prst="rect">
            <a:avLst/>
          </a:prstGeom>
          <a:solidFill>
            <a:schemeClr val="bg1">
              <a:alpha val="67000"/>
            </a:schemeClr>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en-US" sz="2800">
                <a:solidFill>
                  <a:schemeClr val="accent1">
                    <a:lumMod val="50000"/>
                  </a:schemeClr>
                </a:solidFill>
                <a:latin typeface="Arial" panose="020B0604020202020204" pitchFamily="34" charset="0"/>
                <a:cs typeface="Arial" panose="020B0604020202020204" pitchFamily="34" charset="0"/>
              </a:rPr>
              <a:t>	</a:t>
            </a:r>
            <a:r>
              <a:rPr lang="vi-VN" altLang="en-US" sz="2800">
                <a:solidFill>
                  <a:schemeClr val="accent1">
                    <a:lumMod val="50000"/>
                  </a:schemeClr>
                </a:solidFill>
                <a:latin typeface="Arial" panose="020B0604020202020204" pitchFamily="34" charset="0"/>
                <a:cs typeface="Arial" panose="020B0604020202020204" pitchFamily="34" charset="0"/>
              </a:rPr>
              <a:t>Nhìn </a:t>
            </a:r>
            <a:r>
              <a:rPr lang="vi-VN" altLang="en-US" sz="2800" dirty="0">
                <a:solidFill>
                  <a:schemeClr val="accent1">
                    <a:lumMod val="50000"/>
                  </a:schemeClr>
                </a:solidFill>
                <a:latin typeface="Arial" panose="020B0604020202020204" pitchFamily="34" charset="0"/>
                <a:cs typeface="Arial" panose="020B0604020202020204" pitchFamily="34" charset="0"/>
              </a:rPr>
              <a:t>từ xa, cây chuối như một chiếc ô xanh mát rượi. Cây chuối có nhiều tàu lá, có tàu đã già khô bị gió đánh rách ngang và rũ xuống gốc. Các tàu lá còn xanh thì liền tấm, to như cái máng nước. Những tàu lá ở dưới màu xanh thẫm, tàu lá ở trên màu xanh mát, nhạt dần. Những tàu trên ngọn, lá còn cuộn, chưa mở hết, trông như một chiếc loa kèn xanh rung rung trước gió.</a:t>
            </a:r>
          </a:p>
        </p:txBody>
      </p:sp>
      <p:sp>
        <p:nvSpPr>
          <p:cNvPr id="7" name="Rectangle 6"/>
          <p:cNvSpPr/>
          <p:nvPr/>
        </p:nvSpPr>
        <p:spPr>
          <a:xfrm>
            <a:off x="968592" y="0"/>
            <a:ext cx="1899879" cy="523220"/>
          </a:xfrm>
          <a:prstGeom prst="rect">
            <a:avLst/>
          </a:prstGeom>
        </p:spPr>
        <p:txBody>
          <a:bodyPr wrap="none">
            <a:spAutoFit/>
          </a:bodyPr>
          <a:lstStyle/>
          <a:p>
            <a:pPr algn="just">
              <a:spcBef>
                <a:spcPct val="0"/>
              </a:spcBef>
              <a:buNone/>
            </a:pPr>
            <a:r>
              <a:rPr lang="vi-VN" altLang="en-US" sz="2800" b="1" dirty="0">
                <a:solidFill>
                  <a:schemeClr val="bg1"/>
                </a:solidFill>
                <a:latin typeface="Times New Roman" panose="02020603050405020304" pitchFamily="18" charset="0"/>
              </a:rPr>
              <a:t>Tả </a:t>
            </a:r>
            <a:r>
              <a:rPr lang="en-US" altLang="en-US" sz="2800" b="1" dirty="0" err="1">
                <a:solidFill>
                  <a:schemeClr val="bg1"/>
                </a:solidFill>
                <a:latin typeface="Times New Roman" panose="02020603050405020304" pitchFamily="18" charset="0"/>
              </a:rPr>
              <a:t>lá</a:t>
            </a:r>
            <a:r>
              <a:rPr lang="vi-VN" altLang="en-US" sz="2800" b="1" dirty="0">
                <a:solidFill>
                  <a:schemeClr val="bg1"/>
                </a:solidFill>
                <a:latin typeface="Times New Roman" panose="02020603050405020304" pitchFamily="18" charset="0"/>
              </a:rPr>
              <a:t> chuối</a:t>
            </a:r>
          </a:p>
        </p:txBody>
      </p:sp>
    </p:spTree>
    <p:extLst>
      <p:ext uri="{BB962C8B-B14F-4D97-AF65-F5344CB8AC3E}">
        <p14:creationId xmlns:p14="http://schemas.microsoft.com/office/powerpoint/2010/main" val="214154866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amond(in)">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4" y="0"/>
            <a:ext cx="1264923" cy="1267971"/>
          </a:xfrm>
          <a:prstGeom prst="rect">
            <a:avLst/>
          </a:prstGeom>
        </p:spPr>
      </p:pic>
      <p:grpSp>
        <p:nvGrpSpPr>
          <p:cNvPr id="9" name="Group 8"/>
          <p:cNvGrpSpPr/>
          <p:nvPr/>
        </p:nvGrpSpPr>
        <p:grpSpPr>
          <a:xfrm>
            <a:off x="2023414" y="-129541"/>
            <a:ext cx="5145908" cy="1527051"/>
            <a:chOff x="1173091" y="2120476"/>
            <a:chExt cx="5145908" cy="2614672"/>
          </a:xfrm>
        </p:grpSpPr>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091" y="2120476"/>
              <a:ext cx="5145908" cy="2614672"/>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1587059" y="2670049"/>
              <a:ext cx="4317972" cy="1739055"/>
            </a:xfrm>
            <a:prstGeom prst="rect">
              <a:avLst/>
            </a:prstGeom>
            <a:noFill/>
          </p:spPr>
          <p:txBody>
            <a:bodyPr wrap="square" lIns="91440" tIns="45720" rIns="91440" bIns="45720">
              <a:spAutoFit/>
            </a:bodyPr>
            <a:lstStyle/>
            <a:p>
              <a:pPr algn="ctr"/>
              <a:r>
                <a:rPr lang="en-US" sz="6000" dirty="0" err="1">
                  <a:ln w="0"/>
                  <a:solidFill>
                    <a:schemeClr val="bg1"/>
                  </a:solidFill>
                  <a:effectLst>
                    <a:glow rad="139700">
                      <a:schemeClr val="accent5">
                        <a:satMod val="175000"/>
                        <a:alpha val="40000"/>
                      </a:schemeClr>
                    </a:glow>
                    <a:outerShdw blurRad="38100" dist="19050" dir="2700000" algn="tl" rotWithShape="0">
                      <a:schemeClr val="dk1">
                        <a:alpha val="40000"/>
                      </a:schemeClr>
                    </a:outerShdw>
                  </a:effectLst>
                  <a:latin typeface="UVN Banh Mi" pitchFamily="2" charset="0"/>
                </a:rPr>
                <a:t>Dặn</a:t>
              </a:r>
              <a:r>
                <a:rPr lang="en-US" sz="6000" dirty="0">
                  <a:ln w="0"/>
                  <a:solidFill>
                    <a:schemeClr val="bg1"/>
                  </a:solidFill>
                  <a:effectLst>
                    <a:glow rad="139700">
                      <a:schemeClr val="accent5">
                        <a:satMod val="175000"/>
                        <a:alpha val="40000"/>
                      </a:schemeClr>
                    </a:glow>
                    <a:outerShdw blurRad="38100" dist="19050" dir="2700000" algn="tl" rotWithShape="0">
                      <a:schemeClr val="dk1">
                        <a:alpha val="40000"/>
                      </a:schemeClr>
                    </a:outerShdw>
                  </a:effectLst>
                  <a:latin typeface="UVN Banh Mi" pitchFamily="2" charset="0"/>
                </a:rPr>
                <a:t> </a:t>
              </a:r>
              <a:r>
                <a:rPr lang="en-US" sz="6000" dirty="0" err="1">
                  <a:ln w="0"/>
                  <a:solidFill>
                    <a:schemeClr val="bg1"/>
                  </a:solidFill>
                  <a:effectLst>
                    <a:glow rad="139700">
                      <a:schemeClr val="accent5">
                        <a:satMod val="175000"/>
                        <a:alpha val="40000"/>
                      </a:schemeClr>
                    </a:glow>
                    <a:outerShdw blurRad="38100" dist="19050" dir="2700000" algn="tl" rotWithShape="0">
                      <a:schemeClr val="dk1">
                        <a:alpha val="40000"/>
                      </a:schemeClr>
                    </a:outerShdw>
                  </a:effectLst>
                  <a:latin typeface="UVN Banh Mi" pitchFamily="2" charset="0"/>
                </a:rPr>
                <a:t>dò</a:t>
              </a:r>
              <a:endParaRPr lang="en-US" sz="6000" b="0" cap="none" spc="0" dirty="0">
                <a:ln w="0"/>
                <a:solidFill>
                  <a:schemeClr val="bg1"/>
                </a:solidFill>
                <a:effectLst>
                  <a:glow rad="139700">
                    <a:schemeClr val="accent5">
                      <a:satMod val="175000"/>
                      <a:alpha val="40000"/>
                    </a:schemeClr>
                  </a:glow>
                  <a:outerShdw blurRad="38100" dist="19050" dir="2700000" algn="tl" rotWithShape="0">
                    <a:schemeClr val="dk1">
                      <a:alpha val="40000"/>
                    </a:schemeClr>
                  </a:outerShdw>
                </a:effectLst>
                <a:latin typeface="UVN Banh Mi" pitchFamily="2" charset="0"/>
              </a:endParaRPr>
            </a:p>
          </p:txBody>
        </p:sp>
      </p:grpSp>
      <p:sp>
        <p:nvSpPr>
          <p:cNvPr id="12" name="Google Shape;2713;p65">
            <a:extLst>
              <a:ext uri="{FF2B5EF4-FFF2-40B4-BE49-F238E27FC236}">
                <a16:creationId xmlns:a16="http://schemas.microsoft.com/office/drawing/2014/main" id="{8737F601-7F3A-415A-9713-B23D52EE7F28}"/>
              </a:ext>
            </a:extLst>
          </p:cNvPr>
          <p:cNvSpPr txBox="1">
            <a:spLocks/>
          </p:cNvSpPr>
          <p:nvPr/>
        </p:nvSpPr>
        <p:spPr>
          <a:xfrm>
            <a:off x="492774" y="1528058"/>
            <a:ext cx="6896476" cy="92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Dela Gothic One"/>
              <a:buNone/>
              <a:defRPr sz="2600" b="0" i="0" u="none" strike="noStrike" cap="none">
                <a:solidFill>
                  <a:schemeClr val="dk1"/>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6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Hoàn</a:t>
            </a:r>
            <a:r>
              <a:rPr lang="en-US" sz="36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thành</a:t>
            </a:r>
            <a:r>
              <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đoạn</a:t>
            </a:r>
            <a:r>
              <a:rPr lang="en-US" sz="36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văn</a:t>
            </a:r>
            <a:r>
              <a:rPr lang="en-US" sz="36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vào</a:t>
            </a:r>
            <a:r>
              <a:rPr lang="en-US" sz="36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vở</a:t>
            </a:r>
            <a:endParaRPr lang="en-US" sz="36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Chuẩn</a:t>
            </a:r>
            <a:r>
              <a:rPr lang="en-US" sz="3600" dirty="0" smtClean="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bị</a:t>
            </a:r>
            <a:r>
              <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sau</a:t>
            </a:r>
            <a:r>
              <a:rPr lang="en-US" sz="36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006" y="-23371"/>
            <a:ext cx="9364964" cy="51435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6010152" y="2416630"/>
            <a:ext cx="3915771" cy="704372"/>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157789" y="2193870"/>
            <a:ext cx="9512298" cy="3062808"/>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17224" y="-21654"/>
            <a:ext cx="1264923" cy="1267971"/>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322668" y="2627573"/>
            <a:ext cx="3915771" cy="704372"/>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7491" y="-1150065"/>
            <a:ext cx="4755593" cy="7133389"/>
          </a:xfrm>
          <a:prstGeom prst="rect">
            <a:avLst/>
          </a:prstGeom>
        </p:spPr>
      </p:pic>
      <p:sp>
        <p:nvSpPr>
          <p:cNvPr id="19" name="文本框 139">
            <a:extLst>
              <a:ext uri="{FF2B5EF4-FFF2-40B4-BE49-F238E27FC236}">
                <a16:creationId xmlns:a16="http://schemas.microsoft.com/office/drawing/2014/main" id="{6959E0E0-7891-4D79-A4C5-A0BB8EF862AD}"/>
              </a:ext>
            </a:extLst>
          </p:cNvPr>
          <p:cNvSpPr txBox="1"/>
          <p:nvPr/>
        </p:nvSpPr>
        <p:spPr>
          <a:xfrm>
            <a:off x="-593861" y="618191"/>
            <a:ext cx="9562062" cy="2123658"/>
          </a:xfrm>
          <a:prstGeom prst="rect">
            <a:avLst/>
          </a:prstGeom>
          <a:noFill/>
          <a:ln>
            <a:noFill/>
          </a:ln>
        </p:spPr>
        <p:txBody>
          <a:bodyPr wrap="square" rtlCol="0">
            <a:spAutoFit/>
          </a:bodyPr>
          <a:lstStyle/>
          <a:p>
            <a:pPr algn="ctr"/>
            <a:r>
              <a:rPr lang="en-US" altLang="zh-CN" sz="6600" b="1"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Chúc</a:t>
            </a:r>
            <a:r>
              <a:rPr lang="en-US" altLang="zh-CN" sz="66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các</a:t>
            </a:r>
            <a:r>
              <a:rPr lang="en-US" altLang="zh-CN" sz="66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em</a:t>
            </a:r>
            <a:r>
              <a:rPr lang="en-US" altLang="zh-CN" sz="66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 </a:t>
            </a:r>
          </a:p>
          <a:p>
            <a:pPr algn="ctr"/>
            <a:r>
              <a:rPr lang="en-US" altLang="zh-CN" sz="6600" b="1"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học</a:t>
            </a:r>
            <a:r>
              <a:rPr lang="en-US" altLang="zh-CN" sz="66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 </a:t>
            </a:r>
            <a:r>
              <a:rPr lang="en-US" altLang="zh-CN" sz="6600" b="1" dirty="0" err="1">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rPr>
              <a:t>tốt</a:t>
            </a:r>
            <a:endParaRPr lang="zh-CN" altLang="en-US" sz="6600" b="1" dirty="0">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100000" b="100000"/>
                </a:path>
                <a:tileRect t="-100000" r="-100000"/>
              </a:gradFill>
              <a:effectLst>
                <a:glow rad="101600">
                  <a:schemeClr val="bg1">
                    <a:alpha val="40000"/>
                  </a:schemeClr>
                </a:glow>
              </a:effectLst>
              <a:latin typeface="UVN Banh Mi" pitchFamily="2" charset="0"/>
              <a:cs typeface="Aharoni" panose="02010803020104030203" pitchFamily="2" charset="-79"/>
            </a:endParaRPr>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0118" y="1216914"/>
            <a:ext cx="4063882" cy="4063882"/>
          </a:xfrm>
          <a:prstGeom prst="rect">
            <a:avLst/>
          </a:prstGeom>
        </p:spPr>
      </p:pic>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2500"/>
                            </p:stCondLst>
                            <p:childTnLst>
                              <p:par>
                                <p:cTn id="19" presetID="6" presetClass="entr" presetSubtype="16"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56672" y="587388"/>
            <a:ext cx="864704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en-US" altLang="en-US" sz="2600">
                <a:cs typeface="Arial" panose="020B0604020202020204" pitchFamily="34" charset="0"/>
              </a:rPr>
              <a:t>	Có </a:t>
            </a:r>
            <a:r>
              <a:rPr lang="en-US" altLang="en-US" sz="2600" dirty="0" err="1">
                <a:cs typeface="Arial" panose="020B0604020202020204" pitchFamily="34" charset="0"/>
              </a:rPr>
              <a:t>những</a:t>
            </a:r>
            <a:r>
              <a:rPr lang="en-US" altLang="en-US" sz="2600" dirty="0">
                <a:cs typeface="Arial" panose="020B0604020202020204" pitchFamily="34" charset="0"/>
              </a:rPr>
              <a:t> </a:t>
            </a:r>
            <a:r>
              <a:rPr lang="en-US" altLang="en-US" sz="2600" dirty="0" err="1">
                <a:cs typeface="Arial" panose="020B0604020202020204" pitchFamily="34" charset="0"/>
              </a:rPr>
              <a:t>cây</a:t>
            </a:r>
            <a:r>
              <a:rPr lang="en-US" altLang="en-US" sz="2600" dirty="0">
                <a:cs typeface="Arial" panose="020B0604020202020204" pitchFamily="34" charset="0"/>
              </a:rPr>
              <a:t> </a:t>
            </a:r>
            <a:r>
              <a:rPr lang="en-US" altLang="en-US" sz="2600" dirty="0" err="1">
                <a:cs typeface="Arial" panose="020B0604020202020204" pitchFamily="34" charset="0"/>
              </a:rPr>
              <a:t>mùa</a:t>
            </a:r>
            <a:r>
              <a:rPr lang="en-US" altLang="en-US" sz="2600" dirty="0">
                <a:cs typeface="Arial" panose="020B0604020202020204" pitchFamily="34" charset="0"/>
              </a:rPr>
              <a:t> </a:t>
            </a:r>
            <a:r>
              <a:rPr lang="en-US" altLang="en-US" sz="2600" dirty="0" err="1">
                <a:cs typeface="Arial" panose="020B0604020202020204" pitchFamily="34" charset="0"/>
              </a:rPr>
              <a:t>nào</a:t>
            </a:r>
            <a:r>
              <a:rPr lang="en-US" altLang="en-US" sz="2600" dirty="0">
                <a:cs typeface="Arial" panose="020B0604020202020204" pitchFamily="34" charset="0"/>
              </a:rPr>
              <a:t> </a:t>
            </a:r>
            <a:r>
              <a:rPr lang="en-US" altLang="en-US" sz="2600" dirty="0" err="1">
                <a:cs typeface="Arial" panose="020B0604020202020204" pitchFamily="34" charset="0"/>
              </a:rPr>
              <a:t>cũng</a:t>
            </a:r>
            <a:r>
              <a:rPr lang="en-US" altLang="en-US" sz="2600" dirty="0">
                <a:cs typeface="Arial" panose="020B0604020202020204" pitchFamily="34" charset="0"/>
              </a:rPr>
              <a:t> </a:t>
            </a:r>
            <a:r>
              <a:rPr lang="en-US" altLang="en-US" sz="2600" dirty="0" err="1">
                <a:cs typeface="Arial" panose="020B0604020202020204" pitchFamily="34" charset="0"/>
              </a:rPr>
              <a:t>đẹp</a:t>
            </a:r>
            <a:r>
              <a:rPr lang="en-US" altLang="en-US" sz="2600" dirty="0">
                <a:cs typeface="Arial" panose="020B0604020202020204" pitchFamily="34" charset="0"/>
              </a:rPr>
              <a:t> </a:t>
            </a:r>
            <a:r>
              <a:rPr lang="en-US" altLang="en-US" sz="2600" dirty="0" err="1">
                <a:cs typeface="Arial" panose="020B0604020202020204" pitchFamily="34" charset="0"/>
              </a:rPr>
              <a:t>như</a:t>
            </a:r>
            <a:r>
              <a:rPr lang="en-US" altLang="en-US" sz="2600" dirty="0">
                <a:cs typeface="Arial" panose="020B0604020202020204" pitchFamily="34" charset="0"/>
              </a:rPr>
              <a:t> </a:t>
            </a:r>
            <a:r>
              <a:rPr lang="en-US" altLang="en-US" sz="2600" dirty="0" err="1">
                <a:cs typeface="Arial" panose="020B0604020202020204" pitchFamily="34" charset="0"/>
              </a:rPr>
              <a:t>cây</a:t>
            </a:r>
            <a:r>
              <a:rPr lang="en-US" altLang="en-US" sz="2600" dirty="0">
                <a:cs typeface="Arial" panose="020B0604020202020204" pitchFamily="34" charset="0"/>
              </a:rPr>
              <a:t> </a:t>
            </a:r>
            <a:r>
              <a:rPr lang="en-US" altLang="en-US" sz="2600" dirty="0" err="1">
                <a:cs typeface="Arial" panose="020B0604020202020204" pitchFamily="34" charset="0"/>
              </a:rPr>
              <a:t>bàng</a:t>
            </a:r>
            <a:r>
              <a:rPr lang="en-US" altLang="en-US" sz="2600" dirty="0">
                <a:cs typeface="Arial" panose="020B0604020202020204" pitchFamily="34" charset="0"/>
              </a:rPr>
              <a:t>. </a:t>
            </a:r>
            <a:r>
              <a:rPr lang="en-US" altLang="en-US" sz="2600" dirty="0" err="1">
                <a:cs typeface="Arial" panose="020B0604020202020204" pitchFamily="34" charset="0"/>
              </a:rPr>
              <a:t>Mùa</a:t>
            </a:r>
            <a:r>
              <a:rPr lang="en-US" altLang="en-US" sz="2600" dirty="0">
                <a:cs typeface="Arial" panose="020B0604020202020204" pitchFamily="34" charset="0"/>
              </a:rPr>
              <a:t> </a:t>
            </a:r>
            <a:r>
              <a:rPr lang="en-US" altLang="en-US" sz="2600" dirty="0" err="1">
                <a:cs typeface="Arial" panose="020B0604020202020204" pitchFamily="34" charset="0"/>
              </a:rPr>
              <a:t>xuân</a:t>
            </a:r>
            <a:r>
              <a:rPr lang="en-US" altLang="en-US" sz="2600" dirty="0">
                <a:cs typeface="Arial" panose="020B0604020202020204" pitchFamily="34" charset="0"/>
              </a:rPr>
              <a:t>, </a:t>
            </a:r>
            <a:r>
              <a:rPr lang="en-US" altLang="en-US" sz="2600" dirty="0" err="1">
                <a:cs typeface="Arial" panose="020B0604020202020204" pitchFamily="34" charset="0"/>
              </a:rPr>
              <a:t>lá</a:t>
            </a:r>
            <a:r>
              <a:rPr lang="en-US" altLang="en-US" sz="2600" dirty="0">
                <a:cs typeface="Arial" panose="020B0604020202020204" pitchFamily="34" charset="0"/>
              </a:rPr>
              <a:t> </a:t>
            </a:r>
            <a:r>
              <a:rPr lang="en-US" altLang="en-US" sz="2600" dirty="0" err="1">
                <a:cs typeface="Arial" panose="020B0604020202020204" pitchFamily="34" charset="0"/>
              </a:rPr>
              <a:t>bàng</a:t>
            </a:r>
            <a:r>
              <a:rPr lang="en-US" altLang="en-US" sz="2600" dirty="0">
                <a:cs typeface="Arial" panose="020B0604020202020204" pitchFamily="34" charset="0"/>
              </a:rPr>
              <a:t> </a:t>
            </a:r>
            <a:r>
              <a:rPr lang="en-US" altLang="en-US" sz="2600" dirty="0" err="1">
                <a:cs typeface="Arial" panose="020B0604020202020204" pitchFamily="34" charset="0"/>
              </a:rPr>
              <a:t>mới</a:t>
            </a:r>
            <a:r>
              <a:rPr lang="en-US" altLang="en-US" sz="2600" dirty="0">
                <a:cs typeface="Arial" panose="020B0604020202020204" pitchFamily="34" charset="0"/>
              </a:rPr>
              <a:t> </a:t>
            </a:r>
            <a:r>
              <a:rPr lang="en-US" altLang="en-US" sz="2600" dirty="0" err="1">
                <a:cs typeface="Arial" panose="020B0604020202020204" pitchFamily="34" charset="0"/>
              </a:rPr>
              <a:t>nảy</a:t>
            </a:r>
            <a:r>
              <a:rPr lang="en-US" altLang="en-US" sz="2600" dirty="0">
                <a:cs typeface="Arial" panose="020B0604020202020204" pitchFamily="34" charset="0"/>
              </a:rPr>
              <a:t> </a:t>
            </a:r>
            <a:r>
              <a:rPr lang="en-US" altLang="en-US" sz="2600" dirty="0" err="1">
                <a:cs typeface="Arial" panose="020B0604020202020204" pitchFamily="34" charset="0"/>
              </a:rPr>
              <a:t>trông</a:t>
            </a:r>
            <a:r>
              <a:rPr lang="en-US" altLang="en-US" sz="2600" dirty="0">
                <a:cs typeface="Arial" panose="020B0604020202020204" pitchFamily="34" charset="0"/>
              </a:rPr>
              <a:t> </a:t>
            </a:r>
            <a:r>
              <a:rPr lang="en-US" altLang="en-US" sz="2600" dirty="0" err="1">
                <a:cs typeface="Arial" panose="020B0604020202020204" pitchFamily="34" charset="0"/>
              </a:rPr>
              <a:t>như</a:t>
            </a:r>
            <a:r>
              <a:rPr lang="en-US" altLang="en-US" sz="2600" dirty="0">
                <a:cs typeface="Arial" panose="020B0604020202020204" pitchFamily="34" charset="0"/>
              </a:rPr>
              <a:t> </a:t>
            </a:r>
            <a:r>
              <a:rPr lang="en-US" altLang="en-US" sz="2600" dirty="0" err="1">
                <a:cs typeface="Arial" panose="020B0604020202020204" pitchFamily="34" charset="0"/>
              </a:rPr>
              <a:t>những</a:t>
            </a:r>
            <a:r>
              <a:rPr lang="en-US" altLang="en-US" sz="2600" dirty="0">
                <a:cs typeface="Arial" panose="020B0604020202020204" pitchFamily="34" charset="0"/>
              </a:rPr>
              <a:t> </a:t>
            </a:r>
            <a:r>
              <a:rPr lang="en-US" altLang="en-US" sz="2600" dirty="0" err="1">
                <a:cs typeface="Arial" panose="020B0604020202020204" pitchFamily="34" charset="0"/>
              </a:rPr>
              <a:t>ngọn</a:t>
            </a:r>
            <a:r>
              <a:rPr lang="en-US" altLang="en-US" sz="2600" dirty="0">
                <a:cs typeface="Arial" panose="020B0604020202020204" pitchFamily="34" charset="0"/>
              </a:rPr>
              <a:t> </a:t>
            </a:r>
            <a:r>
              <a:rPr lang="en-US" altLang="en-US" sz="2600" dirty="0" err="1">
                <a:cs typeface="Arial" panose="020B0604020202020204" pitchFamily="34" charset="0"/>
              </a:rPr>
              <a:t>lửa</a:t>
            </a:r>
            <a:r>
              <a:rPr lang="en-US" altLang="en-US" sz="2600" dirty="0">
                <a:cs typeface="Arial" panose="020B0604020202020204" pitchFamily="34" charset="0"/>
              </a:rPr>
              <a:t> </a:t>
            </a:r>
            <a:r>
              <a:rPr lang="en-US" altLang="en-US" sz="2600" dirty="0" err="1">
                <a:cs typeface="Arial" panose="020B0604020202020204" pitchFamily="34" charset="0"/>
              </a:rPr>
              <a:t>xanh</a:t>
            </a:r>
            <a:r>
              <a:rPr lang="en-US" altLang="en-US" sz="2600" dirty="0">
                <a:cs typeface="Arial" panose="020B0604020202020204" pitchFamily="34" charset="0"/>
              </a:rPr>
              <a:t>. Sang </a:t>
            </a:r>
            <a:r>
              <a:rPr lang="en-US" altLang="en-US" sz="2600" dirty="0" err="1">
                <a:cs typeface="Arial" panose="020B0604020202020204" pitchFamily="34" charset="0"/>
              </a:rPr>
              <a:t>hè</a:t>
            </a:r>
            <a:r>
              <a:rPr lang="en-US" altLang="en-US" sz="2600" dirty="0">
                <a:cs typeface="Arial" panose="020B0604020202020204" pitchFamily="34" charset="0"/>
              </a:rPr>
              <a:t>, </a:t>
            </a:r>
            <a:r>
              <a:rPr lang="en-US" altLang="en-US" sz="2600" dirty="0" err="1">
                <a:cs typeface="Arial" panose="020B0604020202020204" pitchFamily="34" charset="0"/>
              </a:rPr>
              <a:t>lá</a:t>
            </a:r>
            <a:r>
              <a:rPr lang="en-US" altLang="en-US" sz="2600" dirty="0">
                <a:cs typeface="Arial" panose="020B0604020202020204" pitchFamily="34" charset="0"/>
              </a:rPr>
              <a:t> </a:t>
            </a:r>
            <a:r>
              <a:rPr lang="en-US" altLang="en-US" sz="2600" dirty="0" err="1">
                <a:cs typeface="Arial" panose="020B0604020202020204" pitchFamily="34" charset="0"/>
              </a:rPr>
              <a:t>lên</a:t>
            </a:r>
            <a:r>
              <a:rPr lang="en-US" altLang="en-US" sz="2600" dirty="0">
                <a:cs typeface="Arial" panose="020B0604020202020204" pitchFamily="34" charset="0"/>
              </a:rPr>
              <a:t> </a:t>
            </a:r>
            <a:r>
              <a:rPr lang="en-US" altLang="en-US" sz="2600" dirty="0" err="1">
                <a:cs typeface="Arial" panose="020B0604020202020204" pitchFamily="34" charset="0"/>
              </a:rPr>
              <a:t>thật</a:t>
            </a:r>
            <a:r>
              <a:rPr lang="en-US" altLang="en-US" sz="2600" dirty="0">
                <a:cs typeface="Arial" panose="020B0604020202020204" pitchFamily="34" charset="0"/>
              </a:rPr>
              <a:t> </a:t>
            </a:r>
            <a:r>
              <a:rPr lang="en-US" altLang="en-US" sz="2600" dirty="0" err="1">
                <a:cs typeface="Arial" panose="020B0604020202020204" pitchFamily="34" charset="0"/>
              </a:rPr>
              <a:t>dày</a:t>
            </a:r>
            <a:r>
              <a:rPr lang="en-US" altLang="en-US" sz="2600" dirty="0">
                <a:cs typeface="Arial" panose="020B0604020202020204" pitchFamily="34" charset="0"/>
              </a:rPr>
              <a:t>, </a:t>
            </a:r>
            <a:r>
              <a:rPr lang="en-US" altLang="en-US" sz="2600" dirty="0" err="1">
                <a:cs typeface="Arial" panose="020B0604020202020204" pitchFamily="34" charset="0"/>
              </a:rPr>
              <a:t>ánh</a:t>
            </a:r>
            <a:r>
              <a:rPr lang="en-US" altLang="en-US" sz="2600" dirty="0">
                <a:cs typeface="Arial" panose="020B0604020202020204" pitchFamily="34" charset="0"/>
              </a:rPr>
              <a:t> </a:t>
            </a:r>
            <a:r>
              <a:rPr lang="en-US" altLang="en-US" sz="2600" dirty="0" err="1">
                <a:cs typeface="Arial" panose="020B0604020202020204" pitchFamily="34" charset="0"/>
              </a:rPr>
              <a:t>sáng</a:t>
            </a:r>
            <a:r>
              <a:rPr lang="en-US" altLang="en-US" sz="2600" dirty="0">
                <a:cs typeface="Arial" panose="020B0604020202020204" pitchFamily="34" charset="0"/>
              </a:rPr>
              <a:t> </a:t>
            </a:r>
            <a:r>
              <a:rPr lang="en-US" altLang="en-US" sz="2600" dirty="0" err="1">
                <a:cs typeface="Arial" panose="020B0604020202020204" pitchFamily="34" charset="0"/>
              </a:rPr>
              <a:t>xuyên</a:t>
            </a:r>
            <a:r>
              <a:rPr lang="en-US" altLang="en-US" sz="2600" dirty="0">
                <a:cs typeface="Arial" panose="020B0604020202020204" pitchFamily="34" charset="0"/>
              </a:rPr>
              <a:t> qua </a:t>
            </a:r>
            <a:r>
              <a:rPr lang="en-US" altLang="en-US" sz="2600" dirty="0" err="1">
                <a:cs typeface="Arial" panose="020B0604020202020204" pitchFamily="34" charset="0"/>
              </a:rPr>
              <a:t>chỉ</a:t>
            </a:r>
            <a:r>
              <a:rPr lang="en-US" altLang="en-US" sz="2600" dirty="0">
                <a:cs typeface="Arial" panose="020B0604020202020204" pitchFamily="34" charset="0"/>
              </a:rPr>
              <a:t> </a:t>
            </a:r>
            <a:r>
              <a:rPr lang="en-US" altLang="en-US" sz="2600" dirty="0" err="1">
                <a:cs typeface="Arial" panose="020B0604020202020204" pitchFamily="34" charset="0"/>
              </a:rPr>
              <a:t>còn</a:t>
            </a:r>
            <a:r>
              <a:rPr lang="en-US" altLang="en-US" sz="2600" dirty="0">
                <a:cs typeface="Arial" panose="020B0604020202020204" pitchFamily="34" charset="0"/>
              </a:rPr>
              <a:t> </a:t>
            </a:r>
            <a:r>
              <a:rPr lang="en-US" altLang="en-US" sz="2600" dirty="0" err="1">
                <a:cs typeface="Arial" panose="020B0604020202020204" pitchFamily="34" charset="0"/>
              </a:rPr>
              <a:t>là</a:t>
            </a:r>
            <a:r>
              <a:rPr lang="en-US" altLang="en-US" sz="2600" dirty="0">
                <a:cs typeface="Arial" panose="020B0604020202020204" pitchFamily="34" charset="0"/>
              </a:rPr>
              <a:t> </a:t>
            </a:r>
            <a:r>
              <a:rPr lang="en-US" altLang="en-US" sz="2600" dirty="0" err="1">
                <a:cs typeface="Arial" panose="020B0604020202020204" pitchFamily="34" charset="0"/>
              </a:rPr>
              <a:t>màu</a:t>
            </a:r>
            <a:r>
              <a:rPr lang="en-US" altLang="en-US" sz="2600" dirty="0">
                <a:cs typeface="Arial" panose="020B0604020202020204" pitchFamily="34" charset="0"/>
              </a:rPr>
              <a:t> </a:t>
            </a:r>
            <a:r>
              <a:rPr lang="en-US" altLang="en-US" sz="2600" dirty="0" err="1">
                <a:cs typeface="Arial" panose="020B0604020202020204" pitchFamily="34" charset="0"/>
              </a:rPr>
              <a:t>ngọc</a:t>
            </a:r>
            <a:r>
              <a:rPr lang="en-US" altLang="en-US" sz="2600" dirty="0">
                <a:cs typeface="Arial" panose="020B0604020202020204" pitchFamily="34" charset="0"/>
              </a:rPr>
              <a:t> </a:t>
            </a:r>
            <a:r>
              <a:rPr lang="en-US" altLang="en-US" sz="2600" dirty="0" err="1">
                <a:cs typeface="Arial" panose="020B0604020202020204" pitchFamily="34" charset="0"/>
              </a:rPr>
              <a:t>bích</a:t>
            </a:r>
            <a:r>
              <a:rPr lang="en-US" altLang="en-US" sz="2600" dirty="0">
                <a:cs typeface="Arial" panose="020B0604020202020204" pitchFamily="34" charset="0"/>
              </a:rPr>
              <a:t>. </a:t>
            </a:r>
            <a:r>
              <a:rPr lang="en-US" altLang="en-US" sz="2600" dirty="0" err="1">
                <a:cs typeface="Arial" panose="020B0604020202020204" pitchFamily="34" charset="0"/>
              </a:rPr>
              <a:t>Khi</a:t>
            </a:r>
            <a:r>
              <a:rPr lang="en-US" altLang="en-US" sz="2600" dirty="0">
                <a:cs typeface="Arial" panose="020B0604020202020204" pitchFamily="34" charset="0"/>
              </a:rPr>
              <a:t> </a:t>
            </a:r>
            <a:r>
              <a:rPr lang="en-US" altLang="en-US" sz="2600" dirty="0" err="1">
                <a:cs typeface="Arial" panose="020B0604020202020204" pitchFamily="34" charset="0"/>
              </a:rPr>
              <a:t>lá</a:t>
            </a:r>
            <a:r>
              <a:rPr lang="en-US" altLang="en-US" sz="2600" dirty="0">
                <a:cs typeface="Arial" panose="020B0604020202020204" pitchFamily="34" charset="0"/>
              </a:rPr>
              <a:t> </a:t>
            </a:r>
            <a:r>
              <a:rPr lang="en-US" altLang="en-US" sz="2600" dirty="0" err="1">
                <a:cs typeface="Arial" panose="020B0604020202020204" pitchFamily="34" charset="0"/>
              </a:rPr>
              <a:t>bàng</a:t>
            </a:r>
            <a:r>
              <a:rPr lang="en-US" altLang="en-US" sz="2600" dirty="0">
                <a:cs typeface="Arial" panose="020B0604020202020204" pitchFamily="34" charset="0"/>
              </a:rPr>
              <a:t> </a:t>
            </a:r>
            <a:r>
              <a:rPr lang="en-US" altLang="en-US" sz="2600" dirty="0" err="1">
                <a:cs typeface="Arial" panose="020B0604020202020204" pitchFamily="34" charset="0"/>
              </a:rPr>
              <a:t>ngả</a:t>
            </a:r>
            <a:r>
              <a:rPr lang="en-US" altLang="en-US" sz="2600" dirty="0">
                <a:cs typeface="Arial" panose="020B0604020202020204" pitchFamily="34" charset="0"/>
              </a:rPr>
              <a:t> sang </a:t>
            </a:r>
            <a:r>
              <a:rPr lang="en-US" altLang="en-US" sz="2600" dirty="0" err="1">
                <a:cs typeface="Arial" panose="020B0604020202020204" pitchFamily="34" charset="0"/>
              </a:rPr>
              <a:t>màu</a:t>
            </a:r>
            <a:r>
              <a:rPr lang="en-US" altLang="en-US" sz="2600" dirty="0">
                <a:cs typeface="Arial" panose="020B0604020202020204" pitchFamily="34" charset="0"/>
              </a:rPr>
              <a:t> </a:t>
            </a:r>
            <a:r>
              <a:rPr lang="en-US" altLang="en-US" sz="2600" dirty="0" err="1">
                <a:cs typeface="Arial" panose="020B0604020202020204" pitchFamily="34" charset="0"/>
              </a:rPr>
              <a:t>lục</a:t>
            </a:r>
            <a:r>
              <a:rPr lang="en-US" altLang="en-US" sz="2600" dirty="0">
                <a:cs typeface="Arial" panose="020B0604020202020204" pitchFamily="34" charset="0"/>
              </a:rPr>
              <a:t>, </a:t>
            </a:r>
            <a:r>
              <a:rPr lang="en-US" altLang="en-US" sz="2600" dirty="0" err="1">
                <a:cs typeface="Arial" panose="020B0604020202020204" pitchFamily="34" charset="0"/>
              </a:rPr>
              <a:t>ấy</a:t>
            </a:r>
            <a:r>
              <a:rPr lang="en-US" altLang="en-US" sz="2600" dirty="0">
                <a:cs typeface="Arial" panose="020B0604020202020204" pitchFamily="34" charset="0"/>
              </a:rPr>
              <a:t> </a:t>
            </a:r>
            <a:r>
              <a:rPr lang="en-US" altLang="en-US" sz="2600" dirty="0" err="1">
                <a:cs typeface="Arial" panose="020B0604020202020204" pitchFamily="34" charset="0"/>
              </a:rPr>
              <a:t>là</a:t>
            </a:r>
            <a:r>
              <a:rPr lang="en-US" altLang="en-US" sz="2600" dirty="0">
                <a:cs typeface="Arial" panose="020B0604020202020204" pitchFamily="34" charset="0"/>
              </a:rPr>
              <a:t> </a:t>
            </a:r>
            <a:r>
              <a:rPr lang="en-US" altLang="en-US" sz="2600" dirty="0" err="1">
                <a:cs typeface="Arial" panose="020B0604020202020204" pitchFamily="34" charset="0"/>
              </a:rPr>
              <a:t>mùa</a:t>
            </a:r>
            <a:r>
              <a:rPr lang="en-US" altLang="en-US" sz="2600" dirty="0">
                <a:cs typeface="Arial" panose="020B0604020202020204" pitchFamily="34" charset="0"/>
              </a:rPr>
              <a:t> </a:t>
            </a:r>
            <a:r>
              <a:rPr lang="en-US" altLang="en-US" sz="2600" dirty="0" err="1">
                <a:cs typeface="Arial" panose="020B0604020202020204" pitchFamily="34" charset="0"/>
              </a:rPr>
              <a:t>thu</a:t>
            </a:r>
            <a:r>
              <a:rPr lang="en-US" altLang="en-US" sz="2600" dirty="0">
                <a:cs typeface="Arial" panose="020B0604020202020204" pitchFamily="34" charset="0"/>
              </a:rPr>
              <a:t>. Sang </a:t>
            </a:r>
            <a:r>
              <a:rPr lang="en-US" altLang="en-US" sz="2600" dirty="0" err="1">
                <a:cs typeface="Arial" panose="020B0604020202020204" pitchFamily="34" charset="0"/>
              </a:rPr>
              <a:t>đến</a:t>
            </a:r>
            <a:r>
              <a:rPr lang="en-US" altLang="en-US" sz="2600" dirty="0">
                <a:cs typeface="Arial" panose="020B0604020202020204" pitchFamily="34" charset="0"/>
              </a:rPr>
              <a:t> </a:t>
            </a:r>
            <a:r>
              <a:rPr lang="en-US" altLang="en-US" sz="2600" dirty="0" err="1">
                <a:cs typeface="Arial" panose="020B0604020202020204" pitchFamily="34" charset="0"/>
              </a:rPr>
              <a:t>những</a:t>
            </a:r>
            <a:r>
              <a:rPr lang="en-US" altLang="en-US" sz="2600" dirty="0">
                <a:cs typeface="Arial" panose="020B0604020202020204" pitchFamily="34" charset="0"/>
              </a:rPr>
              <a:t> </a:t>
            </a:r>
            <a:r>
              <a:rPr lang="en-US" altLang="en-US" sz="2600" dirty="0" err="1">
                <a:cs typeface="Arial" panose="020B0604020202020204" pitchFamily="34" charset="0"/>
              </a:rPr>
              <a:t>ngày</a:t>
            </a:r>
            <a:r>
              <a:rPr lang="en-US" altLang="en-US" sz="2600" dirty="0">
                <a:cs typeface="Arial" panose="020B0604020202020204" pitchFamily="34" charset="0"/>
              </a:rPr>
              <a:t> </a:t>
            </a:r>
            <a:r>
              <a:rPr lang="en-US" altLang="en-US" sz="2600" dirty="0" err="1">
                <a:cs typeface="Arial" panose="020B0604020202020204" pitchFamily="34" charset="0"/>
              </a:rPr>
              <a:t>cuối</a:t>
            </a:r>
            <a:r>
              <a:rPr lang="en-US" altLang="en-US" sz="2600" dirty="0">
                <a:cs typeface="Arial" panose="020B0604020202020204" pitchFamily="34" charset="0"/>
              </a:rPr>
              <a:t> </a:t>
            </a:r>
            <a:r>
              <a:rPr lang="en-US" altLang="en-US" sz="2600" dirty="0" err="1">
                <a:cs typeface="Arial" panose="020B0604020202020204" pitchFamily="34" charset="0"/>
              </a:rPr>
              <a:t>đông</a:t>
            </a:r>
            <a:r>
              <a:rPr lang="en-US" altLang="en-US" sz="2600" dirty="0">
                <a:cs typeface="Arial" panose="020B0604020202020204" pitchFamily="34" charset="0"/>
              </a:rPr>
              <a:t>, </a:t>
            </a:r>
            <a:r>
              <a:rPr lang="en-US" altLang="en-US" sz="2600" dirty="0" err="1">
                <a:cs typeface="Arial" panose="020B0604020202020204" pitchFamily="34" charset="0"/>
              </a:rPr>
              <a:t>mùa</a:t>
            </a:r>
            <a:r>
              <a:rPr lang="en-US" altLang="en-US" sz="2600" dirty="0">
                <a:cs typeface="Arial" panose="020B0604020202020204" pitchFamily="34" charset="0"/>
              </a:rPr>
              <a:t> </a:t>
            </a:r>
            <a:r>
              <a:rPr lang="en-US" altLang="en-US" sz="2600" dirty="0" err="1">
                <a:cs typeface="Arial" panose="020B0604020202020204" pitchFamily="34" charset="0"/>
              </a:rPr>
              <a:t>của</a:t>
            </a:r>
            <a:r>
              <a:rPr lang="en-US" altLang="en-US" sz="2600" dirty="0">
                <a:cs typeface="Arial" panose="020B0604020202020204" pitchFamily="34" charset="0"/>
              </a:rPr>
              <a:t> </a:t>
            </a:r>
            <a:r>
              <a:rPr lang="en-US" altLang="en-US" sz="2600" dirty="0" err="1">
                <a:cs typeface="Arial" panose="020B0604020202020204" pitchFamily="34" charset="0"/>
              </a:rPr>
              <a:t>lá</a:t>
            </a:r>
            <a:r>
              <a:rPr lang="en-US" altLang="en-US" sz="2600" dirty="0">
                <a:cs typeface="Arial" panose="020B0604020202020204" pitchFamily="34" charset="0"/>
              </a:rPr>
              <a:t> </a:t>
            </a:r>
            <a:r>
              <a:rPr lang="en-US" altLang="en-US" sz="2600" dirty="0" err="1">
                <a:cs typeface="Arial" panose="020B0604020202020204" pitchFamily="34" charset="0"/>
              </a:rPr>
              <a:t>rụng</a:t>
            </a:r>
            <a:r>
              <a:rPr lang="en-US" altLang="en-US" sz="2600" dirty="0">
                <a:cs typeface="Arial" panose="020B0604020202020204" pitchFamily="34" charset="0"/>
              </a:rPr>
              <a:t>, </a:t>
            </a:r>
            <a:r>
              <a:rPr lang="en-US" altLang="en-US" sz="2600" dirty="0" err="1">
                <a:cs typeface="Arial" panose="020B0604020202020204" pitchFamily="34" charset="0"/>
              </a:rPr>
              <a:t>nó</a:t>
            </a:r>
            <a:r>
              <a:rPr lang="en-US" altLang="en-US" sz="2600" dirty="0">
                <a:cs typeface="Arial" panose="020B0604020202020204" pitchFamily="34" charset="0"/>
              </a:rPr>
              <a:t> </a:t>
            </a:r>
            <a:r>
              <a:rPr lang="en-US" altLang="en-US" sz="2600" dirty="0" err="1">
                <a:cs typeface="Arial" panose="020B0604020202020204" pitchFamily="34" charset="0"/>
              </a:rPr>
              <a:t>lại</a:t>
            </a:r>
            <a:r>
              <a:rPr lang="en-US" altLang="en-US" sz="2600" dirty="0">
                <a:cs typeface="Arial" panose="020B0604020202020204" pitchFamily="34" charset="0"/>
              </a:rPr>
              <a:t> </a:t>
            </a:r>
            <a:r>
              <a:rPr lang="en-US" altLang="en-US" sz="2600" dirty="0" err="1">
                <a:cs typeface="Arial" panose="020B0604020202020204" pitchFamily="34" charset="0"/>
              </a:rPr>
              <a:t>có</a:t>
            </a:r>
            <a:r>
              <a:rPr lang="en-US" altLang="en-US" sz="2600" dirty="0">
                <a:cs typeface="Arial" panose="020B0604020202020204" pitchFamily="34" charset="0"/>
              </a:rPr>
              <a:t> </a:t>
            </a:r>
            <a:r>
              <a:rPr lang="en-US" altLang="en-US" sz="2600" dirty="0" err="1">
                <a:cs typeface="Arial" panose="020B0604020202020204" pitchFamily="34" charset="0"/>
              </a:rPr>
              <a:t>vẻ</a:t>
            </a:r>
            <a:r>
              <a:rPr lang="en-US" altLang="en-US" sz="2600" dirty="0">
                <a:cs typeface="Arial" panose="020B0604020202020204" pitchFamily="34" charset="0"/>
              </a:rPr>
              <a:t> </a:t>
            </a:r>
            <a:r>
              <a:rPr lang="en-US" altLang="en-US" sz="2600" dirty="0" err="1">
                <a:cs typeface="Arial" panose="020B0604020202020204" pitchFamily="34" charset="0"/>
              </a:rPr>
              <a:t>đẹp</a:t>
            </a:r>
            <a:r>
              <a:rPr lang="en-US" altLang="en-US" sz="2600" dirty="0">
                <a:cs typeface="Arial" panose="020B0604020202020204" pitchFamily="34" charset="0"/>
              </a:rPr>
              <a:t> </a:t>
            </a:r>
            <a:r>
              <a:rPr lang="en-US" altLang="en-US" sz="2600" dirty="0" err="1">
                <a:cs typeface="Arial" panose="020B0604020202020204" pitchFamily="34" charset="0"/>
              </a:rPr>
              <a:t>riêng</a:t>
            </a:r>
            <a:r>
              <a:rPr lang="en-US" altLang="en-US" sz="2600" dirty="0">
                <a:cs typeface="Arial" panose="020B0604020202020204" pitchFamily="34" charset="0"/>
              </a:rPr>
              <a:t>. </a:t>
            </a:r>
            <a:r>
              <a:rPr lang="en-US" altLang="en-US" sz="2600" dirty="0" err="1">
                <a:cs typeface="Arial" panose="020B0604020202020204" pitchFamily="34" charset="0"/>
              </a:rPr>
              <a:t>Những</a:t>
            </a:r>
            <a:r>
              <a:rPr lang="en-US" altLang="en-US" sz="2600" dirty="0">
                <a:cs typeface="Arial" panose="020B0604020202020204" pitchFamily="34" charset="0"/>
              </a:rPr>
              <a:t> </a:t>
            </a:r>
            <a:r>
              <a:rPr lang="en-US" altLang="en-US" sz="2600" dirty="0" err="1">
                <a:cs typeface="Arial" panose="020B0604020202020204" pitchFamily="34" charset="0"/>
              </a:rPr>
              <a:t>lá</a:t>
            </a:r>
            <a:r>
              <a:rPr lang="en-US" altLang="en-US" sz="2600" dirty="0">
                <a:cs typeface="Arial" panose="020B0604020202020204" pitchFamily="34" charset="0"/>
              </a:rPr>
              <a:t> </a:t>
            </a:r>
            <a:r>
              <a:rPr lang="en-US" altLang="en-US" sz="2600" dirty="0" err="1">
                <a:cs typeface="Arial" panose="020B0604020202020204" pitchFamily="34" charset="0"/>
              </a:rPr>
              <a:t>bàng</a:t>
            </a:r>
            <a:r>
              <a:rPr lang="en-US" altLang="en-US" sz="2600" dirty="0">
                <a:cs typeface="Arial" panose="020B0604020202020204" pitchFamily="34" charset="0"/>
              </a:rPr>
              <a:t> </a:t>
            </a:r>
            <a:r>
              <a:rPr lang="en-US" altLang="en-US" sz="2600" dirty="0" err="1">
                <a:cs typeface="Arial" panose="020B0604020202020204" pitchFamily="34" charset="0"/>
              </a:rPr>
              <a:t>mùa</a:t>
            </a:r>
            <a:r>
              <a:rPr lang="en-US" altLang="en-US" sz="2600" dirty="0">
                <a:cs typeface="Arial" panose="020B0604020202020204" pitchFamily="34" charset="0"/>
              </a:rPr>
              <a:t> </a:t>
            </a:r>
            <a:r>
              <a:rPr lang="en-US" altLang="en-US" sz="2600" dirty="0" err="1">
                <a:cs typeface="Arial" panose="020B0604020202020204" pitchFamily="34" charset="0"/>
              </a:rPr>
              <a:t>đông</a:t>
            </a:r>
            <a:r>
              <a:rPr lang="en-US" altLang="en-US" sz="2600" dirty="0">
                <a:cs typeface="Arial" panose="020B0604020202020204" pitchFamily="34" charset="0"/>
              </a:rPr>
              <a:t> </a:t>
            </a:r>
            <a:r>
              <a:rPr lang="en-US" altLang="en-US" sz="2600" dirty="0" err="1">
                <a:cs typeface="Arial" panose="020B0604020202020204" pitchFamily="34" charset="0"/>
              </a:rPr>
              <a:t>đỏ</a:t>
            </a:r>
            <a:r>
              <a:rPr lang="en-US" altLang="en-US" sz="2600" dirty="0">
                <a:cs typeface="Arial" panose="020B0604020202020204" pitchFamily="34" charset="0"/>
              </a:rPr>
              <a:t> </a:t>
            </a:r>
            <a:r>
              <a:rPr lang="en-US" altLang="en-US" sz="2600" dirty="0" err="1">
                <a:cs typeface="Arial" panose="020B0604020202020204" pitchFamily="34" charset="0"/>
              </a:rPr>
              <a:t>như</a:t>
            </a:r>
            <a:r>
              <a:rPr lang="en-US" altLang="en-US" sz="2600" dirty="0">
                <a:cs typeface="Arial" panose="020B0604020202020204" pitchFamily="34" charset="0"/>
              </a:rPr>
              <a:t> </a:t>
            </a:r>
            <a:r>
              <a:rPr lang="en-US" altLang="en-US" sz="2600" dirty="0" err="1">
                <a:cs typeface="Arial" panose="020B0604020202020204" pitchFamily="34" charset="0"/>
              </a:rPr>
              <a:t>đồng</a:t>
            </a:r>
            <a:r>
              <a:rPr lang="en-US" altLang="en-US" sz="2600" dirty="0">
                <a:cs typeface="Arial" panose="020B0604020202020204" pitchFamily="34" charset="0"/>
              </a:rPr>
              <a:t> </a:t>
            </a:r>
            <a:r>
              <a:rPr lang="en-US" altLang="en-US" sz="2600" dirty="0" err="1">
                <a:cs typeface="Arial" panose="020B0604020202020204" pitchFamily="34" charset="0"/>
              </a:rPr>
              <a:t>ấy</a:t>
            </a:r>
            <a:r>
              <a:rPr lang="en-US" altLang="en-US" sz="2600" dirty="0">
                <a:cs typeface="Arial" panose="020B0604020202020204" pitchFamily="34" charset="0"/>
              </a:rPr>
              <a:t>, </a:t>
            </a:r>
            <a:r>
              <a:rPr lang="en-US" altLang="en-US" sz="2600" dirty="0" err="1">
                <a:cs typeface="Arial" panose="020B0604020202020204" pitchFamily="34" charset="0"/>
              </a:rPr>
              <a:t>tôi</a:t>
            </a:r>
            <a:r>
              <a:rPr lang="en-US" altLang="en-US" sz="2600" dirty="0">
                <a:cs typeface="Arial" panose="020B0604020202020204" pitchFamily="34" charset="0"/>
              </a:rPr>
              <a:t> </a:t>
            </a:r>
            <a:r>
              <a:rPr lang="en-US" altLang="en-US" sz="2600" dirty="0" err="1">
                <a:cs typeface="Arial" panose="020B0604020202020204" pitchFamily="34" charset="0"/>
              </a:rPr>
              <a:t>có</a:t>
            </a:r>
            <a:r>
              <a:rPr lang="en-US" altLang="en-US" sz="2600" dirty="0">
                <a:cs typeface="Arial" panose="020B0604020202020204" pitchFamily="34" charset="0"/>
              </a:rPr>
              <a:t> </a:t>
            </a:r>
            <a:r>
              <a:rPr lang="en-US" altLang="en-US" sz="2600" dirty="0" err="1">
                <a:cs typeface="Arial" panose="020B0604020202020204" pitchFamily="34" charset="0"/>
              </a:rPr>
              <a:t>thể</a:t>
            </a:r>
            <a:r>
              <a:rPr lang="en-US" altLang="en-US" sz="2600" dirty="0">
                <a:cs typeface="Arial" panose="020B0604020202020204" pitchFamily="34" charset="0"/>
              </a:rPr>
              <a:t> </a:t>
            </a:r>
            <a:r>
              <a:rPr lang="en-US" altLang="en-US" sz="2600" dirty="0" err="1">
                <a:cs typeface="Arial" panose="020B0604020202020204" pitchFamily="34" charset="0"/>
              </a:rPr>
              <a:t>nhìn</a:t>
            </a:r>
            <a:r>
              <a:rPr lang="en-US" altLang="en-US" sz="2600" dirty="0">
                <a:cs typeface="Arial" panose="020B0604020202020204" pitchFamily="34" charset="0"/>
              </a:rPr>
              <a:t> </a:t>
            </a:r>
            <a:r>
              <a:rPr lang="en-US" altLang="en-US" sz="2600" dirty="0" err="1">
                <a:cs typeface="Arial" panose="020B0604020202020204" pitchFamily="34" charset="0"/>
              </a:rPr>
              <a:t>cả</a:t>
            </a:r>
            <a:r>
              <a:rPr lang="en-US" altLang="en-US" sz="2600" dirty="0">
                <a:cs typeface="Arial" panose="020B0604020202020204" pitchFamily="34" charset="0"/>
              </a:rPr>
              <a:t> </a:t>
            </a:r>
            <a:r>
              <a:rPr lang="en-US" altLang="en-US" sz="2600" dirty="0" err="1">
                <a:cs typeface="Arial" panose="020B0604020202020204" pitchFamily="34" charset="0"/>
              </a:rPr>
              <a:t>ngày</a:t>
            </a:r>
            <a:r>
              <a:rPr lang="en-US" altLang="en-US" sz="2600" dirty="0">
                <a:cs typeface="Arial" panose="020B0604020202020204" pitchFamily="34" charset="0"/>
              </a:rPr>
              <a:t> </a:t>
            </a:r>
            <a:r>
              <a:rPr lang="en-US" altLang="en-US" sz="2600" dirty="0" err="1">
                <a:cs typeface="Arial" panose="020B0604020202020204" pitchFamily="34" charset="0"/>
              </a:rPr>
              <a:t>không</a:t>
            </a:r>
            <a:r>
              <a:rPr lang="en-US" altLang="en-US" sz="2600" dirty="0">
                <a:cs typeface="Arial" panose="020B0604020202020204" pitchFamily="34" charset="0"/>
              </a:rPr>
              <a:t> </a:t>
            </a:r>
            <a:r>
              <a:rPr lang="en-US" altLang="en-US" sz="2600" dirty="0" err="1">
                <a:cs typeface="Arial" panose="020B0604020202020204" pitchFamily="34" charset="0"/>
              </a:rPr>
              <a:t>chán</a:t>
            </a:r>
            <a:r>
              <a:rPr lang="en-US" altLang="en-US" sz="2600" dirty="0">
                <a:cs typeface="Arial" panose="020B0604020202020204" pitchFamily="34" charset="0"/>
              </a:rPr>
              <a:t>. </a:t>
            </a:r>
            <a:r>
              <a:rPr lang="en-US" altLang="en-US" sz="2600" dirty="0" err="1">
                <a:cs typeface="Arial" panose="020B0604020202020204" pitchFamily="34" charset="0"/>
              </a:rPr>
              <a:t>Năm</a:t>
            </a:r>
            <a:r>
              <a:rPr lang="en-US" altLang="en-US" sz="2600" dirty="0">
                <a:cs typeface="Arial" panose="020B0604020202020204" pitchFamily="34" charset="0"/>
              </a:rPr>
              <a:t> </a:t>
            </a:r>
            <a:r>
              <a:rPr lang="en-US" altLang="en-US" sz="2600" dirty="0" err="1">
                <a:cs typeface="Arial" panose="020B0604020202020204" pitchFamily="34" charset="0"/>
              </a:rPr>
              <a:t>nào</a:t>
            </a:r>
            <a:r>
              <a:rPr lang="en-US" altLang="en-US" sz="2600" dirty="0">
                <a:cs typeface="Arial" panose="020B0604020202020204" pitchFamily="34" charset="0"/>
              </a:rPr>
              <a:t> </a:t>
            </a:r>
            <a:r>
              <a:rPr lang="en-US" altLang="en-US" sz="2600" dirty="0" err="1">
                <a:cs typeface="Arial" panose="020B0604020202020204" pitchFamily="34" charset="0"/>
              </a:rPr>
              <a:t>tôi</a:t>
            </a:r>
            <a:r>
              <a:rPr lang="en-US" altLang="en-US" sz="2600" dirty="0">
                <a:cs typeface="Arial" panose="020B0604020202020204" pitchFamily="34" charset="0"/>
              </a:rPr>
              <a:t> </a:t>
            </a:r>
            <a:r>
              <a:rPr lang="en-US" altLang="en-US" sz="2600" dirty="0" err="1">
                <a:cs typeface="Arial" panose="020B0604020202020204" pitchFamily="34" charset="0"/>
              </a:rPr>
              <a:t>cũng</a:t>
            </a:r>
            <a:r>
              <a:rPr lang="en-US" altLang="en-US" sz="2600" dirty="0">
                <a:cs typeface="Arial" panose="020B0604020202020204" pitchFamily="34" charset="0"/>
              </a:rPr>
              <a:t> </a:t>
            </a:r>
            <a:r>
              <a:rPr lang="en-US" altLang="en-US" sz="2600" dirty="0" err="1">
                <a:cs typeface="Arial" panose="020B0604020202020204" pitchFamily="34" charset="0"/>
              </a:rPr>
              <a:t>chọn</a:t>
            </a:r>
            <a:r>
              <a:rPr lang="en-US" altLang="en-US" sz="2600" dirty="0">
                <a:cs typeface="Arial" panose="020B0604020202020204" pitchFamily="34" charset="0"/>
              </a:rPr>
              <a:t> </a:t>
            </a:r>
            <a:r>
              <a:rPr lang="en-US" altLang="en-US" sz="2600" dirty="0" err="1">
                <a:cs typeface="Arial" panose="020B0604020202020204" pitchFamily="34" charset="0"/>
              </a:rPr>
              <a:t>lấy</a:t>
            </a:r>
            <a:r>
              <a:rPr lang="en-US" altLang="en-US" sz="2600" dirty="0">
                <a:cs typeface="Arial" panose="020B0604020202020204" pitchFamily="34" charset="0"/>
              </a:rPr>
              <a:t> </a:t>
            </a:r>
            <a:r>
              <a:rPr lang="en-US" altLang="en-US" sz="2600" dirty="0" err="1">
                <a:cs typeface="Arial" panose="020B0604020202020204" pitchFamily="34" charset="0"/>
              </a:rPr>
              <a:t>mấy</a:t>
            </a:r>
            <a:r>
              <a:rPr lang="en-US" altLang="en-US" sz="2600" dirty="0">
                <a:cs typeface="Arial" panose="020B0604020202020204" pitchFamily="34" charset="0"/>
              </a:rPr>
              <a:t> </a:t>
            </a:r>
            <a:r>
              <a:rPr lang="en-US" altLang="en-US" sz="2600" dirty="0" err="1">
                <a:cs typeface="Arial" panose="020B0604020202020204" pitchFamily="34" charset="0"/>
              </a:rPr>
              <a:t>lá</a:t>
            </a:r>
            <a:r>
              <a:rPr lang="en-US" altLang="en-US" sz="2600" dirty="0">
                <a:cs typeface="Arial" panose="020B0604020202020204" pitchFamily="34" charset="0"/>
              </a:rPr>
              <a:t> </a:t>
            </a:r>
            <a:r>
              <a:rPr lang="en-US" altLang="en-US" sz="2600" dirty="0" err="1">
                <a:cs typeface="Arial" panose="020B0604020202020204" pitchFamily="34" charset="0"/>
              </a:rPr>
              <a:t>thật</a:t>
            </a:r>
            <a:r>
              <a:rPr lang="en-US" altLang="en-US" sz="2600" dirty="0">
                <a:cs typeface="Arial" panose="020B0604020202020204" pitchFamily="34" charset="0"/>
              </a:rPr>
              <a:t> </a:t>
            </a:r>
            <a:r>
              <a:rPr lang="en-US" altLang="en-US" sz="2600" dirty="0" err="1">
                <a:cs typeface="Arial" panose="020B0604020202020204" pitchFamily="34" charset="0"/>
              </a:rPr>
              <a:t>đẹp</a:t>
            </a:r>
            <a:r>
              <a:rPr lang="en-US" altLang="en-US" sz="2600" dirty="0">
                <a:cs typeface="Arial" panose="020B0604020202020204" pitchFamily="34" charset="0"/>
              </a:rPr>
              <a:t> </a:t>
            </a:r>
            <a:r>
              <a:rPr lang="en-US" altLang="en-US" sz="2600" dirty="0" err="1">
                <a:cs typeface="Arial" panose="020B0604020202020204" pitchFamily="34" charset="0"/>
              </a:rPr>
              <a:t>về</a:t>
            </a:r>
            <a:r>
              <a:rPr lang="en-US" altLang="en-US" sz="2600" dirty="0">
                <a:cs typeface="Arial" panose="020B0604020202020204" pitchFamily="34" charset="0"/>
              </a:rPr>
              <a:t> </a:t>
            </a:r>
            <a:r>
              <a:rPr lang="en-US" altLang="en-US" sz="2600" dirty="0" err="1">
                <a:cs typeface="Arial" panose="020B0604020202020204" pitchFamily="34" charset="0"/>
              </a:rPr>
              <a:t>phủ</a:t>
            </a:r>
            <a:r>
              <a:rPr lang="en-US" altLang="en-US" sz="2600" dirty="0">
                <a:cs typeface="Arial" panose="020B0604020202020204" pitchFamily="34" charset="0"/>
              </a:rPr>
              <a:t> </a:t>
            </a:r>
            <a:r>
              <a:rPr lang="en-US" altLang="en-US" sz="2600" dirty="0" err="1">
                <a:cs typeface="Arial" panose="020B0604020202020204" pitchFamily="34" charset="0"/>
              </a:rPr>
              <a:t>một</a:t>
            </a:r>
            <a:r>
              <a:rPr lang="en-US" altLang="en-US" sz="2600" dirty="0">
                <a:cs typeface="Arial" panose="020B0604020202020204" pitchFamily="34" charset="0"/>
              </a:rPr>
              <a:t> </a:t>
            </a:r>
            <a:r>
              <a:rPr lang="en-US" altLang="en-US" sz="2600" dirty="0" err="1">
                <a:cs typeface="Arial" panose="020B0604020202020204" pitchFamily="34" charset="0"/>
              </a:rPr>
              <a:t>lớp</a:t>
            </a:r>
            <a:r>
              <a:rPr lang="en-US" altLang="en-US" sz="2600" dirty="0">
                <a:cs typeface="Arial" panose="020B0604020202020204" pitchFamily="34" charset="0"/>
              </a:rPr>
              <a:t> </a:t>
            </a:r>
            <a:r>
              <a:rPr lang="en-US" altLang="en-US" sz="2600" dirty="0" err="1">
                <a:cs typeface="Arial" panose="020B0604020202020204" pitchFamily="34" charset="0"/>
              </a:rPr>
              <a:t>dầu</a:t>
            </a:r>
            <a:r>
              <a:rPr lang="en-US" altLang="en-US" sz="2600" dirty="0">
                <a:cs typeface="Arial" panose="020B0604020202020204" pitchFamily="34" charset="0"/>
              </a:rPr>
              <a:t> </a:t>
            </a:r>
            <a:r>
              <a:rPr lang="en-US" altLang="en-US" sz="2600" dirty="0" err="1">
                <a:cs typeface="Arial" panose="020B0604020202020204" pitchFamily="34" charset="0"/>
              </a:rPr>
              <a:t>mỏng</a:t>
            </a:r>
            <a:r>
              <a:rPr lang="en-US" altLang="en-US" sz="2600" dirty="0">
                <a:cs typeface="Arial" panose="020B0604020202020204" pitchFamily="34" charset="0"/>
              </a:rPr>
              <a:t>, </a:t>
            </a:r>
            <a:r>
              <a:rPr lang="en-US" altLang="en-US" sz="2600" dirty="0" err="1">
                <a:cs typeface="Arial" panose="020B0604020202020204" pitchFamily="34" charset="0"/>
              </a:rPr>
              <a:t>bày</a:t>
            </a:r>
            <a:r>
              <a:rPr lang="en-US" altLang="en-US" sz="2600" dirty="0">
                <a:cs typeface="Arial" panose="020B0604020202020204" pitchFamily="34" charset="0"/>
              </a:rPr>
              <a:t> </a:t>
            </a:r>
            <a:r>
              <a:rPr lang="en-US" altLang="en-US" sz="2600" dirty="0" err="1">
                <a:cs typeface="Arial" panose="020B0604020202020204" pitchFamily="34" charset="0"/>
              </a:rPr>
              <a:t>lên</a:t>
            </a:r>
            <a:r>
              <a:rPr lang="en-US" altLang="en-US" sz="2600" dirty="0">
                <a:cs typeface="Arial" panose="020B0604020202020204" pitchFamily="34" charset="0"/>
              </a:rPr>
              <a:t> </a:t>
            </a:r>
            <a:r>
              <a:rPr lang="en-US" altLang="en-US" sz="2600" dirty="0" err="1">
                <a:cs typeface="Arial" panose="020B0604020202020204" pitchFamily="34" charset="0"/>
              </a:rPr>
              <a:t>bàn</a:t>
            </a:r>
            <a:r>
              <a:rPr lang="en-US" altLang="en-US" sz="2600" dirty="0">
                <a:cs typeface="Arial" panose="020B0604020202020204" pitchFamily="34" charset="0"/>
              </a:rPr>
              <a:t> </a:t>
            </a:r>
            <a:r>
              <a:rPr lang="en-US" altLang="en-US" sz="2600" dirty="0" err="1">
                <a:cs typeface="Arial" panose="020B0604020202020204" pitchFamily="34" charset="0"/>
              </a:rPr>
              <a:t>viết</a:t>
            </a:r>
            <a:r>
              <a:rPr lang="en-US" altLang="en-US" sz="2600" dirty="0">
                <a:cs typeface="Arial" panose="020B0604020202020204" pitchFamily="34" charset="0"/>
              </a:rPr>
              <a:t>. </a:t>
            </a:r>
            <a:r>
              <a:rPr lang="en-US" altLang="en-US" sz="2600" dirty="0" err="1">
                <a:cs typeface="Arial" panose="020B0604020202020204" pitchFamily="34" charset="0"/>
              </a:rPr>
              <a:t>Bạn</a:t>
            </a:r>
            <a:r>
              <a:rPr lang="en-US" altLang="en-US" sz="2600" dirty="0">
                <a:cs typeface="Arial" panose="020B0604020202020204" pitchFamily="34" charset="0"/>
              </a:rPr>
              <a:t> </a:t>
            </a:r>
            <a:r>
              <a:rPr lang="en-US" altLang="en-US" sz="2600" dirty="0" err="1">
                <a:cs typeface="Arial" panose="020B0604020202020204" pitchFamily="34" charset="0"/>
              </a:rPr>
              <a:t>có</a:t>
            </a:r>
            <a:r>
              <a:rPr lang="en-US" altLang="en-US" sz="2600" dirty="0">
                <a:cs typeface="Arial" panose="020B0604020202020204" pitchFamily="34" charset="0"/>
              </a:rPr>
              <a:t> </a:t>
            </a:r>
            <a:r>
              <a:rPr lang="en-US" altLang="en-US" sz="2600" dirty="0" err="1">
                <a:cs typeface="Arial" panose="020B0604020202020204" pitchFamily="34" charset="0"/>
              </a:rPr>
              <a:t>biết</a:t>
            </a:r>
            <a:r>
              <a:rPr lang="en-US" altLang="en-US" sz="2600" dirty="0">
                <a:cs typeface="Arial" panose="020B0604020202020204" pitchFamily="34" charset="0"/>
              </a:rPr>
              <a:t> </a:t>
            </a:r>
            <a:r>
              <a:rPr lang="en-US" altLang="en-US" sz="2600" dirty="0" err="1">
                <a:cs typeface="Arial" panose="020B0604020202020204" pitchFamily="34" charset="0"/>
              </a:rPr>
              <a:t>nó</a:t>
            </a:r>
            <a:r>
              <a:rPr lang="en-US" altLang="en-US" sz="2600" dirty="0">
                <a:cs typeface="Arial" panose="020B0604020202020204" pitchFamily="34" charset="0"/>
              </a:rPr>
              <a:t> </a:t>
            </a:r>
            <a:r>
              <a:rPr lang="en-US" altLang="en-US" sz="2600" dirty="0" err="1">
                <a:cs typeface="Arial" panose="020B0604020202020204" pitchFamily="34" charset="0"/>
              </a:rPr>
              <a:t>gợi</a:t>
            </a:r>
            <a:r>
              <a:rPr lang="en-US" altLang="en-US" sz="2600" dirty="0">
                <a:cs typeface="Arial" panose="020B0604020202020204" pitchFamily="34" charset="0"/>
              </a:rPr>
              <a:t> </a:t>
            </a:r>
            <a:r>
              <a:rPr lang="en-US" altLang="en-US" sz="2600" dirty="0" err="1">
                <a:cs typeface="Arial" panose="020B0604020202020204" pitchFamily="34" charset="0"/>
              </a:rPr>
              <a:t>lên</a:t>
            </a:r>
            <a:r>
              <a:rPr lang="en-US" altLang="en-US" sz="2600" dirty="0">
                <a:cs typeface="Arial" panose="020B0604020202020204" pitchFamily="34" charset="0"/>
              </a:rPr>
              <a:t> </a:t>
            </a:r>
            <a:r>
              <a:rPr lang="en-US" altLang="en-US" sz="2600" dirty="0" err="1">
                <a:cs typeface="Arial" panose="020B0604020202020204" pitchFamily="34" charset="0"/>
              </a:rPr>
              <a:t>chất</a:t>
            </a:r>
            <a:r>
              <a:rPr lang="en-US" altLang="en-US" sz="2600" dirty="0">
                <a:cs typeface="Arial" panose="020B0604020202020204" pitchFamily="34" charset="0"/>
              </a:rPr>
              <a:t> </a:t>
            </a:r>
            <a:r>
              <a:rPr lang="en-US" altLang="en-US" sz="2600" dirty="0" err="1">
                <a:cs typeface="Arial" panose="020B0604020202020204" pitchFamily="34" charset="0"/>
              </a:rPr>
              <a:t>liệu</a:t>
            </a:r>
            <a:r>
              <a:rPr lang="en-US" altLang="en-US" sz="2600" dirty="0">
                <a:cs typeface="Arial" panose="020B0604020202020204" pitchFamily="34" charset="0"/>
              </a:rPr>
              <a:t> </a:t>
            </a:r>
            <a:r>
              <a:rPr lang="en-US" altLang="en-US" sz="2600" dirty="0" err="1">
                <a:cs typeface="Arial" panose="020B0604020202020204" pitchFamily="34" charset="0"/>
              </a:rPr>
              <a:t>gì</a:t>
            </a:r>
            <a:r>
              <a:rPr lang="en-US" altLang="en-US" sz="2600" dirty="0">
                <a:cs typeface="Arial" panose="020B0604020202020204" pitchFamily="34" charset="0"/>
              </a:rPr>
              <a:t> </a:t>
            </a:r>
            <a:r>
              <a:rPr lang="en-US" altLang="en-US" sz="2600" dirty="0" err="1">
                <a:cs typeface="Arial" panose="020B0604020202020204" pitchFamily="34" charset="0"/>
              </a:rPr>
              <a:t>không</a:t>
            </a:r>
            <a:r>
              <a:rPr lang="en-US" altLang="en-US" sz="2600" dirty="0">
                <a:cs typeface="Arial" panose="020B0604020202020204" pitchFamily="34" charset="0"/>
              </a:rPr>
              <a:t>? </a:t>
            </a:r>
            <a:r>
              <a:rPr lang="en-US" altLang="en-US" sz="2600" dirty="0" err="1">
                <a:cs typeface="Arial" panose="020B0604020202020204" pitchFamily="34" charset="0"/>
              </a:rPr>
              <a:t>Chất</a:t>
            </a:r>
            <a:r>
              <a:rPr lang="en-US" altLang="en-US" sz="2600" dirty="0">
                <a:cs typeface="Arial" panose="020B0604020202020204" pitchFamily="34" charset="0"/>
              </a:rPr>
              <a:t> </a:t>
            </a:r>
            <a:r>
              <a:rPr lang="en-US" altLang="en-US" sz="2600" dirty="0" err="1">
                <a:cs typeface="Arial" panose="020B0604020202020204" pitchFamily="34" charset="0"/>
              </a:rPr>
              <a:t>sơn</a:t>
            </a:r>
            <a:r>
              <a:rPr lang="en-US" altLang="en-US" sz="2600" dirty="0">
                <a:cs typeface="Arial" panose="020B0604020202020204" pitchFamily="34" charset="0"/>
              </a:rPr>
              <a:t> </a:t>
            </a:r>
            <a:r>
              <a:rPr lang="en-US" altLang="en-US" sz="2600" dirty="0" err="1">
                <a:cs typeface="Arial" panose="020B0604020202020204" pitchFamily="34" charset="0"/>
              </a:rPr>
              <a:t>mài</a:t>
            </a:r>
            <a:r>
              <a:rPr lang="en-US" altLang="en-US" sz="2600" dirty="0">
                <a:cs typeface="Arial" panose="020B0604020202020204" pitchFamily="34" charset="0"/>
              </a:rPr>
              <a:t>.                 </a:t>
            </a:r>
          </a:p>
          <a:p>
            <a:pPr algn="just" eaLnBrk="1" hangingPunct="1"/>
            <a:r>
              <a:rPr lang="en-US" altLang="en-US" sz="2600" dirty="0">
                <a:cs typeface="Arial" panose="020B0604020202020204" pitchFamily="34" charset="0"/>
              </a:rPr>
              <a:t>                                                     </a:t>
            </a:r>
            <a:r>
              <a:rPr lang="en-US" altLang="en-US" sz="2600" b="1" dirty="0" err="1">
                <a:solidFill>
                  <a:srgbClr val="00B050"/>
                </a:solidFill>
                <a:cs typeface="Arial" panose="020B0604020202020204" pitchFamily="34" charset="0"/>
              </a:rPr>
              <a:t>Đoàn</a:t>
            </a:r>
            <a:r>
              <a:rPr lang="en-US" altLang="en-US" sz="2600" b="1" dirty="0">
                <a:solidFill>
                  <a:srgbClr val="00B050"/>
                </a:solidFill>
                <a:cs typeface="Arial" panose="020B0604020202020204" pitchFamily="34" charset="0"/>
              </a:rPr>
              <a:t> </a:t>
            </a:r>
            <a:r>
              <a:rPr lang="en-US" altLang="en-US" sz="2600" b="1" dirty="0" err="1">
                <a:solidFill>
                  <a:srgbClr val="00B050"/>
                </a:solidFill>
                <a:cs typeface="Arial" panose="020B0604020202020204" pitchFamily="34" charset="0"/>
              </a:rPr>
              <a:t>Giỏi</a:t>
            </a:r>
            <a:endParaRPr lang="en-US" altLang="en-US" sz="2600" b="1" dirty="0">
              <a:solidFill>
                <a:srgbClr val="00B050"/>
              </a:solidFill>
              <a:cs typeface="Arial" panose="020B0604020202020204" pitchFamily="34" charset="0"/>
            </a:endParaRPr>
          </a:p>
          <a:p>
            <a:pPr algn="just" eaLnBrk="1" hangingPunct="1"/>
            <a:endParaRPr lang="en-US" altLang="en-US" sz="2600" dirty="0">
              <a:cs typeface="Arial" panose="020B0604020202020204" pitchFamily="34" charset="0"/>
            </a:endParaRPr>
          </a:p>
        </p:txBody>
      </p:sp>
      <p:sp>
        <p:nvSpPr>
          <p:cNvPr id="3" name="Rectangle 2"/>
          <p:cNvSpPr/>
          <p:nvPr/>
        </p:nvSpPr>
        <p:spPr>
          <a:xfrm>
            <a:off x="3684737" y="0"/>
            <a:ext cx="1734770" cy="523220"/>
          </a:xfrm>
          <a:prstGeom prst="rect">
            <a:avLst/>
          </a:prstGeom>
        </p:spPr>
        <p:txBody>
          <a:bodyPr wrap="none">
            <a:spAutoFit/>
          </a:bodyPr>
          <a:lstStyle/>
          <a:p>
            <a:pPr algn="ctr"/>
            <a:r>
              <a:rPr lang="en-US" altLang="en-US" sz="2800" b="1" dirty="0" err="1">
                <a:solidFill>
                  <a:schemeClr val="bg1"/>
                </a:solidFill>
                <a:latin typeface="UTM Futura Extra" panose="02040603050506020204" pitchFamily="18" charset="0"/>
              </a:rPr>
              <a:t>Lá</a:t>
            </a:r>
            <a:r>
              <a:rPr lang="en-US" altLang="en-US" sz="2800" b="1" dirty="0">
                <a:solidFill>
                  <a:schemeClr val="bg1"/>
                </a:solidFill>
                <a:latin typeface="UTM Futura Extra" panose="02040603050506020204" pitchFamily="18" charset="0"/>
              </a:rPr>
              <a:t> </a:t>
            </a:r>
            <a:r>
              <a:rPr lang="en-US" altLang="en-US" sz="2800" b="1" dirty="0" err="1">
                <a:solidFill>
                  <a:schemeClr val="bg1"/>
                </a:solidFill>
                <a:latin typeface="UTM Futura Extra" panose="02040603050506020204" pitchFamily="18" charset="0"/>
              </a:rPr>
              <a:t>bàng</a:t>
            </a:r>
            <a:endParaRPr lang="en-US" altLang="en-US" sz="2800" b="1" dirty="0">
              <a:solidFill>
                <a:schemeClr val="bg1"/>
              </a:solidFill>
              <a:latin typeface="UTM Futura Extra" panose="02040603050506020204" pitchFamily="18" charset="0"/>
            </a:endParaRPr>
          </a:p>
        </p:txBody>
      </p:sp>
    </p:spTree>
    <p:extLst>
      <p:ext uri="{BB962C8B-B14F-4D97-AF65-F5344CB8AC3E}">
        <p14:creationId xmlns:p14="http://schemas.microsoft.com/office/powerpoint/2010/main" val="8266541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228600" y="643388"/>
            <a:ext cx="8647044" cy="3477875"/>
          </a:xfrm>
          <a:prstGeom prst="rect">
            <a:avLst/>
          </a:prstGeom>
          <a:noFill/>
          <a:ln w="60325" cmpd="thickThin">
            <a:solidFill>
              <a:schemeClr val="accent2">
                <a:lumMod val="50000"/>
                <a:alpha val="73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en-US" altLang="en-US" sz="2200" b="1">
                <a:latin typeface="Times New Roman" panose="02020603050405020304" pitchFamily="18" charset="0"/>
              </a:rPr>
              <a:t>	</a:t>
            </a:r>
            <a:r>
              <a:rPr lang="en-US" altLang="en-US" sz="2200" b="1">
                <a:cs typeface="Arial" panose="020B0604020202020204" pitchFamily="34" charset="0"/>
              </a:rPr>
              <a:t>Có </a:t>
            </a:r>
            <a:r>
              <a:rPr lang="en-US" altLang="en-US" sz="2200" b="1" dirty="0" err="1">
                <a:cs typeface="Arial" panose="020B0604020202020204" pitchFamily="34" charset="0"/>
              </a:rPr>
              <a:t>những</a:t>
            </a:r>
            <a:r>
              <a:rPr lang="en-US" altLang="en-US" sz="2200" b="1" dirty="0">
                <a:cs typeface="Arial" panose="020B0604020202020204" pitchFamily="34" charset="0"/>
              </a:rPr>
              <a:t> </a:t>
            </a:r>
            <a:r>
              <a:rPr lang="en-US" altLang="en-US" sz="2200" b="1" dirty="0" err="1">
                <a:cs typeface="Arial" panose="020B0604020202020204" pitchFamily="34" charset="0"/>
              </a:rPr>
              <a:t>cây</a:t>
            </a:r>
            <a:r>
              <a:rPr lang="en-US" altLang="en-US" sz="2200" b="1" dirty="0">
                <a:cs typeface="Arial" panose="020B0604020202020204" pitchFamily="34" charset="0"/>
              </a:rPr>
              <a:t> </a:t>
            </a:r>
            <a:r>
              <a:rPr lang="en-US" altLang="en-US" sz="2200" b="1" dirty="0" err="1">
                <a:cs typeface="Arial" panose="020B0604020202020204" pitchFamily="34" charset="0"/>
              </a:rPr>
              <a:t>mùa</a:t>
            </a:r>
            <a:r>
              <a:rPr lang="en-US" altLang="en-US" sz="2200" b="1" dirty="0">
                <a:cs typeface="Arial" panose="020B0604020202020204" pitchFamily="34" charset="0"/>
              </a:rPr>
              <a:t> </a:t>
            </a:r>
            <a:r>
              <a:rPr lang="en-US" altLang="en-US" sz="2200" b="1" dirty="0" err="1">
                <a:cs typeface="Arial" panose="020B0604020202020204" pitchFamily="34" charset="0"/>
              </a:rPr>
              <a:t>nào</a:t>
            </a:r>
            <a:r>
              <a:rPr lang="en-US" altLang="en-US" sz="2200" b="1" dirty="0">
                <a:cs typeface="Arial" panose="020B0604020202020204" pitchFamily="34" charset="0"/>
              </a:rPr>
              <a:t> </a:t>
            </a:r>
            <a:r>
              <a:rPr lang="en-US" altLang="en-US" sz="2200" b="1" dirty="0" err="1">
                <a:cs typeface="Arial" panose="020B0604020202020204" pitchFamily="34" charset="0"/>
              </a:rPr>
              <a:t>cũng</a:t>
            </a:r>
            <a:r>
              <a:rPr lang="en-US" altLang="en-US" sz="2200" b="1" dirty="0">
                <a:cs typeface="Arial" panose="020B0604020202020204" pitchFamily="34" charset="0"/>
              </a:rPr>
              <a:t> </a:t>
            </a:r>
            <a:r>
              <a:rPr lang="en-US" altLang="en-US" sz="2200" b="1" dirty="0" err="1">
                <a:cs typeface="Arial" panose="020B0604020202020204" pitchFamily="34" charset="0"/>
              </a:rPr>
              <a:t>đẹp</a:t>
            </a:r>
            <a:r>
              <a:rPr lang="en-US" altLang="en-US" sz="2200" b="1" dirty="0">
                <a:cs typeface="Arial" panose="020B0604020202020204" pitchFamily="34" charset="0"/>
              </a:rPr>
              <a:t> </a:t>
            </a:r>
            <a:r>
              <a:rPr lang="en-US" altLang="en-US" sz="2200" b="1" dirty="0" err="1">
                <a:cs typeface="Arial" panose="020B0604020202020204" pitchFamily="34" charset="0"/>
              </a:rPr>
              <a:t>như</a:t>
            </a:r>
            <a:r>
              <a:rPr lang="en-US" altLang="en-US" sz="2200" b="1" dirty="0">
                <a:cs typeface="Arial" panose="020B0604020202020204" pitchFamily="34" charset="0"/>
              </a:rPr>
              <a:t> </a:t>
            </a:r>
            <a:r>
              <a:rPr lang="en-US" altLang="en-US" sz="2200" b="1" dirty="0" err="1">
                <a:cs typeface="Arial" panose="020B0604020202020204" pitchFamily="34" charset="0"/>
              </a:rPr>
              <a:t>cây</a:t>
            </a:r>
            <a:r>
              <a:rPr lang="en-US" altLang="en-US" sz="2200" b="1" dirty="0">
                <a:cs typeface="Arial" panose="020B0604020202020204" pitchFamily="34" charset="0"/>
              </a:rPr>
              <a:t> </a:t>
            </a:r>
            <a:r>
              <a:rPr lang="en-US" altLang="en-US" sz="2200" b="1" dirty="0" err="1">
                <a:cs typeface="Arial" panose="020B0604020202020204" pitchFamily="34" charset="0"/>
              </a:rPr>
              <a:t>bàng</a:t>
            </a:r>
            <a:r>
              <a:rPr lang="en-US" altLang="en-US" sz="2200" b="1" dirty="0">
                <a:cs typeface="Arial" panose="020B0604020202020204" pitchFamily="34" charset="0"/>
              </a:rPr>
              <a:t>. </a:t>
            </a:r>
            <a:r>
              <a:rPr lang="en-US" altLang="en-US" sz="2200" b="1" dirty="0" err="1">
                <a:cs typeface="Arial" panose="020B0604020202020204" pitchFamily="34" charset="0"/>
              </a:rPr>
              <a:t>Mùa</a:t>
            </a:r>
            <a:r>
              <a:rPr lang="en-US" altLang="en-US" sz="2200" b="1" dirty="0">
                <a:cs typeface="Arial" panose="020B0604020202020204" pitchFamily="34" charset="0"/>
              </a:rPr>
              <a:t> </a:t>
            </a:r>
            <a:r>
              <a:rPr lang="en-US" altLang="en-US" sz="2200" b="1" dirty="0" err="1">
                <a:cs typeface="Arial" panose="020B0604020202020204" pitchFamily="34" charset="0"/>
              </a:rPr>
              <a:t>xuân</a:t>
            </a:r>
            <a:r>
              <a:rPr lang="en-US" altLang="en-US" sz="2200" b="1" dirty="0">
                <a:cs typeface="Arial" panose="020B0604020202020204" pitchFamily="34" charset="0"/>
              </a:rPr>
              <a:t>, </a:t>
            </a:r>
            <a:r>
              <a:rPr lang="en-US" altLang="en-US" sz="2200" b="1" dirty="0" err="1">
                <a:cs typeface="Arial" panose="020B0604020202020204" pitchFamily="34" charset="0"/>
              </a:rPr>
              <a:t>lá</a:t>
            </a:r>
            <a:r>
              <a:rPr lang="en-US" altLang="en-US" sz="2200" b="1" dirty="0">
                <a:cs typeface="Arial" panose="020B0604020202020204" pitchFamily="34" charset="0"/>
              </a:rPr>
              <a:t> </a:t>
            </a:r>
            <a:r>
              <a:rPr lang="en-US" altLang="en-US" sz="2200" b="1" dirty="0" err="1">
                <a:cs typeface="Arial" panose="020B0604020202020204" pitchFamily="34" charset="0"/>
              </a:rPr>
              <a:t>bàng</a:t>
            </a:r>
            <a:r>
              <a:rPr lang="en-US" altLang="en-US" sz="2200" b="1" dirty="0">
                <a:cs typeface="Arial" panose="020B0604020202020204" pitchFamily="34" charset="0"/>
              </a:rPr>
              <a:t> </a:t>
            </a:r>
            <a:r>
              <a:rPr lang="en-US" altLang="en-US" sz="2200" b="1" dirty="0" err="1">
                <a:cs typeface="Arial" panose="020B0604020202020204" pitchFamily="34" charset="0"/>
              </a:rPr>
              <a:t>mới</a:t>
            </a:r>
            <a:r>
              <a:rPr lang="en-US" altLang="en-US" sz="2200" b="1" dirty="0">
                <a:cs typeface="Arial" panose="020B0604020202020204" pitchFamily="34" charset="0"/>
              </a:rPr>
              <a:t> </a:t>
            </a:r>
            <a:r>
              <a:rPr lang="en-US" altLang="en-US" sz="2200" b="1" dirty="0" err="1">
                <a:cs typeface="Arial" panose="020B0604020202020204" pitchFamily="34" charset="0"/>
              </a:rPr>
              <a:t>nảy</a:t>
            </a:r>
            <a:r>
              <a:rPr lang="en-US" altLang="en-US" sz="2200" b="1" dirty="0">
                <a:cs typeface="Arial" panose="020B0604020202020204" pitchFamily="34" charset="0"/>
              </a:rPr>
              <a:t> </a:t>
            </a:r>
            <a:r>
              <a:rPr lang="en-US" altLang="en-US" sz="2200" b="1" dirty="0" err="1">
                <a:cs typeface="Arial" panose="020B0604020202020204" pitchFamily="34" charset="0"/>
              </a:rPr>
              <a:t>trông</a:t>
            </a:r>
            <a:r>
              <a:rPr lang="en-US" altLang="en-US" sz="2200" b="1" dirty="0">
                <a:cs typeface="Arial" panose="020B0604020202020204" pitchFamily="34" charset="0"/>
              </a:rPr>
              <a:t> </a:t>
            </a:r>
            <a:r>
              <a:rPr lang="en-US" altLang="en-US" sz="2200" b="1" dirty="0" err="1">
                <a:cs typeface="Arial" panose="020B0604020202020204" pitchFamily="34" charset="0"/>
              </a:rPr>
              <a:t>như</a:t>
            </a:r>
            <a:r>
              <a:rPr lang="en-US" altLang="en-US" sz="2200" b="1" dirty="0">
                <a:cs typeface="Arial" panose="020B0604020202020204" pitchFamily="34" charset="0"/>
              </a:rPr>
              <a:t> </a:t>
            </a:r>
            <a:r>
              <a:rPr lang="en-US" altLang="en-US" sz="2200" b="1" dirty="0" err="1">
                <a:cs typeface="Arial" panose="020B0604020202020204" pitchFamily="34" charset="0"/>
              </a:rPr>
              <a:t>những</a:t>
            </a:r>
            <a:r>
              <a:rPr lang="en-US" altLang="en-US" sz="2200" b="1" dirty="0">
                <a:cs typeface="Arial" panose="020B0604020202020204" pitchFamily="34" charset="0"/>
              </a:rPr>
              <a:t> </a:t>
            </a:r>
            <a:r>
              <a:rPr lang="en-US" altLang="en-US" sz="2200" b="1" dirty="0" err="1">
                <a:cs typeface="Arial" panose="020B0604020202020204" pitchFamily="34" charset="0"/>
              </a:rPr>
              <a:t>ngọn</a:t>
            </a:r>
            <a:r>
              <a:rPr lang="en-US" altLang="en-US" sz="2200" b="1" dirty="0">
                <a:cs typeface="Arial" panose="020B0604020202020204" pitchFamily="34" charset="0"/>
              </a:rPr>
              <a:t> </a:t>
            </a:r>
            <a:r>
              <a:rPr lang="en-US" altLang="en-US" sz="2200" b="1" dirty="0" err="1">
                <a:cs typeface="Arial" panose="020B0604020202020204" pitchFamily="34" charset="0"/>
              </a:rPr>
              <a:t>lửa</a:t>
            </a:r>
            <a:r>
              <a:rPr lang="en-US" altLang="en-US" sz="2200" b="1" dirty="0">
                <a:cs typeface="Arial" panose="020B0604020202020204" pitchFamily="34" charset="0"/>
              </a:rPr>
              <a:t> </a:t>
            </a:r>
            <a:r>
              <a:rPr lang="en-US" altLang="en-US" sz="2200" b="1" dirty="0" err="1">
                <a:cs typeface="Arial" panose="020B0604020202020204" pitchFamily="34" charset="0"/>
              </a:rPr>
              <a:t>xanh</a:t>
            </a:r>
            <a:r>
              <a:rPr lang="en-US" altLang="en-US" sz="2200" b="1" dirty="0">
                <a:cs typeface="Arial" panose="020B0604020202020204" pitchFamily="34" charset="0"/>
              </a:rPr>
              <a:t>. Sang </a:t>
            </a:r>
            <a:r>
              <a:rPr lang="en-US" altLang="en-US" sz="2200" b="1" dirty="0" err="1">
                <a:cs typeface="Arial" panose="020B0604020202020204" pitchFamily="34" charset="0"/>
              </a:rPr>
              <a:t>hè</a:t>
            </a:r>
            <a:r>
              <a:rPr lang="en-US" altLang="en-US" sz="2200" b="1" dirty="0">
                <a:cs typeface="Arial" panose="020B0604020202020204" pitchFamily="34" charset="0"/>
              </a:rPr>
              <a:t>, </a:t>
            </a:r>
            <a:r>
              <a:rPr lang="en-US" altLang="en-US" sz="2200" b="1" dirty="0" err="1">
                <a:cs typeface="Arial" panose="020B0604020202020204" pitchFamily="34" charset="0"/>
              </a:rPr>
              <a:t>lá</a:t>
            </a:r>
            <a:r>
              <a:rPr lang="en-US" altLang="en-US" sz="2200" b="1" dirty="0">
                <a:cs typeface="Arial" panose="020B0604020202020204" pitchFamily="34" charset="0"/>
              </a:rPr>
              <a:t> </a:t>
            </a:r>
            <a:r>
              <a:rPr lang="en-US" altLang="en-US" sz="2200" b="1" dirty="0" err="1">
                <a:cs typeface="Arial" panose="020B0604020202020204" pitchFamily="34" charset="0"/>
              </a:rPr>
              <a:t>lên</a:t>
            </a:r>
            <a:r>
              <a:rPr lang="en-US" altLang="en-US" sz="2200" b="1" dirty="0">
                <a:cs typeface="Arial" panose="020B0604020202020204" pitchFamily="34" charset="0"/>
              </a:rPr>
              <a:t> </a:t>
            </a:r>
            <a:r>
              <a:rPr lang="en-US" altLang="en-US" sz="2200" b="1" dirty="0" err="1">
                <a:cs typeface="Arial" panose="020B0604020202020204" pitchFamily="34" charset="0"/>
              </a:rPr>
              <a:t>thật</a:t>
            </a:r>
            <a:r>
              <a:rPr lang="en-US" altLang="en-US" sz="2200" b="1" dirty="0">
                <a:cs typeface="Arial" panose="020B0604020202020204" pitchFamily="34" charset="0"/>
              </a:rPr>
              <a:t> </a:t>
            </a:r>
            <a:r>
              <a:rPr lang="en-US" altLang="en-US" sz="2200" b="1" dirty="0" err="1">
                <a:cs typeface="Arial" panose="020B0604020202020204" pitchFamily="34" charset="0"/>
              </a:rPr>
              <a:t>dày</a:t>
            </a:r>
            <a:r>
              <a:rPr lang="en-US" altLang="en-US" sz="2200" b="1" dirty="0">
                <a:cs typeface="Arial" panose="020B0604020202020204" pitchFamily="34" charset="0"/>
              </a:rPr>
              <a:t>, </a:t>
            </a:r>
            <a:r>
              <a:rPr lang="en-US" altLang="en-US" sz="2200" b="1" dirty="0" err="1">
                <a:cs typeface="Arial" panose="020B0604020202020204" pitchFamily="34" charset="0"/>
              </a:rPr>
              <a:t>ánh</a:t>
            </a:r>
            <a:r>
              <a:rPr lang="en-US" altLang="en-US" sz="2200" b="1" dirty="0">
                <a:cs typeface="Arial" panose="020B0604020202020204" pitchFamily="34" charset="0"/>
              </a:rPr>
              <a:t> </a:t>
            </a:r>
            <a:r>
              <a:rPr lang="en-US" altLang="en-US" sz="2200" b="1" dirty="0" err="1">
                <a:cs typeface="Arial" panose="020B0604020202020204" pitchFamily="34" charset="0"/>
              </a:rPr>
              <a:t>sáng</a:t>
            </a:r>
            <a:r>
              <a:rPr lang="en-US" altLang="en-US" sz="2200" b="1" dirty="0">
                <a:cs typeface="Arial" panose="020B0604020202020204" pitchFamily="34" charset="0"/>
              </a:rPr>
              <a:t> </a:t>
            </a:r>
            <a:r>
              <a:rPr lang="en-US" altLang="en-US" sz="2200" b="1" dirty="0" err="1">
                <a:cs typeface="Arial" panose="020B0604020202020204" pitchFamily="34" charset="0"/>
              </a:rPr>
              <a:t>xuyên</a:t>
            </a:r>
            <a:r>
              <a:rPr lang="en-US" altLang="en-US" sz="2200" b="1" dirty="0">
                <a:cs typeface="Arial" panose="020B0604020202020204" pitchFamily="34" charset="0"/>
              </a:rPr>
              <a:t> qua </a:t>
            </a:r>
            <a:r>
              <a:rPr lang="en-US" altLang="en-US" sz="2200" b="1" dirty="0" err="1">
                <a:cs typeface="Arial" panose="020B0604020202020204" pitchFamily="34" charset="0"/>
              </a:rPr>
              <a:t>chỉ</a:t>
            </a:r>
            <a:r>
              <a:rPr lang="en-US" altLang="en-US" sz="2200" b="1" dirty="0">
                <a:cs typeface="Arial" panose="020B0604020202020204" pitchFamily="34" charset="0"/>
              </a:rPr>
              <a:t> </a:t>
            </a:r>
            <a:r>
              <a:rPr lang="en-US" altLang="en-US" sz="2200" b="1" dirty="0" err="1">
                <a:cs typeface="Arial" panose="020B0604020202020204" pitchFamily="34" charset="0"/>
              </a:rPr>
              <a:t>còn</a:t>
            </a:r>
            <a:r>
              <a:rPr lang="en-US" altLang="en-US" sz="2200" b="1" dirty="0">
                <a:cs typeface="Arial" panose="020B0604020202020204" pitchFamily="34" charset="0"/>
              </a:rPr>
              <a:t> </a:t>
            </a:r>
            <a:r>
              <a:rPr lang="en-US" altLang="en-US" sz="2200" b="1" dirty="0" err="1">
                <a:cs typeface="Arial" panose="020B0604020202020204" pitchFamily="34" charset="0"/>
              </a:rPr>
              <a:t>là</a:t>
            </a:r>
            <a:r>
              <a:rPr lang="en-US" altLang="en-US" sz="2200" b="1" dirty="0">
                <a:cs typeface="Arial" panose="020B0604020202020204" pitchFamily="34" charset="0"/>
              </a:rPr>
              <a:t> </a:t>
            </a:r>
            <a:r>
              <a:rPr lang="en-US" altLang="en-US" sz="2200" b="1" dirty="0" err="1">
                <a:cs typeface="Arial" panose="020B0604020202020204" pitchFamily="34" charset="0"/>
              </a:rPr>
              <a:t>màu</a:t>
            </a:r>
            <a:r>
              <a:rPr lang="en-US" altLang="en-US" sz="2200" b="1" dirty="0">
                <a:cs typeface="Arial" panose="020B0604020202020204" pitchFamily="34" charset="0"/>
              </a:rPr>
              <a:t> </a:t>
            </a:r>
            <a:r>
              <a:rPr lang="en-US" altLang="en-US" sz="2200" b="1" dirty="0" err="1">
                <a:cs typeface="Arial" panose="020B0604020202020204" pitchFamily="34" charset="0"/>
              </a:rPr>
              <a:t>ngọc</a:t>
            </a:r>
            <a:r>
              <a:rPr lang="en-US" altLang="en-US" sz="2200" b="1" dirty="0">
                <a:cs typeface="Arial" panose="020B0604020202020204" pitchFamily="34" charset="0"/>
              </a:rPr>
              <a:t> </a:t>
            </a:r>
            <a:r>
              <a:rPr lang="en-US" altLang="en-US" sz="2200" b="1" dirty="0" err="1">
                <a:cs typeface="Arial" panose="020B0604020202020204" pitchFamily="34" charset="0"/>
              </a:rPr>
              <a:t>bích</a:t>
            </a:r>
            <a:r>
              <a:rPr lang="en-US" altLang="en-US" sz="2200" b="1" dirty="0">
                <a:cs typeface="Arial" panose="020B0604020202020204" pitchFamily="34" charset="0"/>
              </a:rPr>
              <a:t>. </a:t>
            </a:r>
            <a:r>
              <a:rPr lang="en-US" altLang="en-US" sz="2200" b="1" dirty="0" err="1">
                <a:cs typeface="Arial" panose="020B0604020202020204" pitchFamily="34" charset="0"/>
              </a:rPr>
              <a:t>Khi</a:t>
            </a:r>
            <a:r>
              <a:rPr lang="en-US" altLang="en-US" sz="2200" b="1" dirty="0">
                <a:cs typeface="Arial" panose="020B0604020202020204" pitchFamily="34" charset="0"/>
              </a:rPr>
              <a:t> </a:t>
            </a:r>
            <a:r>
              <a:rPr lang="en-US" altLang="en-US" sz="2200" b="1" dirty="0" err="1">
                <a:cs typeface="Arial" panose="020B0604020202020204" pitchFamily="34" charset="0"/>
              </a:rPr>
              <a:t>lá</a:t>
            </a:r>
            <a:r>
              <a:rPr lang="en-US" altLang="en-US" sz="2200" b="1" dirty="0">
                <a:cs typeface="Arial" panose="020B0604020202020204" pitchFamily="34" charset="0"/>
              </a:rPr>
              <a:t> </a:t>
            </a:r>
            <a:r>
              <a:rPr lang="en-US" altLang="en-US" sz="2200" b="1" dirty="0" err="1">
                <a:cs typeface="Arial" panose="020B0604020202020204" pitchFamily="34" charset="0"/>
              </a:rPr>
              <a:t>bàng</a:t>
            </a:r>
            <a:r>
              <a:rPr lang="en-US" altLang="en-US" sz="2200" b="1" dirty="0">
                <a:cs typeface="Arial" panose="020B0604020202020204" pitchFamily="34" charset="0"/>
              </a:rPr>
              <a:t> </a:t>
            </a:r>
            <a:r>
              <a:rPr lang="en-US" altLang="en-US" sz="2200" b="1" dirty="0" err="1">
                <a:cs typeface="Arial" panose="020B0604020202020204" pitchFamily="34" charset="0"/>
              </a:rPr>
              <a:t>ngả</a:t>
            </a:r>
            <a:r>
              <a:rPr lang="en-US" altLang="en-US" sz="2200" b="1" dirty="0">
                <a:cs typeface="Arial" panose="020B0604020202020204" pitchFamily="34" charset="0"/>
              </a:rPr>
              <a:t> sang </a:t>
            </a:r>
            <a:r>
              <a:rPr lang="en-US" altLang="en-US" sz="2200" b="1" dirty="0" err="1">
                <a:cs typeface="Arial" panose="020B0604020202020204" pitchFamily="34" charset="0"/>
              </a:rPr>
              <a:t>màu</a:t>
            </a:r>
            <a:r>
              <a:rPr lang="en-US" altLang="en-US" sz="2200" b="1" dirty="0">
                <a:cs typeface="Arial" panose="020B0604020202020204" pitchFamily="34" charset="0"/>
              </a:rPr>
              <a:t> </a:t>
            </a:r>
            <a:r>
              <a:rPr lang="en-US" altLang="en-US" sz="2200" b="1" dirty="0" err="1">
                <a:cs typeface="Arial" panose="020B0604020202020204" pitchFamily="34" charset="0"/>
              </a:rPr>
              <a:t>lục</a:t>
            </a:r>
            <a:r>
              <a:rPr lang="en-US" altLang="en-US" sz="2200" b="1" dirty="0">
                <a:cs typeface="Arial" panose="020B0604020202020204" pitchFamily="34" charset="0"/>
              </a:rPr>
              <a:t>, </a:t>
            </a:r>
            <a:r>
              <a:rPr lang="en-US" altLang="en-US" sz="2200" b="1" dirty="0" err="1">
                <a:cs typeface="Arial" panose="020B0604020202020204" pitchFamily="34" charset="0"/>
              </a:rPr>
              <a:t>ấy</a:t>
            </a:r>
            <a:r>
              <a:rPr lang="en-US" altLang="en-US" sz="2200" b="1" dirty="0">
                <a:cs typeface="Arial" panose="020B0604020202020204" pitchFamily="34" charset="0"/>
              </a:rPr>
              <a:t> </a:t>
            </a:r>
            <a:r>
              <a:rPr lang="en-US" altLang="en-US" sz="2200" b="1" dirty="0" err="1">
                <a:cs typeface="Arial" panose="020B0604020202020204" pitchFamily="34" charset="0"/>
              </a:rPr>
              <a:t>là</a:t>
            </a:r>
            <a:r>
              <a:rPr lang="en-US" altLang="en-US" sz="2200" b="1" dirty="0">
                <a:cs typeface="Arial" panose="020B0604020202020204" pitchFamily="34" charset="0"/>
              </a:rPr>
              <a:t> </a:t>
            </a:r>
            <a:r>
              <a:rPr lang="en-US" altLang="en-US" sz="2200" b="1" dirty="0" err="1">
                <a:cs typeface="Arial" panose="020B0604020202020204" pitchFamily="34" charset="0"/>
              </a:rPr>
              <a:t>mùa</a:t>
            </a:r>
            <a:r>
              <a:rPr lang="en-US" altLang="en-US" sz="2200" b="1" dirty="0">
                <a:cs typeface="Arial" panose="020B0604020202020204" pitchFamily="34" charset="0"/>
              </a:rPr>
              <a:t> </a:t>
            </a:r>
            <a:r>
              <a:rPr lang="en-US" altLang="en-US" sz="2200" b="1" dirty="0" err="1">
                <a:cs typeface="Arial" panose="020B0604020202020204" pitchFamily="34" charset="0"/>
              </a:rPr>
              <a:t>thu</a:t>
            </a:r>
            <a:r>
              <a:rPr lang="en-US" altLang="en-US" sz="2200" b="1" dirty="0">
                <a:cs typeface="Arial" panose="020B0604020202020204" pitchFamily="34" charset="0"/>
              </a:rPr>
              <a:t>. Sang </a:t>
            </a:r>
            <a:r>
              <a:rPr lang="en-US" altLang="en-US" sz="2200" b="1" dirty="0" err="1">
                <a:cs typeface="Arial" panose="020B0604020202020204" pitchFamily="34" charset="0"/>
              </a:rPr>
              <a:t>đến</a:t>
            </a:r>
            <a:r>
              <a:rPr lang="en-US" altLang="en-US" sz="2200" b="1" dirty="0">
                <a:cs typeface="Arial" panose="020B0604020202020204" pitchFamily="34" charset="0"/>
              </a:rPr>
              <a:t> </a:t>
            </a:r>
            <a:r>
              <a:rPr lang="en-US" altLang="en-US" sz="2200" b="1" dirty="0" err="1">
                <a:cs typeface="Arial" panose="020B0604020202020204" pitchFamily="34" charset="0"/>
              </a:rPr>
              <a:t>những</a:t>
            </a:r>
            <a:r>
              <a:rPr lang="en-US" altLang="en-US" sz="2200" b="1" dirty="0">
                <a:cs typeface="Arial" panose="020B0604020202020204" pitchFamily="34" charset="0"/>
              </a:rPr>
              <a:t> </a:t>
            </a:r>
            <a:r>
              <a:rPr lang="en-US" altLang="en-US" sz="2200" b="1" dirty="0" err="1">
                <a:cs typeface="Arial" panose="020B0604020202020204" pitchFamily="34" charset="0"/>
              </a:rPr>
              <a:t>ngày</a:t>
            </a:r>
            <a:r>
              <a:rPr lang="en-US" altLang="en-US" sz="2200" b="1" dirty="0">
                <a:cs typeface="Arial" panose="020B0604020202020204" pitchFamily="34" charset="0"/>
              </a:rPr>
              <a:t> </a:t>
            </a:r>
            <a:r>
              <a:rPr lang="en-US" altLang="en-US" sz="2200" b="1" dirty="0" err="1">
                <a:cs typeface="Arial" panose="020B0604020202020204" pitchFamily="34" charset="0"/>
              </a:rPr>
              <a:t>cuối</a:t>
            </a:r>
            <a:r>
              <a:rPr lang="en-US" altLang="en-US" sz="2200" b="1" dirty="0">
                <a:cs typeface="Arial" panose="020B0604020202020204" pitchFamily="34" charset="0"/>
              </a:rPr>
              <a:t> </a:t>
            </a:r>
            <a:r>
              <a:rPr lang="en-US" altLang="en-US" sz="2200" b="1" dirty="0" err="1">
                <a:cs typeface="Arial" panose="020B0604020202020204" pitchFamily="34" charset="0"/>
              </a:rPr>
              <a:t>đông</a:t>
            </a:r>
            <a:r>
              <a:rPr lang="en-US" altLang="en-US" sz="2200" b="1" dirty="0">
                <a:cs typeface="Arial" panose="020B0604020202020204" pitchFamily="34" charset="0"/>
              </a:rPr>
              <a:t>, </a:t>
            </a:r>
            <a:r>
              <a:rPr lang="en-US" altLang="en-US" sz="2200" b="1" dirty="0" err="1">
                <a:cs typeface="Arial" panose="020B0604020202020204" pitchFamily="34" charset="0"/>
              </a:rPr>
              <a:t>mùa</a:t>
            </a:r>
            <a:r>
              <a:rPr lang="en-US" altLang="en-US" sz="2200" b="1" dirty="0">
                <a:cs typeface="Arial" panose="020B0604020202020204" pitchFamily="34" charset="0"/>
              </a:rPr>
              <a:t> </a:t>
            </a:r>
            <a:r>
              <a:rPr lang="en-US" altLang="en-US" sz="2200" b="1" dirty="0" err="1">
                <a:cs typeface="Arial" panose="020B0604020202020204" pitchFamily="34" charset="0"/>
              </a:rPr>
              <a:t>của</a:t>
            </a:r>
            <a:r>
              <a:rPr lang="en-US" altLang="en-US" sz="2200" b="1" dirty="0">
                <a:cs typeface="Arial" panose="020B0604020202020204" pitchFamily="34" charset="0"/>
              </a:rPr>
              <a:t> </a:t>
            </a:r>
            <a:r>
              <a:rPr lang="en-US" altLang="en-US" sz="2200" b="1" dirty="0" err="1">
                <a:cs typeface="Arial" panose="020B0604020202020204" pitchFamily="34" charset="0"/>
              </a:rPr>
              <a:t>lá</a:t>
            </a:r>
            <a:r>
              <a:rPr lang="en-US" altLang="en-US" sz="2200" b="1" dirty="0">
                <a:cs typeface="Arial" panose="020B0604020202020204" pitchFamily="34" charset="0"/>
              </a:rPr>
              <a:t> </a:t>
            </a:r>
            <a:r>
              <a:rPr lang="en-US" altLang="en-US" sz="2200" b="1" dirty="0" err="1">
                <a:cs typeface="Arial" panose="020B0604020202020204" pitchFamily="34" charset="0"/>
              </a:rPr>
              <a:t>rụng</a:t>
            </a:r>
            <a:r>
              <a:rPr lang="en-US" altLang="en-US" sz="2200" b="1" dirty="0">
                <a:cs typeface="Arial" panose="020B0604020202020204" pitchFamily="34" charset="0"/>
              </a:rPr>
              <a:t>, </a:t>
            </a:r>
            <a:r>
              <a:rPr lang="en-US" altLang="en-US" sz="2200" b="1" dirty="0" err="1">
                <a:cs typeface="Arial" panose="020B0604020202020204" pitchFamily="34" charset="0"/>
              </a:rPr>
              <a:t>nó</a:t>
            </a:r>
            <a:r>
              <a:rPr lang="en-US" altLang="en-US" sz="2200" b="1" dirty="0">
                <a:cs typeface="Arial" panose="020B0604020202020204" pitchFamily="34" charset="0"/>
              </a:rPr>
              <a:t> </a:t>
            </a:r>
            <a:r>
              <a:rPr lang="en-US" altLang="en-US" sz="2200" b="1" dirty="0" err="1">
                <a:cs typeface="Arial" panose="020B0604020202020204" pitchFamily="34" charset="0"/>
              </a:rPr>
              <a:t>lại</a:t>
            </a:r>
            <a:r>
              <a:rPr lang="en-US" altLang="en-US" sz="2200" b="1" dirty="0">
                <a:cs typeface="Arial" panose="020B0604020202020204" pitchFamily="34" charset="0"/>
              </a:rPr>
              <a:t> </a:t>
            </a:r>
            <a:r>
              <a:rPr lang="en-US" altLang="en-US" sz="2200" b="1" dirty="0" err="1">
                <a:cs typeface="Arial" panose="020B0604020202020204" pitchFamily="34" charset="0"/>
              </a:rPr>
              <a:t>có</a:t>
            </a:r>
            <a:r>
              <a:rPr lang="en-US" altLang="en-US" sz="2200" b="1" dirty="0">
                <a:cs typeface="Arial" panose="020B0604020202020204" pitchFamily="34" charset="0"/>
              </a:rPr>
              <a:t> </a:t>
            </a:r>
            <a:r>
              <a:rPr lang="en-US" altLang="en-US" sz="2200" b="1" dirty="0" err="1">
                <a:cs typeface="Arial" panose="020B0604020202020204" pitchFamily="34" charset="0"/>
              </a:rPr>
              <a:t>vẻ</a:t>
            </a:r>
            <a:r>
              <a:rPr lang="en-US" altLang="en-US" sz="2200" b="1" dirty="0">
                <a:cs typeface="Arial" panose="020B0604020202020204" pitchFamily="34" charset="0"/>
              </a:rPr>
              <a:t> </a:t>
            </a:r>
            <a:r>
              <a:rPr lang="en-US" altLang="en-US" sz="2200" b="1" dirty="0" err="1">
                <a:cs typeface="Arial" panose="020B0604020202020204" pitchFamily="34" charset="0"/>
              </a:rPr>
              <a:t>đẹp</a:t>
            </a:r>
            <a:r>
              <a:rPr lang="en-US" altLang="en-US" sz="2200" b="1" dirty="0">
                <a:cs typeface="Arial" panose="020B0604020202020204" pitchFamily="34" charset="0"/>
              </a:rPr>
              <a:t> </a:t>
            </a:r>
            <a:r>
              <a:rPr lang="en-US" altLang="en-US" sz="2200" b="1" dirty="0" err="1">
                <a:cs typeface="Arial" panose="020B0604020202020204" pitchFamily="34" charset="0"/>
              </a:rPr>
              <a:t>riêng</a:t>
            </a:r>
            <a:r>
              <a:rPr lang="en-US" altLang="en-US" sz="2200" b="1" dirty="0">
                <a:cs typeface="Arial" panose="020B0604020202020204" pitchFamily="34" charset="0"/>
              </a:rPr>
              <a:t>. </a:t>
            </a:r>
            <a:r>
              <a:rPr lang="en-US" altLang="en-US" sz="2200" b="1" dirty="0" err="1">
                <a:cs typeface="Arial" panose="020B0604020202020204" pitchFamily="34" charset="0"/>
              </a:rPr>
              <a:t>Những</a:t>
            </a:r>
            <a:r>
              <a:rPr lang="en-US" altLang="en-US" sz="2200" b="1" dirty="0">
                <a:cs typeface="Arial" panose="020B0604020202020204" pitchFamily="34" charset="0"/>
              </a:rPr>
              <a:t> </a:t>
            </a:r>
            <a:r>
              <a:rPr lang="en-US" altLang="en-US" sz="2200" b="1" dirty="0" err="1">
                <a:cs typeface="Arial" panose="020B0604020202020204" pitchFamily="34" charset="0"/>
              </a:rPr>
              <a:t>lá</a:t>
            </a:r>
            <a:r>
              <a:rPr lang="en-US" altLang="en-US" sz="2200" b="1" dirty="0">
                <a:cs typeface="Arial" panose="020B0604020202020204" pitchFamily="34" charset="0"/>
              </a:rPr>
              <a:t> </a:t>
            </a:r>
            <a:r>
              <a:rPr lang="en-US" altLang="en-US" sz="2200" b="1" dirty="0" err="1">
                <a:cs typeface="Arial" panose="020B0604020202020204" pitchFamily="34" charset="0"/>
              </a:rPr>
              <a:t>bàng</a:t>
            </a:r>
            <a:r>
              <a:rPr lang="en-US" altLang="en-US" sz="2200" b="1" dirty="0">
                <a:cs typeface="Arial" panose="020B0604020202020204" pitchFamily="34" charset="0"/>
              </a:rPr>
              <a:t> </a:t>
            </a:r>
            <a:r>
              <a:rPr lang="en-US" altLang="en-US" sz="2200" b="1" dirty="0" err="1">
                <a:cs typeface="Arial" panose="020B0604020202020204" pitchFamily="34" charset="0"/>
              </a:rPr>
              <a:t>mùa</a:t>
            </a:r>
            <a:r>
              <a:rPr lang="en-US" altLang="en-US" sz="2200" b="1" dirty="0">
                <a:cs typeface="Arial" panose="020B0604020202020204" pitchFamily="34" charset="0"/>
              </a:rPr>
              <a:t> </a:t>
            </a:r>
            <a:r>
              <a:rPr lang="en-US" altLang="en-US" sz="2200" b="1" dirty="0" err="1">
                <a:cs typeface="Arial" panose="020B0604020202020204" pitchFamily="34" charset="0"/>
              </a:rPr>
              <a:t>đông</a:t>
            </a:r>
            <a:r>
              <a:rPr lang="en-US" altLang="en-US" sz="2200" b="1" dirty="0">
                <a:cs typeface="Arial" panose="020B0604020202020204" pitchFamily="34" charset="0"/>
              </a:rPr>
              <a:t> </a:t>
            </a:r>
            <a:r>
              <a:rPr lang="en-US" altLang="en-US" sz="2200" b="1" dirty="0" err="1">
                <a:cs typeface="Arial" panose="020B0604020202020204" pitchFamily="34" charset="0"/>
              </a:rPr>
              <a:t>đỏ</a:t>
            </a:r>
            <a:r>
              <a:rPr lang="en-US" altLang="en-US" sz="2200" b="1" dirty="0">
                <a:cs typeface="Arial" panose="020B0604020202020204" pitchFamily="34" charset="0"/>
              </a:rPr>
              <a:t> </a:t>
            </a:r>
            <a:r>
              <a:rPr lang="en-US" altLang="en-US" sz="2200" b="1" dirty="0" err="1">
                <a:cs typeface="Arial" panose="020B0604020202020204" pitchFamily="34" charset="0"/>
              </a:rPr>
              <a:t>như</a:t>
            </a:r>
            <a:r>
              <a:rPr lang="en-US" altLang="en-US" sz="2200" b="1" dirty="0">
                <a:cs typeface="Arial" panose="020B0604020202020204" pitchFamily="34" charset="0"/>
              </a:rPr>
              <a:t> </a:t>
            </a:r>
            <a:r>
              <a:rPr lang="en-US" altLang="en-US" sz="2200" b="1" dirty="0" err="1">
                <a:cs typeface="Arial" panose="020B0604020202020204" pitchFamily="34" charset="0"/>
              </a:rPr>
              <a:t>đồng</a:t>
            </a:r>
            <a:r>
              <a:rPr lang="en-US" altLang="en-US" sz="2200" b="1" dirty="0">
                <a:cs typeface="Arial" panose="020B0604020202020204" pitchFamily="34" charset="0"/>
              </a:rPr>
              <a:t> </a:t>
            </a:r>
            <a:r>
              <a:rPr lang="en-US" altLang="en-US" sz="2200" b="1" dirty="0" err="1">
                <a:cs typeface="Arial" panose="020B0604020202020204" pitchFamily="34" charset="0"/>
              </a:rPr>
              <a:t>ấy</a:t>
            </a:r>
            <a:r>
              <a:rPr lang="en-US" altLang="en-US" sz="2200" b="1" dirty="0">
                <a:cs typeface="Arial" panose="020B0604020202020204" pitchFamily="34" charset="0"/>
              </a:rPr>
              <a:t>, </a:t>
            </a:r>
            <a:r>
              <a:rPr lang="en-US" altLang="en-US" sz="2200" b="1" dirty="0" err="1">
                <a:cs typeface="Arial" panose="020B0604020202020204" pitchFamily="34" charset="0"/>
              </a:rPr>
              <a:t>tôi</a:t>
            </a:r>
            <a:r>
              <a:rPr lang="en-US" altLang="en-US" sz="2200" b="1" dirty="0">
                <a:cs typeface="Arial" panose="020B0604020202020204" pitchFamily="34" charset="0"/>
              </a:rPr>
              <a:t> </a:t>
            </a:r>
            <a:r>
              <a:rPr lang="en-US" altLang="en-US" sz="2200" b="1" dirty="0" err="1">
                <a:cs typeface="Arial" panose="020B0604020202020204" pitchFamily="34" charset="0"/>
              </a:rPr>
              <a:t>có</a:t>
            </a:r>
            <a:r>
              <a:rPr lang="en-US" altLang="en-US" sz="2200" b="1" dirty="0">
                <a:cs typeface="Arial" panose="020B0604020202020204" pitchFamily="34" charset="0"/>
              </a:rPr>
              <a:t> </a:t>
            </a:r>
            <a:r>
              <a:rPr lang="en-US" altLang="en-US" sz="2200" b="1" dirty="0" err="1">
                <a:cs typeface="Arial" panose="020B0604020202020204" pitchFamily="34" charset="0"/>
              </a:rPr>
              <a:t>thể</a:t>
            </a:r>
            <a:r>
              <a:rPr lang="en-US" altLang="en-US" sz="2200" b="1" dirty="0">
                <a:cs typeface="Arial" panose="020B0604020202020204" pitchFamily="34" charset="0"/>
              </a:rPr>
              <a:t> </a:t>
            </a:r>
            <a:r>
              <a:rPr lang="en-US" altLang="en-US" sz="2200" b="1" dirty="0" err="1">
                <a:cs typeface="Arial" panose="020B0604020202020204" pitchFamily="34" charset="0"/>
              </a:rPr>
              <a:t>nhìn</a:t>
            </a:r>
            <a:r>
              <a:rPr lang="en-US" altLang="en-US" sz="2200" b="1" dirty="0">
                <a:cs typeface="Arial" panose="020B0604020202020204" pitchFamily="34" charset="0"/>
              </a:rPr>
              <a:t> </a:t>
            </a:r>
            <a:r>
              <a:rPr lang="en-US" altLang="en-US" sz="2200" b="1" dirty="0" err="1">
                <a:cs typeface="Arial" panose="020B0604020202020204" pitchFamily="34" charset="0"/>
              </a:rPr>
              <a:t>cả</a:t>
            </a:r>
            <a:r>
              <a:rPr lang="en-US" altLang="en-US" sz="2200" b="1" dirty="0">
                <a:cs typeface="Arial" panose="020B0604020202020204" pitchFamily="34" charset="0"/>
              </a:rPr>
              <a:t> </a:t>
            </a:r>
            <a:r>
              <a:rPr lang="en-US" altLang="en-US" sz="2200" b="1" dirty="0" err="1">
                <a:cs typeface="Arial" panose="020B0604020202020204" pitchFamily="34" charset="0"/>
              </a:rPr>
              <a:t>ngày</a:t>
            </a:r>
            <a:r>
              <a:rPr lang="en-US" altLang="en-US" sz="2200" b="1" dirty="0">
                <a:cs typeface="Arial" panose="020B0604020202020204" pitchFamily="34" charset="0"/>
              </a:rPr>
              <a:t> </a:t>
            </a:r>
            <a:r>
              <a:rPr lang="en-US" altLang="en-US" sz="2200" b="1" dirty="0" err="1">
                <a:cs typeface="Arial" panose="020B0604020202020204" pitchFamily="34" charset="0"/>
              </a:rPr>
              <a:t>không</a:t>
            </a:r>
            <a:r>
              <a:rPr lang="en-US" altLang="en-US" sz="2200" b="1" dirty="0">
                <a:cs typeface="Arial" panose="020B0604020202020204" pitchFamily="34" charset="0"/>
              </a:rPr>
              <a:t> </a:t>
            </a:r>
            <a:r>
              <a:rPr lang="en-US" altLang="en-US" sz="2200" b="1" dirty="0" err="1">
                <a:cs typeface="Arial" panose="020B0604020202020204" pitchFamily="34" charset="0"/>
              </a:rPr>
              <a:t>chán</a:t>
            </a:r>
            <a:r>
              <a:rPr lang="en-US" altLang="en-US" sz="2200" b="1" dirty="0">
                <a:cs typeface="Arial" panose="020B0604020202020204" pitchFamily="34" charset="0"/>
              </a:rPr>
              <a:t>. </a:t>
            </a:r>
            <a:r>
              <a:rPr lang="en-US" altLang="en-US" sz="2200" b="1" dirty="0" err="1">
                <a:cs typeface="Arial" panose="020B0604020202020204" pitchFamily="34" charset="0"/>
              </a:rPr>
              <a:t>Năm</a:t>
            </a:r>
            <a:r>
              <a:rPr lang="en-US" altLang="en-US" sz="2200" b="1" dirty="0">
                <a:cs typeface="Arial" panose="020B0604020202020204" pitchFamily="34" charset="0"/>
              </a:rPr>
              <a:t> </a:t>
            </a:r>
            <a:r>
              <a:rPr lang="en-US" altLang="en-US" sz="2200" b="1" dirty="0" err="1">
                <a:cs typeface="Arial" panose="020B0604020202020204" pitchFamily="34" charset="0"/>
              </a:rPr>
              <a:t>nào</a:t>
            </a:r>
            <a:r>
              <a:rPr lang="en-US" altLang="en-US" sz="2200" b="1" dirty="0">
                <a:cs typeface="Arial" panose="020B0604020202020204" pitchFamily="34" charset="0"/>
              </a:rPr>
              <a:t> </a:t>
            </a:r>
            <a:r>
              <a:rPr lang="en-US" altLang="en-US" sz="2200" b="1" dirty="0" err="1">
                <a:cs typeface="Arial" panose="020B0604020202020204" pitchFamily="34" charset="0"/>
              </a:rPr>
              <a:t>tôi</a:t>
            </a:r>
            <a:r>
              <a:rPr lang="en-US" altLang="en-US" sz="2200" b="1" dirty="0">
                <a:cs typeface="Arial" panose="020B0604020202020204" pitchFamily="34" charset="0"/>
              </a:rPr>
              <a:t> </a:t>
            </a:r>
            <a:r>
              <a:rPr lang="en-US" altLang="en-US" sz="2200" b="1" dirty="0" err="1">
                <a:cs typeface="Arial" panose="020B0604020202020204" pitchFamily="34" charset="0"/>
              </a:rPr>
              <a:t>cũng</a:t>
            </a:r>
            <a:r>
              <a:rPr lang="en-US" altLang="en-US" sz="2200" b="1" dirty="0">
                <a:cs typeface="Arial" panose="020B0604020202020204" pitchFamily="34" charset="0"/>
              </a:rPr>
              <a:t> </a:t>
            </a:r>
            <a:r>
              <a:rPr lang="en-US" altLang="en-US" sz="2200" b="1" dirty="0" err="1">
                <a:cs typeface="Arial" panose="020B0604020202020204" pitchFamily="34" charset="0"/>
              </a:rPr>
              <a:t>chọn</a:t>
            </a:r>
            <a:r>
              <a:rPr lang="en-US" altLang="en-US" sz="2200" b="1" dirty="0">
                <a:cs typeface="Arial" panose="020B0604020202020204" pitchFamily="34" charset="0"/>
              </a:rPr>
              <a:t> </a:t>
            </a:r>
            <a:r>
              <a:rPr lang="en-US" altLang="en-US" sz="2200" b="1" dirty="0" err="1">
                <a:cs typeface="Arial" panose="020B0604020202020204" pitchFamily="34" charset="0"/>
              </a:rPr>
              <a:t>lấy</a:t>
            </a:r>
            <a:r>
              <a:rPr lang="en-US" altLang="en-US" sz="2200" b="1" dirty="0">
                <a:cs typeface="Arial" panose="020B0604020202020204" pitchFamily="34" charset="0"/>
              </a:rPr>
              <a:t> </a:t>
            </a:r>
            <a:r>
              <a:rPr lang="en-US" altLang="en-US" sz="2200" b="1" dirty="0" err="1">
                <a:cs typeface="Arial" panose="020B0604020202020204" pitchFamily="34" charset="0"/>
              </a:rPr>
              <a:t>mấy</a:t>
            </a:r>
            <a:r>
              <a:rPr lang="en-US" altLang="en-US" sz="2200" b="1" dirty="0">
                <a:cs typeface="Arial" panose="020B0604020202020204" pitchFamily="34" charset="0"/>
              </a:rPr>
              <a:t> </a:t>
            </a:r>
            <a:r>
              <a:rPr lang="en-US" altLang="en-US" sz="2200" b="1" dirty="0" err="1">
                <a:cs typeface="Arial" panose="020B0604020202020204" pitchFamily="34" charset="0"/>
              </a:rPr>
              <a:t>lá</a:t>
            </a:r>
            <a:r>
              <a:rPr lang="en-US" altLang="en-US" sz="2200" b="1" dirty="0">
                <a:cs typeface="Arial" panose="020B0604020202020204" pitchFamily="34" charset="0"/>
              </a:rPr>
              <a:t> </a:t>
            </a:r>
            <a:r>
              <a:rPr lang="en-US" altLang="en-US" sz="2200" b="1" dirty="0" err="1">
                <a:cs typeface="Arial" panose="020B0604020202020204" pitchFamily="34" charset="0"/>
              </a:rPr>
              <a:t>thật</a:t>
            </a:r>
            <a:r>
              <a:rPr lang="en-US" altLang="en-US" sz="2200" b="1" dirty="0">
                <a:cs typeface="Arial" panose="020B0604020202020204" pitchFamily="34" charset="0"/>
              </a:rPr>
              <a:t> </a:t>
            </a:r>
            <a:r>
              <a:rPr lang="en-US" altLang="en-US" sz="2200" b="1" dirty="0" err="1">
                <a:cs typeface="Arial" panose="020B0604020202020204" pitchFamily="34" charset="0"/>
              </a:rPr>
              <a:t>đẹp</a:t>
            </a:r>
            <a:r>
              <a:rPr lang="en-US" altLang="en-US" sz="2200" b="1" dirty="0">
                <a:cs typeface="Arial" panose="020B0604020202020204" pitchFamily="34" charset="0"/>
              </a:rPr>
              <a:t> </a:t>
            </a:r>
            <a:r>
              <a:rPr lang="en-US" altLang="en-US" sz="2200" b="1" dirty="0" err="1">
                <a:cs typeface="Arial" panose="020B0604020202020204" pitchFamily="34" charset="0"/>
              </a:rPr>
              <a:t>về</a:t>
            </a:r>
            <a:r>
              <a:rPr lang="en-US" altLang="en-US" sz="2200" b="1" dirty="0">
                <a:cs typeface="Arial" panose="020B0604020202020204" pitchFamily="34" charset="0"/>
              </a:rPr>
              <a:t> </a:t>
            </a:r>
            <a:r>
              <a:rPr lang="en-US" altLang="en-US" sz="2200" b="1" dirty="0" err="1">
                <a:cs typeface="Arial" panose="020B0604020202020204" pitchFamily="34" charset="0"/>
              </a:rPr>
              <a:t>phủ</a:t>
            </a:r>
            <a:r>
              <a:rPr lang="en-US" altLang="en-US" sz="2200" b="1" dirty="0">
                <a:cs typeface="Arial" panose="020B0604020202020204" pitchFamily="34" charset="0"/>
              </a:rPr>
              <a:t> </a:t>
            </a:r>
            <a:r>
              <a:rPr lang="en-US" altLang="en-US" sz="2200" b="1" dirty="0" err="1">
                <a:cs typeface="Arial" panose="020B0604020202020204" pitchFamily="34" charset="0"/>
              </a:rPr>
              <a:t>một</a:t>
            </a:r>
            <a:r>
              <a:rPr lang="en-US" altLang="en-US" sz="2200" b="1" dirty="0">
                <a:cs typeface="Arial" panose="020B0604020202020204" pitchFamily="34" charset="0"/>
              </a:rPr>
              <a:t> </a:t>
            </a:r>
            <a:r>
              <a:rPr lang="en-US" altLang="en-US" sz="2200" b="1" dirty="0" err="1">
                <a:cs typeface="Arial" panose="020B0604020202020204" pitchFamily="34" charset="0"/>
              </a:rPr>
              <a:t>lớp</a:t>
            </a:r>
            <a:r>
              <a:rPr lang="en-US" altLang="en-US" sz="2200" b="1" dirty="0">
                <a:cs typeface="Arial" panose="020B0604020202020204" pitchFamily="34" charset="0"/>
              </a:rPr>
              <a:t> </a:t>
            </a:r>
            <a:r>
              <a:rPr lang="en-US" altLang="en-US" sz="2200" b="1" dirty="0" err="1">
                <a:cs typeface="Arial" panose="020B0604020202020204" pitchFamily="34" charset="0"/>
              </a:rPr>
              <a:t>dầu</a:t>
            </a:r>
            <a:r>
              <a:rPr lang="en-US" altLang="en-US" sz="2200" b="1" dirty="0">
                <a:cs typeface="Arial" panose="020B0604020202020204" pitchFamily="34" charset="0"/>
              </a:rPr>
              <a:t> </a:t>
            </a:r>
            <a:r>
              <a:rPr lang="en-US" altLang="en-US" sz="2200" b="1" dirty="0" err="1">
                <a:cs typeface="Arial" panose="020B0604020202020204" pitchFamily="34" charset="0"/>
              </a:rPr>
              <a:t>mỏng</a:t>
            </a:r>
            <a:r>
              <a:rPr lang="en-US" altLang="en-US" sz="2200" b="1" dirty="0">
                <a:cs typeface="Arial" panose="020B0604020202020204" pitchFamily="34" charset="0"/>
              </a:rPr>
              <a:t>, </a:t>
            </a:r>
            <a:r>
              <a:rPr lang="en-US" altLang="en-US" sz="2200" b="1" dirty="0" err="1">
                <a:cs typeface="Arial" panose="020B0604020202020204" pitchFamily="34" charset="0"/>
              </a:rPr>
              <a:t>bày</a:t>
            </a:r>
            <a:r>
              <a:rPr lang="en-US" altLang="en-US" sz="2200" b="1" dirty="0">
                <a:cs typeface="Arial" panose="020B0604020202020204" pitchFamily="34" charset="0"/>
              </a:rPr>
              <a:t> </a:t>
            </a:r>
            <a:r>
              <a:rPr lang="en-US" altLang="en-US" sz="2200" b="1" dirty="0" err="1">
                <a:cs typeface="Arial" panose="020B0604020202020204" pitchFamily="34" charset="0"/>
              </a:rPr>
              <a:t>lên</a:t>
            </a:r>
            <a:r>
              <a:rPr lang="en-US" altLang="en-US" sz="2200" b="1" dirty="0">
                <a:cs typeface="Arial" panose="020B0604020202020204" pitchFamily="34" charset="0"/>
              </a:rPr>
              <a:t> </a:t>
            </a:r>
            <a:r>
              <a:rPr lang="en-US" altLang="en-US" sz="2200" b="1" dirty="0" err="1">
                <a:cs typeface="Arial" panose="020B0604020202020204" pitchFamily="34" charset="0"/>
              </a:rPr>
              <a:t>bàn</a:t>
            </a:r>
            <a:r>
              <a:rPr lang="en-US" altLang="en-US" sz="2200" b="1" dirty="0">
                <a:cs typeface="Arial" panose="020B0604020202020204" pitchFamily="34" charset="0"/>
              </a:rPr>
              <a:t> </a:t>
            </a:r>
            <a:r>
              <a:rPr lang="en-US" altLang="en-US" sz="2200" b="1" dirty="0" err="1">
                <a:cs typeface="Arial" panose="020B0604020202020204" pitchFamily="34" charset="0"/>
              </a:rPr>
              <a:t>viết</a:t>
            </a:r>
            <a:r>
              <a:rPr lang="en-US" altLang="en-US" sz="2200" b="1" dirty="0">
                <a:cs typeface="Arial" panose="020B0604020202020204" pitchFamily="34" charset="0"/>
              </a:rPr>
              <a:t>. </a:t>
            </a:r>
            <a:r>
              <a:rPr lang="en-US" altLang="en-US" sz="2200" b="1" dirty="0" err="1">
                <a:cs typeface="Arial" panose="020B0604020202020204" pitchFamily="34" charset="0"/>
              </a:rPr>
              <a:t>Bạn</a:t>
            </a:r>
            <a:r>
              <a:rPr lang="en-US" altLang="en-US" sz="2200" b="1" dirty="0">
                <a:cs typeface="Arial" panose="020B0604020202020204" pitchFamily="34" charset="0"/>
              </a:rPr>
              <a:t> </a:t>
            </a:r>
            <a:r>
              <a:rPr lang="en-US" altLang="en-US" sz="2200" b="1" dirty="0" err="1">
                <a:cs typeface="Arial" panose="020B0604020202020204" pitchFamily="34" charset="0"/>
              </a:rPr>
              <a:t>có</a:t>
            </a:r>
            <a:r>
              <a:rPr lang="en-US" altLang="en-US" sz="2200" b="1" dirty="0">
                <a:cs typeface="Arial" panose="020B0604020202020204" pitchFamily="34" charset="0"/>
              </a:rPr>
              <a:t> </a:t>
            </a:r>
            <a:r>
              <a:rPr lang="en-US" altLang="en-US" sz="2200" b="1" dirty="0" err="1">
                <a:cs typeface="Arial" panose="020B0604020202020204" pitchFamily="34" charset="0"/>
              </a:rPr>
              <a:t>biết</a:t>
            </a:r>
            <a:r>
              <a:rPr lang="en-US" altLang="en-US" sz="2200" b="1" dirty="0">
                <a:cs typeface="Arial" panose="020B0604020202020204" pitchFamily="34" charset="0"/>
              </a:rPr>
              <a:t> </a:t>
            </a:r>
            <a:r>
              <a:rPr lang="en-US" altLang="en-US" sz="2200" b="1" dirty="0" err="1">
                <a:cs typeface="Arial" panose="020B0604020202020204" pitchFamily="34" charset="0"/>
              </a:rPr>
              <a:t>nó</a:t>
            </a:r>
            <a:r>
              <a:rPr lang="en-US" altLang="en-US" sz="2200" b="1" dirty="0">
                <a:cs typeface="Arial" panose="020B0604020202020204" pitchFamily="34" charset="0"/>
              </a:rPr>
              <a:t> </a:t>
            </a:r>
            <a:r>
              <a:rPr lang="en-US" altLang="en-US" sz="2200" b="1" dirty="0" err="1">
                <a:cs typeface="Arial" panose="020B0604020202020204" pitchFamily="34" charset="0"/>
              </a:rPr>
              <a:t>gợi</a:t>
            </a:r>
            <a:r>
              <a:rPr lang="en-US" altLang="en-US" sz="2200" b="1" dirty="0">
                <a:cs typeface="Arial" panose="020B0604020202020204" pitchFamily="34" charset="0"/>
              </a:rPr>
              <a:t> </a:t>
            </a:r>
            <a:r>
              <a:rPr lang="en-US" altLang="en-US" sz="2200" b="1" dirty="0" err="1">
                <a:cs typeface="Arial" panose="020B0604020202020204" pitchFamily="34" charset="0"/>
              </a:rPr>
              <a:t>lên</a:t>
            </a:r>
            <a:r>
              <a:rPr lang="en-US" altLang="en-US" sz="2200" b="1" dirty="0">
                <a:cs typeface="Arial" panose="020B0604020202020204" pitchFamily="34" charset="0"/>
              </a:rPr>
              <a:t> </a:t>
            </a:r>
            <a:r>
              <a:rPr lang="en-US" altLang="en-US" sz="2200" b="1" dirty="0" err="1">
                <a:cs typeface="Arial" panose="020B0604020202020204" pitchFamily="34" charset="0"/>
              </a:rPr>
              <a:t>chất</a:t>
            </a:r>
            <a:r>
              <a:rPr lang="en-US" altLang="en-US" sz="2200" b="1" dirty="0">
                <a:cs typeface="Arial" panose="020B0604020202020204" pitchFamily="34" charset="0"/>
              </a:rPr>
              <a:t> </a:t>
            </a:r>
            <a:r>
              <a:rPr lang="en-US" altLang="en-US" sz="2200" b="1" dirty="0" err="1">
                <a:cs typeface="Arial" panose="020B0604020202020204" pitchFamily="34" charset="0"/>
              </a:rPr>
              <a:t>liệu</a:t>
            </a:r>
            <a:r>
              <a:rPr lang="en-US" altLang="en-US" sz="2200" b="1" dirty="0">
                <a:cs typeface="Arial" panose="020B0604020202020204" pitchFamily="34" charset="0"/>
              </a:rPr>
              <a:t> </a:t>
            </a:r>
            <a:r>
              <a:rPr lang="en-US" altLang="en-US" sz="2200" b="1" dirty="0" err="1">
                <a:cs typeface="Arial" panose="020B0604020202020204" pitchFamily="34" charset="0"/>
              </a:rPr>
              <a:t>gì</a:t>
            </a:r>
            <a:r>
              <a:rPr lang="en-US" altLang="en-US" sz="2200" b="1" dirty="0">
                <a:cs typeface="Arial" panose="020B0604020202020204" pitchFamily="34" charset="0"/>
              </a:rPr>
              <a:t> </a:t>
            </a:r>
            <a:r>
              <a:rPr lang="en-US" altLang="en-US" sz="2200" b="1" dirty="0" err="1">
                <a:cs typeface="Arial" panose="020B0604020202020204" pitchFamily="34" charset="0"/>
              </a:rPr>
              <a:t>không</a:t>
            </a:r>
            <a:r>
              <a:rPr lang="en-US" altLang="en-US" sz="2200" b="1" dirty="0">
                <a:cs typeface="Arial" panose="020B0604020202020204" pitchFamily="34" charset="0"/>
              </a:rPr>
              <a:t>? </a:t>
            </a:r>
            <a:r>
              <a:rPr lang="en-US" altLang="en-US" sz="2200" b="1" dirty="0" err="1">
                <a:cs typeface="Arial" panose="020B0604020202020204" pitchFamily="34" charset="0"/>
              </a:rPr>
              <a:t>Chất</a:t>
            </a:r>
            <a:r>
              <a:rPr lang="en-US" altLang="en-US" sz="2200" b="1" dirty="0">
                <a:cs typeface="Arial" panose="020B0604020202020204" pitchFamily="34" charset="0"/>
              </a:rPr>
              <a:t> </a:t>
            </a:r>
            <a:r>
              <a:rPr lang="en-US" altLang="en-US" sz="2200" b="1" dirty="0" err="1">
                <a:cs typeface="Arial" panose="020B0604020202020204" pitchFamily="34" charset="0"/>
              </a:rPr>
              <a:t>sơn</a:t>
            </a:r>
            <a:r>
              <a:rPr lang="en-US" altLang="en-US" sz="2200" b="1" dirty="0">
                <a:cs typeface="Arial" panose="020B0604020202020204" pitchFamily="34" charset="0"/>
              </a:rPr>
              <a:t> </a:t>
            </a:r>
            <a:r>
              <a:rPr lang="en-US" altLang="en-US" sz="2200" b="1" dirty="0" err="1">
                <a:cs typeface="Arial" panose="020B0604020202020204" pitchFamily="34" charset="0"/>
              </a:rPr>
              <a:t>mài</a:t>
            </a:r>
            <a:r>
              <a:rPr lang="en-US" altLang="en-US" sz="2200" b="1" dirty="0">
                <a:cs typeface="Arial" panose="020B0604020202020204" pitchFamily="34" charset="0"/>
              </a:rPr>
              <a:t>.                 </a:t>
            </a:r>
          </a:p>
          <a:p>
            <a:pPr algn="r" eaLnBrk="1" hangingPunct="1"/>
            <a:r>
              <a:rPr lang="en-US" altLang="en-US" sz="2200" b="1" dirty="0">
                <a:cs typeface="Arial" panose="020B0604020202020204" pitchFamily="34" charset="0"/>
              </a:rPr>
              <a:t>                                                     </a:t>
            </a:r>
            <a:r>
              <a:rPr lang="en-US" altLang="en-US" sz="2200" b="1" dirty="0" err="1">
                <a:cs typeface="Arial" panose="020B0604020202020204" pitchFamily="34" charset="0"/>
              </a:rPr>
              <a:t>Đoàn</a:t>
            </a:r>
            <a:r>
              <a:rPr lang="en-US" altLang="en-US" sz="2200" b="1" dirty="0">
                <a:cs typeface="Arial" panose="020B0604020202020204" pitchFamily="34" charset="0"/>
              </a:rPr>
              <a:t> </a:t>
            </a:r>
            <a:r>
              <a:rPr lang="en-US" altLang="en-US" sz="2200" b="1" dirty="0" err="1">
                <a:cs typeface="Arial" panose="020B0604020202020204" pitchFamily="34" charset="0"/>
              </a:rPr>
              <a:t>Giỏi</a:t>
            </a:r>
            <a:endParaRPr lang="en-US" altLang="en-US" sz="2200" b="1" dirty="0">
              <a:cs typeface="Arial" panose="020B0604020202020204" pitchFamily="34" charset="0"/>
            </a:endParaRPr>
          </a:p>
        </p:txBody>
      </p:sp>
      <p:sp>
        <p:nvSpPr>
          <p:cNvPr id="3" name="Rectangle 2"/>
          <p:cNvSpPr/>
          <p:nvPr/>
        </p:nvSpPr>
        <p:spPr>
          <a:xfrm>
            <a:off x="3684737" y="0"/>
            <a:ext cx="1734770" cy="523220"/>
          </a:xfrm>
          <a:prstGeom prst="rect">
            <a:avLst/>
          </a:prstGeom>
        </p:spPr>
        <p:txBody>
          <a:bodyPr wrap="none">
            <a:spAutoFit/>
          </a:bodyPr>
          <a:lstStyle/>
          <a:p>
            <a:pPr algn="ctr"/>
            <a:r>
              <a:rPr lang="en-US" altLang="en-US" sz="2800" b="1" dirty="0" err="1">
                <a:solidFill>
                  <a:schemeClr val="bg1"/>
                </a:solidFill>
                <a:latin typeface="UTM Futura Extra" panose="02040603050506020204" pitchFamily="18" charset="0"/>
              </a:rPr>
              <a:t>Lá</a:t>
            </a:r>
            <a:r>
              <a:rPr lang="en-US" altLang="en-US" sz="2800" b="1" dirty="0">
                <a:solidFill>
                  <a:schemeClr val="bg1"/>
                </a:solidFill>
                <a:latin typeface="UTM Futura Extra" panose="02040603050506020204" pitchFamily="18" charset="0"/>
              </a:rPr>
              <a:t> </a:t>
            </a:r>
            <a:r>
              <a:rPr lang="en-US" altLang="en-US" sz="2800" b="1" dirty="0" err="1">
                <a:solidFill>
                  <a:schemeClr val="bg1"/>
                </a:solidFill>
                <a:latin typeface="UTM Futura Extra" panose="02040603050506020204" pitchFamily="18" charset="0"/>
              </a:rPr>
              <a:t>bàng</a:t>
            </a:r>
            <a:endParaRPr lang="en-US" altLang="en-US" sz="2800" b="1" dirty="0">
              <a:solidFill>
                <a:schemeClr val="bg1"/>
              </a:solidFill>
              <a:latin typeface="UTM Futura Extra" panose="02040603050506020204" pitchFamily="18" charset="0"/>
            </a:endParaRPr>
          </a:p>
        </p:txBody>
      </p:sp>
      <p:sp>
        <p:nvSpPr>
          <p:cNvPr id="5" name="Text Box 14"/>
          <p:cNvSpPr txBox="1">
            <a:spLocks noChangeArrowheads="1"/>
          </p:cNvSpPr>
          <p:nvPr/>
        </p:nvSpPr>
        <p:spPr bwMode="auto">
          <a:xfrm>
            <a:off x="1379373" y="4415333"/>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những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bộ</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phận</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của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cây</a:t>
            </a:r>
            <a:r>
              <a:rPr lang="en-US" altLang="en-US" sz="2400" b="1" dirty="0">
                <a:solidFill>
                  <a:srgbClr val="002060"/>
                </a:solidFill>
                <a:cs typeface="Arial" panose="020B0604020202020204" pitchFamily="34" charset="0"/>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084890"/>
            <a:ext cx="1150773" cy="1122552"/>
          </a:xfrm>
          <a:prstGeom prst="rect">
            <a:avLst/>
          </a:prstGeom>
        </p:spPr>
      </p:pic>
      <p:sp>
        <p:nvSpPr>
          <p:cNvPr id="7" name="Rectangle 6"/>
          <p:cNvSpPr/>
          <p:nvPr/>
        </p:nvSpPr>
        <p:spPr>
          <a:xfrm>
            <a:off x="3684737" y="13075"/>
            <a:ext cx="1734770" cy="523220"/>
          </a:xfrm>
          <a:prstGeom prst="rect">
            <a:avLst/>
          </a:prstGeom>
        </p:spPr>
        <p:txBody>
          <a:bodyPr wrap="none">
            <a:spAutoFit/>
          </a:bodyPr>
          <a:lstStyle/>
          <a:p>
            <a:pPr algn="ctr"/>
            <a:r>
              <a:rPr lang="en-US" altLang="en-US" sz="2800" b="1" dirty="0" err="1">
                <a:solidFill>
                  <a:srgbClr val="FF0000"/>
                </a:solidFill>
                <a:latin typeface="UTM Futura Extra" panose="02040603050506020204" pitchFamily="18" charset="0"/>
              </a:rPr>
              <a:t>Lá</a:t>
            </a:r>
            <a:r>
              <a:rPr lang="en-US" altLang="en-US" sz="2800" b="1" dirty="0">
                <a:solidFill>
                  <a:srgbClr val="FF0000"/>
                </a:solidFill>
                <a:latin typeface="UTM Futura Extra" panose="02040603050506020204" pitchFamily="18" charset="0"/>
              </a:rPr>
              <a:t> </a:t>
            </a:r>
            <a:r>
              <a:rPr lang="en-US" altLang="en-US" sz="2800" b="1" dirty="0" err="1">
                <a:solidFill>
                  <a:srgbClr val="FF0000"/>
                </a:solidFill>
                <a:latin typeface="UTM Futura Extra" panose="02040603050506020204" pitchFamily="18" charset="0"/>
              </a:rPr>
              <a:t>bàng</a:t>
            </a:r>
            <a:endParaRPr lang="en-US" altLang="en-US" sz="2800" b="1" dirty="0">
              <a:solidFill>
                <a:srgbClr val="FF0000"/>
              </a:solidFill>
              <a:latin typeface="UTM Futura Extra" panose="02040603050506020204" pitchFamily="18" charset="0"/>
            </a:endParaRPr>
          </a:p>
        </p:txBody>
      </p:sp>
    </p:spTree>
    <p:extLst>
      <p:ext uri="{BB962C8B-B14F-4D97-AF65-F5344CB8AC3E}">
        <p14:creationId xmlns:p14="http://schemas.microsoft.com/office/powerpoint/2010/main" val="2909073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27" presetClass="emph" presetSubtype="0" repeatCount="indefinite" fill="remove" grpId="1" nodeType="withEffect">
                                  <p:stCondLst>
                                    <p:cond delay="0"/>
                                  </p:stCondLst>
                                  <p:endCondLst>
                                    <p:cond evt="onNext" delay="0">
                                      <p:tgtEl>
                                        <p:sldTgt/>
                                      </p:tgtEl>
                                    </p:cond>
                                  </p:endCondLst>
                                  <p:childTnLst>
                                    <p:animClr clrSpc="rgb" dir="cw">
                                      <p:cBhvr override="childStyle">
                                        <p:cTn id="17" dur="250" autoRev="1" fill="remove"/>
                                        <p:tgtEl>
                                          <p:spTgt spid="7"/>
                                        </p:tgtEl>
                                        <p:attrNameLst>
                                          <p:attrName>style.color</p:attrName>
                                        </p:attrNameLst>
                                      </p:cBhvr>
                                      <p:to>
                                        <a:schemeClr val="bg1"/>
                                      </p:to>
                                    </p:animClr>
                                    <p:animClr clrSpc="rgb" dir="cw">
                                      <p:cBhvr>
                                        <p:cTn id="18" dur="250" autoRev="1" fill="remove"/>
                                        <p:tgtEl>
                                          <p:spTgt spid="7"/>
                                        </p:tgtEl>
                                        <p:attrNameLst>
                                          <p:attrName>fillcolor</p:attrName>
                                        </p:attrNameLst>
                                      </p:cBhvr>
                                      <p:to>
                                        <a:schemeClr val="bg1"/>
                                      </p:to>
                                    </p:animClr>
                                    <p:set>
                                      <p:cBhvr>
                                        <p:cTn id="19" dur="250" autoRev="1" fill="remove"/>
                                        <p:tgtEl>
                                          <p:spTgt spid="7"/>
                                        </p:tgtEl>
                                        <p:attrNameLst>
                                          <p:attrName>fill.type</p:attrName>
                                        </p:attrNameLst>
                                      </p:cBhvr>
                                      <p:to>
                                        <p:strVal val="solid"/>
                                      </p:to>
                                    </p:set>
                                    <p:set>
                                      <p:cBhvr>
                                        <p:cTn id="20"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75916" y="481020"/>
            <a:ext cx="1941671" cy="339364"/>
          </a:xfrm>
          <a:prstGeom prst="rect">
            <a:avLst/>
          </a:prstGeom>
          <a:solidFill>
            <a:schemeClr val="accent1">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938251" y="861429"/>
            <a:ext cx="2020157" cy="339364"/>
          </a:xfrm>
          <a:prstGeom prst="rect">
            <a:avLst/>
          </a:prstGeom>
          <a:solidFill>
            <a:schemeClr val="accent2">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29881" y="1630451"/>
            <a:ext cx="4634588" cy="339364"/>
          </a:xfrm>
          <a:prstGeom prst="rect">
            <a:avLst/>
          </a:prstGeom>
          <a:solidFill>
            <a:schemeClr val="accent4">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29881" y="2306215"/>
            <a:ext cx="3622967" cy="339364"/>
          </a:xfrm>
          <a:prstGeom prst="rect">
            <a:avLst/>
          </a:prstGeom>
          <a:solidFill>
            <a:schemeClr val="accent6">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99790" y="841648"/>
            <a:ext cx="6305047" cy="339364"/>
          </a:xfrm>
          <a:prstGeom prst="rect">
            <a:avLst/>
          </a:prstGeom>
          <a:solidFill>
            <a:schemeClr val="accent1">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16607" y="1253553"/>
            <a:ext cx="7566807" cy="339364"/>
          </a:xfrm>
          <a:prstGeom prst="rect">
            <a:avLst/>
          </a:prstGeom>
          <a:solidFill>
            <a:schemeClr val="accent2">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7"/>
          <p:cNvSpPr>
            <a:spLocks noChangeArrowheads="1"/>
          </p:cNvSpPr>
          <p:nvPr/>
        </p:nvSpPr>
        <p:spPr bwMode="auto">
          <a:xfrm>
            <a:off x="416608" y="429743"/>
            <a:ext cx="8647044" cy="3785652"/>
          </a:xfrm>
          <a:prstGeom prst="rect">
            <a:avLst/>
          </a:prstGeom>
          <a:noFill/>
          <a:ln w="60325" cmpd="thickThin">
            <a:solidFill>
              <a:schemeClr val="accent2">
                <a:lumMod val="50000"/>
                <a:alpha val="73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en-US" altLang="en-US" sz="2400" b="1">
                <a:latin typeface="Times New Roman" panose="02020603050405020304" pitchFamily="18" charset="0"/>
              </a:rPr>
              <a:t>Có </a:t>
            </a:r>
            <a:r>
              <a:rPr lang="en-US" altLang="en-US" sz="2400" b="1" dirty="0" err="1">
                <a:latin typeface="Times New Roman" panose="02020603050405020304" pitchFamily="18" charset="0"/>
              </a:rPr>
              <a:t>những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cây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nào</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cũng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đẹp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như</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cây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xuân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mới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nảy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như</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ngọn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lửa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xanh</a:t>
            </a:r>
            <a:r>
              <a:rPr lang="en-US" altLang="en-US" sz="2400" b="1" dirty="0">
                <a:latin typeface="Times New Roman" panose="02020603050405020304" pitchFamily="18" charset="0"/>
              </a:rPr>
              <a:t>. Sang </a:t>
            </a:r>
            <a:r>
              <a:rPr lang="en-US" altLang="en-US" sz="2400" b="1" dirty="0" err="1">
                <a:latin typeface="Times New Roman" panose="02020603050405020304" pitchFamily="18" charset="0"/>
              </a:rPr>
              <a:t>hè</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lên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thật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dày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ánh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xuyên</a:t>
            </a:r>
            <a:r>
              <a:rPr lang="en-US" altLang="en-US" sz="2400" b="1" dirty="0">
                <a:latin typeface="Times New Roman" panose="02020603050405020304" pitchFamily="18" charset="0"/>
              </a:rPr>
              <a:t> qua </a:t>
            </a:r>
            <a:r>
              <a:rPr lang="en-US" altLang="en-US" sz="2400" b="1" dirty="0" err="1">
                <a:latin typeface="Times New Roman" panose="02020603050405020304" pitchFamily="18" charset="0"/>
              </a:rPr>
              <a:t>chỉ</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còn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là</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màu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bích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Khi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ngả</a:t>
            </a:r>
            <a:r>
              <a:rPr lang="en-US" altLang="en-US" sz="2400" b="1" dirty="0">
                <a:latin typeface="Times New Roman" panose="02020603050405020304" pitchFamily="18" charset="0"/>
              </a:rPr>
              <a:t> sang </a:t>
            </a:r>
            <a:r>
              <a:rPr lang="en-US" altLang="en-US" sz="2400" b="1" dirty="0" err="1">
                <a:latin typeface="Times New Roman" panose="02020603050405020304" pitchFamily="18" charset="0"/>
              </a:rPr>
              <a:t>màu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lục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là</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thu</a:t>
            </a:r>
            <a:r>
              <a:rPr lang="en-US" altLang="en-US" sz="2400" b="1" dirty="0">
                <a:latin typeface="Times New Roman" panose="02020603050405020304" pitchFamily="18" charset="0"/>
              </a:rPr>
              <a:t>. Sang </a:t>
            </a:r>
            <a:r>
              <a:rPr lang="en-US" altLang="en-US" sz="2400" b="1" dirty="0" err="1">
                <a:latin typeface="Times New Roman" panose="02020603050405020304" pitchFamily="18" charset="0"/>
              </a:rPr>
              <a:t>đến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ngày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cuối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của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rụng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lại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vẻ</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đẹp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riêng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đỏ</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như</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đồng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tôi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thể</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nhìn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cả</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ngày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không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chán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Năm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nào</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tôi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cũng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chọn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thật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đẹp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về</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phủ</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lớp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dầu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mỏng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lên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viết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Bạn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biết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gợi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lên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chất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liệu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gì</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không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Chất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sơn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mài</a:t>
            </a:r>
            <a:r>
              <a:rPr lang="en-US" altLang="en-US" sz="2400" b="1" dirty="0">
                <a:latin typeface="Times New Roman" panose="02020603050405020304" pitchFamily="18" charset="0"/>
              </a:rPr>
              <a:t>.                 </a:t>
            </a:r>
          </a:p>
          <a:p>
            <a:pPr algn="just" eaLnBrk="1" hangingPunct="1"/>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Đoàn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Giỏi</a:t>
            </a:r>
            <a:endParaRPr lang="en-US" altLang="en-US" sz="2400" b="1" dirty="0">
              <a:latin typeface="Times New Roman" panose="02020603050405020304" pitchFamily="18" charset="0"/>
            </a:endParaRPr>
          </a:p>
        </p:txBody>
      </p:sp>
      <p:sp>
        <p:nvSpPr>
          <p:cNvPr id="3" name="Rectangle 2"/>
          <p:cNvSpPr/>
          <p:nvPr/>
        </p:nvSpPr>
        <p:spPr>
          <a:xfrm>
            <a:off x="3872745" y="-37510"/>
            <a:ext cx="1734770" cy="523220"/>
          </a:xfrm>
          <a:prstGeom prst="rect">
            <a:avLst/>
          </a:prstGeom>
        </p:spPr>
        <p:txBody>
          <a:bodyPr wrap="none">
            <a:spAutoFit/>
          </a:bodyPr>
          <a:lstStyle/>
          <a:p>
            <a:pPr algn="ctr"/>
            <a:r>
              <a:rPr lang="en-US" altLang="en-US" sz="2800" b="1" dirty="0" err="1">
                <a:solidFill>
                  <a:schemeClr val="bg1"/>
                </a:solidFill>
                <a:latin typeface="UTM Futura Extra" panose="02040603050506020204" pitchFamily="18" charset="0"/>
              </a:rPr>
              <a:t>Lá</a:t>
            </a:r>
            <a:r>
              <a:rPr lang="en-US" altLang="en-US" sz="2800" b="1" dirty="0">
                <a:solidFill>
                  <a:schemeClr val="bg1"/>
                </a:solidFill>
                <a:latin typeface="UTM Futura Extra" panose="02040603050506020204" pitchFamily="18" charset="0"/>
              </a:rPr>
              <a:t> </a:t>
            </a:r>
            <a:r>
              <a:rPr lang="en-US" altLang="en-US" sz="2800" b="1" dirty="0" err="1">
                <a:solidFill>
                  <a:schemeClr val="bg1"/>
                </a:solidFill>
                <a:latin typeface="UTM Futura Extra" panose="02040603050506020204" pitchFamily="18" charset="0"/>
              </a:rPr>
              <a:t>bàng</a:t>
            </a:r>
            <a:endParaRPr lang="en-US" altLang="en-US" sz="2800" b="1" dirty="0">
              <a:solidFill>
                <a:schemeClr val="bg1"/>
              </a:solidFill>
              <a:latin typeface="UTM Futura Extra" panose="02040603050506020204" pitchFamily="18" charset="0"/>
            </a:endParaRPr>
          </a:p>
        </p:txBody>
      </p:sp>
      <p:sp>
        <p:nvSpPr>
          <p:cNvPr id="5" name="Text Box 14"/>
          <p:cNvSpPr txBox="1">
            <a:spLocks noChangeArrowheads="1"/>
          </p:cNvSpPr>
          <p:nvPr/>
        </p:nvSpPr>
        <p:spPr bwMode="auto">
          <a:xfrm>
            <a:off x="1567381" y="4322488"/>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theo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trình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tự</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853" y="4037605"/>
            <a:ext cx="1150773" cy="1122552"/>
          </a:xfrm>
          <a:prstGeom prst="rect">
            <a:avLst/>
          </a:prstGeom>
        </p:spPr>
      </p:pic>
      <p:sp>
        <p:nvSpPr>
          <p:cNvPr id="12" name="Text Box 14"/>
          <p:cNvSpPr txBox="1">
            <a:spLocks noChangeArrowheads="1"/>
          </p:cNvSpPr>
          <p:nvPr/>
        </p:nvSpPr>
        <p:spPr bwMode="auto">
          <a:xfrm>
            <a:off x="1567381" y="4189393"/>
            <a:ext cx="73650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rPr>
              <a:t>Tả</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rất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sinh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động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sự</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thay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đổi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màu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sắc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của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lá</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theo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thời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gian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bốn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mùa</a:t>
            </a:r>
            <a:r>
              <a:rPr lang="en-US" altLang="en-US" sz="28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8464007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4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xit" presetSubtype="10" fill="hold" grpId="1" nodeType="clickEffect">
                                  <p:stCondLst>
                                    <p:cond delay="0"/>
                                  </p:stCondLst>
                                  <p:childTnLst>
                                    <p:animEffect transition="out" filter="randombar(horizontal)">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par>
                                <p:cTn id="44" presetID="4"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ox(in)">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3" grpId="0" animBg="1"/>
      <p:bldP spid="14" grpId="0" animBg="1"/>
      <p:bldP spid="5" grpId="0"/>
      <p:bldP spid="5" grpId="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356787" y="532293"/>
            <a:ext cx="8647044" cy="3785652"/>
          </a:xfrm>
          <a:prstGeom prst="rect">
            <a:avLst/>
          </a:prstGeom>
          <a:noFill/>
          <a:ln w="60325" cmpd="thickThin">
            <a:solidFill>
              <a:schemeClr val="accent2">
                <a:lumMod val="50000"/>
                <a:alpha val="73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hangingPunct="1"/>
            <a:r>
              <a:rPr lang="en-US" altLang="en-US" sz="2400" b="1" dirty="0" err="1">
                <a:latin typeface="Times New Roman" panose="02020603050405020304" pitchFamily="18" charset="0"/>
              </a:rPr>
              <a:t>Có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cây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nào</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cũng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đẹp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như</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cây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xuân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mới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nảy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trông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như</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ngọn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lửa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xanh</a:t>
            </a:r>
            <a:r>
              <a:rPr lang="en-US" altLang="en-US" sz="2400" b="1" dirty="0">
                <a:latin typeface="Times New Roman" panose="02020603050405020304" pitchFamily="18" charset="0"/>
              </a:rPr>
              <a:t>. Sang </a:t>
            </a:r>
            <a:r>
              <a:rPr lang="en-US" altLang="en-US" sz="2400" b="1" dirty="0" err="1">
                <a:latin typeface="Times New Roman" panose="02020603050405020304" pitchFamily="18" charset="0"/>
              </a:rPr>
              <a:t>hè</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lên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thật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dày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ánh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sáng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xuyên</a:t>
            </a:r>
            <a:r>
              <a:rPr lang="en-US" altLang="en-US" sz="2400" b="1" dirty="0">
                <a:latin typeface="Times New Roman" panose="02020603050405020304" pitchFamily="18" charset="0"/>
              </a:rPr>
              <a:t> qua </a:t>
            </a:r>
            <a:r>
              <a:rPr lang="en-US" altLang="en-US" sz="2400" b="1" dirty="0" err="1">
                <a:latin typeface="Times New Roman" panose="02020603050405020304" pitchFamily="18" charset="0"/>
              </a:rPr>
              <a:t>chỉ</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còn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là</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màu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ngọc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bích</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Khi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ngả</a:t>
            </a:r>
            <a:r>
              <a:rPr lang="en-US" altLang="en-US" sz="2400" b="1" dirty="0">
                <a:latin typeface="Times New Roman" panose="02020603050405020304" pitchFamily="18" charset="0"/>
              </a:rPr>
              <a:t> sang </a:t>
            </a:r>
            <a:r>
              <a:rPr lang="en-US" altLang="en-US" sz="2400" b="1" dirty="0" err="1">
                <a:latin typeface="Times New Roman" panose="02020603050405020304" pitchFamily="18" charset="0"/>
              </a:rPr>
              <a:t>màu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lục</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là</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thu</a:t>
            </a:r>
            <a:r>
              <a:rPr lang="en-US" altLang="en-US" sz="2400" b="1" dirty="0">
                <a:latin typeface="Times New Roman" panose="02020603050405020304" pitchFamily="18" charset="0"/>
              </a:rPr>
              <a:t>. Sang </a:t>
            </a:r>
            <a:r>
              <a:rPr lang="en-US" altLang="en-US" sz="2400" b="1" dirty="0" err="1">
                <a:latin typeface="Times New Roman" panose="02020603050405020304" pitchFamily="18" charset="0"/>
              </a:rPr>
              <a:t>đến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ngày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cuối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của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rụng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lại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vẻ</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đẹp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riêng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Những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mùa</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đỏ</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như</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đồng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tôi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thể</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nhìn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cả</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ngày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không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chán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Năm</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nào</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tôi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cũng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chọn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mấy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lá</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thật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đẹp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về</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phủ</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một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lớp</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dầu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mỏng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bày</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lên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bàn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viết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Bạn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biết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nó</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gợi</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lên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chất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liệu</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gì</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không</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Chất</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sơn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mài</a:t>
            </a:r>
            <a:r>
              <a:rPr lang="en-US" altLang="en-US" sz="2400" b="1" dirty="0">
                <a:latin typeface="Times New Roman" panose="02020603050405020304" pitchFamily="18" charset="0"/>
              </a:rPr>
              <a:t>.                 </a:t>
            </a:r>
          </a:p>
          <a:p>
            <a:pPr algn="just" eaLnBrk="1" hangingPunct="1"/>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Đoàn</a:t>
            </a:r>
            <a:r>
              <a:rPr lang="en-US" altLang="en-US" sz="2400" b="1" dirty="0">
                <a:latin typeface="Times New Roman" panose="02020603050405020304" pitchFamily="18" charset="0"/>
              </a:rPr>
              <a:t> </a:t>
            </a:r>
            <a:r>
              <a:rPr lang="en-US" altLang="en-US" sz="2400" b="1" dirty="0" err="1">
                <a:latin typeface="Times New Roman" panose="02020603050405020304" pitchFamily="18" charset="0"/>
              </a:rPr>
              <a:t>Giỏi</a:t>
            </a:r>
            <a:endParaRPr lang="en-US" altLang="en-US" sz="2400" b="1" dirty="0">
              <a:latin typeface="Times New Roman" panose="02020603050405020304" pitchFamily="18" charset="0"/>
            </a:endParaRPr>
          </a:p>
        </p:txBody>
      </p:sp>
      <p:sp>
        <p:nvSpPr>
          <p:cNvPr id="5" name="Text Box 14"/>
          <p:cNvSpPr txBox="1">
            <a:spLocks noChangeArrowheads="1"/>
          </p:cNvSpPr>
          <p:nvPr/>
        </p:nvSpPr>
        <p:spPr bwMode="auto">
          <a:xfrm>
            <a:off x="1538183" y="4260385"/>
            <a:ext cx="72189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chemeClr val="accent5">
                    <a:lumMod val="50000"/>
                  </a:schemeClr>
                </a:solidFill>
                <a:cs typeface="Arial" panose="020B0604020202020204" pitchFamily="34" charset="0"/>
              </a:rPr>
              <a:t>Tác</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giả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đã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dùng</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những</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biện</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pháp</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nghệ</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thuật</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nào</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để</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miêu</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tả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Lấy</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ví</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dụ</a:t>
            </a:r>
            <a:r>
              <a:rPr lang="en-US" altLang="en-US" sz="2400" b="1" dirty="0">
                <a:solidFill>
                  <a:schemeClr val="accent5">
                    <a:lumMod val="50000"/>
                  </a:schemeClr>
                </a:solidFill>
                <a:cs typeface="Arial" panose="020B0604020202020204" pitchFamily="34" charset="0"/>
              </a:rPr>
              <a:t> minh </a:t>
            </a:r>
            <a:r>
              <a:rPr lang="en-US" altLang="en-US" sz="2400" b="1" dirty="0" err="1">
                <a:solidFill>
                  <a:schemeClr val="accent5">
                    <a:lumMod val="50000"/>
                  </a:schemeClr>
                </a:solidFill>
                <a:cs typeface="Arial" panose="020B0604020202020204" pitchFamily="34" charset="0"/>
              </a:rPr>
              <a:t>họa</a:t>
            </a:r>
            <a:r>
              <a:rPr lang="en-US" altLang="en-US" sz="2400" b="1" dirty="0">
                <a:solidFill>
                  <a:schemeClr val="accent5">
                    <a:lumMod val="50000"/>
                  </a:schemeClr>
                </a:solidFill>
                <a:cs typeface="Arial" panose="020B0604020202020204" pitchFamily="34" charset="0"/>
              </a:rPr>
              <a:t>.</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787" y="3973795"/>
            <a:ext cx="1150773" cy="1122552"/>
          </a:xfrm>
          <a:prstGeom prst="rect">
            <a:avLst/>
          </a:prstGeom>
        </p:spPr>
      </p:pic>
      <p:sp>
        <p:nvSpPr>
          <p:cNvPr id="7" name="Rectangle 6"/>
          <p:cNvSpPr/>
          <p:nvPr/>
        </p:nvSpPr>
        <p:spPr>
          <a:xfrm>
            <a:off x="3924019" y="-19181"/>
            <a:ext cx="1734770" cy="523220"/>
          </a:xfrm>
          <a:prstGeom prst="rect">
            <a:avLst/>
          </a:prstGeom>
        </p:spPr>
        <p:txBody>
          <a:bodyPr wrap="none">
            <a:spAutoFit/>
          </a:bodyPr>
          <a:lstStyle/>
          <a:p>
            <a:pPr algn="ctr"/>
            <a:r>
              <a:rPr lang="en-US" altLang="en-US" sz="2800" b="1" dirty="0" err="1">
                <a:solidFill>
                  <a:srgbClr val="FF0000"/>
                </a:solidFill>
                <a:latin typeface="UTM Futura Extra" panose="02040603050506020204" pitchFamily="18" charset="0"/>
              </a:rPr>
              <a:t>Lá</a:t>
            </a:r>
            <a:r>
              <a:rPr lang="en-US" altLang="en-US" sz="2800" b="1" dirty="0">
                <a:solidFill>
                  <a:srgbClr val="FF0000"/>
                </a:solidFill>
                <a:latin typeface="UTM Futura Extra" panose="02040603050506020204" pitchFamily="18" charset="0"/>
              </a:rPr>
              <a:t> </a:t>
            </a:r>
            <a:r>
              <a:rPr lang="en-US" altLang="en-US" sz="2800" b="1" dirty="0" err="1">
                <a:solidFill>
                  <a:srgbClr val="FF0000"/>
                </a:solidFill>
                <a:latin typeface="UTM Futura Extra" panose="02040603050506020204" pitchFamily="18" charset="0"/>
              </a:rPr>
              <a:t>bàng</a:t>
            </a:r>
            <a:endParaRPr lang="en-US" altLang="en-US" sz="2800" b="1" dirty="0">
              <a:solidFill>
                <a:srgbClr val="FF0000"/>
              </a:solidFill>
              <a:latin typeface="UTM Futura Extra" panose="02040603050506020204" pitchFamily="18" charset="0"/>
            </a:endParaRPr>
          </a:p>
        </p:txBody>
      </p:sp>
      <p:sp>
        <p:nvSpPr>
          <p:cNvPr id="8" name="Rectangle 7"/>
          <p:cNvSpPr/>
          <p:nvPr/>
        </p:nvSpPr>
        <p:spPr>
          <a:xfrm>
            <a:off x="3924019" y="9073"/>
            <a:ext cx="1734770" cy="523220"/>
          </a:xfrm>
          <a:prstGeom prst="rect">
            <a:avLst/>
          </a:prstGeom>
        </p:spPr>
        <p:txBody>
          <a:bodyPr wrap="none">
            <a:spAutoFit/>
          </a:bodyPr>
          <a:lstStyle/>
          <a:p>
            <a:pPr algn="ctr"/>
            <a:r>
              <a:rPr lang="en-US" altLang="en-US" sz="2800" b="1" dirty="0" err="1">
                <a:solidFill>
                  <a:schemeClr val="bg1"/>
                </a:solidFill>
                <a:latin typeface="UTM Futura Extra" panose="02040603050506020204" pitchFamily="18" charset="0"/>
              </a:rPr>
              <a:t>Lá</a:t>
            </a:r>
            <a:r>
              <a:rPr lang="en-US" altLang="en-US" sz="2800" b="1" dirty="0">
                <a:solidFill>
                  <a:schemeClr val="bg1"/>
                </a:solidFill>
                <a:latin typeface="UTM Futura Extra" panose="02040603050506020204" pitchFamily="18" charset="0"/>
              </a:rPr>
              <a:t> </a:t>
            </a:r>
            <a:r>
              <a:rPr lang="en-US" altLang="en-US" sz="2800" b="1" dirty="0" err="1">
                <a:solidFill>
                  <a:schemeClr val="bg1"/>
                </a:solidFill>
                <a:latin typeface="UTM Futura Extra" panose="02040603050506020204" pitchFamily="18" charset="0"/>
              </a:rPr>
              <a:t>bàng</a:t>
            </a:r>
            <a:endParaRPr lang="en-US" altLang="en-US" sz="2800" b="1" dirty="0">
              <a:solidFill>
                <a:schemeClr val="bg1"/>
              </a:solidFill>
              <a:latin typeface="UTM Futura Extra" panose="02040603050506020204" pitchFamily="18" charset="0"/>
            </a:endParaRPr>
          </a:p>
        </p:txBody>
      </p:sp>
      <p:sp>
        <p:nvSpPr>
          <p:cNvPr id="9" name="Line 15"/>
          <p:cNvSpPr>
            <a:spLocks noChangeShapeType="1"/>
          </p:cNvSpPr>
          <p:nvPr/>
        </p:nvSpPr>
        <p:spPr bwMode="auto">
          <a:xfrm>
            <a:off x="406261" y="1272205"/>
            <a:ext cx="6498742"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10" name="Line 15"/>
          <p:cNvSpPr>
            <a:spLocks noChangeShapeType="1"/>
          </p:cNvSpPr>
          <p:nvPr/>
        </p:nvSpPr>
        <p:spPr bwMode="auto">
          <a:xfrm flipH="1">
            <a:off x="7083540" y="920403"/>
            <a:ext cx="188954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11" name="Line 15"/>
          <p:cNvSpPr>
            <a:spLocks noChangeShapeType="1"/>
          </p:cNvSpPr>
          <p:nvPr/>
        </p:nvSpPr>
        <p:spPr bwMode="auto">
          <a:xfrm>
            <a:off x="467882" y="2766295"/>
            <a:ext cx="4309217"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12" name="Line 15"/>
          <p:cNvSpPr>
            <a:spLocks noChangeShapeType="1"/>
          </p:cNvSpPr>
          <p:nvPr/>
        </p:nvSpPr>
        <p:spPr bwMode="auto">
          <a:xfrm flipH="1">
            <a:off x="7723011" y="2405947"/>
            <a:ext cx="1250073"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013">
              <a:latin typeface="Arial" panose="020B0604020202020204" pitchFamily="34" charset="0"/>
              <a:cs typeface="Arial" panose="020B0604020202020204" pitchFamily="34" charset="0"/>
            </a:endParaRPr>
          </a:p>
        </p:txBody>
      </p:sp>
      <p:sp>
        <p:nvSpPr>
          <p:cNvPr id="13" name="Text Box 14"/>
          <p:cNvSpPr txBox="1">
            <a:spLocks noChangeArrowheads="1"/>
          </p:cNvSpPr>
          <p:nvPr/>
        </p:nvSpPr>
        <p:spPr bwMode="auto">
          <a:xfrm>
            <a:off x="758439" y="4321730"/>
            <a:ext cx="73650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2800" b="1" dirty="0" err="1">
                <a:solidFill>
                  <a:srgbClr val="FF0000"/>
                </a:solidFill>
                <a:latin typeface="Times New Roman" panose="02020603050405020304" pitchFamily="18" charset="0"/>
                <a:cs typeface="Times New Roman" panose="02020603050405020304" pitchFamily="18" charset="0"/>
              </a:rPr>
              <a:t>Tác</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giả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đã</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dùng</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biện</a:t>
            </a:r>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cs typeface="Times New Roman" panose="02020603050405020304" pitchFamily="18" charset="0"/>
              </a:rPr>
              <a:t>pháp</a:t>
            </a:r>
            <a:r>
              <a:rPr lang="en-US" altLang="en-US" sz="2800" b="1" dirty="0">
                <a:solidFill>
                  <a:srgbClr val="FF0000"/>
                </a:solidFill>
                <a:latin typeface="Times New Roman" panose="02020603050405020304" pitchFamily="18" charset="0"/>
                <a:cs typeface="Times New Roman" panose="02020603050405020304" pitchFamily="18" charset="0"/>
              </a:rPr>
              <a:t> so </a:t>
            </a:r>
            <a:r>
              <a:rPr lang="en-US" altLang="en-US" sz="2800" b="1" dirty="0" err="1">
                <a:solidFill>
                  <a:srgbClr val="FF0000"/>
                </a:solidFill>
                <a:latin typeface="Times New Roman" panose="02020603050405020304" pitchFamily="18" charset="0"/>
                <a:cs typeface="Times New Roman" panose="02020603050405020304" pitchFamily="18" charset="0"/>
              </a:rPr>
              <a:t>sánh</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7024707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par>
                                <p:cTn id="16" presetID="5" presetClass="entr" presetSubtype="1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heckerboard(across)">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par>
                                <p:cTn id="24" presetID="5"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heckerboard(across)">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xit" presetSubtype="10" fill="hold" grpId="1" nodeType="clickEffect">
                                  <p:stCondLst>
                                    <p:cond delay="0"/>
                                  </p:stCondLst>
                                  <p:childTnLst>
                                    <p:animEffect transition="out" filter="randombar(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4"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ox(i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8"/>
          <p:cNvSpPr>
            <a:spLocks noChangeArrowheads="1"/>
          </p:cNvSpPr>
          <p:nvPr/>
        </p:nvSpPr>
        <p:spPr bwMode="auto">
          <a:xfrm>
            <a:off x="194310" y="292387"/>
            <a:ext cx="8561070" cy="4616648"/>
          </a:xfrm>
          <a:prstGeom prst="rect">
            <a:avLst/>
          </a:prstGeom>
          <a:noFill/>
          <a:ln>
            <a:noFill/>
          </a:ln>
        </p:spPr>
        <p:txBody>
          <a:bodyPr wrap="square">
            <a:spAutoFit/>
          </a:bodyPr>
          <a:lstStyle/>
          <a:p>
            <a:pPr algn="just">
              <a:defRPr/>
            </a:pPr>
            <a:endParaRPr lang="en-US" sz="2100" dirty="0">
              <a:solidFill>
                <a:srgbClr val="FF0000"/>
              </a:solidFill>
              <a:latin typeface="Arial" panose="020B0604020202020204" pitchFamily="34" charset="0"/>
              <a:cs typeface="Arial" panose="020B0604020202020204" pitchFamily="34" charset="0"/>
            </a:endParaRPr>
          </a:p>
          <a:p>
            <a:pPr algn="just">
              <a:defRPr/>
            </a:pP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Bên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vệ</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đường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sừng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sững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một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cây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sồi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Đó</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là</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một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cây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sồi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lớn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hai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người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ôm</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không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xuể</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có</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những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cành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có</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lẽ</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phải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gãy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từ</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lâu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vỏ</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cây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nứt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nẻ</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đầy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vết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sẹo</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Với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những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cánh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tay</a:t>
            </a:r>
            <a:r>
              <a:rPr lang="en-US" sz="2100" dirty="0">
                <a:solidFill>
                  <a:schemeClr val="tx1">
                    <a:lumMod val="95000"/>
                    <a:lumOff val="5000"/>
                  </a:schemeClr>
                </a:solidFill>
                <a:latin typeface="Arial" panose="020B0604020202020204" pitchFamily="34" charset="0"/>
                <a:cs typeface="Arial" panose="020B0604020202020204" pitchFamily="34" charset="0"/>
              </a:rPr>
              <a:t> to </a:t>
            </a:r>
            <a:r>
              <a:rPr lang="en-US" sz="2100" dirty="0" err="1">
                <a:solidFill>
                  <a:schemeClr val="tx1">
                    <a:lumMod val="95000"/>
                    <a:lumOff val="5000"/>
                  </a:schemeClr>
                </a:solidFill>
                <a:latin typeface="Arial" panose="020B0604020202020204" pitchFamily="34" charset="0"/>
                <a:cs typeface="Arial" panose="020B0604020202020204" pitchFamily="34" charset="0"/>
              </a:rPr>
              <a:t>xù</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xì</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không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cân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đối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với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những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ngón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tay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quều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quào</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xoè</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rộng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nó</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như</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một</a:t>
            </a:r>
            <a:r>
              <a:rPr lang="en-US" sz="2100" dirty="0">
                <a:solidFill>
                  <a:schemeClr val="tx1">
                    <a:lumMod val="95000"/>
                    <a:lumOff val="5000"/>
                  </a:schemeClr>
                </a:solidFill>
                <a:latin typeface="Arial" panose="020B0604020202020204" pitchFamily="34" charset="0"/>
                <a:cs typeface="Arial" panose="020B0604020202020204" pitchFamily="34" charset="0"/>
              </a:rPr>
              <a:t> con </a:t>
            </a:r>
            <a:r>
              <a:rPr lang="en-US" sz="2100" dirty="0" err="1">
                <a:solidFill>
                  <a:schemeClr val="tx1">
                    <a:lumMod val="95000"/>
                    <a:lumOff val="5000"/>
                  </a:schemeClr>
                </a:solidFill>
                <a:latin typeface="Arial" panose="020B0604020202020204" pitchFamily="34" charset="0"/>
                <a:cs typeface="Arial" panose="020B0604020202020204" pitchFamily="34" charset="0"/>
              </a:rPr>
              <a:t>quái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vật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già</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nua</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cau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có</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và</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khinh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khỉnh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đứng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giữa</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đám</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bạch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dương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tươi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cười</a:t>
            </a:r>
            <a:r>
              <a:rPr lang="en-US" sz="2100" dirty="0">
                <a:solidFill>
                  <a:schemeClr val="tx1">
                    <a:lumMod val="95000"/>
                    <a:lumOff val="5000"/>
                  </a:schemeClr>
                </a:solidFill>
                <a:latin typeface="Arial" panose="020B0604020202020204" pitchFamily="34" charset="0"/>
                <a:cs typeface="Arial" panose="020B0604020202020204" pitchFamily="34" charset="0"/>
              </a:rPr>
              <a:t>.</a:t>
            </a:r>
          </a:p>
          <a:p>
            <a:pPr algn="just">
              <a:defRPr/>
            </a:pP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Bấy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giờ</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đã</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là</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đầu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tháng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sáu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Mới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sau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có</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một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tháng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cây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sồi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già</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đã</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thay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đổi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hẳn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toả</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rộng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thành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vòm</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lá</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xum</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xuê</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xanh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tốt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thẫm</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màu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đang</a:t>
            </a:r>
            <a:r>
              <a:rPr lang="en-US" sz="2100" dirty="0">
                <a:solidFill>
                  <a:schemeClr val="tx1">
                    <a:lumMod val="95000"/>
                    <a:lumOff val="5000"/>
                  </a:schemeClr>
                </a:solidFill>
                <a:latin typeface="Arial" panose="020B0604020202020204" pitchFamily="34" charset="0"/>
                <a:cs typeface="Arial" panose="020B0604020202020204" pitchFamily="34" charset="0"/>
              </a:rPr>
              <a:t> say </a:t>
            </a:r>
            <a:r>
              <a:rPr lang="en-US" sz="2100" dirty="0" err="1">
                <a:solidFill>
                  <a:schemeClr val="tx1">
                    <a:lumMod val="95000"/>
                    <a:lumOff val="5000"/>
                  </a:schemeClr>
                </a:solidFill>
                <a:latin typeface="Arial" panose="020B0604020202020204" pitchFamily="34" charset="0"/>
                <a:cs typeface="Arial" panose="020B0604020202020204" pitchFamily="34" charset="0"/>
              </a:rPr>
              <a:t>sưa</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ngây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ngất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khẽ</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đung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đưa</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trong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nắng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chiều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Không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còn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thấy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những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ngón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tay</a:t>
            </a:r>
            <a:r>
              <a:rPr lang="en-US" sz="2100" dirty="0">
                <a:solidFill>
                  <a:schemeClr val="tx1">
                    <a:lumMod val="95000"/>
                    <a:lumOff val="5000"/>
                  </a:schemeClr>
                </a:solidFill>
                <a:latin typeface="Arial" panose="020B0604020202020204" pitchFamily="34" charset="0"/>
                <a:cs typeface="Arial" panose="020B0604020202020204" pitchFamily="34" charset="0"/>
              </a:rPr>
              <a:t> co </a:t>
            </a:r>
            <a:r>
              <a:rPr lang="en-US" sz="2100" dirty="0" err="1">
                <a:solidFill>
                  <a:schemeClr val="tx1">
                    <a:lumMod val="95000"/>
                    <a:lumOff val="5000"/>
                  </a:schemeClr>
                </a:solidFill>
                <a:latin typeface="Arial" panose="020B0604020202020204" pitchFamily="34" charset="0"/>
                <a:cs typeface="Arial" panose="020B0604020202020204" pitchFamily="34" charset="0"/>
              </a:rPr>
              <a:t>quắp</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những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vết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sẹo</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và</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vẻ</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ngờ</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vực</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buồn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rầu</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trước</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kia</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Xuyên</a:t>
            </a:r>
            <a:r>
              <a:rPr lang="en-US" sz="2100" dirty="0">
                <a:solidFill>
                  <a:schemeClr val="tx1">
                    <a:lumMod val="95000"/>
                    <a:lumOff val="5000"/>
                  </a:schemeClr>
                </a:solidFill>
                <a:latin typeface="Arial" panose="020B0604020202020204" pitchFamily="34" charset="0"/>
                <a:cs typeface="Arial" panose="020B0604020202020204" pitchFamily="34" charset="0"/>
              </a:rPr>
              <a:t> qua </a:t>
            </a:r>
            <a:r>
              <a:rPr lang="en-US" sz="2100" dirty="0" err="1">
                <a:solidFill>
                  <a:schemeClr val="tx1">
                    <a:lumMod val="95000"/>
                    <a:lumOff val="5000"/>
                  </a:schemeClr>
                </a:solidFill>
                <a:latin typeface="Arial" panose="020B0604020202020204" pitchFamily="34" charset="0"/>
                <a:cs typeface="Arial" panose="020B0604020202020204" pitchFamily="34" charset="0"/>
              </a:rPr>
              <a:t>lớp</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vỏ</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cứng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già</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hàng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thế</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kỉ</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những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khóm</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lá</a:t>
            </a:r>
            <a:r>
              <a:rPr lang="en-US" sz="2100" dirty="0">
                <a:solidFill>
                  <a:schemeClr val="tx1">
                    <a:lumMod val="95000"/>
                    <a:lumOff val="5000"/>
                  </a:schemeClr>
                </a:solidFill>
                <a:latin typeface="Arial" panose="020B0604020202020204" pitchFamily="34" charset="0"/>
                <a:cs typeface="Arial" panose="020B0604020202020204" pitchFamily="34" charset="0"/>
              </a:rPr>
              <a:t> non </a:t>
            </a:r>
            <a:r>
              <a:rPr lang="en-US" sz="2100" dirty="0" err="1">
                <a:solidFill>
                  <a:schemeClr val="tx1">
                    <a:lumMod val="95000"/>
                    <a:lumOff val="5000"/>
                  </a:schemeClr>
                </a:solidFill>
                <a:latin typeface="Arial" panose="020B0604020202020204" pitchFamily="34" charset="0"/>
                <a:cs typeface="Arial" panose="020B0604020202020204" pitchFamily="34" charset="0"/>
              </a:rPr>
              <a:t>xanh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tươi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đã</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đâm</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thẳng</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ra</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ngoài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Thật</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khó</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lòng</a:t>
            </a:r>
            <a:r>
              <a:rPr lang="en-US" sz="2100" dirty="0">
                <a:solidFill>
                  <a:schemeClr val="tx1">
                    <a:lumMod val="95000"/>
                    <a:lumOff val="5000"/>
                  </a:schemeClr>
                </a:solidFill>
                <a:latin typeface="Arial" panose="020B0604020202020204" pitchFamily="34" charset="0"/>
                <a:cs typeface="Arial" panose="020B0604020202020204" pitchFamily="34" charset="0"/>
              </a:rPr>
              <a:t> tin </a:t>
            </a:r>
            <a:r>
              <a:rPr lang="en-US" sz="2100" dirty="0" err="1">
                <a:solidFill>
                  <a:schemeClr val="tx1">
                    <a:lumMod val="95000"/>
                    <a:lumOff val="5000"/>
                  </a:schemeClr>
                </a:solidFill>
                <a:latin typeface="Arial" panose="020B0604020202020204" pitchFamily="34" charset="0"/>
                <a:cs typeface="Arial" panose="020B0604020202020204" pitchFamily="34" charset="0"/>
              </a:rPr>
              <a:t>được</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chính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cây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sồi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già</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cằn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cỗi</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kia</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đã</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sinh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ra</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chùm</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lá</a:t>
            </a:r>
            <a:r>
              <a:rPr lang="en-US" sz="2100" dirty="0">
                <a:solidFill>
                  <a:schemeClr val="tx1">
                    <a:lumMod val="95000"/>
                    <a:lumOff val="5000"/>
                  </a:schemeClr>
                </a:solidFill>
                <a:latin typeface="Arial" panose="020B0604020202020204" pitchFamily="34" charset="0"/>
                <a:cs typeface="Arial" panose="020B0604020202020204" pitchFamily="34" charset="0"/>
              </a:rPr>
              <a:t> non </a:t>
            </a:r>
            <a:r>
              <a:rPr lang="en-US" sz="2100" dirty="0" err="1">
                <a:solidFill>
                  <a:schemeClr val="tx1">
                    <a:lumMod val="95000"/>
                    <a:lumOff val="5000"/>
                  </a:schemeClr>
                </a:solidFill>
                <a:latin typeface="Arial" panose="020B0604020202020204" pitchFamily="34" charset="0"/>
                <a:cs typeface="Arial" panose="020B0604020202020204" pitchFamily="34" charset="0"/>
              </a:rPr>
              <a:t>xanh</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mơn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mởn</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dirty="0" err="1">
                <a:solidFill>
                  <a:schemeClr val="tx1">
                    <a:lumMod val="95000"/>
                    <a:lumOff val="5000"/>
                  </a:schemeClr>
                </a:solidFill>
                <a:latin typeface="Arial" panose="020B0604020202020204" pitchFamily="34" charset="0"/>
                <a:cs typeface="Arial" panose="020B0604020202020204" pitchFamily="34" charset="0"/>
              </a:rPr>
              <a:t>ấy</a:t>
            </a:r>
            <a:r>
              <a:rPr lang="en-US" sz="2100" dirty="0">
                <a:solidFill>
                  <a:schemeClr val="tx1">
                    <a:lumMod val="95000"/>
                    <a:lumOff val="5000"/>
                  </a:schemeClr>
                </a:solidFill>
                <a:latin typeface="Arial" panose="020B0604020202020204" pitchFamily="34" charset="0"/>
                <a:cs typeface="Arial" panose="020B0604020202020204" pitchFamily="34" charset="0"/>
              </a:rPr>
              <a:t>.                             								</a:t>
            </a:r>
            <a:r>
              <a:rPr lang="en-US" sz="2100" i="1" dirty="0">
                <a:solidFill>
                  <a:srgbClr val="002060"/>
                </a:solidFill>
                <a:latin typeface="Arial" panose="020B0604020202020204" pitchFamily="34" charset="0"/>
                <a:cs typeface="Arial" panose="020B0604020202020204" pitchFamily="34" charset="0"/>
              </a:rPr>
              <a:t>Theo </a:t>
            </a:r>
            <a:r>
              <a:rPr lang="en-US" sz="2100" i="1" dirty="0" err="1">
                <a:solidFill>
                  <a:srgbClr val="002060"/>
                </a:solidFill>
                <a:latin typeface="Arial" panose="020B0604020202020204" pitchFamily="34" charset="0"/>
                <a:cs typeface="Arial" panose="020B0604020202020204" pitchFamily="34" charset="0"/>
              </a:rPr>
              <a:t>Lép</a:t>
            </a:r>
            <a:r>
              <a:rPr lang="en-US" sz="2100" i="1" dirty="0">
                <a:solidFill>
                  <a:srgbClr val="002060"/>
                </a:solidFill>
                <a:latin typeface="Arial" panose="020B0604020202020204" pitchFamily="34" charset="0"/>
                <a:cs typeface="Arial" panose="020B0604020202020204" pitchFamily="34" charset="0"/>
              </a:rPr>
              <a:t> </a:t>
            </a:r>
            <a:r>
              <a:rPr lang="en-US" sz="2100" i="1" dirty="0" err="1">
                <a:solidFill>
                  <a:srgbClr val="002060"/>
                </a:solidFill>
                <a:latin typeface="Arial" panose="020B0604020202020204" pitchFamily="34" charset="0"/>
                <a:cs typeface="Arial" panose="020B0604020202020204" pitchFamily="34" charset="0"/>
              </a:rPr>
              <a:t>Tôn-xtôi</a:t>
            </a:r>
            <a:endParaRPr lang="en-US" sz="2100" i="1" dirty="0">
              <a:solidFill>
                <a:srgbClr val="002060"/>
              </a:solidFill>
              <a:latin typeface="Arial" panose="020B0604020202020204" pitchFamily="34" charset="0"/>
              <a:cs typeface="Arial" panose="020B0604020202020204" pitchFamily="34" charset="0"/>
            </a:endParaRPr>
          </a:p>
        </p:txBody>
      </p:sp>
      <p:sp>
        <p:nvSpPr>
          <p:cNvPr id="7" name="Rectangle 6"/>
          <p:cNvSpPr/>
          <p:nvPr/>
        </p:nvSpPr>
        <p:spPr>
          <a:xfrm>
            <a:off x="3181272" y="0"/>
            <a:ext cx="2347117" cy="584775"/>
          </a:xfrm>
          <a:prstGeom prst="rect">
            <a:avLst/>
          </a:prstGeom>
        </p:spPr>
        <p:txBody>
          <a:bodyPr wrap="none">
            <a:spAutoFit/>
          </a:bodyPr>
          <a:lstStyle/>
          <a:p>
            <a:pPr algn="ctr">
              <a:defRPr/>
            </a:pPr>
            <a:r>
              <a:rPr lang="en-US" sz="3200" b="1" dirty="0" err="1">
                <a:solidFill>
                  <a:schemeClr val="bg1"/>
                </a:solidFill>
                <a:latin typeface="Arial" panose="020B0604020202020204" pitchFamily="34" charset="0"/>
                <a:cs typeface="Arial" panose="020B0604020202020204" pitchFamily="34" charset="0"/>
              </a:rPr>
              <a:t>Cây</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sồi</a:t>
            </a:r>
            <a:r>
              <a:rPr lang="en-US" sz="3200" b="1" dirty="0">
                <a:solidFill>
                  <a:schemeClr val="bg1"/>
                </a:solidFill>
                <a:latin typeface="Arial" panose="020B0604020202020204" pitchFamily="34" charset="0"/>
                <a:cs typeface="Arial" panose="020B0604020202020204" pitchFamily="34" charset="0"/>
              </a:rPr>
              <a:t> </a:t>
            </a:r>
            <a:r>
              <a:rPr lang="en-US" sz="3200" b="1" dirty="0" err="1">
                <a:solidFill>
                  <a:schemeClr val="bg1"/>
                </a:solidFill>
                <a:latin typeface="Arial" panose="020B0604020202020204" pitchFamily="34" charset="0"/>
                <a:cs typeface="Arial" panose="020B0604020202020204" pitchFamily="34" charset="0"/>
              </a:rPr>
              <a:t>già</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6083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0 sự thật thú vị về cây sồi ít người biết - Khám phá ng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521" y="617842"/>
            <a:ext cx="3079994" cy="2043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Gỗ sồi là gì? Gỗ sồi Mỹ và Châu Âu loại nào tốt hơn? Ứng dụng ra s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24" y="896538"/>
            <a:ext cx="5304448" cy="34589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4563207" y="2804746"/>
            <a:ext cx="4220308" cy="1995249"/>
            <a:chOff x="-910222" y="-1899802"/>
            <a:chExt cx="1752521" cy="1467066"/>
          </a:xfrm>
        </p:grpSpPr>
        <p:grpSp>
          <p:nvGrpSpPr>
            <p:cNvPr id="22" name="Group 21"/>
            <p:cNvGrpSpPr/>
            <p:nvPr/>
          </p:nvGrpSpPr>
          <p:grpSpPr>
            <a:xfrm>
              <a:off x="-799361" y="-1899802"/>
              <a:ext cx="1641660" cy="1467066"/>
              <a:chOff x="-4950847" y="-4046955"/>
              <a:chExt cx="8615066" cy="1570327"/>
            </a:xfrm>
          </p:grpSpPr>
          <p:sp>
            <p:nvSpPr>
              <p:cNvPr id="24" name="Rectangle 23"/>
              <p:cNvSpPr/>
              <p:nvPr/>
            </p:nvSpPr>
            <p:spPr>
              <a:xfrm>
                <a:off x="-4760848" y="-3935754"/>
                <a:ext cx="8425067" cy="1459126"/>
              </a:xfrm>
              <a:prstGeom prst="rect">
                <a:avLst/>
              </a:prstGeom>
              <a:solidFill>
                <a:srgbClr val="7FBF36">
                  <a:alpha val="76000"/>
                </a:srgbClr>
              </a:solidFill>
              <a:ln>
                <a:solidFill>
                  <a:srgbClr val="7FBF36">
                    <a:alpha val="43000"/>
                  </a:srgbClr>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950847" y="-4046955"/>
                <a:ext cx="8388106" cy="1459126"/>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solidFill>
                    <a:srgbClr val="111D5E"/>
                  </a:solidFill>
                  <a:latin typeface="UTM Avo" panose="02040603050506020204" pitchFamily="18" charset="0"/>
                </a:endParaRPr>
              </a:p>
            </p:txBody>
          </p:sp>
        </p:grpSp>
        <p:sp>
          <p:nvSpPr>
            <p:cNvPr id="23" name="Rectangle 22"/>
            <p:cNvSpPr/>
            <p:nvPr/>
          </p:nvSpPr>
          <p:spPr>
            <a:xfrm>
              <a:off x="-910222" y="-1718597"/>
              <a:ext cx="1568458" cy="294193"/>
            </a:xfrm>
            <a:prstGeom prst="rect">
              <a:avLst/>
            </a:prstGeom>
          </p:spPr>
          <p:txBody>
            <a:bodyPr wrap="square">
              <a:spAutoFit/>
            </a:bodyPr>
            <a:lstStyle/>
            <a:p>
              <a:pPr algn="ctr"/>
              <a:r>
                <a:rPr lang="en-US" altLang="en-US" sz="2000" b="1" dirty="0">
                  <a:solidFill>
                    <a:srgbClr val="FF0000"/>
                  </a:solidFill>
                  <a:latin typeface="Times New Roman" panose="02020603050405020304" pitchFamily="18" charset="0"/>
                </a:rPr>
                <a:t>CÂY SỒI</a:t>
              </a:r>
              <a:endParaRPr lang="en-US" sz="1800" dirty="0">
                <a:solidFill>
                  <a:srgbClr val="FF0000"/>
                </a:solidFill>
              </a:endParaRPr>
            </a:p>
          </p:txBody>
        </p:sp>
      </p:grpSp>
      <p:sp>
        <p:nvSpPr>
          <p:cNvPr id="2" name="Rectangle 1"/>
          <p:cNvSpPr/>
          <p:nvPr/>
        </p:nvSpPr>
        <p:spPr>
          <a:xfrm>
            <a:off x="4978084" y="3376918"/>
            <a:ext cx="3553372" cy="1323439"/>
          </a:xfrm>
          <a:prstGeom prst="rect">
            <a:avLst/>
          </a:prstGeom>
        </p:spPr>
        <p:txBody>
          <a:bodyPr wrap="square">
            <a:spAutoFit/>
          </a:bodyPr>
          <a:lstStyle/>
          <a:p>
            <a:pPr algn="ctr"/>
            <a:r>
              <a:rPr lang="vi-VN" sz="1600" dirty="0">
                <a:solidFill>
                  <a:schemeClr val="accent5">
                    <a:lumMod val="50000"/>
                  </a:schemeClr>
                </a:solidFill>
              </a:rPr>
              <a:t>Sồi là tên gọi chung của khoảng 400 loài cây gỗ hay cây bụi và bao gồm các loài thường xanh hay sớm rụng lá, sinh sống trong khu vực khu vực nhiệt đới châu Á và châu Mỹ.</a:t>
            </a:r>
            <a:endParaRPr lang="en-US" sz="1600" dirty="0">
              <a:solidFill>
                <a:schemeClr val="accent5">
                  <a:lumMod val="50000"/>
                </a:schemeClr>
              </a:solidFill>
            </a:endParaRPr>
          </a:p>
        </p:txBody>
      </p:sp>
      <p:pic>
        <p:nvPicPr>
          <p:cNvPr id="1034" name="Picture 10" descr="Cây sồi,quercu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0919" y="1887265"/>
            <a:ext cx="1960541" cy="147040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636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14"/>
          <p:cNvSpPr txBox="1">
            <a:spLocks noChangeArrowheads="1"/>
          </p:cNvSpPr>
          <p:nvPr/>
        </p:nvSpPr>
        <p:spPr bwMode="auto">
          <a:xfrm>
            <a:off x="2889063" y="3380190"/>
            <a:ext cx="64534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hangingPunct="1">
              <a:spcBef>
                <a:spcPct val="50000"/>
              </a:spcBef>
            </a:pPr>
            <a:r>
              <a:rPr lang="en-US" altLang="en-US" sz="2400" b="1" dirty="0" err="1">
                <a:solidFill>
                  <a:schemeClr val="accent5">
                    <a:lumMod val="50000"/>
                  </a:schemeClr>
                </a:solidFill>
                <a:cs typeface="Arial" panose="020B0604020202020204" pitchFamily="34" charset="0"/>
              </a:rPr>
              <a:t>Tác</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giả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đã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dùng</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những</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biện</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pháp</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nghệ</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thuật</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nào</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để</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miêu</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tả</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Lấy</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ví</a:t>
            </a:r>
            <a:r>
              <a:rPr lang="en-US" altLang="en-US" sz="2400" b="1" dirty="0">
                <a:solidFill>
                  <a:schemeClr val="accent5">
                    <a:lumMod val="50000"/>
                  </a:schemeClr>
                </a:solidFill>
                <a:cs typeface="Arial" panose="020B0604020202020204" pitchFamily="34" charset="0"/>
              </a:rPr>
              <a:t> </a:t>
            </a:r>
            <a:r>
              <a:rPr lang="en-US" altLang="en-US" sz="2400" b="1" dirty="0" err="1">
                <a:solidFill>
                  <a:schemeClr val="accent5">
                    <a:lumMod val="50000"/>
                  </a:schemeClr>
                </a:solidFill>
                <a:cs typeface="Arial" panose="020B0604020202020204" pitchFamily="34" charset="0"/>
              </a:rPr>
              <a:t>dụ</a:t>
            </a:r>
            <a:r>
              <a:rPr lang="en-US" altLang="en-US" sz="2400" b="1" dirty="0">
                <a:solidFill>
                  <a:schemeClr val="accent5">
                    <a:lumMod val="50000"/>
                  </a:schemeClr>
                </a:solidFill>
                <a:cs typeface="Arial" panose="020B0604020202020204" pitchFamily="34" charset="0"/>
              </a:rPr>
              <a:t> minh </a:t>
            </a:r>
            <a:r>
              <a:rPr lang="en-US" altLang="en-US" sz="2400" b="1" dirty="0" err="1">
                <a:solidFill>
                  <a:schemeClr val="accent5">
                    <a:lumMod val="50000"/>
                  </a:schemeClr>
                </a:solidFill>
                <a:cs typeface="Arial" panose="020B0604020202020204" pitchFamily="34" charset="0"/>
              </a:rPr>
              <a:t>họa</a:t>
            </a:r>
            <a:r>
              <a:rPr lang="en-US" altLang="en-US" sz="2400" b="1" dirty="0">
                <a:solidFill>
                  <a:schemeClr val="accent5">
                    <a:lumMod val="50000"/>
                  </a:schemeClr>
                </a:solidFill>
                <a:cs typeface="Arial" panose="020B0604020202020204" pitchFamily="34" charset="0"/>
              </a:rPr>
              <a:t>.</a:t>
            </a:r>
          </a:p>
        </p:txBody>
      </p:sp>
      <p:sp>
        <p:nvSpPr>
          <p:cNvPr id="24" name="Text Box 14"/>
          <p:cNvSpPr txBox="1">
            <a:spLocks noChangeArrowheads="1"/>
          </p:cNvSpPr>
          <p:nvPr/>
        </p:nvSpPr>
        <p:spPr bwMode="auto">
          <a:xfrm>
            <a:off x="764510" y="730573"/>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những</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bộ</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phận</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của</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cây</a:t>
            </a:r>
            <a:r>
              <a:rPr lang="en-US" altLang="en-US" sz="2400" b="1" dirty="0">
                <a:solidFill>
                  <a:srgbClr val="002060"/>
                </a:solidFill>
                <a:cs typeface="Arial" panose="020B0604020202020204" pitchFamily="34" charset="0"/>
              </a:rPr>
              <a:t>?</a:t>
            </a:r>
          </a:p>
        </p:txBody>
      </p:sp>
      <p:sp>
        <p:nvSpPr>
          <p:cNvPr id="27" name="Text Box 14"/>
          <p:cNvSpPr txBox="1">
            <a:spLocks noChangeArrowheads="1"/>
          </p:cNvSpPr>
          <p:nvPr/>
        </p:nvSpPr>
        <p:spPr bwMode="auto">
          <a:xfrm>
            <a:off x="1570426" y="1900946"/>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err="1">
                <a:solidFill>
                  <a:srgbClr val="002060"/>
                </a:solidFill>
                <a:cs typeface="Arial" panose="020B0604020202020204" pitchFamily="34" charset="0"/>
              </a:rPr>
              <a:t>Tác</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giả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miêu</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tả</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theo</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trình</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tự</a:t>
            </a:r>
            <a:r>
              <a:rPr lang="en-US" altLang="en-US" sz="2400" b="1" dirty="0">
                <a:solidFill>
                  <a:srgbClr val="002060"/>
                </a:solidFill>
                <a:cs typeface="Arial" panose="020B0604020202020204" pitchFamily="34" charset="0"/>
              </a:rPr>
              <a:t> </a:t>
            </a:r>
            <a:r>
              <a:rPr lang="en-US" altLang="en-US" sz="2400" b="1" dirty="0" err="1">
                <a:solidFill>
                  <a:srgbClr val="002060"/>
                </a:solidFill>
                <a:cs typeface="Arial" panose="020B0604020202020204" pitchFamily="34" charset="0"/>
              </a:rPr>
              <a:t>nào</a:t>
            </a:r>
            <a:r>
              <a:rPr lang="en-US" altLang="en-US" sz="2400" b="1" dirty="0">
                <a:solidFill>
                  <a:srgbClr val="002060"/>
                </a:solidFill>
                <a:cs typeface="Arial" panose="020B0604020202020204" pitchFamily="34" charset="0"/>
              </a:rPr>
              <a:t>?</a:t>
            </a:r>
          </a:p>
        </p:txBody>
      </p:sp>
      <p:pic>
        <p:nvPicPr>
          <p:cNvPr id="30" name="Picture 6" descr="Gỗ sồi là gì? Gỗ sồi Mỹ và Châu Âu loại nào tốt hơn? Ứng dụng ra sa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472" y="3180716"/>
            <a:ext cx="2572578" cy="16775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1" y="29357"/>
            <a:ext cx="1150773" cy="1122552"/>
          </a:xfrm>
          <a:prstGeom prst="rect">
            <a:avLst/>
          </a:prstGeom>
        </p:spPr>
      </p:pic>
      <p:sp>
        <p:nvSpPr>
          <p:cNvPr id="32" name="Text Box 14"/>
          <p:cNvSpPr txBox="1">
            <a:spLocks noChangeArrowheads="1"/>
          </p:cNvSpPr>
          <p:nvPr/>
        </p:nvSpPr>
        <p:spPr bwMode="auto">
          <a:xfrm>
            <a:off x="1306770" y="44255"/>
            <a:ext cx="74502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b="1" dirty="0" err="1">
                <a:solidFill>
                  <a:schemeClr val="bg1"/>
                </a:solidFill>
                <a:cs typeface="Arial" panose="020B0604020202020204" pitchFamily="34" charset="0"/>
              </a:rPr>
              <a:t>Em</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hãy</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ghi</a:t>
            </a:r>
            <a:r>
              <a:rPr lang="en-US" altLang="en-US" sz="2400" b="1">
                <a:solidFill>
                  <a:schemeClr val="bg1"/>
                </a:solidFill>
                <a:cs typeface="Arial" panose="020B0604020202020204" pitchFamily="34" charset="0"/>
              </a:rPr>
              <a:t> </a:t>
            </a:r>
            <a:r>
              <a:rPr lang="en-US" altLang="en-US" sz="2400" b="1" smtClean="0">
                <a:solidFill>
                  <a:schemeClr val="bg1"/>
                </a:solidFill>
                <a:cs typeface="Arial" panose="020B0604020202020204" pitchFamily="34" charset="0"/>
              </a:rPr>
              <a:t>lại</a:t>
            </a:r>
            <a:r>
              <a:rPr lang="en-US" altLang="en-US" sz="2400" b="1" dirty="0" smtClean="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các</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câu</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trả</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lời</a:t>
            </a:r>
            <a:r>
              <a:rPr lang="en-US" altLang="en-US" sz="2400" b="1" dirty="0">
                <a:solidFill>
                  <a:schemeClr val="bg1"/>
                </a:solidFill>
                <a:cs typeface="Arial" panose="020B0604020202020204" pitchFamily="34" charset="0"/>
              </a:rPr>
              <a:t> </a:t>
            </a:r>
            <a:r>
              <a:rPr lang="en-US" altLang="en-US" sz="2400" b="1" dirty="0" err="1">
                <a:solidFill>
                  <a:schemeClr val="bg1"/>
                </a:solidFill>
                <a:cs typeface="Arial" panose="020B0604020202020204" pitchFamily="34" charset="0"/>
              </a:rPr>
              <a:t>sau</a:t>
            </a:r>
            <a:r>
              <a:rPr lang="en-US" altLang="en-US" sz="2400" b="1" dirty="0">
                <a:solidFill>
                  <a:schemeClr val="bg1"/>
                </a:solidFill>
                <a:cs typeface="Arial" panose="020B0604020202020204" pitchFamily="34" charset="0"/>
              </a:rPr>
              <a:t>:</a:t>
            </a:r>
          </a:p>
        </p:txBody>
      </p:sp>
    </p:spTree>
    <p:extLst>
      <p:ext uri="{BB962C8B-B14F-4D97-AF65-F5344CB8AC3E}">
        <p14:creationId xmlns:p14="http://schemas.microsoft.com/office/powerpoint/2010/main" val="31999276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7" grpId="0"/>
      <p:bldP spid="3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88&quot;/&gt;&lt;/object&gt;&lt;object type=&quot;3&quot; unique_id=&quot;10004&quot;&gt;&lt;property id=&quot;20148&quot; value=&quot;5&quot;/&gt;&lt;property id=&quot;20300&quot; value=&quot;Slide 2&quot;/&gt;&lt;property id=&quot;20307&quot; value=&quot;289&quot;/&gt;&lt;/object&gt;&lt;object type=&quot;3&quot; unique_id=&quot;10005&quot;&gt;&lt;property id=&quot;20148&quot; value=&quot;5&quot;/&gt;&lt;property id=&quot;20300&quot; value=&quot;Slide 3&quot;/&gt;&lt;property id=&quot;20307&quot; value=&quot;290&quot;/&gt;&lt;/object&gt;&lt;object type=&quot;3&quot; unique_id=&quot;10006&quot;&gt;&lt;property id=&quot;20148&quot; value=&quot;5&quot;/&gt;&lt;property id=&quot;20300&quot; value=&quot;Slide 4&quot;/&gt;&lt;property id=&quot;20307&quot; value=&quot;298&quot;/&gt;&lt;/object&gt;&lt;object type=&quot;3&quot; unique_id=&quot;10007&quot;&gt;&lt;property id=&quot;20148&quot; value=&quot;5&quot;/&gt;&lt;property id=&quot;20300&quot; value=&quot;Slide 5&quot;/&gt;&lt;property id=&quot;20307&quot; value=&quot;305&quot;/&gt;&lt;/object&gt;&lt;object type=&quot;3&quot; unique_id=&quot;10008&quot;&gt;&lt;property id=&quot;20148&quot; value=&quot;5&quot;/&gt;&lt;property id=&quot;20300&quot; value=&quot;Slide 6&quot;/&gt;&lt;property id=&quot;20307&quot; value=&quot;308&quot;/&gt;&lt;/object&gt;&lt;object type=&quot;3&quot; unique_id=&quot;10009&quot;&gt;&lt;property id=&quot;20148&quot; value=&quot;5&quot;/&gt;&lt;property id=&quot;20300&quot; value=&quot;Slide 7&quot;/&gt;&lt;property id=&quot;20307&quot; value=&quot;297&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quot;/&gt;&lt;property id=&quot;20307&quot; value=&quot;291&quot;/&gt;&lt;/object&gt;&lt;object type=&quot;3&quot; unique_id=&quot;10012&quot;&gt;&lt;property id=&quot;20148&quot; value=&quot;5&quot;/&gt;&lt;property id=&quot;20300&quot; value=&quot;Slide 10&quot;/&gt;&lt;property id=&quot;20307&quot; value=&quot;302&quot;/&gt;&lt;/object&gt;&lt;object type=&quot;3&quot; unique_id=&quot;10013&quot;&gt;&lt;property id=&quot;20148&quot; value=&quot;5&quot;/&gt;&lt;property id=&quot;20300&quot; value=&quot;Slide 11&quot;/&gt;&lt;property id=&quot;20307&quot; value=&quot;296&quot;/&gt;&lt;/object&gt;&lt;object type=&quot;3&quot; unique_id=&quot;10014&quot;&gt;&lt;property id=&quot;20148&quot; value=&quot;5&quot;/&gt;&lt;property id=&quot;20300&quot; value=&quot;Slide 12&quot;/&gt;&lt;property id=&quot;20307&quot; value=&quot;303&quot;/&gt;&lt;/object&gt;&lt;object type=&quot;3&quot; unique_id=&quot;10015&quot;&gt;&lt;property id=&quot;20148&quot; value=&quot;5&quot;/&gt;&lt;property id=&quot;20300&quot; value=&quot;Slide 13&quot;/&gt;&lt;property id=&quot;20307&quot; value=&quot;309&quot;/&gt;&lt;/object&gt;&lt;object type=&quot;3&quot; unique_id=&quot;10016&quot;&gt;&lt;property id=&quot;20148&quot; value=&quot;5&quot;/&gt;&lt;property id=&quot;20300&quot; value=&quot;Slide 14&quot;/&gt;&lt;property id=&quot;20307&quot; value=&quot;311&quot;/&gt;&lt;/object&gt;&lt;object type=&quot;3&quot; unique_id=&quot;10017&quot;&gt;&lt;property id=&quot;20148&quot; value=&quot;5&quot;/&gt;&lt;property id=&quot;20300&quot; value=&quot;Slide 15&quot;/&gt;&lt;property id=&quot;20307&quot; value=&quot;292&quot;/&gt;&lt;/object&gt;&lt;object type=&quot;3&quot; unique_id=&quot;10018&quot;&gt;&lt;property id=&quot;20148&quot; value=&quot;5&quot;/&gt;&lt;property id=&quot;20300&quot; value=&quot;Slide 16&quot;/&gt;&lt;property id=&quot;20307&quot; value=&quot;313&quot;/&gt;&lt;/object&gt;&lt;object type=&quot;3&quot; unique_id=&quot;10019&quot;&gt;&lt;property id=&quot;20148&quot; value=&quot;5&quot;/&gt;&lt;property id=&quot;20300&quot; value=&quot;Slide 17&quot;/&gt;&lt;property id=&quot;20307&quot; value=&quot;314&quot;/&gt;&lt;/object&gt;&lt;object type=&quot;3&quot; unique_id=&quot;10020&quot;&gt;&lt;property id=&quot;20148&quot; value=&quot;5&quot;/&gt;&lt;property id=&quot;20300&quot; value=&quot;Slide 18&quot;/&gt;&lt;property id=&quot;20307&quot; value=&quot;317&quot;/&gt;&lt;/object&gt;&lt;object type=&quot;3&quot; unique_id=&quot;10021&quot;&gt;&lt;property id=&quot;20148&quot; value=&quot;5&quot;/&gt;&lt;property id=&quot;20300&quot; value=&quot;Slide 19&quot;/&gt;&lt;property id=&quot;20307&quot; value=&quot;316&quot;/&gt;&lt;/object&gt;&lt;object type=&quot;3&quot; unique_id=&quot;10022&quot;&gt;&lt;property id=&quot;20148&quot; value=&quot;5&quot;/&gt;&lt;property id=&quot;20300&quot; value=&quot;Slide 20&quot;/&gt;&lt;property id=&quot;20307&quot; value=&quot;307&quot;/&gt;&lt;/object&gt;&lt;object type=&quot;3&quot; unique_id=&quot;10023&quot;&gt;&lt;property id=&quot;20148&quot; value=&quot;5&quot;/&gt;&lt;property id=&quot;20300&quot; value=&quot;Slide 21&quot;/&gt;&lt;property id=&quot;20307&quot; value=&quot;293&quot;/&gt;&lt;/object&gt;&lt;object type=&quot;3&quot; unique_id=&quot;10024&quot;&gt;&lt;property id=&quot;20148&quot; value=&quot;5&quot;/&gt;&lt;property id=&quot;20300&quot; value=&quot;Slide 22&quot;/&gt;&lt;property id=&quot;20307&quot; value=&quot;294&quot;/&gt;&lt;/object&gt;&lt;object type=&quot;3&quot; unique_id=&quot;10025&quot;&gt;&lt;property id=&quot;20148&quot; value=&quot;5&quot;/&gt;&lt;property id=&quot;20300&quot; value=&quot;Slide 23&quot;/&gt;&lt;property id=&quot;20307&quot; value=&quot;295&quot;/&gt;&lt;/object&gt;&lt;object type=&quot;3&quot; unique_id=&quot;10026&quot;&gt;&lt;property id=&quot;20148&quot; value=&quot;5&quot;/&gt;&lt;property id=&quot;20300&quot; value=&quot;Slide 24&quot;/&gt;&lt;property id=&quot;20307&quot; value=&quot;300&quot;/&gt;&lt;/object&gt;&lt;object type=&quot;3&quot; unique_id=&quot;10027&quot;&gt;&lt;property id=&quot;20148&quot; value=&quot;5&quot;/&gt;&lt;property id=&quot;20300&quot; value=&quot;Slide 25&quot;/&gt;&lt;property id=&quot;20307&quot; value=&quot;306&quot;/&gt;&lt;/object&gt;&lt;object type=&quot;3&quot; unique_id=&quot;10028&quot;&gt;&lt;property id=&quot;20148&quot; value=&quot;5&quot;/&gt;&lt;property id=&quot;20300&quot; value=&quot;Slide 26&quot;/&gt;&lt;property id=&quot;20307&quot; value=&quot;312&quot;/&gt;&lt;/object&gt;&lt;object type=&quot;3&quot; unique_id=&quot;10029&quot;&gt;&lt;property id=&quot;20148&quot; value=&quot;5&quot;/&gt;&lt;property id=&quot;20300&quot; value=&quot;Slide 27&quot;/&gt;&lt;property id=&quot;20307&quot; value=&quot;315&quot;/&gt;&lt;/object&gt;&lt;/object&gt;&lt;object type=&quot;8&quot; unique_id=&quot;10058&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447</TotalTime>
  <Words>1395</Words>
  <Application>Microsoft Office PowerPoint</Application>
  <PresentationFormat>On-screen Show (16:9)</PresentationFormat>
  <Paragraphs>93</Paragraphs>
  <Slides>22</Slides>
  <Notes>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22</vt:i4>
      </vt:variant>
    </vt:vector>
  </HeadingPairs>
  <TitlesOfParts>
    <vt:vector size="39" baseType="lpstr">
      <vt:lpstr>Times New Roman</vt:lpstr>
      <vt:lpstr>Calibri</vt:lpstr>
      <vt:lpstr>等线</vt:lpstr>
      <vt:lpstr>Arial</vt:lpstr>
      <vt:lpstr>Dela Gothic One</vt:lpstr>
      <vt:lpstr>等线 Light</vt:lpstr>
      <vt:lpstr>UVN Banh Mi</vt:lpstr>
      <vt:lpstr>UTM Neutra</vt:lpstr>
      <vt:lpstr>UTM Avo</vt:lpstr>
      <vt:lpstr>宋体</vt:lpstr>
      <vt:lpstr>MV Boli</vt:lpstr>
      <vt:lpstr>Aharoni</vt:lpstr>
      <vt:lpstr>UTM Futura Extra</vt:lpstr>
      <vt:lpstr>UTM Habano</vt:lpstr>
      <vt:lpstr>Calibri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 Mieu ta cac bo phan cua cay coi</dc:title>
  <dc:subject>TLV 4</dc:subject>
  <dc:creator>KTUTS</dc:creator>
  <cp:keywords>BichHa</cp:keywords>
  <cp:lastModifiedBy>Admin TD</cp:lastModifiedBy>
  <cp:revision>128</cp:revision>
  <dcterms:created xsi:type="dcterms:W3CDTF">2017-03-04T06:55:50Z</dcterms:created>
  <dcterms:modified xsi:type="dcterms:W3CDTF">2022-02-12T13:33:11Z</dcterms:modified>
  <cp:version>U09</cp:version>
</cp:coreProperties>
</file>