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1088460" r:id="rId2"/>
    <p:sldId id="11088408" r:id="rId3"/>
    <p:sldId id="11088448" r:id="rId4"/>
    <p:sldId id="264" r:id="rId5"/>
    <p:sldId id="11088409" r:id="rId6"/>
    <p:sldId id="334" r:id="rId7"/>
    <p:sldId id="11088398" r:id="rId8"/>
    <p:sldId id="522" r:id="rId9"/>
    <p:sldId id="11088449" r:id="rId10"/>
    <p:sldId id="11088451" r:id="rId11"/>
    <p:sldId id="11088452" r:id="rId12"/>
    <p:sldId id="372" r:id="rId13"/>
    <p:sldId id="11088453" r:id="rId14"/>
    <p:sldId id="11088450" r:id="rId15"/>
    <p:sldId id="11088456" r:id="rId16"/>
    <p:sldId id="11088457" r:id="rId17"/>
    <p:sldId id="11088458" r:id="rId18"/>
    <p:sldId id="11088459" r:id="rId19"/>
    <p:sldId id="5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837;ge7f82909be_0_671:notes">
            <a:extLst>
              <a:ext uri="{FF2B5EF4-FFF2-40B4-BE49-F238E27FC236}">
                <a16:creationId xmlns:a16="http://schemas.microsoft.com/office/drawing/2014/main" xmlns="" id="{6932DF1F-F5D6-4CBE-A783-968CFCF52C6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Google Shape;838;ge7f82909be_0_671:notes">
            <a:extLst>
              <a:ext uri="{FF2B5EF4-FFF2-40B4-BE49-F238E27FC236}">
                <a16:creationId xmlns:a16="http://schemas.microsoft.com/office/drawing/2014/main" xmlns="" id="{E3929E48-D981-49A1-BABF-C8A8D043A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4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837;ge7f82909be_0_671:notes">
            <a:extLst>
              <a:ext uri="{FF2B5EF4-FFF2-40B4-BE49-F238E27FC236}">
                <a16:creationId xmlns:a16="http://schemas.microsoft.com/office/drawing/2014/main" xmlns="" id="{6932DF1F-F5D6-4CBE-A783-968CFCF52C6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Google Shape;838;ge7f82909be_0_671:notes">
            <a:extLst>
              <a:ext uri="{FF2B5EF4-FFF2-40B4-BE49-F238E27FC236}">
                <a16:creationId xmlns:a16="http://schemas.microsoft.com/office/drawing/2014/main" xmlns="" id="{E3929E48-D981-49A1-BABF-C8A8D043A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5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837;ge7f82909be_0_671:notes">
            <a:extLst>
              <a:ext uri="{FF2B5EF4-FFF2-40B4-BE49-F238E27FC236}">
                <a16:creationId xmlns:a16="http://schemas.microsoft.com/office/drawing/2014/main" xmlns="" id="{6932DF1F-F5D6-4CBE-A783-968CFCF52C6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Google Shape;838;ge7f82909be_0_671:notes">
            <a:extLst>
              <a:ext uri="{FF2B5EF4-FFF2-40B4-BE49-F238E27FC236}">
                <a16:creationId xmlns:a16="http://schemas.microsoft.com/office/drawing/2014/main" xmlns="" id="{E3929E48-D981-49A1-BABF-C8A8D043A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8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72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3;p14">
            <a:extLst>
              <a:ext uri="{FF2B5EF4-FFF2-40B4-BE49-F238E27FC236}">
                <a16:creationId xmlns:a16="http://schemas.microsoft.com/office/drawing/2014/main" xmlns="" id="{6BD36F31-D2D0-4C86-BC9B-F5B3798F6E0B}"/>
              </a:ext>
            </a:extLst>
          </p:cNvPr>
          <p:cNvSpPr>
            <a:spLocks/>
          </p:cNvSpPr>
          <p:nvPr/>
        </p:nvSpPr>
        <p:spPr bwMode="auto">
          <a:xfrm>
            <a:off x="-1248833" y="3302001"/>
            <a:ext cx="7579784" cy="3994151"/>
          </a:xfrm>
          <a:custGeom>
            <a:avLst/>
            <a:gdLst>
              <a:gd name="T0" fmla="*/ 2147483646 w 190449"/>
              <a:gd name="T1" fmla="*/ 901384 h 97404"/>
              <a:gd name="T2" fmla="*/ 2147483646 w 190449"/>
              <a:gd name="T3" fmla="*/ 70685475 h 97404"/>
              <a:gd name="T4" fmla="*/ 2147483646 w 190449"/>
              <a:gd name="T5" fmla="*/ 70685475 h 97404"/>
              <a:gd name="T6" fmla="*/ 355670257 w 190449"/>
              <a:gd name="T7" fmla="*/ 2147483646 h 97404"/>
              <a:gd name="T8" fmla="*/ 0 w 190449"/>
              <a:gd name="T9" fmla="*/ 2147483646 h 97404"/>
              <a:gd name="T10" fmla="*/ 0 w 190449"/>
              <a:gd name="T11" fmla="*/ 2147483646 h 97404"/>
              <a:gd name="T12" fmla="*/ 2147483646 w 190449"/>
              <a:gd name="T13" fmla="*/ 2147483646 h 97404"/>
              <a:gd name="T14" fmla="*/ 2147483646 w 190449"/>
              <a:gd name="T15" fmla="*/ 2147483646 h 97404"/>
              <a:gd name="T16" fmla="*/ 2147483646 w 190449"/>
              <a:gd name="T17" fmla="*/ 2147483646 h 97404"/>
              <a:gd name="T18" fmla="*/ 2147483646 w 190449"/>
              <a:gd name="T19" fmla="*/ 2147483646 h 97404"/>
              <a:gd name="T20" fmla="*/ 2147483646 w 190449"/>
              <a:gd name="T21" fmla="*/ 2147483646 h 97404"/>
              <a:gd name="T22" fmla="*/ 2147483646 w 190449"/>
              <a:gd name="T23" fmla="*/ 2147483646 h 97404"/>
              <a:gd name="T24" fmla="*/ 2147483646 w 190449"/>
              <a:gd name="T25" fmla="*/ 2147483646 h 97404"/>
              <a:gd name="T26" fmla="*/ 2147483646 w 190449"/>
              <a:gd name="T27" fmla="*/ 2147483646 h 97404"/>
              <a:gd name="T28" fmla="*/ 2147483646 w 190449"/>
              <a:gd name="T29" fmla="*/ 2147483646 h 97404"/>
              <a:gd name="T30" fmla="*/ 2147483646 w 190449"/>
              <a:gd name="T31" fmla="*/ 2147483646 h 97404"/>
              <a:gd name="T32" fmla="*/ 2147483646 w 190449"/>
              <a:gd name="T33" fmla="*/ 2147483646 h 97404"/>
              <a:gd name="T34" fmla="*/ 2147483646 w 190449"/>
              <a:gd name="T35" fmla="*/ 2147483646 h 97404"/>
              <a:gd name="T36" fmla="*/ 2147483646 w 190449"/>
              <a:gd name="T37" fmla="*/ 2147483646 h 97404"/>
              <a:gd name="T38" fmla="*/ 2147483646 w 190449"/>
              <a:gd name="T39" fmla="*/ 2147483646 h 97404"/>
              <a:gd name="T40" fmla="*/ 2147483646 w 190449"/>
              <a:gd name="T41" fmla="*/ 2147483646 h 97404"/>
              <a:gd name="T42" fmla="*/ 2147483646 w 190449"/>
              <a:gd name="T43" fmla="*/ 2147483646 h 97404"/>
              <a:gd name="T44" fmla="*/ 2147483646 w 190449"/>
              <a:gd name="T45" fmla="*/ 2147483646 h 97404"/>
              <a:gd name="T46" fmla="*/ 2147483646 w 190449"/>
              <a:gd name="T47" fmla="*/ 2147483646 h 97404"/>
              <a:gd name="T48" fmla="*/ 2147483646 w 190449"/>
              <a:gd name="T49" fmla="*/ 2147483646 h 97404"/>
              <a:gd name="T50" fmla="*/ 2147483646 w 190449"/>
              <a:gd name="T51" fmla="*/ 2147483646 h 97404"/>
              <a:gd name="T52" fmla="*/ 2147483646 w 190449"/>
              <a:gd name="T53" fmla="*/ 2147483646 h 97404"/>
              <a:gd name="T54" fmla="*/ 2147483646 w 190449"/>
              <a:gd name="T55" fmla="*/ 2147483646 h 97404"/>
              <a:gd name="T56" fmla="*/ 2147483646 w 190449"/>
              <a:gd name="T57" fmla="*/ 2147483646 h 97404"/>
              <a:gd name="T58" fmla="*/ 2147483646 w 190449"/>
              <a:gd name="T59" fmla="*/ 2147483646 h 97404"/>
              <a:gd name="T60" fmla="*/ 2147483646 w 190449"/>
              <a:gd name="T61" fmla="*/ 2147483646 h 97404"/>
              <a:gd name="T62" fmla="*/ 2147483646 w 190449"/>
              <a:gd name="T63" fmla="*/ 2147483646 h 97404"/>
              <a:gd name="T64" fmla="*/ 2147483646 w 190449"/>
              <a:gd name="T65" fmla="*/ 2147483646 h 97404"/>
              <a:gd name="T66" fmla="*/ 2147483646 w 190449"/>
              <a:gd name="T67" fmla="*/ 2147483646 h 97404"/>
              <a:gd name="T68" fmla="*/ 2147483646 w 190449"/>
              <a:gd name="T69" fmla="*/ 2147483646 h 97404"/>
              <a:gd name="T70" fmla="*/ 2147483646 w 190449"/>
              <a:gd name="T71" fmla="*/ 2147483646 h 97404"/>
              <a:gd name="T72" fmla="*/ 2147483646 w 190449"/>
              <a:gd name="T73" fmla="*/ 2147483646 h 97404"/>
              <a:gd name="T74" fmla="*/ 2147483646 w 190449"/>
              <a:gd name="T75" fmla="*/ 2147483646 h 97404"/>
              <a:gd name="T76" fmla="*/ 2147483646 w 190449"/>
              <a:gd name="T77" fmla="*/ 2147483646 h 97404"/>
              <a:gd name="T78" fmla="*/ 2147483646 w 190449"/>
              <a:gd name="T79" fmla="*/ 2147483646 h 97404"/>
              <a:gd name="T80" fmla="*/ 2147483646 w 190449"/>
              <a:gd name="T81" fmla="*/ 2147483646 h 97404"/>
              <a:gd name="T82" fmla="*/ 2147483646 w 190449"/>
              <a:gd name="T83" fmla="*/ 2147483646 h 97404"/>
              <a:gd name="T84" fmla="*/ 2147483646 w 190449"/>
              <a:gd name="T85" fmla="*/ 1845601217 h 97404"/>
              <a:gd name="T86" fmla="*/ 2147483646 w 190449"/>
              <a:gd name="T87" fmla="*/ 901384 h 974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" name="Google Shape;214;p14">
            <a:extLst>
              <a:ext uri="{FF2B5EF4-FFF2-40B4-BE49-F238E27FC236}">
                <a16:creationId xmlns:a16="http://schemas.microsoft.com/office/drawing/2014/main" xmlns="" id="{A23A8644-EE11-4218-BE57-111879131E44}"/>
              </a:ext>
            </a:extLst>
          </p:cNvPr>
          <p:cNvSpPr>
            <a:spLocks/>
          </p:cNvSpPr>
          <p:nvPr/>
        </p:nvSpPr>
        <p:spPr bwMode="auto">
          <a:xfrm>
            <a:off x="-1248834" y="3445934"/>
            <a:ext cx="7247467" cy="3706284"/>
          </a:xfrm>
          <a:custGeom>
            <a:avLst/>
            <a:gdLst>
              <a:gd name="T0" fmla="*/ 2147483646 w 182106"/>
              <a:gd name="T1" fmla="*/ 901019 h 90402"/>
              <a:gd name="T2" fmla="*/ 2147483646 w 182106"/>
              <a:gd name="T3" fmla="*/ 52735954 h 90402"/>
              <a:gd name="T4" fmla="*/ 2147483646 w 182106"/>
              <a:gd name="T5" fmla="*/ 52735954 h 90402"/>
              <a:gd name="T6" fmla="*/ 1605800637 w 182106"/>
              <a:gd name="T7" fmla="*/ 1964789962 h 90402"/>
              <a:gd name="T8" fmla="*/ 797374 w 182106"/>
              <a:gd name="T9" fmla="*/ 2147483646 h 90402"/>
              <a:gd name="T10" fmla="*/ 797374 w 182106"/>
              <a:gd name="T11" fmla="*/ 2147483646 h 90402"/>
              <a:gd name="T12" fmla="*/ 2147483646 w 182106"/>
              <a:gd name="T13" fmla="*/ 2147483646 h 90402"/>
              <a:gd name="T14" fmla="*/ 2147483646 w 182106"/>
              <a:gd name="T15" fmla="*/ 2147483646 h 90402"/>
              <a:gd name="T16" fmla="*/ 2147483646 w 182106"/>
              <a:gd name="T17" fmla="*/ 2147483646 h 90402"/>
              <a:gd name="T18" fmla="*/ 2147483646 w 182106"/>
              <a:gd name="T19" fmla="*/ 2147483646 h 90402"/>
              <a:gd name="T20" fmla="*/ 2147483646 w 182106"/>
              <a:gd name="T21" fmla="*/ 2147483646 h 90402"/>
              <a:gd name="T22" fmla="*/ 2147483646 w 182106"/>
              <a:gd name="T23" fmla="*/ 2147483646 h 90402"/>
              <a:gd name="T24" fmla="*/ 2147483646 w 182106"/>
              <a:gd name="T25" fmla="*/ 2147483646 h 90402"/>
              <a:gd name="T26" fmla="*/ 2147483646 w 182106"/>
              <a:gd name="T27" fmla="*/ 2147483646 h 90402"/>
              <a:gd name="T28" fmla="*/ 2147483646 w 182106"/>
              <a:gd name="T29" fmla="*/ 2147483646 h 90402"/>
              <a:gd name="T30" fmla="*/ 2147483646 w 182106"/>
              <a:gd name="T31" fmla="*/ 2147483646 h 90402"/>
              <a:gd name="T32" fmla="*/ 2147483646 w 182106"/>
              <a:gd name="T33" fmla="*/ 2147483646 h 90402"/>
              <a:gd name="T34" fmla="*/ 2147483646 w 182106"/>
              <a:gd name="T35" fmla="*/ 2147483646 h 90402"/>
              <a:gd name="T36" fmla="*/ 2147483646 w 182106"/>
              <a:gd name="T37" fmla="*/ 2147483646 h 90402"/>
              <a:gd name="T38" fmla="*/ 2147483646 w 182106"/>
              <a:gd name="T39" fmla="*/ 2147483646 h 90402"/>
              <a:gd name="T40" fmla="*/ 2147483646 w 182106"/>
              <a:gd name="T41" fmla="*/ 2147483646 h 90402"/>
              <a:gd name="T42" fmla="*/ 2147483646 w 182106"/>
              <a:gd name="T43" fmla="*/ 2147483646 h 90402"/>
              <a:gd name="T44" fmla="*/ 2147483646 w 182106"/>
              <a:gd name="T45" fmla="*/ 2147483646 h 90402"/>
              <a:gd name="T46" fmla="*/ 2147483646 w 182106"/>
              <a:gd name="T47" fmla="*/ 2147483646 h 90402"/>
              <a:gd name="T48" fmla="*/ 2147483646 w 182106"/>
              <a:gd name="T49" fmla="*/ 2147483646 h 90402"/>
              <a:gd name="T50" fmla="*/ 2147483646 w 182106"/>
              <a:gd name="T51" fmla="*/ 2147483646 h 90402"/>
              <a:gd name="T52" fmla="*/ 2147483646 w 182106"/>
              <a:gd name="T53" fmla="*/ 2147483646 h 90402"/>
              <a:gd name="T54" fmla="*/ 2147483646 w 182106"/>
              <a:gd name="T55" fmla="*/ 2147483646 h 90402"/>
              <a:gd name="T56" fmla="*/ 2147483646 w 182106"/>
              <a:gd name="T57" fmla="*/ 2147483646 h 90402"/>
              <a:gd name="T58" fmla="*/ 2147483646 w 182106"/>
              <a:gd name="T59" fmla="*/ 2147483646 h 90402"/>
              <a:gd name="T60" fmla="*/ 2147483646 w 182106"/>
              <a:gd name="T61" fmla="*/ 2147483646 h 90402"/>
              <a:gd name="T62" fmla="*/ 2147483646 w 182106"/>
              <a:gd name="T63" fmla="*/ 2147483646 h 90402"/>
              <a:gd name="T64" fmla="*/ 2147483646 w 182106"/>
              <a:gd name="T65" fmla="*/ 2147483646 h 90402"/>
              <a:gd name="T66" fmla="*/ 2147483646 w 182106"/>
              <a:gd name="T67" fmla="*/ 2147483646 h 90402"/>
              <a:gd name="T68" fmla="*/ 2147483646 w 182106"/>
              <a:gd name="T69" fmla="*/ 2147483646 h 90402"/>
              <a:gd name="T70" fmla="*/ 2147483646 w 182106"/>
              <a:gd name="T71" fmla="*/ 2147483646 h 90402"/>
              <a:gd name="T72" fmla="*/ 2147483646 w 182106"/>
              <a:gd name="T73" fmla="*/ 2147483646 h 90402"/>
              <a:gd name="T74" fmla="*/ 2147483646 w 182106"/>
              <a:gd name="T75" fmla="*/ 2147483646 h 90402"/>
              <a:gd name="T76" fmla="*/ 2147483646 w 182106"/>
              <a:gd name="T77" fmla="*/ 2147483646 h 90402"/>
              <a:gd name="T78" fmla="*/ 2147483646 w 182106"/>
              <a:gd name="T79" fmla="*/ 2147483646 h 90402"/>
              <a:gd name="T80" fmla="*/ 2147483646 w 182106"/>
              <a:gd name="T81" fmla="*/ 2147483646 h 90402"/>
              <a:gd name="T82" fmla="*/ 2147483646 w 182106"/>
              <a:gd name="T83" fmla="*/ 2147483646 h 90402"/>
              <a:gd name="T84" fmla="*/ 2147483646 w 182106"/>
              <a:gd name="T85" fmla="*/ 2147483646 h 90402"/>
              <a:gd name="T86" fmla="*/ 2147483646 w 182106"/>
              <a:gd name="T87" fmla="*/ 2147483646 h 90402"/>
              <a:gd name="T88" fmla="*/ 2147483646 w 182106"/>
              <a:gd name="T89" fmla="*/ 2147483646 h 90402"/>
              <a:gd name="T90" fmla="*/ 2147483646 w 182106"/>
              <a:gd name="T91" fmla="*/ 2147483646 h 90402"/>
              <a:gd name="T92" fmla="*/ 2147483646 w 182106"/>
              <a:gd name="T93" fmla="*/ 2147483646 h 90402"/>
              <a:gd name="T94" fmla="*/ 2147483646 w 182106"/>
              <a:gd name="T95" fmla="*/ 2147483646 h 90402"/>
              <a:gd name="T96" fmla="*/ 2147483646 w 182106"/>
              <a:gd name="T97" fmla="*/ 2147483646 h 90402"/>
              <a:gd name="T98" fmla="*/ 2147483646 w 182106"/>
              <a:gd name="T99" fmla="*/ 2147483646 h 90402"/>
              <a:gd name="T100" fmla="*/ 2147483646 w 182106"/>
              <a:gd name="T101" fmla="*/ 2147483646 h 90402"/>
              <a:gd name="T102" fmla="*/ 2147483646 w 182106"/>
              <a:gd name="T103" fmla="*/ 2147483646 h 90402"/>
              <a:gd name="T104" fmla="*/ 2147483646 w 182106"/>
              <a:gd name="T105" fmla="*/ 2147483646 h 90402"/>
              <a:gd name="T106" fmla="*/ 2147483646 w 182106"/>
              <a:gd name="T107" fmla="*/ 2147483646 h 90402"/>
              <a:gd name="T108" fmla="*/ 2147483646 w 182106"/>
              <a:gd name="T109" fmla="*/ 2147483646 h 90402"/>
              <a:gd name="T110" fmla="*/ 2147483646 w 182106"/>
              <a:gd name="T111" fmla="*/ 2147483646 h 90402"/>
              <a:gd name="T112" fmla="*/ 2147483646 w 182106"/>
              <a:gd name="T113" fmla="*/ 2147483646 h 90402"/>
              <a:gd name="T114" fmla="*/ 2147483646 w 182106"/>
              <a:gd name="T115" fmla="*/ 2147483646 h 90402"/>
              <a:gd name="T116" fmla="*/ 2147483646 w 182106"/>
              <a:gd name="T117" fmla="*/ 2147483646 h 90402"/>
              <a:gd name="T118" fmla="*/ 2147483646 w 182106"/>
              <a:gd name="T119" fmla="*/ 2147483646 h 90402"/>
              <a:gd name="T120" fmla="*/ 2147483646 w 182106"/>
              <a:gd name="T121" fmla="*/ 1304200770 h 90402"/>
              <a:gd name="T122" fmla="*/ 2147483646 w 182106"/>
              <a:gd name="T123" fmla="*/ 901019 h 904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6" name="Google Shape;215;p14">
            <a:extLst>
              <a:ext uri="{FF2B5EF4-FFF2-40B4-BE49-F238E27FC236}">
                <a16:creationId xmlns:a16="http://schemas.microsoft.com/office/drawing/2014/main" xmlns="" id="{7F9A0573-5ED6-4763-920C-18D92D6E3E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444499" y="340785"/>
            <a:ext cx="1985433" cy="1849967"/>
            <a:chOff x="7195051" y="-202918"/>
            <a:chExt cx="880241" cy="820118"/>
          </a:xfrm>
        </p:grpSpPr>
        <p:sp>
          <p:nvSpPr>
            <p:cNvPr id="7" name="Google Shape;216;p14">
              <a:extLst>
                <a:ext uri="{FF2B5EF4-FFF2-40B4-BE49-F238E27FC236}">
                  <a16:creationId xmlns:a16="http://schemas.microsoft.com/office/drawing/2014/main" xmlns="" id="{A627FFCD-851D-4549-868F-937A921159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95051" y="-173448"/>
              <a:ext cx="761277" cy="790648"/>
            </a:xfrm>
            <a:custGeom>
              <a:avLst/>
              <a:gdLst>
                <a:gd name="T0" fmla="*/ 2147483646 w 15448"/>
                <a:gd name="T1" fmla="*/ 0 h 16044"/>
                <a:gd name="T2" fmla="*/ 2147483646 w 15448"/>
                <a:gd name="T3" fmla="*/ 613346122 h 16044"/>
                <a:gd name="T4" fmla="*/ 2147483646 w 15448"/>
                <a:gd name="T5" fmla="*/ 613346122 h 16044"/>
                <a:gd name="T6" fmla="*/ 2147483646 w 15448"/>
                <a:gd name="T7" fmla="*/ 2147483646 h 16044"/>
                <a:gd name="T8" fmla="*/ 2147483646 w 15448"/>
                <a:gd name="T9" fmla="*/ 2147483646 h 16044"/>
                <a:gd name="T10" fmla="*/ 2147483646 w 15448"/>
                <a:gd name="T11" fmla="*/ 2147483646 h 16044"/>
                <a:gd name="T12" fmla="*/ 2147483646 w 15448"/>
                <a:gd name="T13" fmla="*/ 2147483646 h 16044"/>
                <a:gd name="T14" fmla="*/ 2147483646 w 15448"/>
                <a:gd name="T15" fmla="*/ 2147483646 h 16044"/>
                <a:gd name="T16" fmla="*/ 2147483646 w 15448"/>
                <a:gd name="T17" fmla="*/ 2147483646 h 16044"/>
                <a:gd name="T18" fmla="*/ 2147483646 w 15448"/>
                <a:gd name="T19" fmla="*/ 2147483646 h 16044"/>
                <a:gd name="T20" fmla="*/ 1686730373 w 15448"/>
                <a:gd name="T21" fmla="*/ 2147483646 h 16044"/>
                <a:gd name="T22" fmla="*/ 312596116 w 15448"/>
                <a:gd name="T23" fmla="*/ 2147483646 h 16044"/>
                <a:gd name="T24" fmla="*/ 2147483646 w 15448"/>
                <a:gd name="T25" fmla="*/ 2147483646 h 16044"/>
                <a:gd name="T26" fmla="*/ 2147483646 w 15448"/>
                <a:gd name="T27" fmla="*/ 2147483646 h 16044"/>
                <a:gd name="T28" fmla="*/ 2147483646 w 15448"/>
                <a:gd name="T29" fmla="*/ 2147483646 h 16044"/>
                <a:gd name="T30" fmla="*/ 2147483646 w 15448"/>
                <a:gd name="T31" fmla="*/ 2147483646 h 16044"/>
                <a:gd name="T32" fmla="*/ 2147483646 w 15448"/>
                <a:gd name="T33" fmla="*/ 2147483646 h 16044"/>
                <a:gd name="T34" fmla="*/ 2147483646 w 15448"/>
                <a:gd name="T35" fmla="*/ 2147483646 h 16044"/>
                <a:gd name="T36" fmla="*/ 2147483646 w 15448"/>
                <a:gd name="T37" fmla="*/ 2147483646 h 16044"/>
                <a:gd name="T38" fmla="*/ 2147483646 w 15448"/>
                <a:gd name="T39" fmla="*/ 2147483646 h 16044"/>
                <a:gd name="T40" fmla="*/ 2147483646 w 15448"/>
                <a:gd name="T41" fmla="*/ 2147483646 h 16044"/>
                <a:gd name="T42" fmla="*/ 2147483646 w 15448"/>
                <a:gd name="T43" fmla="*/ 2147483646 h 16044"/>
                <a:gd name="T44" fmla="*/ 2147483646 w 15448"/>
                <a:gd name="T45" fmla="*/ 2147483646 h 16044"/>
                <a:gd name="T46" fmla="*/ 2147483646 w 15448"/>
                <a:gd name="T47" fmla="*/ 2147483646 h 16044"/>
                <a:gd name="T48" fmla="*/ 2147483646 w 15448"/>
                <a:gd name="T49" fmla="*/ 2147483646 h 16044"/>
                <a:gd name="T50" fmla="*/ 2147483646 w 15448"/>
                <a:gd name="T51" fmla="*/ 2147483646 h 16044"/>
                <a:gd name="T52" fmla="*/ 2147483646 w 15448"/>
                <a:gd name="T53" fmla="*/ 2147483646 h 16044"/>
                <a:gd name="T54" fmla="*/ 2147483646 w 15448"/>
                <a:gd name="T55" fmla="*/ 2147483646 h 16044"/>
                <a:gd name="T56" fmla="*/ 2147483646 w 15448"/>
                <a:gd name="T57" fmla="*/ 2147483646 h 16044"/>
                <a:gd name="T58" fmla="*/ 2147483646 w 15448"/>
                <a:gd name="T59" fmla="*/ 2147483646 h 16044"/>
                <a:gd name="T60" fmla="*/ 2147483646 w 15448"/>
                <a:gd name="T61" fmla="*/ 2147483646 h 16044"/>
                <a:gd name="T62" fmla="*/ 2147483646 w 15448"/>
                <a:gd name="T63" fmla="*/ 2147483646 h 16044"/>
                <a:gd name="T64" fmla="*/ 2147483646 w 15448"/>
                <a:gd name="T65" fmla="*/ 920077432 h 16044"/>
                <a:gd name="T66" fmla="*/ 2147483646 w 15448"/>
                <a:gd name="T67" fmla="*/ 0 h 16044"/>
                <a:gd name="T68" fmla="*/ 2147483646 w 15448"/>
                <a:gd name="T69" fmla="*/ 0 h 160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lnTo>
                    <a:pt x="8178" y="0"/>
                  </a:ln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8" name="Google Shape;217;p14">
              <a:extLst>
                <a:ext uri="{FF2B5EF4-FFF2-40B4-BE49-F238E27FC236}">
                  <a16:creationId xmlns:a16="http://schemas.microsoft.com/office/drawing/2014/main" xmlns="" id="{295491ED-EF0B-4869-B7D3-00598C8B82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70549" y="-202918"/>
              <a:ext cx="804742" cy="724170"/>
            </a:xfrm>
            <a:custGeom>
              <a:avLst/>
              <a:gdLst>
                <a:gd name="T0" fmla="*/ 2147483646 w 16330"/>
                <a:gd name="T1" fmla="*/ 159291577 h 14695"/>
                <a:gd name="T2" fmla="*/ 1533423265 w 16330"/>
                <a:gd name="T3" fmla="*/ 925946529 h 14695"/>
                <a:gd name="T4" fmla="*/ 920077298 w 16330"/>
                <a:gd name="T5" fmla="*/ 1539293781 h 14695"/>
                <a:gd name="T6" fmla="*/ 306733696 w 16330"/>
                <a:gd name="T7" fmla="*/ 2147483646 h 14695"/>
                <a:gd name="T8" fmla="*/ 0 w 16330"/>
                <a:gd name="T9" fmla="*/ 2147483646 h 14695"/>
                <a:gd name="T10" fmla="*/ 1073384641 w 16330"/>
                <a:gd name="T11" fmla="*/ 2147483646 h 14695"/>
                <a:gd name="T12" fmla="*/ 2147483646 w 16330"/>
                <a:gd name="T13" fmla="*/ 2147483646 h 14695"/>
                <a:gd name="T14" fmla="*/ 2147483646 w 16330"/>
                <a:gd name="T15" fmla="*/ 2147483646 h 14695"/>
                <a:gd name="T16" fmla="*/ 2147483646 w 16330"/>
                <a:gd name="T17" fmla="*/ 2147483646 h 14695"/>
                <a:gd name="T18" fmla="*/ 2147483646 w 16330"/>
                <a:gd name="T19" fmla="*/ 2147483646 h 14695"/>
                <a:gd name="T20" fmla="*/ 2147483646 w 16330"/>
                <a:gd name="T21" fmla="*/ 2147483646 h 14695"/>
                <a:gd name="T22" fmla="*/ 2147483646 w 16330"/>
                <a:gd name="T23" fmla="*/ 2147483646 h 14695"/>
                <a:gd name="T24" fmla="*/ 2147483646 w 16330"/>
                <a:gd name="T25" fmla="*/ 2147483646 h 14695"/>
                <a:gd name="T26" fmla="*/ 2147483646 w 16330"/>
                <a:gd name="T27" fmla="*/ 2147483646 h 14695"/>
                <a:gd name="T28" fmla="*/ 2147483646 w 16330"/>
                <a:gd name="T29" fmla="*/ 2147483646 h 14695"/>
                <a:gd name="T30" fmla="*/ 2147483646 w 16330"/>
                <a:gd name="T31" fmla="*/ 2147483646 h 14695"/>
                <a:gd name="T32" fmla="*/ 2147483646 w 16330"/>
                <a:gd name="T33" fmla="*/ 2147483646 h 14695"/>
                <a:gd name="T34" fmla="*/ 2147483646 w 16330"/>
                <a:gd name="T35" fmla="*/ 2147483646 h 14695"/>
                <a:gd name="T36" fmla="*/ 2147483646 w 16330"/>
                <a:gd name="T37" fmla="*/ 2147483646 h 14695"/>
                <a:gd name="T38" fmla="*/ 2147483646 w 16330"/>
                <a:gd name="T39" fmla="*/ 2147483646 h 14695"/>
                <a:gd name="T40" fmla="*/ 2147483646 w 16330"/>
                <a:gd name="T41" fmla="*/ 2147483646 h 14695"/>
                <a:gd name="T42" fmla="*/ 2147483646 w 16330"/>
                <a:gd name="T43" fmla="*/ 2147483646 h 14695"/>
                <a:gd name="T44" fmla="*/ 2147483646 w 16330"/>
                <a:gd name="T45" fmla="*/ 2147483646 h 14695"/>
                <a:gd name="T46" fmla="*/ 2147483646 w 16330"/>
                <a:gd name="T47" fmla="*/ 2147483646 h 14695"/>
                <a:gd name="T48" fmla="*/ 2147483646 w 16330"/>
                <a:gd name="T49" fmla="*/ 2147483646 h 14695"/>
                <a:gd name="T50" fmla="*/ 2147483646 w 16330"/>
                <a:gd name="T51" fmla="*/ 2147483646 h 14695"/>
                <a:gd name="T52" fmla="*/ 2147483646 w 16330"/>
                <a:gd name="T53" fmla="*/ 2147483646 h 14695"/>
                <a:gd name="T54" fmla="*/ 2147483646 w 16330"/>
                <a:gd name="T55" fmla="*/ 2147483646 h 14695"/>
                <a:gd name="T56" fmla="*/ 2147483646 w 16330"/>
                <a:gd name="T57" fmla="*/ 2147483646 h 14695"/>
                <a:gd name="T58" fmla="*/ 2147483646 w 16330"/>
                <a:gd name="T59" fmla="*/ 2147483646 h 14695"/>
                <a:gd name="T60" fmla="*/ 2147483646 w 16330"/>
                <a:gd name="T61" fmla="*/ 2147483646 h 14695"/>
                <a:gd name="T62" fmla="*/ 2147483646 w 16330"/>
                <a:gd name="T63" fmla="*/ 2147483646 h 14695"/>
                <a:gd name="T64" fmla="*/ 2147483646 w 16330"/>
                <a:gd name="T65" fmla="*/ 2147483646 h 14695"/>
                <a:gd name="T66" fmla="*/ 2147483646 w 16330"/>
                <a:gd name="T67" fmla="*/ 2147483646 h 14695"/>
                <a:gd name="T68" fmla="*/ 2147483646 w 16330"/>
                <a:gd name="T69" fmla="*/ 2147483646 h 14695"/>
                <a:gd name="T70" fmla="*/ 2147483646 w 16330"/>
                <a:gd name="T71" fmla="*/ 2147483646 h 14695"/>
                <a:gd name="T72" fmla="*/ 2147483646 w 16330"/>
                <a:gd name="T73" fmla="*/ 2147483646 h 14695"/>
                <a:gd name="T74" fmla="*/ 2147483646 w 16330"/>
                <a:gd name="T75" fmla="*/ 2147483646 h 14695"/>
                <a:gd name="T76" fmla="*/ 2147483646 w 16330"/>
                <a:gd name="T77" fmla="*/ 2147483646 h 14695"/>
                <a:gd name="T78" fmla="*/ 2147483646 w 16330"/>
                <a:gd name="T79" fmla="*/ 2147483646 h 14695"/>
                <a:gd name="T80" fmla="*/ 2147483646 w 16330"/>
                <a:gd name="T81" fmla="*/ 2147483646 h 14695"/>
                <a:gd name="T82" fmla="*/ 2147483646 w 16330"/>
                <a:gd name="T83" fmla="*/ 2147483646 h 14695"/>
                <a:gd name="T84" fmla="*/ 2147483646 w 16330"/>
                <a:gd name="T85" fmla="*/ 2147483646 h 14695"/>
                <a:gd name="T86" fmla="*/ 2147483646 w 16330"/>
                <a:gd name="T87" fmla="*/ 2147483646 h 14695"/>
                <a:gd name="T88" fmla="*/ 2147483646 w 16330"/>
                <a:gd name="T89" fmla="*/ 2147483646 h 14695"/>
                <a:gd name="T90" fmla="*/ 2147483646 w 16330"/>
                <a:gd name="T91" fmla="*/ 2147483646 h 14695"/>
                <a:gd name="T92" fmla="*/ 2147483646 w 16330"/>
                <a:gd name="T93" fmla="*/ 2147483646 h 14695"/>
                <a:gd name="T94" fmla="*/ 2147483646 w 16330"/>
                <a:gd name="T95" fmla="*/ 2147483646 h 14695"/>
                <a:gd name="T96" fmla="*/ 2147483646 w 16330"/>
                <a:gd name="T97" fmla="*/ 2147483646 h 14695"/>
                <a:gd name="T98" fmla="*/ 2147483646 w 16330"/>
                <a:gd name="T99" fmla="*/ 2147483646 h 14695"/>
                <a:gd name="T100" fmla="*/ 2147483646 w 16330"/>
                <a:gd name="T101" fmla="*/ 2147483646 h 14695"/>
                <a:gd name="T102" fmla="*/ 2147483646 w 16330"/>
                <a:gd name="T103" fmla="*/ 2147483646 h 14695"/>
                <a:gd name="T104" fmla="*/ 2147483646 w 16330"/>
                <a:gd name="T105" fmla="*/ 2147483646 h 14695"/>
                <a:gd name="T106" fmla="*/ 2147483646 w 16330"/>
                <a:gd name="T107" fmla="*/ 2147483646 h 14695"/>
                <a:gd name="T108" fmla="*/ 2147483646 w 16330"/>
                <a:gd name="T109" fmla="*/ 2147483646 h 14695"/>
                <a:gd name="T110" fmla="*/ 2147483646 w 16330"/>
                <a:gd name="T111" fmla="*/ 2147483646 h 14695"/>
                <a:gd name="T112" fmla="*/ 2147483646 w 16330"/>
                <a:gd name="T113" fmla="*/ 2147483646 h 14695"/>
                <a:gd name="T114" fmla="*/ 2147483646 w 16330"/>
                <a:gd name="T115" fmla="*/ 2147483646 h 14695"/>
                <a:gd name="T116" fmla="*/ 2147483646 w 16330"/>
                <a:gd name="T117" fmla="*/ 2147483646 h 14695"/>
                <a:gd name="T118" fmla="*/ 2147483646 w 16330"/>
                <a:gd name="T119" fmla="*/ 2147483646 h 14695"/>
                <a:gd name="T120" fmla="*/ 2147483646 w 16330"/>
                <a:gd name="T121" fmla="*/ 2147483646 h 14695"/>
                <a:gd name="T122" fmla="*/ 2147483646 w 16330"/>
                <a:gd name="T123" fmla="*/ 1846025729 h 14695"/>
                <a:gd name="T124" fmla="*/ 2147483646 w 16330"/>
                <a:gd name="T125" fmla="*/ 5864865 h 146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9" name="Google Shape;218;p14">
              <a:extLst>
                <a:ext uri="{FF2B5EF4-FFF2-40B4-BE49-F238E27FC236}">
                  <a16:creationId xmlns:a16="http://schemas.microsoft.com/office/drawing/2014/main" xmlns="" id="{83006614-F989-46C1-BCF4-09F050289C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44955" y="275991"/>
              <a:ext cx="63620" cy="54652"/>
            </a:xfrm>
            <a:custGeom>
              <a:avLst/>
              <a:gdLst>
                <a:gd name="T0" fmla="*/ 2147483646 w 1291"/>
                <a:gd name="T1" fmla="*/ 5864963 h 1109"/>
                <a:gd name="T2" fmla="*/ 106151374 w 1291"/>
                <a:gd name="T3" fmla="*/ 2147483646 h 1109"/>
                <a:gd name="T4" fmla="*/ 2147483646 w 1291"/>
                <a:gd name="T5" fmla="*/ 2147483646 h 1109"/>
                <a:gd name="T6" fmla="*/ 2147483646 w 1291"/>
                <a:gd name="T7" fmla="*/ 872948708 h 1109"/>
                <a:gd name="T8" fmla="*/ 2147483646 w 1291"/>
                <a:gd name="T9" fmla="*/ 5864963 h 1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0" name="Google Shape;219;p14">
              <a:extLst>
                <a:ext uri="{FF2B5EF4-FFF2-40B4-BE49-F238E27FC236}">
                  <a16:creationId xmlns:a16="http://schemas.microsoft.com/office/drawing/2014/main" xmlns="" id="{409ACEF6-EEBC-41A8-88C4-A231EBC15A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9750" y="224394"/>
              <a:ext cx="33313" cy="28878"/>
            </a:xfrm>
            <a:custGeom>
              <a:avLst/>
              <a:gdLst>
                <a:gd name="T0" fmla="*/ 1686689377 w 676"/>
                <a:gd name="T1" fmla="*/ 5864846 h 586"/>
                <a:gd name="T2" fmla="*/ 5864764 w 676"/>
                <a:gd name="T3" fmla="*/ 1840024750 h 586"/>
                <a:gd name="T4" fmla="*/ 1739705489 w 676"/>
                <a:gd name="T5" fmla="*/ 2147483646 h 586"/>
                <a:gd name="T6" fmla="*/ 2147483646 w 676"/>
                <a:gd name="T7" fmla="*/ 2147483646 h 586"/>
                <a:gd name="T8" fmla="*/ 1686689377 w 676"/>
                <a:gd name="T9" fmla="*/ 5864846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1" name="Google Shape;220;p14">
              <a:extLst>
                <a:ext uri="{FF2B5EF4-FFF2-40B4-BE49-F238E27FC236}">
                  <a16:creationId xmlns:a16="http://schemas.microsoft.com/office/drawing/2014/main" xmlns="" id="{13670F51-58AF-4134-8674-BA22045154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65406" y="227942"/>
              <a:ext cx="24394" cy="20845"/>
            </a:xfrm>
            <a:custGeom>
              <a:avLst/>
              <a:gdLst>
                <a:gd name="T0" fmla="*/ 1321184067 w 495"/>
                <a:gd name="T1" fmla="*/ 5864640 h 423"/>
                <a:gd name="T2" fmla="*/ 5865057 w 495"/>
                <a:gd name="T3" fmla="*/ 1262038005 h 423"/>
                <a:gd name="T4" fmla="*/ 1380186845 w 495"/>
                <a:gd name="T5" fmla="*/ 2147483646 h 423"/>
                <a:gd name="T6" fmla="*/ 2146878240 w 495"/>
                <a:gd name="T7" fmla="*/ 347880283 h 423"/>
                <a:gd name="T8" fmla="*/ 1321184067 w 495"/>
                <a:gd name="T9" fmla="*/ 5864640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2" name="Google Shape;221;p14">
              <a:extLst>
                <a:ext uri="{FF2B5EF4-FFF2-40B4-BE49-F238E27FC236}">
                  <a16:creationId xmlns:a16="http://schemas.microsoft.com/office/drawing/2014/main" xmlns="" id="{0FF423B3-0CAC-497A-88BA-A5B39A7C25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3689" y="137365"/>
              <a:ext cx="45732" cy="38488"/>
            </a:xfrm>
            <a:custGeom>
              <a:avLst/>
              <a:gdLst>
                <a:gd name="T0" fmla="*/ 2147483646 w 928"/>
                <a:gd name="T1" fmla="*/ 0 h 781"/>
                <a:gd name="T2" fmla="*/ 2147483646 w 928"/>
                <a:gd name="T3" fmla="*/ 11848932 h 781"/>
                <a:gd name="T4" fmla="*/ 153308596 w 928"/>
                <a:gd name="T5" fmla="*/ 2147483646 h 781"/>
                <a:gd name="T6" fmla="*/ 2147483646 w 928"/>
                <a:gd name="T7" fmla="*/ 2147483646 h 781"/>
                <a:gd name="T8" fmla="*/ 2147483646 w 928"/>
                <a:gd name="T9" fmla="*/ 2147483646 h 781"/>
                <a:gd name="T10" fmla="*/ 2147483646 w 928"/>
                <a:gd name="T11" fmla="*/ 0 h 7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3" name="Google Shape;222;p14">
              <a:extLst>
                <a:ext uri="{FF2B5EF4-FFF2-40B4-BE49-F238E27FC236}">
                  <a16:creationId xmlns:a16="http://schemas.microsoft.com/office/drawing/2014/main" xmlns="" id="{EF58EF97-10C7-4FAD-891D-0D54184A9A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53923" y="179943"/>
              <a:ext cx="15375" cy="16361"/>
            </a:xfrm>
            <a:custGeom>
              <a:avLst/>
              <a:gdLst>
                <a:gd name="T0" fmla="*/ 920015706 w 312"/>
                <a:gd name="T1" fmla="*/ 5864876 h 332"/>
                <a:gd name="T2" fmla="*/ 0 w 312"/>
                <a:gd name="T3" fmla="*/ 1037968402 h 332"/>
                <a:gd name="T4" fmla="*/ 920015706 w 312"/>
                <a:gd name="T5" fmla="*/ 1958055947 h 332"/>
                <a:gd name="T6" fmla="*/ 1839909939 w 312"/>
                <a:gd name="T7" fmla="*/ 1037968402 h 332"/>
                <a:gd name="T8" fmla="*/ 920015706 w 312"/>
                <a:gd name="T9" fmla="*/ 5864876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4" name="Google Shape;223;p14">
            <a:extLst>
              <a:ext uri="{FF2B5EF4-FFF2-40B4-BE49-F238E27FC236}">
                <a16:creationId xmlns:a16="http://schemas.microsoft.com/office/drawing/2014/main" xmlns="" id="{972942E8-3A6F-4783-AD06-21A4D05F83C0}"/>
              </a:ext>
            </a:extLst>
          </p:cNvPr>
          <p:cNvGrpSpPr>
            <a:grpSpLocks/>
          </p:cNvGrpSpPr>
          <p:nvPr/>
        </p:nvGrpSpPr>
        <p:grpSpPr bwMode="auto">
          <a:xfrm>
            <a:off x="10560051" y="1606551"/>
            <a:ext cx="895349" cy="584200"/>
            <a:chOff x="7555450" y="377766"/>
            <a:chExt cx="670499" cy="438524"/>
          </a:xfrm>
        </p:grpSpPr>
        <p:sp>
          <p:nvSpPr>
            <p:cNvPr id="15" name="Google Shape;224;p14">
              <a:extLst>
                <a:ext uri="{FF2B5EF4-FFF2-40B4-BE49-F238E27FC236}">
                  <a16:creationId xmlns:a16="http://schemas.microsoft.com/office/drawing/2014/main" xmlns="" id="{830144E0-E012-41F6-9670-68287558A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450" y="562549"/>
              <a:ext cx="279163" cy="253742"/>
            </a:xfrm>
            <a:custGeom>
              <a:avLst/>
              <a:gdLst>
                <a:gd name="T0" fmla="*/ 2147483646 w 4206"/>
                <a:gd name="T1" fmla="*/ 19299658 h 3823"/>
                <a:gd name="T2" fmla="*/ 2147483646 w 4206"/>
                <a:gd name="T3" fmla="*/ 388001784 h 3823"/>
                <a:gd name="T4" fmla="*/ 2147483646 w 4206"/>
                <a:gd name="T5" fmla="*/ 2147483646 h 3823"/>
                <a:gd name="T6" fmla="*/ 2147483646 w 4206"/>
                <a:gd name="T7" fmla="*/ 2147483646 h 3823"/>
                <a:gd name="T8" fmla="*/ 2147483646 w 4206"/>
                <a:gd name="T9" fmla="*/ 2147483646 h 3823"/>
                <a:gd name="T10" fmla="*/ 2147483646 w 4206"/>
                <a:gd name="T11" fmla="*/ 2147483646 h 3823"/>
                <a:gd name="T12" fmla="*/ 2147483646 w 4206"/>
                <a:gd name="T13" fmla="*/ 2147483646 h 3823"/>
                <a:gd name="T14" fmla="*/ 2147483646 w 4206"/>
                <a:gd name="T15" fmla="*/ 2147483646 h 3823"/>
                <a:gd name="T16" fmla="*/ 1494415757 w 4206"/>
                <a:gd name="T17" fmla="*/ 2147483646 h 3823"/>
                <a:gd name="T18" fmla="*/ 0 w 4206"/>
                <a:gd name="T19" fmla="*/ 2147483646 h 3823"/>
                <a:gd name="T20" fmla="*/ 2147483646 w 4206"/>
                <a:gd name="T21" fmla="*/ 2147483646 h 3823"/>
                <a:gd name="T22" fmla="*/ 2147483646 w 4206"/>
                <a:gd name="T23" fmla="*/ 2147483646 h 3823"/>
                <a:gd name="T24" fmla="*/ 2147483646 w 4206"/>
                <a:gd name="T25" fmla="*/ 2147483646 h 3823"/>
                <a:gd name="T26" fmla="*/ 2147483646 w 4206"/>
                <a:gd name="T27" fmla="*/ 2147483646 h 3823"/>
                <a:gd name="T28" fmla="*/ 2147483646 w 4206"/>
                <a:gd name="T29" fmla="*/ 2147483646 h 3823"/>
                <a:gd name="T30" fmla="*/ 2147483646 w 4206"/>
                <a:gd name="T31" fmla="*/ 2147483646 h 3823"/>
                <a:gd name="T32" fmla="*/ 2147483646 w 4206"/>
                <a:gd name="T33" fmla="*/ 2147483646 h 3823"/>
                <a:gd name="T34" fmla="*/ 2147483646 w 4206"/>
                <a:gd name="T35" fmla="*/ 2147483646 h 3823"/>
                <a:gd name="T36" fmla="*/ 2147483646 w 4206"/>
                <a:gd name="T37" fmla="*/ 2147483646 h 3823"/>
                <a:gd name="T38" fmla="*/ 2147483646 w 4206"/>
                <a:gd name="T39" fmla="*/ 2147483646 h 3823"/>
                <a:gd name="T40" fmla="*/ 2147483646 w 4206"/>
                <a:gd name="T41" fmla="*/ 2147483646 h 3823"/>
                <a:gd name="T42" fmla="*/ 2147483646 w 4206"/>
                <a:gd name="T43" fmla="*/ 2147483646 h 3823"/>
                <a:gd name="T44" fmla="*/ 2147483646 w 4206"/>
                <a:gd name="T45" fmla="*/ 2147483646 h 3823"/>
                <a:gd name="T46" fmla="*/ 2147483646 w 4206"/>
                <a:gd name="T47" fmla="*/ 2147483646 h 3823"/>
                <a:gd name="T48" fmla="*/ 2147483646 w 4206"/>
                <a:gd name="T49" fmla="*/ 2147483646 h 3823"/>
                <a:gd name="T50" fmla="*/ 2147483646 w 4206"/>
                <a:gd name="T51" fmla="*/ 388001784 h 3823"/>
                <a:gd name="T52" fmla="*/ 2147483646 w 4206"/>
                <a:gd name="T53" fmla="*/ 19299658 h 38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6" name="Google Shape;225;p14">
              <a:extLst>
                <a:ext uri="{FF2B5EF4-FFF2-40B4-BE49-F238E27FC236}">
                  <a16:creationId xmlns:a16="http://schemas.microsoft.com/office/drawing/2014/main" xmlns="" id="{9E7E2A8D-5987-43FA-A20C-9C755690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393" y="377766"/>
              <a:ext cx="142767" cy="126240"/>
            </a:xfrm>
            <a:custGeom>
              <a:avLst/>
              <a:gdLst>
                <a:gd name="T0" fmla="*/ 2147483646 w 2151"/>
                <a:gd name="T1" fmla="*/ 0 h 1902"/>
                <a:gd name="T2" fmla="*/ 2147483646 w 2151"/>
                <a:gd name="T3" fmla="*/ 2147483646 h 1902"/>
                <a:gd name="T4" fmla="*/ 2147483646 w 2151"/>
                <a:gd name="T5" fmla="*/ 2147483646 h 1902"/>
                <a:gd name="T6" fmla="*/ 2147483646 w 2151"/>
                <a:gd name="T7" fmla="*/ 2147483646 h 1902"/>
                <a:gd name="T8" fmla="*/ 2147483646 w 2151"/>
                <a:gd name="T9" fmla="*/ 2147483646 h 1902"/>
                <a:gd name="T10" fmla="*/ 368705435 w 2151"/>
                <a:gd name="T11" fmla="*/ 2147483646 h 1902"/>
                <a:gd name="T12" fmla="*/ 2147483646 w 2151"/>
                <a:gd name="T13" fmla="*/ 2147483646 h 1902"/>
                <a:gd name="T14" fmla="*/ 2147483646 w 2151"/>
                <a:gd name="T15" fmla="*/ 2147483646 h 1902"/>
                <a:gd name="T16" fmla="*/ 2147483646 w 2151"/>
                <a:gd name="T17" fmla="*/ 2147483646 h 1902"/>
                <a:gd name="T18" fmla="*/ 2147483646 w 2151"/>
                <a:gd name="T19" fmla="*/ 2147483646 h 1902"/>
                <a:gd name="T20" fmla="*/ 2147483646 w 2151"/>
                <a:gd name="T21" fmla="*/ 2147483646 h 1902"/>
                <a:gd name="T22" fmla="*/ 2147483646 w 2151"/>
                <a:gd name="T23" fmla="*/ 2147483646 h 1902"/>
                <a:gd name="T24" fmla="*/ 2147483646 w 2151"/>
                <a:gd name="T25" fmla="*/ 2147483646 h 1902"/>
                <a:gd name="T26" fmla="*/ 2147483646 w 2151"/>
                <a:gd name="T27" fmla="*/ 2147483646 h 1902"/>
                <a:gd name="T28" fmla="*/ 2147483646 w 2151"/>
                <a:gd name="T29" fmla="*/ 2147483646 h 1902"/>
                <a:gd name="T30" fmla="*/ 2147483646 w 2151"/>
                <a:gd name="T31" fmla="*/ 2147483646 h 1902"/>
                <a:gd name="T32" fmla="*/ 2147483646 w 2151"/>
                <a:gd name="T33" fmla="*/ 1125692965 h 1902"/>
                <a:gd name="T34" fmla="*/ 2147483646 w 2151"/>
                <a:gd name="T35" fmla="*/ 0 h 19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7" name="Google Shape;226;p14">
              <a:extLst>
                <a:ext uri="{FF2B5EF4-FFF2-40B4-BE49-F238E27FC236}">
                  <a16:creationId xmlns:a16="http://schemas.microsoft.com/office/drawing/2014/main" xmlns="" id="{35C68750-D006-4F63-81A0-3637ECE2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200" y="543433"/>
              <a:ext cx="86749" cy="71483"/>
            </a:xfrm>
            <a:custGeom>
              <a:avLst/>
              <a:gdLst>
                <a:gd name="T0" fmla="*/ 2147483646 w 1307"/>
                <a:gd name="T1" fmla="*/ 19299547 h 1077"/>
                <a:gd name="T2" fmla="*/ 2147483646 w 1307"/>
                <a:gd name="T3" fmla="*/ 1125696032 h 1077"/>
                <a:gd name="T4" fmla="*/ 2147483646 w 1307"/>
                <a:gd name="T5" fmla="*/ 2147483646 h 1077"/>
                <a:gd name="T6" fmla="*/ 2147483646 w 1307"/>
                <a:gd name="T7" fmla="*/ 2147483646 h 1077"/>
                <a:gd name="T8" fmla="*/ 2147483646 w 1307"/>
                <a:gd name="T9" fmla="*/ 2147483646 h 1077"/>
                <a:gd name="T10" fmla="*/ 2147483646 w 1307"/>
                <a:gd name="T11" fmla="*/ 2147483646 h 1077"/>
                <a:gd name="T12" fmla="*/ 2147483646 w 1307"/>
                <a:gd name="T13" fmla="*/ 2147483646 h 1077"/>
                <a:gd name="T14" fmla="*/ 2147483646 w 1307"/>
                <a:gd name="T15" fmla="*/ 2147483646 h 1077"/>
                <a:gd name="T16" fmla="*/ 2147483646 w 1307"/>
                <a:gd name="T17" fmla="*/ 2147483646 h 1077"/>
                <a:gd name="T18" fmla="*/ 2147483646 w 1307"/>
                <a:gd name="T19" fmla="*/ 2147483646 h 1077"/>
                <a:gd name="T20" fmla="*/ 2147483646 w 1307"/>
                <a:gd name="T21" fmla="*/ 2147483646 h 1077"/>
                <a:gd name="T22" fmla="*/ 2147483646 w 1307"/>
                <a:gd name="T23" fmla="*/ 1125696032 h 1077"/>
                <a:gd name="T24" fmla="*/ 2147483646 w 1307"/>
                <a:gd name="T25" fmla="*/ 19299547 h 10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8" name="Google Shape;227;p14">
            <a:extLst>
              <a:ext uri="{FF2B5EF4-FFF2-40B4-BE49-F238E27FC236}">
                <a16:creationId xmlns:a16="http://schemas.microsoft.com/office/drawing/2014/main" xmlns="" id="{A0AC2520-94F1-43BE-9E67-9395E46F2034}"/>
              </a:ext>
            </a:extLst>
          </p:cNvPr>
          <p:cNvGrpSpPr>
            <a:grpSpLocks/>
          </p:cNvGrpSpPr>
          <p:nvPr/>
        </p:nvGrpSpPr>
        <p:grpSpPr bwMode="auto">
          <a:xfrm>
            <a:off x="1149352" y="3175000"/>
            <a:ext cx="654049" cy="812800"/>
            <a:chOff x="7376250" y="1989890"/>
            <a:chExt cx="490228" cy="608811"/>
          </a:xfrm>
        </p:grpSpPr>
        <p:sp>
          <p:nvSpPr>
            <p:cNvPr id="19" name="Google Shape;228;p14">
              <a:extLst>
                <a:ext uri="{FF2B5EF4-FFF2-40B4-BE49-F238E27FC236}">
                  <a16:creationId xmlns:a16="http://schemas.microsoft.com/office/drawing/2014/main" xmlns="" id="{AFDBB5A8-BD32-4A3A-96EA-A6D4FF43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6250" y="2459787"/>
              <a:ext cx="183714" cy="138915"/>
            </a:xfrm>
            <a:custGeom>
              <a:avLst/>
              <a:gdLst>
                <a:gd name="T0" fmla="*/ 2147483646 w 2440"/>
                <a:gd name="T1" fmla="*/ 32012792 h 1845"/>
                <a:gd name="T2" fmla="*/ 2147483646 w 2440"/>
                <a:gd name="T3" fmla="*/ 642812259 h 1845"/>
                <a:gd name="T4" fmla="*/ 2147483646 w 2440"/>
                <a:gd name="T5" fmla="*/ 2147483646 h 1845"/>
                <a:gd name="T6" fmla="*/ 2147483646 w 2440"/>
                <a:gd name="T7" fmla="*/ 2147483646 h 1845"/>
                <a:gd name="T8" fmla="*/ 2147483646 w 2440"/>
                <a:gd name="T9" fmla="*/ 2147483646 h 1845"/>
                <a:gd name="T10" fmla="*/ 2147483646 w 2440"/>
                <a:gd name="T11" fmla="*/ 2147483646 h 1845"/>
                <a:gd name="T12" fmla="*/ 2147483646 w 2440"/>
                <a:gd name="T13" fmla="*/ 2147483646 h 1845"/>
                <a:gd name="T14" fmla="*/ 2147483646 w 2440"/>
                <a:gd name="T15" fmla="*/ 2147483646 h 1845"/>
                <a:gd name="T16" fmla="*/ 2147483646 w 2440"/>
                <a:gd name="T17" fmla="*/ 2147483646 h 1845"/>
                <a:gd name="T18" fmla="*/ 2147483646 w 2440"/>
                <a:gd name="T19" fmla="*/ 2147483646 h 1845"/>
                <a:gd name="T20" fmla="*/ 2147483646 w 2440"/>
                <a:gd name="T21" fmla="*/ 2147483646 h 1845"/>
                <a:gd name="T22" fmla="*/ 2147483646 w 2440"/>
                <a:gd name="T23" fmla="*/ 2147483646 h 1845"/>
                <a:gd name="T24" fmla="*/ 2147483646 w 2440"/>
                <a:gd name="T25" fmla="*/ 2147483646 h 1845"/>
                <a:gd name="T26" fmla="*/ 2147483646 w 2440"/>
                <a:gd name="T27" fmla="*/ 1253180826 h 1845"/>
                <a:gd name="T28" fmla="*/ 2147483646 w 2440"/>
                <a:gd name="T29" fmla="*/ 32012792 h 18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0" name="Google Shape;229;p14">
              <a:extLst>
                <a:ext uri="{FF2B5EF4-FFF2-40B4-BE49-F238E27FC236}">
                  <a16:creationId xmlns:a16="http://schemas.microsoft.com/office/drawing/2014/main" xmlns="" id="{486DB3FE-8749-44B7-A48B-7108F07A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83" y="1989890"/>
              <a:ext cx="339795" cy="261792"/>
            </a:xfrm>
            <a:custGeom>
              <a:avLst/>
              <a:gdLst>
                <a:gd name="T0" fmla="*/ 2147483646 w 4513"/>
                <a:gd name="T1" fmla="*/ 32012637 h 3477"/>
                <a:gd name="T2" fmla="*/ 2147483646 w 4513"/>
                <a:gd name="T3" fmla="*/ 2147483646 h 3477"/>
                <a:gd name="T4" fmla="*/ 2147483646 w 4513"/>
                <a:gd name="T5" fmla="*/ 2147483646 h 3477"/>
                <a:gd name="T6" fmla="*/ 2147483646 w 4513"/>
                <a:gd name="T7" fmla="*/ 2147483646 h 3477"/>
                <a:gd name="T8" fmla="*/ 2147483646 w 4513"/>
                <a:gd name="T9" fmla="*/ 2147483646 h 3477"/>
                <a:gd name="T10" fmla="*/ 2147483646 w 4513"/>
                <a:gd name="T11" fmla="*/ 2147483646 h 3477"/>
                <a:gd name="T12" fmla="*/ 2147483646 w 4513"/>
                <a:gd name="T13" fmla="*/ 2147483646 h 3477"/>
                <a:gd name="T14" fmla="*/ 1253174350 w 4513"/>
                <a:gd name="T15" fmla="*/ 2147483646 h 3477"/>
                <a:gd name="T16" fmla="*/ 2147483646 w 4513"/>
                <a:gd name="T17" fmla="*/ 2147483646 h 3477"/>
                <a:gd name="T18" fmla="*/ 2147483646 w 4513"/>
                <a:gd name="T19" fmla="*/ 2147483646 h 3477"/>
                <a:gd name="T20" fmla="*/ 2147483646 w 4513"/>
                <a:gd name="T21" fmla="*/ 2147483646 h 3477"/>
                <a:gd name="T22" fmla="*/ 2147483646 w 4513"/>
                <a:gd name="T23" fmla="*/ 2147483646 h 3477"/>
                <a:gd name="T24" fmla="*/ 2147483646 w 4513"/>
                <a:gd name="T25" fmla="*/ 2147483646 h 3477"/>
                <a:gd name="T26" fmla="*/ 2147483646 w 4513"/>
                <a:gd name="T27" fmla="*/ 2147483646 h 3477"/>
                <a:gd name="T28" fmla="*/ 2147483646 w 4513"/>
                <a:gd name="T29" fmla="*/ 2147483646 h 3477"/>
                <a:gd name="T30" fmla="*/ 2147483646 w 4513"/>
                <a:gd name="T31" fmla="*/ 2147483646 h 3477"/>
                <a:gd name="T32" fmla="*/ 2147483646 w 4513"/>
                <a:gd name="T33" fmla="*/ 2147483646 h 3477"/>
                <a:gd name="T34" fmla="*/ 2147483646 w 4513"/>
                <a:gd name="T35" fmla="*/ 2147483646 h 3477"/>
                <a:gd name="T36" fmla="*/ 2147483646 w 4513"/>
                <a:gd name="T37" fmla="*/ 2147483646 h 3477"/>
                <a:gd name="T38" fmla="*/ 2147483646 w 4513"/>
                <a:gd name="T39" fmla="*/ 2147483646 h 3477"/>
                <a:gd name="T40" fmla="*/ 2147483646 w 4513"/>
                <a:gd name="T41" fmla="*/ 2147483646 h 3477"/>
                <a:gd name="T42" fmla="*/ 2147483646 w 4513"/>
                <a:gd name="T43" fmla="*/ 32012637 h 3477"/>
                <a:gd name="T44" fmla="*/ 2147483646 w 4513"/>
                <a:gd name="T45" fmla="*/ 32012637 h 34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lnTo>
                    <a:pt x="3265" y="1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1" name="Google Shape;230;p14">
              <a:extLst>
                <a:ext uri="{FF2B5EF4-FFF2-40B4-BE49-F238E27FC236}">
                  <a16:creationId xmlns:a16="http://schemas.microsoft.com/office/drawing/2014/main" xmlns="" id="{69DEFEA3-7493-4A57-ACD4-219607E3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358" y="2297909"/>
              <a:ext cx="124459" cy="99838"/>
            </a:xfrm>
            <a:custGeom>
              <a:avLst/>
              <a:gdLst>
                <a:gd name="T0" fmla="*/ 2147483646 w 1653"/>
                <a:gd name="T1" fmla="*/ 0 h 1326"/>
                <a:gd name="T2" fmla="*/ 2147483646 w 1653"/>
                <a:gd name="T3" fmla="*/ 1863976665 h 1326"/>
                <a:gd name="T4" fmla="*/ 2147483646 w 1653"/>
                <a:gd name="T5" fmla="*/ 2147483646 h 1326"/>
                <a:gd name="T6" fmla="*/ 2147483646 w 1653"/>
                <a:gd name="T7" fmla="*/ 2147483646 h 1326"/>
                <a:gd name="T8" fmla="*/ 642814246 w 1653"/>
                <a:gd name="T9" fmla="*/ 2147483646 h 1326"/>
                <a:gd name="T10" fmla="*/ 32012843 w 1653"/>
                <a:gd name="T11" fmla="*/ 2147483646 h 1326"/>
                <a:gd name="T12" fmla="*/ 1863991799 w 1653"/>
                <a:gd name="T13" fmla="*/ 2147483646 h 1326"/>
                <a:gd name="T14" fmla="*/ 2147483646 w 1653"/>
                <a:gd name="T15" fmla="*/ 2147483646 h 1326"/>
                <a:gd name="T16" fmla="*/ 2147483646 w 1653"/>
                <a:gd name="T17" fmla="*/ 2147483646 h 1326"/>
                <a:gd name="T18" fmla="*/ 2147483646 w 1653"/>
                <a:gd name="T19" fmla="*/ 2147483646 h 1326"/>
                <a:gd name="T20" fmla="*/ 2147483646 w 1653"/>
                <a:gd name="T21" fmla="*/ 2147483646 h 1326"/>
                <a:gd name="T22" fmla="*/ 2147483646 w 1653"/>
                <a:gd name="T23" fmla="*/ 2147483646 h 1326"/>
                <a:gd name="T24" fmla="*/ 2147483646 w 1653"/>
                <a:gd name="T25" fmla="*/ 2147483646 h 1326"/>
                <a:gd name="T26" fmla="*/ 2147483646 w 1653"/>
                <a:gd name="T27" fmla="*/ 2147483646 h 1326"/>
                <a:gd name="T28" fmla="*/ 2147483646 w 1653"/>
                <a:gd name="T29" fmla="*/ 2147483646 h 1326"/>
                <a:gd name="T30" fmla="*/ 2147483646 w 1653"/>
                <a:gd name="T31" fmla="*/ 2147483646 h 1326"/>
                <a:gd name="T32" fmla="*/ 2147483646 w 1653"/>
                <a:gd name="T33" fmla="*/ 2147483646 h 1326"/>
                <a:gd name="T34" fmla="*/ 2147483646 w 1653"/>
                <a:gd name="T35" fmla="*/ 1253178397 h 1326"/>
                <a:gd name="T36" fmla="*/ 2147483646 w 1653"/>
                <a:gd name="T37" fmla="*/ 0 h 1326"/>
                <a:gd name="T38" fmla="*/ 2147483646 w 1653"/>
                <a:gd name="T39" fmla="*/ 0 h 13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4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4" y="3236000"/>
            <a:ext cx="5846800" cy="143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55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2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728423" y="1255917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6" name="Google Shape;356;p5"/>
          <p:cNvSpPr/>
          <p:nvPr/>
        </p:nvSpPr>
        <p:spPr>
          <a:xfrm>
            <a:off x="374700" y="1288785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8" name="Google Shape;358;p5"/>
          <p:cNvSpPr/>
          <p:nvPr/>
        </p:nvSpPr>
        <p:spPr>
          <a:xfrm>
            <a:off x="807361" y="1343044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0" name="Google Shape;360;p5"/>
          <p:cNvSpPr/>
          <p:nvPr/>
        </p:nvSpPr>
        <p:spPr>
          <a:xfrm>
            <a:off x="374700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1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2" name="Google Shape;362;p5"/>
          <p:cNvSpPr/>
          <p:nvPr/>
        </p:nvSpPr>
        <p:spPr>
          <a:xfrm>
            <a:off x="807361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3" name="Google Shape;363;p5"/>
          <p:cNvSpPr/>
          <p:nvPr/>
        </p:nvSpPr>
        <p:spPr>
          <a:xfrm>
            <a:off x="376288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5" name="Google Shape;365;p5"/>
          <p:cNvSpPr/>
          <p:nvPr/>
        </p:nvSpPr>
        <p:spPr>
          <a:xfrm>
            <a:off x="374700" y="2240533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7" name="Google Shape;367;p5"/>
          <p:cNvSpPr/>
          <p:nvPr/>
        </p:nvSpPr>
        <p:spPr>
          <a:xfrm>
            <a:off x="807361" y="2294792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8" name="Google Shape;368;p5"/>
          <p:cNvSpPr/>
          <p:nvPr/>
        </p:nvSpPr>
        <p:spPr>
          <a:xfrm>
            <a:off x="376288" y="2255316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0" name="Google Shape;370;p5"/>
          <p:cNvSpPr/>
          <p:nvPr/>
        </p:nvSpPr>
        <p:spPr>
          <a:xfrm>
            <a:off x="374700" y="2717212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1" name="Google Shape;371;p5"/>
          <p:cNvSpPr/>
          <p:nvPr/>
        </p:nvSpPr>
        <p:spPr>
          <a:xfrm>
            <a:off x="406276" y="2825729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2" name="Google Shape;372;p5"/>
          <p:cNvSpPr/>
          <p:nvPr/>
        </p:nvSpPr>
        <p:spPr>
          <a:xfrm>
            <a:off x="807361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3" name="Google Shape;373;p5"/>
          <p:cNvSpPr/>
          <p:nvPr/>
        </p:nvSpPr>
        <p:spPr>
          <a:xfrm>
            <a:off x="376288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5" name="Google Shape;375;p5"/>
          <p:cNvSpPr/>
          <p:nvPr/>
        </p:nvSpPr>
        <p:spPr>
          <a:xfrm>
            <a:off x="374700" y="3192281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7" name="Google Shape;377;p5"/>
          <p:cNvSpPr/>
          <p:nvPr/>
        </p:nvSpPr>
        <p:spPr>
          <a:xfrm>
            <a:off x="807361" y="3246496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8" name="Google Shape;378;p5"/>
          <p:cNvSpPr/>
          <p:nvPr/>
        </p:nvSpPr>
        <p:spPr>
          <a:xfrm>
            <a:off x="376288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0" name="Google Shape;380;p5"/>
          <p:cNvSpPr/>
          <p:nvPr/>
        </p:nvSpPr>
        <p:spPr>
          <a:xfrm>
            <a:off x="374700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2" name="Google Shape;382;p5"/>
          <p:cNvSpPr/>
          <p:nvPr/>
        </p:nvSpPr>
        <p:spPr>
          <a:xfrm>
            <a:off x="807361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3" name="Google Shape;383;p5"/>
          <p:cNvSpPr/>
          <p:nvPr/>
        </p:nvSpPr>
        <p:spPr>
          <a:xfrm>
            <a:off x="376288" y="3682089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7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5" name="Google Shape;385;p5"/>
          <p:cNvSpPr/>
          <p:nvPr/>
        </p:nvSpPr>
        <p:spPr>
          <a:xfrm>
            <a:off x="374700" y="414398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7" name="Google Shape;387;p5"/>
          <p:cNvSpPr/>
          <p:nvPr/>
        </p:nvSpPr>
        <p:spPr>
          <a:xfrm>
            <a:off x="807361" y="4198244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8" name="Google Shape;388;p5"/>
          <p:cNvSpPr/>
          <p:nvPr/>
        </p:nvSpPr>
        <p:spPr>
          <a:xfrm>
            <a:off x="376288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0" name="Google Shape;390;p5"/>
          <p:cNvSpPr/>
          <p:nvPr/>
        </p:nvSpPr>
        <p:spPr>
          <a:xfrm>
            <a:off x="374700" y="4620664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1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2" name="Google Shape;392;p5"/>
          <p:cNvSpPr/>
          <p:nvPr/>
        </p:nvSpPr>
        <p:spPr>
          <a:xfrm>
            <a:off x="807361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3" name="Google Shape;393;p5"/>
          <p:cNvSpPr/>
          <p:nvPr/>
        </p:nvSpPr>
        <p:spPr>
          <a:xfrm>
            <a:off x="376288" y="463383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2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5" name="Google Shape;395;p5"/>
          <p:cNvSpPr/>
          <p:nvPr/>
        </p:nvSpPr>
        <p:spPr>
          <a:xfrm>
            <a:off x="374700" y="5095733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7" name="Google Shape;397;p5"/>
          <p:cNvSpPr/>
          <p:nvPr/>
        </p:nvSpPr>
        <p:spPr>
          <a:xfrm>
            <a:off x="807361" y="5149992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8" name="Google Shape;398;p5"/>
          <p:cNvSpPr/>
          <p:nvPr/>
        </p:nvSpPr>
        <p:spPr>
          <a:xfrm>
            <a:off x="376288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0" name="Google Shape;400;p5"/>
          <p:cNvSpPr/>
          <p:nvPr/>
        </p:nvSpPr>
        <p:spPr>
          <a:xfrm>
            <a:off x="374700" y="5570759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5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2" name="Google Shape;402;p5"/>
          <p:cNvSpPr/>
          <p:nvPr/>
        </p:nvSpPr>
        <p:spPr>
          <a:xfrm>
            <a:off x="807361" y="562501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3" name="Google Shape;403;p5"/>
          <p:cNvSpPr/>
          <p:nvPr/>
        </p:nvSpPr>
        <p:spPr>
          <a:xfrm>
            <a:off x="376288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4" name="Google Shape;404;p5"/>
          <p:cNvSpPr/>
          <p:nvPr/>
        </p:nvSpPr>
        <p:spPr>
          <a:xfrm>
            <a:off x="376288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</p:spTree>
    <p:extLst>
      <p:ext uri="{BB962C8B-B14F-4D97-AF65-F5344CB8AC3E}">
        <p14:creationId xmlns:p14="http://schemas.microsoft.com/office/powerpoint/2010/main" val="2729567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E417E-445D-4B4C-AAA1-515B79B7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013C60-C828-4A63-A104-01250FC91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8097A1-C844-45E0-95F5-BBEC9615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C811-B83F-46DC-A20F-647922A865CE}" type="datetimeFigureOut">
              <a:rPr lang="vi-VN" smtClean="0"/>
              <a:t>15/02/2022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A9E1DE-BD74-482C-A106-C14A9C07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DE6BD3-FAE5-4702-A9C7-42F9E42B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E166-57EB-404A-A063-791587343D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18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  <p:sldLayoutId id="2147483676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ễ Tốt Nghiệp Lễ Tốt Nghiệp Mầm Non Bối Cảnh Tốt Nghiệp Video L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0" y="222191"/>
            <a:ext cx="1156245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28F1AA-BA00-4BE4-834D-21715ECF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404" y="1460767"/>
            <a:ext cx="59349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4800" b="1" dirty="0">
                <a:solidFill>
                  <a:srgbClr val="7030A0"/>
                </a:solidFill>
                <a:cs typeface="Times New Roman" panose="02020603050405020304" pitchFamily="18" charset="0"/>
              </a:rPr>
              <a:t>MÔN TOÁN </a:t>
            </a:r>
            <a:r>
              <a:rPr lang="en-US" altLang="vi-VN" sz="4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endParaRPr lang="en-US" altLang="vi-VN" sz="4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CD5322-1E1C-4F43-8DE4-4BF8C6352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05" y="402196"/>
            <a:ext cx="77549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DẠY TRỰC TUYẾN 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xmlns="" id="{23B779C7-FE33-4E00-AE1E-A0A65D79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07" y="2427006"/>
            <a:ext cx="10380605" cy="14863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4400" b="1" i="1" u="sng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altLang="en-US" sz="4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 :</a:t>
            </a:r>
            <a:r>
              <a:rPr lang="en-US" alt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54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LUYỆN TẬP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36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         </a:t>
            </a:r>
            <a:r>
              <a:rPr lang="en-US" alt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(Trang </a:t>
            </a:r>
            <a:r>
              <a:rPr lang="en-US" alt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122)</a:t>
            </a:r>
            <a:endParaRPr lang="vi-VN" altLang="en-US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63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Google Shape;843;p36">
            <a:extLst>
              <a:ext uri="{FF2B5EF4-FFF2-40B4-BE49-F238E27FC236}">
                <a16:creationId xmlns:a16="http://schemas.microsoft.com/office/drawing/2014/main" xmlns="" id="{BF0D28DC-7EC9-4DC4-840F-55B04BA63F6F}"/>
              </a:ext>
            </a:extLst>
          </p:cNvPr>
          <p:cNvSpPr>
            <a:spLocks/>
          </p:cNvSpPr>
          <p:nvPr/>
        </p:nvSpPr>
        <p:spPr bwMode="auto">
          <a:xfrm>
            <a:off x="4152900" y="-1337733"/>
            <a:ext cx="10584" cy="16933"/>
          </a:xfrm>
          <a:custGeom>
            <a:avLst/>
            <a:gdLst>
              <a:gd name="T0" fmla="*/ 32765114 w 339"/>
              <a:gd name="T1" fmla="*/ 516128 h 475"/>
              <a:gd name="T2" fmla="*/ 20439741 w 339"/>
              <a:gd name="T3" fmla="*/ 7148576 h 475"/>
              <a:gd name="T4" fmla="*/ 8114369 w 339"/>
              <a:gd name="T5" fmla="*/ 69494988 h 475"/>
              <a:gd name="T6" fmla="*/ 28566731 w 339"/>
              <a:gd name="T7" fmla="*/ 138493152 h 475"/>
              <a:gd name="T8" fmla="*/ 40892642 w 339"/>
              <a:gd name="T9" fmla="*/ 207988141 h 475"/>
              <a:gd name="T10" fmla="*/ 57120841 w 339"/>
              <a:gd name="T11" fmla="*/ 235587406 h 475"/>
              <a:gd name="T12" fmla="*/ 77265588 w 339"/>
              <a:gd name="T13" fmla="*/ 242219881 h 475"/>
              <a:gd name="T14" fmla="*/ 97705353 w 339"/>
              <a:gd name="T15" fmla="*/ 180388875 h 475"/>
              <a:gd name="T16" fmla="*/ 57120841 w 339"/>
              <a:gd name="T17" fmla="*/ 20948209 h 475"/>
              <a:gd name="T18" fmla="*/ 32765114 w 339"/>
              <a:gd name="T19" fmla="*/ 516128 h 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4" name="Google Shape;844;p36">
            <a:extLst>
              <a:ext uri="{FF2B5EF4-FFF2-40B4-BE49-F238E27FC236}">
                <a16:creationId xmlns:a16="http://schemas.microsoft.com/office/drawing/2014/main" xmlns="" id="{B6F82F12-7A98-45ED-926B-A4521C0B463C}"/>
              </a:ext>
            </a:extLst>
          </p:cNvPr>
          <p:cNvSpPr>
            <a:spLocks/>
          </p:cNvSpPr>
          <p:nvPr/>
        </p:nvSpPr>
        <p:spPr bwMode="auto">
          <a:xfrm>
            <a:off x="4167717" y="-1337733"/>
            <a:ext cx="8467" cy="12700"/>
          </a:xfrm>
          <a:custGeom>
            <a:avLst/>
            <a:gdLst>
              <a:gd name="T0" fmla="*/ 23415592 w 285"/>
              <a:gd name="T1" fmla="*/ 403436 h 377"/>
              <a:gd name="T2" fmla="*/ 13549541 w 285"/>
              <a:gd name="T3" fmla="*/ 5709240 h 377"/>
              <a:gd name="T4" fmla="*/ 6658610 w 285"/>
              <a:gd name="T5" fmla="*/ 44415833 h 377"/>
              <a:gd name="T6" fmla="*/ 30063284 w 285"/>
              <a:gd name="T7" fmla="*/ 121424978 h 377"/>
              <a:gd name="T8" fmla="*/ 30063284 w 285"/>
              <a:gd name="T9" fmla="*/ 132424079 h 377"/>
              <a:gd name="T10" fmla="*/ 40173086 w 285"/>
              <a:gd name="T11" fmla="*/ 149132445 h 377"/>
              <a:gd name="T12" fmla="*/ 46820266 w 285"/>
              <a:gd name="T13" fmla="*/ 153212682 h 377"/>
              <a:gd name="T14" fmla="*/ 53478876 w 285"/>
              <a:gd name="T15" fmla="*/ 149132445 h 377"/>
              <a:gd name="T16" fmla="*/ 66785178 w 285"/>
              <a:gd name="T17" fmla="*/ 116135116 h 377"/>
              <a:gd name="T18" fmla="*/ 40173086 w 285"/>
              <a:gd name="T19" fmla="*/ 16708366 h 377"/>
              <a:gd name="T20" fmla="*/ 23415592 w 285"/>
              <a:gd name="T21" fmla="*/ 403436 h 3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5" name="Google Shape;845;p36">
            <a:extLst>
              <a:ext uri="{FF2B5EF4-FFF2-40B4-BE49-F238E27FC236}">
                <a16:creationId xmlns:a16="http://schemas.microsoft.com/office/drawing/2014/main" xmlns="" id="{AC431B18-4285-4BF8-A057-D209D5B63899}"/>
              </a:ext>
            </a:extLst>
          </p:cNvPr>
          <p:cNvSpPr>
            <a:spLocks/>
          </p:cNvSpPr>
          <p:nvPr/>
        </p:nvSpPr>
        <p:spPr bwMode="auto">
          <a:xfrm>
            <a:off x="4186767" y="-1325033"/>
            <a:ext cx="10584" cy="12700"/>
          </a:xfrm>
          <a:custGeom>
            <a:avLst/>
            <a:gdLst>
              <a:gd name="T0" fmla="*/ 28566731 w 339"/>
              <a:gd name="T1" fmla="*/ 403436 h 377"/>
              <a:gd name="T2" fmla="*/ 12325372 w 339"/>
              <a:gd name="T3" fmla="*/ 11402537 h 377"/>
              <a:gd name="T4" fmla="*/ 12325372 w 339"/>
              <a:gd name="T5" fmla="*/ 61123567 h 377"/>
              <a:gd name="T6" fmla="*/ 32765114 w 339"/>
              <a:gd name="T7" fmla="*/ 94120921 h 377"/>
              <a:gd name="T8" fmla="*/ 49007011 w 339"/>
              <a:gd name="T9" fmla="*/ 121424978 h 377"/>
              <a:gd name="T10" fmla="*/ 49007011 w 339"/>
              <a:gd name="T11" fmla="*/ 127134217 h 377"/>
              <a:gd name="T12" fmla="*/ 61332383 w 339"/>
              <a:gd name="T13" fmla="*/ 149132445 h 377"/>
              <a:gd name="T14" fmla="*/ 69741746 w 339"/>
              <a:gd name="T15" fmla="*/ 153212682 h 377"/>
              <a:gd name="T16" fmla="*/ 81476592 w 339"/>
              <a:gd name="T17" fmla="*/ 149132445 h 377"/>
              <a:gd name="T18" fmla="*/ 97705353 w 339"/>
              <a:gd name="T19" fmla="*/ 132424079 h 377"/>
              <a:gd name="T20" fmla="*/ 97705353 w 339"/>
              <a:gd name="T21" fmla="*/ 105120022 h 377"/>
              <a:gd name="T22" fmla="*/ 81476592 w 339"/>
              <a:gd name="T23" fmla="*/ 55414328 h 377"/>
              <a:gd name="T24" fmla="*/ 49007011 w 339"/>
              <a:gd name="T25" fmla="*/ 11402537 h 377"/>
              <a:gd name="T26" fmla="*/ 28566731 w 339"/>
              <a:gd name="T27" fmla="*/ 403436 h 3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6" name="Google Shape;846;p36">
            <a:extLst>
              <a:ext uri="{FF2B5EF4-FFF2-40B4-BE49-F238E27FC236}">
                <a16:creationId xmlns:a16="http://schemas.microsoft.com/office/drawing/2014/main" xmlns="" id="{ACB856D2-0135-441C-AFF0-D694D0FD0E52}"/>
              </a:ext>
            </a:extLst>
          </p:cNvPr>
          <p:cNvSpPr>
            <a:spLocks/>
          </p:cNvSpPr>
          <p:nvPr/>
        </p:nvSpPr>
        <p:spPr bwMode="auto">
          <a:xfrm>
            <a:off x="3972985" y="-1365251"/>
            <a:ext cx="10583" cy="12700"/>
          </a:xfrm>
          <a:custGeom>
            <a:avLst/>
            <a:gdLst>
              <a:gd name="T0" fmla="*/ 21936685 w 349"/>
              <a:gd name="T1" fmla="*/ 0 h 395"/>
              <a:gd name="T2" fmla="*/ 10962657 w 349"/>
              <a:gd name="T3" fmla="*/ 4739664 h 395"/>
              <a:gd name="T4" fmla="*/ 3740419 w 349"/>
              <a:gd name="T5" fmla="*/ 18256194 h 395"/>
              <a:gd name="T6" fmla="*/ 3740419 w 349"/>
              <a:gd name="T7" fmla="*/ 36849042 h 395"/>
              <a:gd name="T8" fmla="*/ 47084695 w 349"/>
              <a:gd name="T9" fmla="*/ 119017021 h 395"/>
              <a:gd name="T10" fmla="*/ 65539584 w 349"/>
              <a:gd name="T11" fmla="*/ 133557549 h 395"/>
              <a:gd name="T12" fmla="*/ 83465356 w 349"/>
              <a:gd name="T13" fmla="*/ 96357842 h 395"/>
              <a:gd name="T14" fmla="*/ 39862457 w 349"/>
              <a:gd name="T15" fmla="*/ 9128085 h 395"/>
              <a:gd name="T16" fmla="*/ 25418504 w 349"/>
              <a:gd name="T17" fmla="*/ 0 h 395"/>
              <a:gd name="T18" fmla="*/ 21936685 w 349"/>
              <a:gd name="T19" fmla="*/ 0 h 3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lnTo>
                  <a:pt x="82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7" name="Google Shape;847;p36">
            <a:extLst>
              <a:ext uri="{FF2B5EF4-FFF2-40B4-BE49-F238E27FC236}">
                <a16:creationId xmlns:a16="http://schemas.microsoft.com/office/drawing/2014/main" xmlns="" id="{9E1A4BC5-7E7C-4B97-AAD2-CFF9DBF7A4AC}"/>
              </a:ext>
            </a:extLst>
          </p:cNvPr>
          <p:cNvSpPr>
            <a:spLocks/>
          </p:cNvSpPr>
          <p:nvPr/>
        </p:nvSpPr>
        <p:spPr bwMode="auto">
          <a:xfrm>
            <a:off x="3992034" y="-1358900"/>
            <a:ext cx="12700" cy="12700"/>
          </a:xfrm>
          <a:custGeom>
            <a:avLst/>
            <a:gdLst>
              <a:gd name="T0" fmla="*/ 49911934 w 367"/>
              <a:gd name="T1" fmla="*/ 0 h 404"/>
              <a:gd name="T2" fmla="*/ 43566000 w 367"/>
              <a:gd name="T3" fmla="*/ 1847685 h 404"/>
              <a:gd name="T4" fmla="*/ 12709361 w 367"/>
              <a:gd name="T5" fmla="*/ 5871007 h 404"/>
              <a:gd name="T6" fmla="*/ 6345934 w 367"/>
              <a:gd name="T7" fmla="*/ 26879267 h 404"/>
              <a:gd name="T8" fmla="*/ 12709361 w 367"/>
              <a:gd name="T9" fmla="*/ 43562375 h 404"/>
              <a:gd name="T10" fmla="*/ 43566000 w 367"/>
              <a:gd name="T11" fmla="*/ 68593957 h 404"/>
              <a:gd name="T12" fmla="*/ 92568570 w 367"/>
              <a:gd name="T13" fmla="*/ 114633257 h 404"/>
              <a:gd name="T14" fmla="*/ 126134410 w 367"/>
              <a:gd name="T15" fmla="*/ 124514832 h 404"/>
              <a:gd name="T16" fmla="*/ 141571139 w 367"/>
              <a:gd name="T17" fmla="*/ 122981212 h 404"/>
              <a:gd name="T18" fmla="*/ 153808324 w 367"/>
              <a:gd name="T19" fmla="*/ 85277066 h 404"/>
              <a:gd name="T20" fmla="*/ 68058539 w 367"/>
              <a:gd name="T21" fmla="*/ 5871007 h 404"/>
              <a:gd name="T22" fmla="*/ 49911934 w 367"/>
              <a:gd name="T23" fmla="*/ 0 h 4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8" name="Google Shape;848;p36">
            <a:extLst>
              <a:ext uri="{FF2B5EF4-FFF2-40B4-BE49-F238E27FC236}">
                <a16:creationId xmlns:a16="http://schemas.microsoft.com/office/drawing/2014/main" xmlns="" id="{E1C1FFE8-F2B4-45DE-9D32-40815339EAD3}"/>
              </a:ext>
            </a:extLst>
          </p:cNvPr>
          <p:cNvSpPr>
            <a:spLocks/>
          </p:cNvSpPr>
          <p:nvPr/>
        </p:nvSpPr>
        <p:spPr bwMode="auto">
          <a:xfrm>
            <a:off x="4015318" y="-1337733"/>
            <a:ext cx="10583" cy="14816"/>
          </a:xfrm>
          <a:custGeom>
            <a:avLst/>
            <a:gdLst>
              <a:gd name="T0" fmla="*/ 36654330 w 339"/>
              <a:gd name="T1" fmla="*/ 0 h 453"/>
              <a:gd name="T2" fmla="*/ 20431852 w 339"/>
              <a:gd name="T3" fmla="*/ 5062804 h 453"/>
              <a:gd name="T4" fmla="*/ 8111239 w 339"/>
              <a:gd name="T5" fmla="*/ 59009822 h 453"/>
              <a:gd name="T6" fmla="*/ 32753026 w 339"/>
              <a:gd name="T7" fmla="*/ 112603023 h 453"/>
              <a:gd name="T8" fmla="*/ 40864242 w 339"/>
              <a:gd name="T9" fmla="*/ 137222628 h 453"/>
              <a:gd name="T10" fmla="*/ 52889944 w 339"/>
              <a:gd name="T11" fmla="*/ 161841644 h 453"/>
              <a:gd name="T12" fmla="*/ 69112423 w 339"/>
              <a:gd name="T13" fmla="*/ 164011427 h 453"/>
              <a:gd name="T14" fmla="*/ 77223662 w 339"/>
              <a:gd name="T15" fmla="*/ 161841644 h 453"/>
              <a:gd name="T16" fmla="*/ 97655513 w 339"/>
              <a:gd name="T17" fmla="*/ 117665827 h 453"/>
              <a:gd name="T18" fmla="*/ 65210556 w 339"/>
              <a:gd name="T19" fmla="*/ 19556826 h 453"/>
              <a:gd name="T20" fmla="*/ 36654330 w 339"/>
              <a:gd name="T21" fmla="*/ 0 h 4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9" name="Google Shape;849;p36">
            <a:extLst>
              <a:ext uri="{FF2B5EF4-FFF2-40B4-BE49-F238E27FC236}">
                <a16:creationId xmlns:a16="http://schemas.microsoft.com/office/drawing/2014/main" xmlns="" id="{F65B29DE-385D-4AEF-988A-6FFA20E59F40}"/>
              </a:ext>
            </a:extLst>
          </p:cNvPr>
          <p:cNvSpPr>
            <a:spLocks/>
          </p:cNvSpPr>
          <p:nvPr/>
        </p:nvSpPr>
        <p:spPr bwMode="auto">
          <a:xfrm>
            <a:off x="3996267" y="-1331384"/>
            <a:ext cx="10584" cy="10584"/>
          </a:xfrm>
          <a:custGeom>
            <a:avLst/>
            <a:gdLst>
              <a:gd name="T0" fmla="*/ 57172623 w 285"/>
              <a:gd name="T1" fmla="*/ 0 h 280"/>
              <a:gd name="T2" fmla="*/ 16248473 w 285"/>
              <a:gd name="T3" fmla="*/ 17431139 h 280"/>
              <a:gd name="T4" fmla="*/ 0 w 285"/>
              <a:gd name="T5" fmla="*/ 52315899 h 280"/>
              <a:gd name="T6" fmla="*/ 16248473 w 285"/>
              <a:gd name="T7" fmla="*/ 87861328 h 280"/>
              <a:gd name="T8" fmla="*/ 81243202 w 285"/>
              <a:gd name="T9" fmla="*/ 166015304 h 280"/>
              <a:gd name="T10" fmla="*/ 111946578 w 285"/>
              <a:gd name="T11" fmla="*/ 180871327 h 280"/>
              <a:gd name="T12" fmla="*/ 138415825 w 285"/>
              <a:gd name="T13" fmla="*/ 175061222 h 280"/>
              <a:gd name="T14" fmla="*/ 154664298 w 285"/>
              <a:gd name="T15" fmla="*/ 105291673 h 280"/>
              <a:gd name="T16" fmla="*/ 89669598 w 285"/>
              <a:gd name="T17" fmla="*/ 17431139 h 280"/>
              <a:gd name="T18" fmla="*/ 57172623 w 285"/>
              <a:gd name="T19" fmla="*/ 0 h 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0" name="Google Shape;850;p36">
            <a:extLst>
              <a:ext uri="{FF2B5EF4-FFF2-40B4-BE49-F238E27FC236}">
                <a16:creationId xmlns:a16="http://schemas.microsoft.com/office/drawing/2014/main" xmlns="" id="{FB1C90CF-2B91-4E1D-8987-D55F7CF054FD}"/>
              </a:ext>
            </a:extLst>
          </p:cNvPr>
          <p:cNvSpPr>
            <a:spLocks/>
          </p:cNvSpPr>
          <p:nvPr/>
        </p:nvSpPr>
        <p:spPr bwMode="auto">
          <a:xfrm>
            <a:off x="3907367" y="-1390651"/>
            <a:ext cx="8467" cy="10584"/>
          </a:xfrm>
          <a:custGeom>
            <a:avLst/>
            <a:gdLst>
              <a:gd name="T0" fmla="*/ 20489214 w 284"/>
              <a:gd name="T1" fmla="*/ 510163 h 298"/>
              <a:gd name="T2" fmla="*/ 10496058 w 284"/>
              <a:gd name="T3" fmla="*/ 7050196 h 298"/>
              <a:gd name="T4" fmla="*/ 6997543 w 284"/>
              <a:gd name="T5" fmla="*/ 54869640 h 298"/>
              <a:gd name="T6" fmla="*/ 30739813 w 284"/>
              <a:gd name="T7" fmla="*/ 136446415 h 298"/>
              <a:gd name="T8" fmla="*/ 42733667 w 284"/>
              <a:gd name="T9" fmla="*/ 149525762 h 298"/>
              <a:gd name="T10" fmla="*/ 60987681 w 284"/>
              <a:gd name="T11" fmla="*/ 102708237 h 298"/>
              <a:gd name="T12" fmla="*/ 33992355 w 284"/>
              <a:gd name="T13" fmla="*/ 14100392 h 298"/>
              <a:gd name="T14" fmla="*/ 20489214 w 284"/>
              <a:gd name="T15" fmla="*/ 510163 h 2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1" name="Google Shape;851;p36">
            <a:extLst>
              <a:ext uri="{FF2B5EF4-FFF2-40B4-BE49-F238E27FC236}">
                <a16:creationId xmlns:a16="http://schemas.microsoft.com/office/drawing/2014/main" xmlns="" id="{039F846A-BC54-4163-B15A-9B0D2AADED4A}"/>
              </a:ext>
            </a:extLst>
          </p:cNvPr>
          <p:cNvSpPr>
            <a:spLocks/>
          </p:cNvSpPr>
          <p:nvPr/>
        </p:nvSpPr>
        <p:spPr bwMode="auto">
          <a:xfrm>
            <a:off x="3917951" y="-1392767"/>
            <a:ext cx="12700" cy="10583"/>
          </a:xfrm>
          <a:custGeom>
            <a:avLst/>
            <a:gdLst>
              <a:gd name="T0" fmla="*/ 50486012 w 339"/>
              <a:gd name="T1" fmla="*/ 277841 h 346"/>
              <a:gd name="T2" fmla="*/ 16836042 w 339"/>
              <a:gd name="T3" fmla="*/ 7749517 h 346"/>
              <a:gd name="T4" fmla="*/ 16836042 w 339"/>
              <a:gd name="T5" fmla="*/ 37661501 h 346"/>
              <a:gd name="T6" fmla="*/ 118406483 w 339"/>
              <a:gd name="T7" fmla="*/ 90266377 h 346"/>
              <a:gd name="T8" fmla="*/ 156425338 w 339"/>
              <a:gd name="T9" fmla="*/ 95806862 h 346"/>
              <a:gd name="T10" fmla="*/ 193824478 w 339"/>
              <a:gd name="T11" fmla="*/ 90266377 h 346"/>
              <a:gd name="T12" fmla="*/ 210659733 w 339"/>
              <a:gd name="T13" fmla="*/ 75310385 h 346"/>
              <a:gd name="T14" fmla="*/ 193824478 w 339"/>
              <a:gd name="T15" fmla="*/ 60089169 h 346"/>
              <a:gd name="T16" fmla="*/ 84756513 w 339"/>
              <a:gd name="T17" fmla="*/ 7749517 h 346"/>
              <a:gd name="T18" fmla="*/ 50486012 w 339"/>
              <a:gd name="T19" fmla="*/ 277841 h 3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2" name="Google Shape;852;p36">
            <a:extLst>
              <a:ext uri="{FF2B5EF4-FFF2-40B4-BE49-F238E27FC236}">
                <a16:creationId xmlns:a16="http://schemas.microsoft.com/office/drawing/2014/main" xmlns="" id="{5C5CFB18-76C6-4796-9412-AFFF98F50617}"/>
              </a:ext>
            </a:extLst>
          </p:cNvPr>
          <p:cNvSpPr>
            <a:spLocks/>
          </p:cNvSpPr>
          <p:nvPr/>
        </p:nvSpPr>
        <p:spPr bwMode="auto">
          <a:xfrm>
            <a:off x="3926418" y="-1367367"/>
            <a:ext cx="12700" cy="14816"/>
          </a:xfrm>
          <a:custGeom>
            <a:avLst/>
            <a:gdLst>
              <a:gd name="T0" fmla="*/ 50352010 w 353"/>
              <a:gd name="T1" fmla="*/ 381429 h 448"/>
              <a:gd name="T2" fmla="*/ 28623839 w 353"/>
              <a:gd name="T3" fmla="*/ 5295166 h 448"/>
              <a:gd name="T4" fmla="*/ 7426451 w 353"/>
              <a:gd name="T5" fmla="*/ 51470288 h 448"/>
              <a:gd name="T6" fmla="*/ 86402273 w 353"/>
              <a:gd name="T7" fmla="*/ 154045458 h 448"/>
              <a:gd name="T8" fmla="*/ 126165775 w 353"/>
              <a:gd name="T9" fmla="*/ 169564308 h 448"/>
              <a:gd name="T10" fmla="*/ 150546322 w 353"/>
              <a:gd name="T11" fmla="*/ 164269142 h 448"/>
              <a:gd name="T12" fmla="*/ 172274493 w 353"/>
              <a:gd name="T13" fmla="*/ 118094020 h 448"/>
              <a:gd name="T14" fmla="*/ 93297942 w 353"/>
              <a:gd name="T15" fmla="*/ 15518851 h 448"/>
              <a:gd name="T16" fmla="*/ 50352010 w 353"/>
              <a:gd name="T17" fmla="*/ 381429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3" name="Google Shape;853;p36">
            <a:extLst>
              <a:ext uri="{FF2B5EF4-FFF2-40B4-BE49-F238E27FC236}">
                <a16:creationId xmlns:a16="http://schemas.microsoft.com/office/drawing/2014/main" xmlns="" id="{5538CE26-6938-46BB-91F4-46D3DCDA39A5}"/>
              </a:ext>
            </a:extLst>
          </p:cNvPr>
          <p:cNvSpPr>
            <a:spLocks/>
          </p:cNvSpPr>
          <p:nvPr/>
        </p:nvSpPr>
        <p:spPr bwMode="auto">
          <a:xfrm>
            <a:off x="3922184" y="-1303867"/>
            <a:ext cx="0" cy="0"/>
          </a:xfrm>
          <a:custGeom>
            <a:avLst/>
            <a:gdLst>
              <a:gd name="T0" fmla="*/ 0 w 15"/>
              <a:gd name="T1" fmla="*/ 0 h 1"/>
              <a:gd name="T2" fmla="*/ 0 w 15"/>
              <a:gd name="T3" fmla="*/ 0 h 1"/>
              <a:gd name="T4" fmla="*/ 0 w 15"/>
              <a:gd name="T5" fmla="*/ 0 h 1"/>
              <a:gd name="T6" fmla="*/ 0 w 1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5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4" name="Google Shape;934;p36">
            <a:extLst>
              <a:ext uri="{FF2B5EF4-FFF2-40B4-BE49-F238E27FC236}">
                <a16:creationId xmlns:a16="http://schemas.microsoft.com/office/drawing/2014/main" xmlns="" id="{90E0F57D-DF09-439E-99E7-5A2B2D89BCD1}"/>
              </a:ext>
            </a:extLst>
          </p:cNvPr>
          <p:cNvSpPr>
            <a:spLocks/>
          </p:cNvSpPr>
          <p:nvPr/>
        </p:nvSpPr>
        <p:spPr bwMode="auto">
          <a:xfrm>
            <a:off x="8587317" y="601134"/>
            <a:ext cx="1430867" cy="709084"/>
          </a:xfrm>
          <a:custGeom>
            <a:avLst/>
            <a:gdLst>
              <a:gd name="T0" fmla="*/ 2147483646 w 12214"/>
              <a:gd name="T1" fmla="*/ 59767870 h 6050"/>
              <a:gd name="T2" fmla="*/ 2147483646 w 12214"/>
              <a:gd name="T3" fmla="*/ 2147483646 h 6050"/>
              <a:gd name="T4" fmla="*/ 2147483646 w 12214"/>
              <a:gd name="T5" fmla="*/ 2147483646 h 6050"/>
              <a:gd name="T6" fmla="*/ 2147483646 w 12214"/>
              <a:gd name="T7" fmla="*/ 2147483646 h 6050"/>
              <a:gd name="T8" fmla="*/ 2147483646 w 12214"/>
              <a:gd name="T9" fmla="*/ 2147483646 h 6050"/>
              <a:gd name="T10" fmla="*/ 2147483646 w 12214"/>
              <a:gd name="T11" fmla="*/ 2147483646 h 6050"/>
              <a:gd name="T12" fmla="*/ 2147483646 w 12214"/>
              <a:gd name="T13" fmla="*/ 2147483646 h 6050"/>
              <a:gd name="T14" fmla="*/ 2147483646 w 12214"/>
              <a:gd name="T15" fmla="*/ 2147483646 h 6050"/>
              <a:gd name="T16" fmla="*/ 2147483646 w 12214"/>
              <a:gd name="T17" fmla="*/ 2147483646 h 6050"/>
              <a:gd name="T18" fmla="*/ 2147483646 w 12214"/>
              <a:gd name="T19" fmla="*/ 2147483646 h 6050"/>
              <a:gd name="T20" fmla="*/ 2147483646 w 12214"/>
              <a:gd name="T21" fmla="*/ 2147483646 h 6050"/>
              <a:gd name="T22" fmla="*/ 2147483646 w 12214"/>
              <a:gd name="T23" fmla="*/ 2147483646 h 6050"/>
              <a:gd name="T24" fmla="*/ 2147483646 w 12214"/>
              <a:gd name="T25" fmla="*/ 2147483646 h 6050"/>
              <a:gd name="T26" fmla="*/ 2147483646 w 12214"/>
              <a:gd name="T27" fmla="*/ 2147483646 h 6050"/>
              <a:gd name="T28" fmla="*/ 2147483646 w 12214"/>
              <a:gd name="T29" fmla="*/ 2147483646 h 6050"/>
              <a:gd name="T30" fmla="*/ 0 w 12214"/>
              <a:gd name="T31" fmla="*/ 2147483646 h 6050"/>
              <a:gd name="T32" fmla="*/ 1132044268 w 12214"/>
              <a:gd name="T33" fmla="*/ 2147483646 h 6050"/>
              <a:gd name="T34" fmla="*/ 2147483646 w 12214"/>
              <a:gd name="T35" fmla="*/ 2147483646 h 6050"/>
              <a:gd name="T36" fmla="*/ 2147483646 w 12214"/>
              <a:gd name="T37" fmla="*/ 2147483646 h 6050"/>
              <a:gd name="T38" fmla="*/ 2147483646 w 12214"/>
              <a:gd name="T39" fmla="*/ 2147483646 h 6050"/>
              <a:gd name="T40" fmla="*/ 2147483646 w 12214"/>
              <a:gd name="T41" fmla="*/ 2147483646 h 6050"/>
              <a:gd name="T42" fmla="*/ 2147483646 w 12214"/>
              <a:gd name="T43" fmla="*/ 2147483646 h 6050"/>
              <a:gd name="T44" fmla="*/ 2147483646 w 12214"/>
              <a:gd name="T45" fmla="*/ 2147483646 h 6050"/>
              <a:gd name="T46" fmla="*/ 2147483646 w 12214"/>
              <a:gd name="T47" fmla="*/ 2147483646 h 6050"/>
              <a:gd name="T48" fmla="*/ 2147483646 w 12214"/>
              <a:gd name="T49" fmla="*/ 2147483646 h 6050"/>
              <a:gd name="T50" fmla="*/ 2147483646 w 12214"/>
              <a:gd name="T51" fmla="*/ 2147483646 h 6050"/>
              <a:gd name="T52" fmla="*/ 2147483646 w 12214"/>
              <a:gd name="T53" fmla="*/ 2147483646 h 6050"/>
              <a:gd name="T54" fmla="*/ 2147483646 w 12214"/>
              <a:gd name="T55" fmla="*/ 2147483646 h 6050"/>
              <a:gd name="T56" fmla="*/ 2147483646 w 12214"/>
              <a:gd name="T57" fmla="*/ 2147483646 h 6050"/>
              <a:gd name="T58" fmla="*/ 2147483646 w 12214"/>
              <a:gd name="T59" fmla="*/ 2147483646 h 6050"/>
              <a:gd name="T60" fmla="*/ 2147483646 w 12214"/>
              <a:gd name="T61" fmla="*/ 2147483646 h 6050"/>
              <a:gd name="T62" fmla="*/ 2147483646 w 12214"/>
              <a:gd name="T63" fmla="*/ 2147483646 h 6050"/>
              <a:gd name="T64" fmla="*/ 2147483646 w 12214"/>
              <a:gd name="T65" fmla="*/ 2147483646 h 6050"/>
              <a:gd name="T66" fmla="*/ 2147483646 w 12214"/>
              <a:gd name="T67" fmla="*/ 59767870 h 60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51215" name="Google Shape;935;p36">
            <a:extLst>
              <a:ext uri="{FF2B5EF4-FFF2-40B4-BE49-F238E27FC236}">
                <a16:creationId xmlns:a16="http://schemas.microsoft.com/office/drawing/2014/main" xmlns="" id="{47C57AF0-6BEE-4488-B35C-2AE6170E9FA5}"/>
              </a:ext>
            </a:extLst>
          </p:cNvPr>
          <p:cNvGrpSpPr>
            <a:grpSpLocks/>
          </p:cNvGrpSpPr>
          <p:nvPr/>
        </p:nvGrpSpPr>
        <p:grpSpPr bwMode="auto">
          <a:xfrm>
            <a:off x="9910119" y="5474702"/>
            <a:ext cx="1711648" cy="711200"/>
            <a:chOff x="816462" y="899275"/>
            <a:chExt cx="981285" cy="534397"/>
          </a:xfrm>
        </p:grpSpPr>
        <p:sp>
          <p:nvSpPr>
            <p:cNvPr id="51216" name="Google Shape;936;p36">
              <a:extLst>
                <a:ext uri="{FF2B5EF4-FFF2-40B4-BE49-F238E27FC236}">
                  <a16:creationId xmlns:a16="http://schemas.microsoft.com/office/drawing/2014/main" xmlns="" id="{B3403AEE-1805-4F4C-80B7-89A36E9B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62" y="899275"/>
              <a:ext cx="981285" cy="534397"/>
            </a:xfrm>
            <a:custGeom>
              <a:avLst/>
              <a:gdLst>
                <a:gd name="T0" fmla="*/ 2147483646 w 13770"/>
                <a:gd name="T1" fmla="*/ 25696379 h 7499"/>
                <a:gd name="T2" fmla="*/ 2147483646 w 13770"/>
                <a:gd name="T3" fmla="*/ 2147483646 h 7499"/>
                <a:gd name="T4" fmla="*/ 2147483646 w 13770"/>
                <a:gd name="T5" fmla="*/ 2147483646 h 7499"/>
                <a:gd name="T6" fmla="*/ 2147483646 w 13770"/>
                <a:gd name="T7" fmla="*/ 2147483646 h 7499"/>
                <a:gd name="T8" fmla="*/ 2147483646 w 13770"/>
                <a:gd name="T9" fmla="*/ 2147483646 h 7499"/>
                <a:gd name="T10" fmla="*/ 2147483646 w 13770"/>
                <a:gd name="T11" fmla="*/ 2147483646 h 7499"/>
                <a:gd name="T12" fmla="*/ 2147483646 w 13770"/>
                <a:gd name="T13" fmla="*/ 2147483646 h 7499"/>
                <a:gd name="T14" fmla="*/ 2147483646 w 13770"/>
                <a:gd name="T15" fmla="*/ 2147483646 h 7499"/>
                <a:gd name="T16" fmla="*/ 2147483646 w 13770"/>
                <a:gd name="T17" fmla="*/ 2147483646 h 7499"/>
                <a:gd name="T18" fmla="*/ 2147483646 w 13770"/>
                <a:gd name="T19" fmla="*/ 2147483646 h 7499"/>
                <a:gd name="T20" fmla="*/ 2147483646 w 13770"/>
                <a:gd name="T21" fmla="*/ 2147483646 h 7499"/>
                <a:gd name="T22" fmla="*/ 2147483646 w 13770"/>
                <a:gd name="T23" fmla="*/ 2147483646 h 7499"/>
                <a:gd name="T24" fmla="*/ 2147483646 w 13770"/>
                <a:gd name="T25" fmla="*/ 2147483646 h 7499"/>
                <a:gd name="T26" fmla="*/ 1005710944 w 13770"/>
                <a:gd name="T27" fmla="*/ 2147483646 h 7499"/>
                <a:gd name="T28" fmla="*/ 1495715644 w 13770"/>
                <a:gd name="T29" fmla="*/ 2147483646 h 7499"/>
                <a:gd name="T30" fmla="*/ 2147483646 w 13770"/>
                <a:gd name="T31" fmla="*/ 2147483646 h 7499"/>
                <a:gd name="T32" fmla="*/ 2147483646 w 13770"/>
                <a:gd name="T33" fmla="*/ 2147483646 h 7499"/>
                <a:gd name="T34" fmla="*/ 2147483646 w 13770"/>
                <a:gd name="T35" fmla="*/ 2147483646 h 7499"/>
                <a:gd name="T36" fmla="*/ 2147483646 w 13770"/>
                <a:gd name="T37" fmla="*/ 2147483646 h 7499"/>
                <a:gd name="T38" fmla="*/ 2147483646 w 13770"/>
                <a:gd name="T39" fmla="*/ 2147483646 h 7499"/>
                <a:gd name="T40" fmla="*/ 2147483646 w 13770"/>
                <a:gd name="T41" fmla="*/ 2147483646 h 7499"/>
                <a:gd name="T42" fmla="*/ 2147483646 w 13770"/>
                <a:gd name="T43" fmla="*/ 2147483646 h 7499"/>
                <a:gd name="T44" fmla="*/ 2147483646 w 13770"/>
                <a:gd name="T45" fmla="*/ 2147483646 h 7499"/>
                <a:gd name="T46" fmla="*/ 2147483646 w 13770"/>
                <a:gd name="T47" fmla="*/ 2147483646 h 7499"/>
                <a:gd name="T48" fmla="*/ 2147483646 w 13770"/>
                <a:gd name="T49" fmla="*/ 2147483646 h 7499"/>
                <a:gd name="T50" fmla="*/ 2147483646 w 13770"/>
                <a:gd name="T51" fmla="*/ 2147483646 h 7499"/>
                <a:gd name="T52" fmla="*/ 2147483646 w 13770"/>
                <a:gd name="T53" fmla="*/ 2147483646 h 7499"/>
                <a:gd name="T54" fmla="*/ 2147483646 w 13770"/>
                <a:gd name="T55" fmla="*/ 2147483646 h 7499"/>
                <a:gd name="T56" fmla="*/ 2147483646 w 13770"/>
                <a:gd name="T57" fmla="*/ 2147483646 h 7499"/>
                <a:gd name="T58" fmla="*/ 2147483646 w 13770"/>
                <a:gd name="T59" fmla="*/ 2147483646 h 7499"/>
                <a:gd name="T60" fmla="*/ 2147483646 w 13770"/>
                <a:gd name="T61" fmla="*/ 25696379 h 74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999997" algn="bl" rotWithShape="0">
                <a:srgbClr val="000000">
                  <a:alpha val="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vi-VN" sz="3600"/>
            </a:p>
          </p:txBody>
        </p:sp>
        <p:sp>
          <p:nvSpPr>
            <p:cNvPr id="937" name="Google Shape;937;p36">
              <a:extLst>
                <a:ext uri="{FF2B5EF4-FFF2-40B4-BE49-F238E27FC236}">
                  <a16:creationId xmlns:a16="http://schemas.microsoft.com/office/drawing/2014/main" xmlns="" id="{92D0898B-3977-464C-998B-33F6B5276A9F}"/>
                </a:ext>
              </a:extLst>
            </p:cNvPr>
            <p:cNvSpPr/>
            <p:nvPr/>
          </p:nvSpPr>
          <p:spPr>
            <a:xfrm>
              <a:off x="875212" y="950170"/>
              <a:ext cx="870136" cy="432607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3600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618735" y="881535"/>
            <a:ext cx="107684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a,                             b,                           c,                   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/>
              <p:cNvSpPr txBox="1">
                <a:spLocks/>
              </p:cNvSpPr>
              <p:nvPr/>
            </p:nvSpPr>
            <p:spPr>
              <a:xfrm>
                <a:off x="1923534" y="2005573"/>
                <a:ext cx="2384055" cy="1133067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𝑣</m:t>
                      </m:r>
                      <m:r>
                        <a:rPr lang="en-US" sz="3600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534" y="2005573"/>
                <a:ext cx="2384055" cy="11330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4"/>
              <p:cNvSpPr txBox="1">
                <a:spLocks/>
              </p:cNvSpPr>
              <p:nvPr/>
            </p:nvSpPr>
            <p:spPr>
              <a:xfrm>
                <a:off x="4856665" y="2005572"/>
                <a:ext cx="2384055" cy="1144352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𝑣</m:t>
                      </m:r>
                      <m:r>
                        <a:rPr lang="en-US" sz="3600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1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665" y="2005572"/>
                <a:ext cx="2384055" cy="11443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/>
              <p:cNvSpPr txBox="1">
                <a:spLocks/>
              </p:cNvSpPr>
              <p:nvPr/>
            </p:nvSpPr>
            <p:spPr>
              <a:xfrm>
                <a:off x="7646494" y="2034771"/>
                <a:ext cx="2384055" cy="1133067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𝑣</m:t>
                      </m:r>
                      <m:r>
                        <a:rPr lang="en-US" sz="3600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2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494" y="2034771"/>
                <a:ext cx="2384055" cy="11330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321026" y="3962517"/>
            <a:ext cx="234982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đồng 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8642" y="3929535"/>
            <a:ext cx="3391548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với 1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834523" y="3065542"/>
            <a:ext cx="155812" cy="86399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34523" y="3052294"/>
            <a:ext cx="4575412" cy="80104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18936" y="3065542"/>
            <a:ext cx="2548718" cy="8639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67654" y="3065542"/>
            <a:ext cx="2328081" cy="7877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557483" y="3065542"/>
            <a:ext cx="0" cy="86399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599935" y="3052294"/>
            <a:ext cx="4957548" cy="87724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57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Google Shape;843;p36">
            <a:extLst>
              <a:ext uri="{FF2B5EF4-FFF2-40B4-BE49-F238E27FC236}">
                <a16:creationId xmlns:a16="http://schemas.microsoft.com/office/drawing/2014/main" xmlns="" id="{BF0D28DC-7EC9-4DC4-840F-55B04BA63F6F}"/>
              </a:ext>
            </a:extLst>
          </p:cNvPr>
          <p:cNvSpPr>
            <a:spLocks/>
          </p:cNvSpPr>
          <p:nvPr/>
        </p:nvSpPr>
        <p:spPr bwMode="auto">
          <a:xfrm>
            <a:off x="4152900" y="-1337733"/>
            <a:ext cx="10584" cy="16933"/>
          </a:xfrm>
          <a:custGeom>
            <a:avLst/>
            <a:gdLst>
              <a:gd name="T0" fmla="*/ 32765114 w 339"/>
              <a:gd name="T1" fmla="*/ 516128 h 475"/>
              <a:gd name="T2" fmla="*/ 20439741 w 339"/>
              <a:gd name="T3" fmla="*/ 7148576 h 475"/>
              <a:gd name="T4" fmla="*/ 8114369 w 339"/>
              <a:gd name="T5" fmla="*/ 69494988 h 475"/>
              <a:gd name="T6" fmla="*/ 28566731 w 339"/>
              <a:gd name="T7" fmla="*/ 138493152 h 475"/>
              <a:gd name="T8" fmla="*/ 40892642 w 339"/>
              <a:gd name="T9" fmla="*/ 207988141 h 475"/>
              <a:gd name="T10" fmla="*/ 57120841 w 339"/>
              <a:gd name="T11" fmla="*/ 235587406 h 475"/>
              <a:gd name="T12" fmla="*/ 77265588 w 339"/>
              <a:gd name="T13" fmla="*/ 242219881 h 475"/>
              <a:gd name="T14" fmla="*/ 97705353 w 339"/>
              <a:gd name="T15" fmla="*/ 180388875 h 475"/>
              <a:gd name="T16" fmla="*/ 57120841 w 339"/>
              <a:gd name="T17" fmla="*/ 20948209 h 475"/>
              <a:gd name="T18" fmla="*/ 32765114 w 339"/>
              <a:gd name="T19" fmla="*/ 516128 h 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3600"/>
          </a:p>
        </p:txBody>
      </p:sp>
      <p:sp>
        <p:nvSpPr>
          <p:cNvPr id="51204" name="Google Shape;844;p36">
            <a:extLst>
              <a:ext uri="{FF2B5EF4-FFF2-40B4-BE49-F238E27FC236}">
                <a16:creationId xmlns:a16="http://schemas.microsoft.com/office/drawing/2014/main" xmlns="" id="{B6F82F12-7A98-45ED-926B-A4521C0B463C}"/>
              </a:ext>
            </a:extLst>
          </p:cNvPr>
          <p:cNvSpPr>
            <a:spLocks/>
          </p:cNvSpPr>
          <p:nvPr/>
        </p:nvSpPr>
        <p:spPr bwMode="auto">
          <a:xfrm>
            <a:off x="4167717" y="-1337733"/>
            <a:ext cx="8467" cy="12700"/>
          </a:xfrm>
          <a:custGeom>
            <a:avLst/>
            <a:gdLst>
              <a:gd name="T0" fmla="*/ 23415592 w 285"/>
              <a:gd name="T1" fmla="*/ 403436 h 377"/>
              <a:gd name="T2" fmla="*/ 13549541 w 285"/>
              <a:gd name="T3" fmla="*/ 5709240 h 377"/>
              <a:gd name="T4" fmla="*/ 6658610 w 285"/>
              <a:gd name="T5" fmla="*/ 44415833 h 377"/>
              <a:gd name="T6" fmla="*/ 30063284 w 285"/>
              <a:gd name="T7" fmla="*/ 121424978 h 377"/>
              <a:gd name="T8" fmla="*/ 30063284 w 285"/>
              <a:gd name="T9" fmla="*/ 132424079 h 377"/>
              <a:gd name="T10" fmla="*/ 40173086 w 285"/>
              <a:gd name="T11" fmla="*/ 149132445 h 377"/>
              <a:gd name="T12" fmla="*/ 46820266 w 285"/>
              <a:gd name="T13" fmla="*/ 153212682 h 377"/>
              <a:gd name="T14" fmla="*/ 53478876 w 285"/>
              <a:gd name="T15" fmla="*/ 149132445 h 377"/>
              <a:gd name="T16" fmla="*/ 66785178 w 285"/>
              <a:gd name="T17" fmla="*/ 116135116 h 377"/>
              <a:gd name="T18" fmla="*/ 40173086 w 285"/>
              <a:gd name="T19" fmla="*/ 16708366 h 377"/>
              <a:gd name="T20" fmla="*/ 23415592 w 285"/>
              <a:gd name="T21" fmla="*/ 403436 h 3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3600"/>
          </a:p>
        </p:txBody>
      </p:sp>
      <p:sp>
        <p:nvSpPr>
          <p:cNvPr id="51205" name="Google Shape;845;p36">
            <a:extLst>
              <a:ext uri="{FF2B5EF4-FFF2-40B4-BE49-F238E27FC236}">
                <a16:creationId xmlns:a16="http://schemas.microsoft.com/office/drawing/2014/main" xmlns="" id="{AC431B18-4285-4BF8-A057-D209D5B63899}"/>
              </a:ext>
            </a:extLst>
          </p:cNvPr>
          <p:cNvSpPr>
            <a:spLocks/>
          </p:cNvSpPr>
          <p:nvPr/>
        </p:nvSpPr>
        <p:spPr bwMode="auto">
          <a:xfrm>
            <a:off x="4186767" y="-1325033"/>
            <a:ext cx="10584" cy="12700"/>
          </a:xfrm>
          <a:custGeom>
            <a:avLst/>
            <a:gdLst>
              <a:gd name="T0" fmla="*/ 28566731 w 339"/>
              <a:gd name="T1" fmla="*/ 403436 h 377"/>
              <a:gd name="T2" fmla="*/ 12325372 w 339"/>
              <a:gd name="T3" fmla="*/ 11402537 h 377"/>
              <a:gd name="T4" fmla="*/ 12325372 w 339"/>
              <a:gd name="T5" fmla="*/ 61123567 h 377"/>
              <a:gd name="T6" fmla="*/ 32765114 w 339"/>
              <a:gd name="T7" fmla="*/ 94120921 h 377"/>
              <a:gd name="T8" fmla="*/ 49007011 w 339"/>
              <a:gd name="T9" fmla="*/ 121424978 h 377"/>
              <a:gd name="T10" fmla="*/ 49007011 w 339"/>
              <a:gd name="T11" fmla="*/ 127134217 h 377"/>
              <a:gd name="T12" fmla="*/ 61332383 w 339"/>
              <a:gd name="T13" fmla="*/ 149132445 h 377"/>
              <a:gd name="T14" fmla="*/ 69741746 w 339"/>
              <a:gd name="T15" fmla="*/ 153212682 h 377"/>
              <a:gd name="T16" fmla="*/ 81476592 w 339"/>
              <a:gd name="T17" fmla="*/ 149132445 h 377"/>
              <a:gd name="T18" fmla="*/ 97705353 w 339"/>
              <a:gd name="T19" fmla="*/ 132424079 h 377"/>
              <a:gd name="T20" fmla="*/ 97705353 w 339"/>
              <a:gd name="T21" fmla="*/ 105120022 h 377"/>
              <a:gd name="T22" fmla="*/ 81476592 w 339"/>
              <a:gd name="T23" fmla="*/ 55414328 h 377"/>
              <a:gd name="T24" fmla="*/ 49007011 w 339"/>
              <a:gd name="T25" fmla="*/ 11402537 h 377"/>
              <a:gd name="T26" fmla="*/ 28566731 w 339"/>
              <a:gd name="T27" fmla="*/ 403436 h 3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3600"/>
          </a:p>
        </p:txBody>
      </p:sp>
      <p:sp>
        <p:nvSpPr>
          <p:cNvPr id="51206" name="Google Shape;846;p36">
            <a:extLst>
              <a:ext uri="{FF2B5EF4-FFF2-40B4-BE49-F238E27FC236}">
                <a16:creationId xmlns:a16="http://schemas.microsoft.com/office/drawing/2014/main" xmlns="" id="{ACB856D2-0135-441C-AFF0-D694D0FD0E52}"/>
              </a:ext>
            </a:extLst>
          </p:cNvPr>
          <p:cNvSpPr>
            <a:spLocks/>
          </p:cNvSpPr>
          <p:nvPr/>
        </p:nvSpPr>
        <p:spPr bwMode="auto">
          <a:xfrm>
            <a:off x="3972985" y="-1365251"/>
            <a:ext cx="10583" cy="12700"/>
          </a:xfrm>
          <a:custGeom>
            <a:avLst/>
            <a:gdLst>
              <a:gd name="T0" fmla="*/ 21936685 w 349"/>
              <a:gd name="T1" fmla="*/ 0 h 395"/>
              <a:gd name="T2" fmla="*/ 10962657 w 349"/>
              <a:gd name="T3" fmla="*/ 4739664 h 395"/>
              <a:gd name="T4" fmla="*/ 3740419 w 349"/>
              <a:gd name="T5" fmla="*/ 18256194 h 395"/>
              <a:gd name="T6" fmla="*/ 3740419 w 349"/>
              <a:gd name="T7" fmla="*/ 36849042 h 395"/>
              <a:gd name="T8" fmla="*/ 47084695 w 349"/>
              <a:gd name="T9" fmla="*/ 119017021 h 395"/>
              <a:gd name="T10" fmla="*/ 65539584 w 349"/>
              <a:gd name="T11" fmla="*/ 133557549 h 395"/>
              <a:gd name="T12" fmla="*/ 83465356 w 349"/>
              <a:gd name="T13" fmla="*/ 96357842 h 395"/>
              <a:gd name="T14" fmla="*/ 39862457 w 349"/>
              <a:gd name="T15" fmla="*/ 9128085 h 395"/>
              <a:gd name="T16" fmla="*/ 25418504 w 349"/>
              <a:gd name="T17" fmla="*/ 0 h 395"/>
              <a:gd name="T18" fmla="*/ 21936685 w 349"/>
              <a:gd name="T19" fmla="*/ 0 h 3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lnTo>
                  <a:pt x="82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3600"/>
          </a:p>
        </p:txBody>
      </p:sp>
      <p:sp>
        <p:nvSpPr>
          <p:cNvPr id="51207" name="Google Shape;847;p36">
            <a:extLst>
              <a:ext uri="{FF2B5EF4-FFF2-40B4-BE49-F238E27FC236}">
                <a16:creationId xmlns:a16="http://schemas.microsoft.com/office/drawing/2014/main" xmlns="" id="{9E1A4BC5-7E7C-4B97-AAD2-CFF9DBF7A4AC}"/>
              </a:ext>
            </a:extLst>
          </p:cNvPr>
          <p:cNvSpPr>
            <a:spLocks/>
          </p:cNvSpPr>
          <p:nvPr/>
        </p:nvSpPr>
        <p:spPr bwMode="auto">
          <a:xfrm>
            <a:off x="3992034" y="-1358900"/>
            <a:ext cx="12700" cy="12700"/>
          </a:xfrm>
          <a:custGeom>
            <a:avLst/>
            <a:gdLst>
              <a:gd name="T0" fmla="*/ 49911934 w 367"/>
              <a:gd name="T1" fmla="*/ 0 h 404"/>
              <a:gd name="T2" fmla="*/ 43566000 w 367"/>
              <a:gd name="T3" fmla="*/ 1847685 h 404"/>
              <a:gd name="T4" fmla="*/ 12709361 w 367"/>
              <a:gd name="T5" fmla="*/ 5871007 h 404"/>
              <a:gd name="T6" fmla="*/ 6345934 w 367"/>
              <a:gd name="T7" fmla="*/ 26879267 h 404"/>
              <a:gd name="T8" fmla="*/ 12709361 w 367"/>
              <a:gd name="T9" fmla="*/ 43562375 h 404"/>
              <a:gd name="T10" fmla="*/ 43566000 w 367"/>
              <a:gd name="T11" fmla="*/ 68593957 h 404"/>
              <a:gd name="T12" fmla="*/ 92568570 w 367"/>
              <a:gd name="T13" fmla="*/ 114633257 h 404"/>
              <a:gd name="T14" fmla="*/ 126134410 w 367"/>
              <a:gd name="T15" fmla="*/ 124514832 h 404"/>
              <a:gd name="T16" fmla="*/ 141571139 w 367"/>
              <a:gd name="T17" fmla="*/ 122981212 h 404"/>
              <a:gd name="T18" fmla="*/ 153808324 w 367"/>
              <a:gd name="T19" fmla="*/ 85277066 h 404"/>
              <a:gd name="T20" fmla="*/ 68058539 w 367"/>
              <a:gd name="T21" fmla="*/ 5871007 h 404"/>
              <a:gd name="T22" fmla="*/ 49911934 w 367"/>
              <a:gd name="T23" fmla="*/ 0 h 4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3600"/>
          </a:p>
        </p:txBody>
      </p:sp>
      <p:sp>
        <p:nvSpPr>
          <p:cNvPr id="51208" name="Google Shape;848;p36">
            <a:extLst>
              <a:ext uri="{FF2B5EF4-FFF2-40B4-BE49-F238E27FC236}">
                <a16:creationId xmlns:a16="http://schemas.microsoft.com/office/drawing/2014/main" xmlns="" id="{E1C1FFE8-F2B4-45DE-9D32-40815339EAD3}"/>
              </a:ext>
            </a:extLst>
          </p:cNvPr>
          <p:cNvSpPr>
            <a:spLocks/>
          </p:cNvSpPr>
          <p:nvPr/>
        </p:nvSpPr>
        <p:spPr bwMode="auto">
          <a:xfrm>
            <a:off x="4015318" y="-1337733"/>
            <a:ext cx="10583" cy="14816"/>
          </a:xfrm>
          <a:custGeom>
            <a:avLst/>
            <a:gdLst>
              <a:gd name="T0" fmla="*/ 36654330 w 339"/>
              <a:gd name="T1" fmla="*/ 0 h 453"/>
              <a:gd name="T2" fmla="*/ 20431852 w 339"/>
              <a:gd name="T3" fmla="*/ 5062804 h 453"/>
              <a:gd name="T4" fmla="*/ 8111239 w 339"/>
              <a:gd name="T5" fmla="*/ 59009822 h 453"/>
              <a:gd name="T6" fmla="*/ 32753026 w 339"/>
              <a:gd name="T7" fmla="*/ 112603023 h 453"/>
              <a:gd name="T8" fmla="*/ 40864242 w 339"/>
              <a:gd name="T9" fmla="*/ 137222628 h 453"/>
              <a:gd name="T10" fmla="*/ 52889944 w 339"/>
              <a:gd name="T11" fmla="*/ 161841644 h 453"/>
              <a:gd name="T12" fmla="*/ 69112423 w 339"/>
              <a:gd name="T13" fmla="*/ 164011427 h 453"/>
              <a:gd name="T14" fmla="*/ 77223662 w 339"/>
              <a:gd name="T15" fmla="*/ 161841644 h 453"/>
              <a:gd name="T16" fmla="*/ 97655513 w 339"/>
              <a:gd name="T17" fmla="*/ 117665827 h 453"/>
              <a:gd name="T18" fmla="*/ 65210556 w 339"/>
              <a:gd name="T19" fmla="*/ 19556826 h 453"/>
              <a:gd name="T20" fmla="*/ 36654330 w 339"/>
              <a:gd name="T21" fmla="*/ 0 h 4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3600"/>
          </a:p>
        </p:txBody>
      </p:sp>
      <p:sp>
        <p:nvSpPr>
          <p:cNvPr id="51209" name="Google Shape;849;p36">
            <a:extLst>
              <a:ext uri="{FF2B5EF4-FFF2-40B4-BE49-F238E27FC236}">
                <a16:creationId xmlns:a16="http://schemas.microsoft.com/office/drawing/2014/main" xmlns="" id="{F65B29DE-385D-4AEF-988A-6FFA20E59F40}"/>
              </a:ext>
            </a:extLst>
          </p:cNvPr>
          <p:cNvSpPr>
            <a:spLocks/>
          </p:cNvSpPr>
          <p:nvPr/>
        </p:nvSpPr>
        <p:spPr bwMode="auto">
          <a:xfrm>
            <a:off x="3996267" y="-1331384"/>
            <a:ext cx="10584" cy="10584"/>
          </a:xfrm>
          <a:custGeom>
            <a:avLst/>
            <a:gdLst>
              <a:gd name="T0" fmla="*/ 57172623 w 285"/>
              <a:gd name="T1" fmla="*/ 0 h 280"/>
              <a:gd name="T2" fmla="*/ 16248473 w 285"/>
              <a:gd name="T3" fmla="*/ 17431139 h 280"/>
              <a:gd name="T4" fmla="*/ 0 w 285"/>
              <a:gd name="T5" fmla="*/ 52315899 h 280"/>
              <a:gd name="T6" fmla="*/ 16248473 w 285"/>
              <a:gd name="T7" fmla="*/ 87861328 h 280"/>
              <a:gd name="T8" fmla="*/ 81243202 w 285"/>
              <a:gd name="T9" fmla="*/ 166015304 h 280"/>
              <a:gd name="T10" fmla="*/ 111946578 w 285"/>
              <a:gd name="T11" fmla="*/ 180871327 h 280"/>
              <a:gd name="T12" fmla="*/ 138415825 w 285"/>
              <a:gd name="T13" fmla="*/ 175061222 h 280"/>
              <a:gd name="T14" fmla="*/ 154664298 w 285"/>
              <a:gd name="T15" fmla="*/ 105291673 h 280"/>
              <a:gd name="T16" fmla="*/ 89669598 w 285"/>
              <a:gd name="T17" fmla="*/ 17431139 h 280"/>
              <a:gd name="T18" fmla="*/ 57172623 w 285"/>
              <a:gd name="T19" fmla="*/ 0 h 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3600"/>
          </a:p>
        </p:txBody>
      </p:sp>
      <p:sp>
        <p:nvSpPr>
          <p:cNvPr id="51210" name="Google Shape;850;p36">
            <a:extLst>
              <a:ext uri="{FF2B5EF4-FFF2-40B4-BE49-F238E27FC236}">
                <a16:creationId xmlns:a16="http://schemas.microsoft.com/office/drawing/2014/main" xmlns="" id="{FB1C90CF-2B91-4E1D-8987-D55F7CF054FD}"/>
              </a:ext>
            </a:extLst>
          </p:cNvPr>
          <p:cNvSpPr>
            <a:spLocks/>
          </p:cNvSpPr>
          <p:nvPr/>
        </p:nvSpPr>
        <p:spPr bwMode="auto">
          <a:xfrm>
            <a:off x="3907367" y="-1390651"/>
            <a:ext cx="8467" cy="10584"/>
          </a:xfrm>
          <a:custGeom>
            <a:avLst/>
            <a:gdLst>
              <a:gd name="T0" fmla="*/ 20489214 w 284"/>
              <a:gd name="T1" fmla="*/ 510163 h 298"/>
              <a:gd name="T2" fmla="*/ 10496058 w 284"/>
              <a:gd name="T3" fmla="*/ 7050196 h 298"/>
              <a:gd name="T4" fmla="*/ 6997543 w 284"/>
              <a:gd name="T5" fmla="*/ 54869640 h 298"/>
              <a:gd name="T6" fmla="*/ 30739813 w 284"/>
              <a:gd name="T7" fmla="*/ 136446415 h 298"/>
              <a:gd name="T8" fmla="*/ 42733667 w 284"/>
              <a:gd name="T9" fmla="*/ 149525762 h 298"/>
              <a:gd name="T10" fmla="*/ 60987681 w 284"/>
              <a:gd name="T11" fmla="*/ 102708237 h 298"/>
              <a:gd name="T12" fmla="*/ 33992355 w 284"/>
              <a:gd name="T13" fmla="*/ 14100392 h 298"/>
              <a:gd name="T14" fmla="*/ 20489214 w 284"/>
              <a:gd name="T15" fmla="*/ 510163 h 2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3600"/>
          </a:p>
        </p:txBody>
      </p:sp>
      <p:sp>
        <p:nvSpPr>
          <p:cNvPr id="51211" name="Google Shape;851;p36">
            <a:extLst>
              <a:ext uri="{FF2B5EF4-FFF2-40B4-BE49-F238E27FC236}">
                <a16:creationId xmlns:a16="http://schemas.microsoft.com/office/drawing/2014/main" xmlns="" id="{039F846A-BC54-4163-B15A-9B0D2AADED4A}"/>
              </a:ext>
            </a:extLst>
          </p:cNvPr>
          <p:cNvSpPr>
            <a:spLocks/>
          </p:cNvSpPr>
          <p:nvPr/>
        </p:nvSpPr>
        <p:spPr bwMode="auto">
          <a:xfrm>
            <a:off x="3917951" y="-1392767"/>
            <a:ext cx="12700" cy="10583"/>
          </a:xfrm>
          <a:custGeom>
            <a:avLst/>
            <a:gdLst>
              <a:gd name="T0" fmla="*/ 50486012 w 339"/>
              <a:gd name="T1" fmla="*/ 277841 h 346"/>
              <a:gd name="T2" fmla="*/ 16836042 w 339"/>
              <a:gd name="T3" fmla="*/ 7749517 h 346"/>
              <a:gd name="T4" fmla="*/ 16836042 w 339"/>
              <a:gd name="T5" fmla="*/ 37661501 h 346"/>
              <a:gd name="T6" fmla="*/ 118406483 w 339"/>
              <a:gd name="T7" fmla="*/ 90266377 h 346"/>
              <a:gd name="T8" fmla="*/ 156425338 w 339"/>
              <a:gd name="T9" fmla="*/ 95806862 h 346"/>
              <a:gd name="T10" fmla="*/ 193824478 w 339"/>
              <a:gd name="T11" fmla="*/ 90266377 h 346"/>
              <a:gd name="T12" fmla="*/ 210659733 w 339"/>
              <a:gd name="T13" fmla="*/ 75310385 h 346"/>
              <a:gd name="T14" fmla="*/ 193824478 w 339"/>
              <a:gd name="T15" fmla="*/ 60089169 h 346"/>
              <a:gd name="T16" fmla="*/ 84756513 w 339"/>
              <a:gd name="T17" fmla="*/ 7749517 h 346"/>
              <a:gd name="T18" fmla="*/ 50486012 w 339"/>
              <a:gd name="T19" fmla="*/ 277841 h 3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3600"/>
          </a:p>
        </p:txBody>
      </p:sp>
      <p:sp>
        <p:nvSpPr>
          <p:cNvPr id="51212" name="Google Shape;852;p36">
            <a:extLst>
              <a:ext uri="{FF2B5EF4-FFF2-40B4-BE49-F238E27FC236}">
                <a16:creationId xmlns:a16="http://schemas.microsoft.com/office/drawing/2014/main" xmlns="" id="{5C5CFB18-76C6-4796-9412-AFFF98F50617}"/>
              </a:ext>
            </a:extLst>
          </p:cNvPr>
          <p:cNvSpPr>
            <a:spLocks/>
          </p:cNvSpPr>
          <p:nvPr/>
        </p:nvSpPr>
        <p:spPr bwMode="auto">
          <a:xfrm>
            <a:off x="3926418" y="-1367367"/>
            <a:ext cx="12700" cy="14816"/>
          </a:xfrm>
          <a:custGeom>
            <a:avLst/>
            <a:gdLst>
              <a:gd name="T0" fmla="*/ 50352010 w 353"/>
              <a:gd name="T1" fmla="*/ 381429 h 448"/>
              <a:gd name="T2" fmla="*/ 28623839 w 353"/>
              <a:gd name="T3" fmla="*/ 5295166 h 448"/>
              <a:gd name="T4" fmla="*/ 7426451 w 353"/>
              <a:gd name="T5" fmla="*/ 51470288 h 448"/>
              <a:gd name="T6" fmla="*/ 86402273 w 353"/>
              <a:gd name="T7" fmla="*/ 154045458 h 448"/>
              <a:gd name="T8" fmla="*/ 126165775 w 353"/>
              <a:gd name="T9" fmla="*/ 169564308 h 448"/>
              <a:gd name="T10" fmla="*/ 150546322 w 353"/>
              <a:gd name="T11" fmla="*/ 164269142 h 448"/>
              <a:gd name="T12" fmla="*/ 172274493 w 353"/>
              <a:gd name="T13" fmla="*/ 118094020 h 448"/>
              <a:gd name="T14" fmla="*/ 93297942 w 353"/>
              <a:gd name="T15" fmla="*/ 15518851 h 448"/>
              <a:gd name="T16" fmla="*/ 50352010 w 353"/>
              <a:gd name="T17" fmla="*/ 381429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3600"/>
          </a:p>
        </p:txBody>
      </p:sp>
      <p:sp>
        <p:nvSpPr>
          <p:cNvPr id="51213" name="Google Shape;853;p36">
            <a:extLst>
              <a:ext uri="{FF2B5EF4-FFF2-40B4-BE49-F238E27FC236}">
                <a16:creationId xmlns:a16="http://schemas.microsoft.com/office/drawing/2014/main" xmlns="" id="{5538CE26-6938-46BB-91F4-46D3DCDA39A5}"/>
              </a:ext>
            </a:extLst>
          </p:cNvPr>
          <p:cNvSpPr>
            <a:spLocks/>
          </p:cNvSpPr>
          <p:nvPr/>
        </p:nvSpPr>
        <p:spPr bwMode="auto">
          <a:xfrm>
            <a:off x="3922184" y="-1303867"/>
            <a:ext cx="0" cy="0"/>
          </a:xfrm>
          <a:custGeom>
            <a:avLst/>
            <a:gdLst>
              <a:gd name="T0" fmla="*/ 0 w 15"/>
              <a:gd name="T1" fmla="*/ 0 h 1"/>
              <a:gd name="T2" fmla="*/ 0 w 15"/>
              <a:gd name="T3" fmla="*/ 0 h 1"/>
              <a:gd name="T4" fmla="*/ 0 w 15"/>
              <a:gd name="T5" fmla="*/ 0 h 1"/>
              <a:gd name="T6" fmla="*/ 0 w 1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5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3600"/>
          </a:p>
        </p:txBody>
      </p:sp>
      <p:sp>
        <p:nvSpPr>
          <p:cNvPr id="51214" name="Google Shape;934;p36">
            <a:extLst>
              <a:ext uri="{FF2B5EF4-FFF2-40B4-BE49-F238E27FC236}">
                <a16:creationId xmlns:a16="http://schemas.microsoft.com/office/drawing/2014/main" xmlns="" id="{90E0F57D-DF09-439E-99E7-5A2B2D89BCD1}"/>
              </a:ext>
            </a:extLst>
          </p:cNvPr>
          <p:cNvSpPr>
            <a:spLocks/>
          </p:cNvSpPr>
          <p:nvPr/>
        </p:nvSpPr>
        <p:spPr bwMode="auto">
          <a:xfrm>
            <a:off x="8587317" y="601134"/>
            <a:ext cx="1430867" cy="709084"/>
          </a:xfrm>
          <a:custGeom>
            <a:avLst/>
            <a:gdLst>
              <a:gd name="T0" fmla="*/ 2147483646 w 12214"/>
              <a:gd name="T1" fmla="*/ 59767870 h 6050"/>
              <a:gd name="T2" fmla="*/ 2147483646 w 12214"/>
              <a:gd name="T3" fmla="*/ 2147483646 h 6050"/>
              <a:gd name="T4" fmla="*/ 2147483646 w 12214"/>
              <a:gd name="T5" fmla="*/ 2147483646 h 6050"/>
              <a:gd name="T6" fmla="*/ 2147483646 w 12214"/>
              <a:gd name="T7" fmla="*/ 2147483646 h 6050"/>
              <a:gd name="T8" fmla="*/ 2147483646 w 12214"/>
              <a:gd name="T9" fmla="*/ 2147483646 h 6050"/>
              <a:gd name="T10" fmla="*/ 2147483646 w 12214"/>
              <a:gd name="T11" fmla="*/ 2147483646 h 6050"/>
              <a:gd name="T12" fmla="*/ 2147483646 w 12214"/>
              <a:gd name="T13" fmla="*/ 2147483646 h 6050"/>
              <a:gd name="T14" fmla="*/ 2147483646 w 12214"/>
              <a:gd name="T15" fmla="*/ 2147483646 h 6050"/>
              <a:gd name="T16" fmla="*/ 2147483646 w 12214"/>
              <a:gd name="T17" fmla="*/ 2147483646 h 6050"/>
              <a:gd name="T18" fmla="*/ 2147483646 w 12214"/>
              <a:gd name="T19" fmla="*/ 2147483646 h 6050"/>
              <a:gd name="T20" fmla="*/ 2147483646 w 12214"/>
              <a:gd name="T21" fmla="*/ 2147483646 h 6050"/>
              <a:gd name="T22" fmla="*/ 2147483646 w 12214"/>
              <a:gd name="T23" fmla="*/ 2147483646 h 6050"/>
              <a:gd name="T24" fmla="*/ 2147483646 w 12214"/>
              <a:gd name="T25" fmla="*/ 2147483646 h 6050"/>
              <a:gd name="T26" fmla="*/ 2147483646 w 12214"/>
              <a:gd name="T27" fmla="*/ 2147483646 h 6050"/>
              <a:gd name="T28" fmla="*/ 2147483646 w 12214"/>
              <a:gd name="T29" fmla="*/ 2147483646 h 6050"/>
              <a:gd name="T30" fmla="*/ 0 w 12214"/>
              <a:gd name="T31" fmla="*/ 2147483646 h 6050"/>
              <a:gd name="T32" fmla="*/ 1132044268 w 12214"/>
              <a:gd name="T33" fmla="*/ 2147483646 h 6050"/>
              <a:gd name="T34" fmla="*/ 2147483646 w 12214"/>
              <a:gd name="T35" fmla="*/ 2147483646 h 6050"/>
              <a:gd name="T36" fmla="*/ 2147483646 w 12214"/>
              <a:gd name="T37" fmla="*/ 2147483646 h 6050"/>
              <a:gd name="T38" fmla="*/ 2147483646 w 12214"/>
              <a:gd name="T39" fmla="*/ 2147483646 h 6050"/>
              <a:gd name="T40" fmla="*/ 2147483646 w 12214"/>
              <a:gd name="T41" fmla="*/ 2147483646 h 6050"/>
              <a:gd name="T42" fmla="*/ 2147483646 w 12214"/>
              <a:gd name="T43" fmla="*/ 2147483646 h 6050"/>
              <a:gd name="T44" fmla="*/ 2147483646 w 12214"/>
              <a:gd name="T45" fmla="*/ 2147483646 h 6050"/>
              <a:gd name="T46" fmla="*/ 2147483646 w 12214"/>
              <a:gd name="T47" fmla="*/ 2147483646 h 6050"/>
              <a:gd name="T48" fmla="*/ 2147483646 w 12214"/>
              <a:gd name="T49" fmla="*/ 2147483646 h 6050"/>
              <a:gd name="T50" fmla="*/ 2147483646 w 12214"/>
              <a:gd name="T51" fmla="*/ 2147483646 h 6050"/>
              <a:gd name="T52" fmla="*/ 2147483646 w 12214"/>
              <a:gd name="T53" fmla="*/ 2147483646 h 6050"/>
              <a:gd name="T54" fmla="*/ 2147483646 w 12214"/>
              <a:gd name="T55" fmla="*/ 2147483646 h 6050"/>
              <a:gd name="T56" fmla="*/ 2147483646 w 12214"/>
              <a:gd name="T57" fmla="*/ 2147483646 h 6050"/>
              <a:gd name="T58" fmla="*/ 2147483646 w 12214"/>
              <a:gd name="T59" fmla="*/ 2147483646 h 6050"/>
              <a:gd name="T60" fmla="*/ 2147483646 w 12214"/>
              <a:gd name="T61" fmla="*/ 2147483646 h 6050"/>
              <a:gd name="T62" fmla="*/ 2147483646 w 12214"/>
              <a:gd name="T63" fmla="*/ 2147483646 h 6050"/>
              <a:gd name="T64" fmla="*/ 2147483646 w 12214"/>
              <a:gd name="T65" fmla="*/ 2147483646 h 6050"/>
              <a:gd name="T66" fmla="*/ 2147483646 w 12214"/>
              <a:gd name="T67" fmla="*/ 59767870 h 60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3600"/>
          </a:p>
        </p:txBody>
      </p:sp>
      <p:grpSp>
        <p:nvGrpSpPr>
          <p:cNvPr id="51215" name="Google Shape;935;p36">
            <a:extLst>
              <a:ext uri="{FF2B5EF4-FFF2-40B4-BE49-F238E27FC236}">
                <a16:creationId xmlns:a16="http://schemas.microsoft.com/office/drawing/2014/main" xmlns="" id="{47C57AF0-6BEE-4488-B35C-2AE6170E9FA5}"/>
              </a:ext>
            </a:extLst>
          </p:cNvPr>
          <p:cNvGrpSpPr>
            <a:grpSpLocks/>
          </p:cNvGrpSpPr>
          <p:nvPr/>
        </p:nvGrpSpPr>
        <p:grpSpPr bwMode="auto">
          <a:xfrm>
            <a:off x="10883900" y="6025393"/>
            <a:ext cx="1308100" cy="711200"/>
            <a:chOff x="816462" y="899275"/>
            <a:chExt cx="981285" cy="534397"/>
          </a:xfrm>
        </p:grpSpPr>
        <p:sp>
          <p:nvSpPr>
            <p:cNvPr id="51216" name="Google Shape;936;p36">
              <a:extLst>
                <a:ext uri="{FF2B5EF4-FFF2-40B4-BE49-F238E27FC236}">
                  <a16:creationId xmlns:a16="http://schemas.microsoft.com/office/drawing/2014/main" xmlns="" id="{B3403AEE-1805-4F4C-80B7-89A36E9B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62" y="899275"/>
              <a:ext cx="981285" cy="534397"/>
            </a:xfrm>
            <a:custGeom>
              <a:avLst/>
              <a:gdLst>
                <a:gd name="T0" fmla="*/ 2147483646 w 13770"/>
                <a:gd name="T1" fmla="*/ 25696379 h 7499"/>
                <a:gd name="T2" fmla="*/ 2147483646 w 13770"/>
                <a:gd name="T3" fmla="*/ 2147483646 h 7499"/>
                <a:gd name="T4" fmla="*/ 2147483646 w 13770"/>
                <a:gd name="T5" fmla="*/ 2147483646 h 7499"/>
                <a:gd name="T6" fmla="*/ 2147483646 w 13770"/>
                <a:gd name="T7" fmla="*/ 2147483646 h 7499"/>
                <a:gd name="T8" fmla="*/ 2147483646 w 13770"/>
                <a:gd name="T9" fmla="*/ 2147483646 h 7499"/>
                <a:gd name="T10" fmla="*/ 2147483646 w 13770"/>
                <a:gd name="T11" fmla="*/ 2147483646 h 7499"/>
                <a:gd name="T12" fmla="*/ 2147483646 w 13770"/>
                <a:gd name="T13" fmla="*/ 2147483646 h 7499"/>
                <a:gd name="T14" fmla="*/ 2147483646 w 13770"/>
                <a:gd name="T15" fmla="*/ 2147483646 h 7499"/>
                <a:gd name="T16" fmla="*/ 2147483646 w 13770"/>
                <a:gd name="T17" fmla="*/ 2147483646 h 7499"/>
                <a:gd name="T18" fmla="*/ 2147483646 w 13770"/>
                <a:gd name="T19" fmla="*/ 2147483646 h 7499"/>
                <a:gd name="T20" fmla="*/ 2147483646 w 13770"/>
                <a:gd name="T21" fmla="*/ 2147483646 h 7499"/>
                <a:gd name="T22" fmla="*/ 2147483646 w 13770"/>
                <a:gd name="T23" fmla="*/ 2147483646 h 7499"/>
                <a:gd name="T24" fmla="*/ 2147483646 w 13770"/>
                <a:gd name="T25" fmla="*/ 2147483646 h 7499"/>
                <a:gd name="T26" fmla="*/ 1005710944 w 13770"/>
                <a:gd name="T27" fmla="*/ 2147483646 h 7499"/>
                <a:gd name="T28" fmla="*/ 1495715644 w 13770"/>
                <a:gd name="T29" fmla="*/ 2147483646 h 7499"/>
                <a:gd name="T30" fmla="*/ 2147483646 w 13770"/>
                <a:gd name="T31" fmla="*/ 2147483646 h 7499"/>
                <a:gd name="T32" fmla="*/ 2147483646 w 13770"/>
                <a:gd name="T33" fmla="*/ 2147483646 h 7499"/>
                <a:gd name="T34" fmla="*/ 2147483646 w 13770"/>
                <a:gd name="T35" fmla="*/ 2147483646 h 7499"/>
                <a:gd name="T36" fmla="*/ 2147483646 w 13770"/>
                <a:gd name="T37" fmla="*/ 2147483646 h 7499"/>
                <a:gd name="T38" fmla="*/ 2147483646 w 13770"/>
                <a:gd name="T39" fmla="*/ 2147483646 h 7499"/>
                <a:gd name="T40" fmla="*/ 2147483646 w 13770"/>
                <a:gd name="T41" fmla="*/ 2147483646 h 7499"/>
                <a:gd name="T42" fmla="*/ 2147483646 w 13770"/>
                <a:gd name="T43" fmla="*/ 2147483646 h 7499"/>
                <a:gd name="T44" fmla="*/ 2147483646 w 13770"/>
                <a:gd name="T45" fmla="*/ 2147483646 h 7499"/>
                <a:gd name="T46" fmla="*/ 2147483646 w 13770"/>
                <a:gd name="T47" fmla="*/ 2147483646 h 7499"/>
                <a:gd name="T48" fmla="*/ 2147483646 w 13770"/>
                <a:gd name="T49" fmla="*/ 2147483646 h 7499"/>
                <a:gd name="T50" fmla="*/ 2147483646 w 13770"/>
                <a:gd name="T51" fmla="*/ 2147483646 h 7499"/>
                <a:gd name="T52" fmla="*/ 2147483646 w 13770"/>
                <a:gd name="T53" fmla="*/ 2147483646 h 7499"/>
                <a:gd name="T54" fmla="*/ 2147483646 w 13770"/>
                <a:gd name="T55" fmla="*/ 2147483646 h 7499"/>
                <a:gd name="T56" fmla="*/ 2147483646 w 13770"/>
                <a:gd name="T57" fmla="*/ 2147483646 h 7499"/>
                <a:gd name="T58" fmla="*/ 2147483646 w 13770"/>
                <a:gd name="T59" fmla="*/ 2147483646 h 7499"/>
                <a:gd name="T60" fmla="*/ 2147483646 w 13770"/>
                <a:gd name="T61" fmla="*/ 25696379 h 74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999997" algn="bl" rotWithShape="0">
                <a:srgbClr val="000000">
                  <a:alpha val="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vi-VN" sz="3600"/>
            </a:p>
          </p:txBody>
        </p:sp>
        <p:sp>
          <p:nvSpPr>
            <p:cNvPr id="937" name="Google Shape;937;p36">
              <a:extLst>
                <a:ext uri="{FF2B5EF4-FFF2-40B4-BE49-F238E27FC236}">
                  <a16:creationId xmlns:a16="http://schemas.microsoft.com/office/drawing/2014/main" xmlns="" id="{92D0898B-3977-464C-998B-33F6B5276A9F}"/>
                </a:ext>
              </a:extLst>
            </p:cNvPr>
            <p:cNvSpPr/>
            <p:nvPr/>
          </p:nvSpPr>
          <p:spPr>
            <a:xfrm>
              <a:off x="875212" y="950170"/>
              <a:ext cx="870136" cy="432607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3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1885951" y="1355196"/>
                <a:ext cx="4038600" cy="4525963"/>
              </a:xfrm>
              <a:prstGeom prst="rect">
                <a:avLst/>
              </a:prstGeom>
            </p:spPr>
            <p:txBody>
              <a:bodyPr spcFirstLastPara="1" lIns="91425" tIns="91425" rIns="91425" bIns="91425">
                <a:normAutofit fontScale="92500"/>
              </a:bodyPr>
              <a:lstStyle>
                <a:lvl1pPr marL="228600" lvl="0" indent="-228600" algn="ctr" defTabSz="914400" rtl="0" eaLnBrk="1" latinLnBrk="0" hangingPunct="1">
                  <a:lnSpc>
                    <a:spcPct val="100000"/>
                  </a:lnSpc>
                  <a:spcBef>
                    <a:spcPts val="13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2133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endPara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60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</a:rPr>
                          <m:t>8</m:t>
                        </m:r>
                        <m:r>
                          <a:rPr lang="en-US" sz="360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600" i="1" smtClean="0">
                            <a:latin typeface="Cambria Math"/>
                          </a:rPr>
                          <m:t>7</m:t>
                        </m:r>
                        <m:r>
                          <a:rPr lang="en-US" sz="360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 sz="3600" i="1" smtClean="0"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/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60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/>
                            </a:rPr>
                            <m:t>7</m:t>
                          </m:r>
                          <m:r>
                            <a:rPr lang="en-US" sz="360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60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600" i="1" smtClean="0">
                              <a:latin typeface="Cambria Math"/>
                            </a:rPr>
                            <m:t>8</m:t>
                          </m:r>
                          <m:r>
                            <a:rPr lang="en-US" sz="360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60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/>
                            </a:rPr>
                            <m:t>49</m:t>
                          </m:r>
                        </m:num>
                        <m:den>
                          <m:r>
                            <a:rPr lang="en-US" sz="3600" i="1" smtClean="0">
                              <a:latin typeface="Cambria Math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latin typeface="Times New Roman" pitchFamily="18" charset="0"/>
                </a:endParaRPr>
              </a:p>
              <a:p>
                <a:pPr marL="0" indent="0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 sz="3600" i="1" smtClean="0">
                            <a:latin typeface="Cambria Math"/>
                          </a:rPr>
                          <m:t>56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</a:rPr>
                          <m:t>49</m:t>
                        </m:r>
                      </m:num>
                      <m:den>
                        <m:r>
                          <a:rPr lang="en-US" sz="3600" i="1" smtClean="0"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60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60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</a:endParaRPr>
              </a:p>
              <a:p>
                <a:pPr marL="0" indent="0"/>
                <a:endParaRPr lang="en-US" sz="3600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951" y="1355196"/>
                <a:ext cx="4038600" cy="45259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/>
              <p:cNvSpPr txBox="1">
                <a:spLocks/>
              </p:cNvSpPr>
              <p:nvPr/>
            </p:nvSpPr>
            <p:spPr>
              <a:xfrm>
                <a:off x="6076951" y="1355196"/>
                <a:ext cx="43434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Cách 2 : So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60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&gt;</m:t>
                    </m:r>
                    <m:r>
                      <a:rPr lang="en-US" sz="360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60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3600" i="1" smtClean="0">
                        <a:latin typeface="Cambria Math"/>
                      </a:rPr>
                      <m:t>&lt;1 </m:t>
                    </m:r>
                  </m:oMath>
                </a14:m>
                <a:endParaRPr lang="en-US" sz="3600" dirty="0" smtClean="0">
                  <a:latin typeface="Times New Roman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ên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51" y="1355196"/>
                <a:ext cx="4343400" cy="4525963"/>
              </a:xfrm>
              <a:prstGeom prst="rect">
                <a:avLst/>
              </a:prstGeom>
              <a:blipFill rotWithShape="0">
                <a:blip r:embed="rId4"/>
                <a:stretch>
                  <a:fillRect l="-4354" t="-3365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885951" y="161334"/>
                <a:ext cx="8229600" cy="958339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𝑣</m:t>
                    </m:r>
                    <m:r>
                      <a:rPr lang="en-US" sz="3600" i="1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85951" y="161334"/>
                <a:ext cx="8229600" cy="95833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848351" y="1355196"/>
            <a:ext cx="0" cy="457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95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Google Shape;843;p36">
            <a:extLst>
              <a:ext uri="{FF2B5EF4-FFF2-40B4-BE49-F238E27FC236}">
                <a16:creationId xmlns:a16="http://schemas.microsoft.com/office/drawing/2014/main" xmlns="" id="{BF0D28DC-7EC9-4DC4-840F-55B04BA63F6F}"/>
              </a:ext>
            </a:extLst>
          </p:cNvPr>
          <p:cNvSpPr>
            <a:spLocks/>
          </p:cNvSpPr>
          <p:nvPr/>
        </p:nvSpPr>
        <p:spPr bwMode="auto">
          <a:xfrm>
            <a:off x="4152900" y="-1337733"/>
            <a:ext cx="10584" cy="16933"/>
          </a:xfrm>
          <a:custGeom>
            <a:avLst/>
            <a:gdLst>
              <a:gd name="T0" fmla="*/ 32765114 w 339"/>
              <a:gd name="T1" fmla="*/ 516128 h 475"/>
              <a:gd name="T2" fmla="*/ 20439741 w 339"/>
              <a:gd name="T3" fmla="*/ 7148576 h 475"/>
              <a:gd name="T4" fmla="*/ 8114369 w 339"/>
              <a:gd name="T5" fmla="*/ 69494988 h 475"/>
              <a:gd name="T6" fmla="*/ 28566731 w 339"/>
              <a:gd name="T7" fmla="*/ 138493152 h 475"/>
              <a:gd name="T8" fmla="*/ 40892642 w 339"/>
              <a:gd name="T9" fmla="*/ 207988141 h 475"/>
              <a:gd name="T10" fmla="*/ 57120841 w 339"/>
              <a:gd name="T11" fmla="*/ 235587406 h 475"/>
              <a:gd name="T12" fmla="*/ 77265588 w 339"/>
              <a:gd name="T13" fmla="*/ 242219881 h 475"/>
              <a:gd name="T14" fmla="*/ 97705353 w 339"/>
              <a:gd name="T15" fmla="*/ 180388875 h 475"/>
              <a:gd name="T16" fmla="*/ 57120841 w 339"/>
              <a:gd name="T17" fmla="*/ 20948209 h 475"/>
              <a:gd name="T18" fmla="*/ 32765114 w 339"/>
              <a:gd name="T19" fmla="*/ 516128 h 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4" name="Google Shape;844;p36">
            <a:extLst>
              <a:ext uri="{FF2B5EF4-FFF2-40B4-BE49-F238E27FC236}">
                <a16:creationId xmlns:a16="http://schemas.microsoft.com/office/drawing/2014/main" xmlns="" id="{B6F82F12-7A98-45ED-926B-A4521C0B463C}"/>
              </a:ext>
            </a:extLst>
          </p:cNvPr>
          <p:cNvSpPr>
            <a:spLocks/>
          </p:cNvSpPr>
          <p:nvPr/>
        </p:nvSpPr>
        <p:spPr bwMode="auto">
          <a:xfrm>
            <a:off x="4167717" y="-1337733"/>
            <a:ext cx="8467" cy="12700"/>
          </a:xfrm>
          <a:custGeom>
            <a:avLst/>
            <a:gdLst>
              <a:gd name="T0" fmla="*/ 23415592 w 285"/>
              <a:gd name="T1" fmla="*/ 403436 h 377"/>
              <a:gd name="T2" fmla="*/ 13549541 w 285"/>
              <a:gd name="T3" fmla="*/ 5709240 h 377"/>
              <a:gd name="T4" fmla="*/ 6658610 w 285"/>
              <a:gd name="T5" fmla="*/ 44415833 h 377"/>
              <a:gd name="T6" fmla="*/ 30063284 w 285"/>
              <a:gd name="T7" fmla="*/ 121424978 h 377"/>
              <a:gd name="T8" fmla="*/ 30063284 w 285"/>
              <a:gd name="T9" fmla="*/ 132424079 h 377"/>
              <a:gd name="T10" fmla="*/ 40173086 w 285"/>
              <a:gd name="T11" fmla="*/ 149132445 h 377"/>
              <a:gd name="T12" fmla="*/ 46820266 w 285"/>
              <a:gd name="T13" fmla="*/ 153212682 h 377"/>
              <a:gd name="T14" fmla="*/ 53478876 w 285"/>
              <a:gd name="T15" fmla="*/ 149132445 h 377"/>
              <a:gd name="T16" fmla="*/ 66785178 w 285"/>
              <a:gd name="T17" fmla="*/ 116135116 h 377"/>
              <a:gd name="T18" fmla="*/ 40173086 w 285"/>
              <a:gd name="T19" fmla="*/ 16708366 h 377"/>
              <a:gd name="T20" fmla="*/ 23415592 w 285"/>
              <a:gd name="T21" fmla="*/ 403436 h 3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5" name="Google Shape;845;p36">
            <a:extLst>
              <a:ext uri="{FF2B5EF4-FFF2-40B4-BE49-F238E27FC236}">
                <a16:creationId xmlns:a16="http://schemas.microsoft.com/office/drawing/2014/main" xmlns="" id="{AC431B18-4285-4BF8-A057-D209D5B63899}"/>
              </a:ext>
            </a:extLst>
          </p:cNvPr>
          <p:cNvSpPr>
            <a:spLocks/>
          </p:cNvSpPr>
          <p:nvPr/>
        </p:nvSpPr>
        <p:spPr bwMode="auto">
          <a:xfrm>
            <a:off x="4186767" y="-1325033"/>
            <a:ext cx="10584" cy="12700"/>
          </a:xfrm>
          <a:custGeom>
            <a:avLst/>
            <a:gdLst>
              <a:gd name="T0" fmla="*/ 28566731 w 339"/>
              <a:gd name="T1" fmla="*/ 403436 h 377"/>
              <a:gd name="T2" fmla="*/ 12325372 w 339"/>
              <a:gd name="T3" fmla="*/ 11402537 h 377"/>
              <a:gd name="T4" fmla="*/ 12325372 w 339"/>
              <a:gd name="T5" fmla="*/ 61123567 h 377"/>
              <a:gd name="T6" fmla="*/ 32765114 w 339"/>
              <a:gd name="T7" fmla="*/ 94120921 h 377"/>
              <a:gd name="T8" fmla="*/ 49007011 w 339"/>
              <a:gd name="T9" fmla="*/ 121424978 h 377"/>
              <a:gd name="T10" fmla="*/ 49007011 w 339"/>
              <a:gd name="T11" fmla="*/ 127134217 h 377"/>
              <a:gd name="T12" fmla="*/ 61332383 w 339"/>
              <a:gd name="T13" fmla="*/ 149132445 h 377"/>
              <a:gd name="T14" fmla="*/ 69741746 w 339"/>
              <a:gd name="T15" fmla="*/ 153212682 h 377"/>
              <a:gd name="T16" fmla="*/ 81476592 w 339"/>
              <a:gd name="T17" fmla="*/ 149132445 h 377"/>
              <a:gd name="T18" fmla="*/ 97705353 w 339"/>
              <a:gd name="T19" fmla="*/ 132424079 h 377"/>
              <a:gd name="T20" fmla="*/ 97705353 w 339"/>
              <a:gd name="T21" fmla="*/ 105120022 h 377"/>
              <a:gd name="T22" fmla="*/ 81476592 w 339"/>
              <a:gd name="T23" fmla="*/ 55414328 h 377"/>
              <a:gd name="T24" fmla="*/ 49007011 w 339"/>
              <a:gd name="T25" fmla="*/ 11402537 h 377"/>
              <a:gd name="T26" fmla="*/ 28566731 w 339"/>
              <a:gd name="T27" fmla="*/ 403436 h 3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6" name="Google Shape;846;p36">
            <a:extLst>
              <a:ext uri="{FF2B5EF4-FFF2-40B4-BE49-F238E27FC236}">
                <a16:creationId xmlns:a16="http://schemas.microsoft.com/office/drawing/2014/main" xmlns="" id="{ACB856D2-0135-441C-AFF0-D694D0FD0E52}"/>
              </a:ext>
            </a:extLst>
          </p:cNvPr>
          <p:cNvSpPr>
            <a:spLocks/>
          </p:cNvSpPr>
          <p:nvPr/>
        </p:nvSpPr>
        <p:spPr bwMode="auto">
          <a:xfrm>
            <a:off x="3972985" y="-1365251"/>
            <a:ext cx="10583" cy="12700"/>
          </a:xfrm>
          <a:custGeom>
            <a:avLst/>
            <a:gdLst>
              <a:gd name="T0" fmla="*/ 21936685 w 349"/>
              <a:gd name="T1" fmla="*/ 0 h 395"/>
              <a:gd name="T2" fmla="*/ 10962657 w 349"/>
              <a:gd name="T3" fmla="*/ 4739664 h 395"/>
              <a:gd name="T4" fmla="*/ 3740419 w 349"/>
              <a:gd name="T5" fmla="*/ 18256194 h 395"/>
              <a:gd name="T6" fmla="*/ 3740419 w 349"/>
              <a:gd name="T7" fmla="*/ 36849042 h 395"/>
              <a:gd name="T8" fmla="*/ 47084695 w 349"/>
              <a:gd name="T9" fmla="*/ 119017021 h 395"/>
              <a:gd name="T10" fmla="*/ 65539584 w 349"/>
              <a:gd name="T11" fmla="*/ 133557549 h 395"/>
              <a:gd name="T12" fmla="*/ 83465356 w 349"/>
              <a:gd name="T13" fmla="*/ 96357842 h 395"/>
              <a:gd name="T14" fmla="*/ 39862457 w 349"/>
              <a:gd name="T15" fmla="*/ 9128085 h 395"/>
              <a:gd name="T16" fmla="*/ 25418504 w 349"/>
              <a:gd name="T17" fmla="*/ 0 h 395"/>
              <a:gd name="T18" fmla="*/ 21936685 w 349"/>
              <a:gd name="T19" fmla="*/ 0 h 3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lnTo>
                  <a:pt x="82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7" name="Google Shape;847;p36">
            <a:extLst>
              <a:ext uri="{FF2B5EF4-FFF2-40B4-BE49-F238E27FC236}">
                <a16:creationId xmlns:a16="http://schemas.microsoft.com/office/drawing/2014/main" xmlns="" id="{9E1A4BC5-7E7C-4B97-AAD2-CFF9DBF7A4AC}"/>
              </a:ext>
            </a:extLst>
          </p:cNvPr>
          <p:cNvSpPr>
            <a:spLocks/>
          </p:cNvSpPr>
          <p:nvPr/>
        </p:nvSpPr>
        <p:spPr bwMode="auto">
          <a:xfrm>
            <a:off x="3992034" y="-1358900"/>
            <a:ext cx="12700" cy="12700"/>
          </a:xfrm>
          <a:custGeom>
            <a:avLst/>
            <a:gdLst>
              <a:gd name="T0" fmla="*/ 49911934 w 367"/>
              <a:gd name="T1" fmla="*/ 0 h 404"/>
              <a:gd name="T2" fmla="*/ 43566000 w 367"/>
              <a:gd name="T3" fmla="*/ 1847685 h 404"/>
              <a:gd name="T4" fmla="*/ 12709361 w 367"/>
              <a:gd name="T5" fmla="*/ 5871007 h 404"/>
              <a:gd name="T6" fmla="*/ 6345934 w 367"/>
              <a:gd name="T7" fmla="*/ 26879267 h 404"/>
              <a:gd name="T8" fmla="*/ 12709361 w 367"/>
              <a:gd name="T9" fmla="*/ 43562375 h 404"/>
              <a:gd name="T10" fmla="*/ 43566000 w 367"/>
              <a:gd name="T11" fmla="*/ 68593957 h 404"/>
              <a:gd name="T12" fmla="*/ 92568570 w 367"/>
              <a:gd name="T13" fmla="*/ 114633257 h 404"/>
              <a:gd name="T14" fmla="*/ 126134410 w 367"/>
              <a:gd name="T15" fmla="*/ 124514832 h 404"/>
              <a:gd name="T16" fmla="*/ 141571139 w 367"/>
              <a:gd name="T17" fmla="*/ 122981212 h 404"/>
              <a:gd name="T18" fmla="*/ 153808324 w 367"/>
              <a:gd name="T19" fmla="*/ 85277066 h 404"/>
              <a:gd name="T20" fmla="*/ 68058539 w 367"/>
              <a:gd name="T21" fmla="*/ 5871007 h 404"/>
              <a:gd name="T22" fmla="*/ 49911934 w 367"/>
              <a:gd name="T23" fmla="*/ 0 h 4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8" name="Google Shape;848;p36">
            <a:extLst>
              <a:ext uri="{FF2B5EF4-FFF2-40B4-BE49-F238E27FC236}">
                <a16:creationId xmlns:a16="http://schemas.microsoft.com/office/drawing/2014/main" xmlns="" id="{E1C1FFE8-F2B4-45DE-9D32-40815339EAD3}"/>
              </a:ext>
            </a:extLst>
          </p:cNvPr>
          <p:cNvSpPr>
            <a:spLocks/>
          </p:cNvSpPr>
          <p:nvPr/>
        </p:nvSpPr>
        <p:spPr bwMode="auto">
          <a:xfrm>
            <a:off x="4015318" y="-1337733"/>
            <a:ext cx="10583" cy="14816"/>
          </a:xfrm>
          <a:custGeom>
            <a:avLst/>
            <a:gdLst>
              <a:gd name="T0" fmla="*/ 36654330 w 339"/>
              <a:gd name="T1" fmla="*/ 0 h 453"/>
              <a:gd name="T2" fmla="*/ 20431852 w 339"/>
              <a:gd name="T3" fmla="*/ 5062804 h 453"/>
              <a:gd name="T4" fmla="*/ 8111239 w 339"/>
              <a:gd name="T5" fmla="*/ 59009822 h 453"/>
              <a:gd name="T6" fmla="*/ 32753026 w 339"/>
              <a:gd name="T7" fmla="*/ 112603023 h 453"/>
              <a:gd name="T8" fmla="*/ 40864242 w 339"/>
              <a:gd name="T9" fmla="*/ 137222628 h 453"/>
              <a:gd name="T10" fmla="*/ 52889944 w 339"/>
              <a:gd name="T11" fmla="*/ 161841644 h 453"/>
              <a:gd name="T12" fmla="*/ 69112423 w 339"/>
              <a:gd name="T13" fmla="*/ 164011427 h 453"/>
              <a:gd name="T14" fmla="*/ 77223662 w 339"/>
              <a:gd name="T15" fmla="*/ 161841644 h 453"/>
              <a:gd name="T16" fmla="*/ 97655513 w 339"/>
              <a:gd name="T17" fmla="*/ 117665827 h 453"/>
              <a:gd name="T18" fmla="*/ 65210556 w 339"/>
              <a:gd name="T19" fmla="*/ 19556826 h 453"/>
              <a:gd name="T20" fmla="*/ 36654330 w 339"/>
              <a:gd name="T21" fmla="*/ 0 h 4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9" name="Google Shape;849;p36">
            <a:extLst>
              <a:ext uri="{FF2B5EF4-FFF2-40B4-BE49-F238E27FC236}">
                <a16:creationId xmlns:a16="http://schemas.microsoft.com/office/drawing/2014/main" xmlns="" id="{F65B29DE-385D-4AEF-988A-6FFA20E59F40}"/>
              </a:ext>
            </a:extLst>
          </p:cNvPr>
          <p:cNvSpPr>
            <a:spLocks/>
          </p:cNvSpPr>
          <p:nvPr/>
        </p:nvSpPr>
        <p:spPr bwMode="auto">
          <a:xfrm>
            <a:off x="3996267" y="-1331384"/>
            <a:ext cx="10584" cy="10584"/>
          </a:xfrm>
          <a:custGeom>
            <a:avLst/>
            <a:gdLst>
              <a:gd name="T0" fmla="*/ 57172623 w 285"/>
              <a:gd name="T1" fmla="*/ 0 h 280"/>
              <a:gd name="T2" fmla="*/ 16248473 w 285"/>
              <a:gd name="T3" fmla="*/ 17431139 h 280"/>
              <a:gd name="T4" fmla="*/ 0 w 285"/>
              <a:gd name="T5" fmla="*/ 52315899 h 280"/>
              <a:gd name="T6" fmla="*/ 16248473 w 285"/>
              <a:gd name="T7" fmla="*/ 87861328 h 280"/>
              <a:gd name="T8" fmla="*/ 81243202 w 285"/>
              <a:gd name="T9" fmla="*/ 166015304 h 280"/>
              <a:gd name="T10" fmla="*/ 111946578 w 285"/>
              <a:gd name="T11" fmla="*/ 180871327 h 280"/>
              <a:gd name="T12" fmla="*/ 138415825 w 285"/>
              <a:gd name="T13" fmla="*/ 175061222 h 280"/>
              <a:gd name="T14" fmla="*/ 154664298 w 285"/>
              <a:gd name="T15" fmla="*/ 105291673 h 280"/>
              <a:gd name="T16" fmla="*/ 89669598 w 285"/>
              <a:gd name="T17" fmla="*/ 17431139 h 280"/>
              <a:gd name="T18" fmla="*/ 57172623 w 285"/>
              <a:gd name="T19" fmla="*/ 0 h 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0" name="Google Shape;850;p36">
            <a:extLst>
              <a:ext uri="{FF2B5EF4-FFF2-40B4-BE49-F238E27FC236}">
                <a16:creationId xmlns:a16="http://schemas.microsoft.com/office/drawing/2014/main" xmlns="" id="{FB1C90CF-2B91-4E1D-8987-D55F7CF054FD}"/>
              </a:ext>
            </a:extLst>
          </p:cNvPr>
          <p:cNvSpPr>
            <a:spLocks/>
          </p:cNvSpPr>
          <p:nvPr/>
        </p:nvSpPr>
        <p:spPr bwMode="auto">
          <a:xfrm>
            <a:off x="3907367" y="-1390651"/>
            <a:ext cx="8467" cy="10584"/>
          </a:xfrm>
          <a:custGeom>
            <a:avLst/>
            <a:gdLst>
              <a:gd name="T0" fmla="*/ 20489214 w 284"/>
              <a:gd name="T1" fmla="*/ 510163 h 298"/>
              <a:gd name="T2" fmla="*/ 10496058 w 284"/>
              <a:gd name="T3" fmla="*/ 7050196 h 298"/>
              <a:gd name="T4" fmla="*/ 6997543 w 284"/>
              <a:gd name="T5" fmla="*/ 54869640 h 298"/>
              <a:gd name="T6" fmla="*/ 30739813 w 284"/>
              <a:gd name="T7" fmla="*/ 136446415 h 298"/>
              <a:gd name="T8" fmla="*/ 42733667 w 284"/>
              <a:gd name="T9" fmla="*/ 149525762 h 298"/>
              <a:gd name="T10" fmla="*/ 60987681 w 284"/>
              <a:gd name="T11" fmla="*/ 102708237 h 298"/>
              <a:gd name="T12" fmla="*/ 33992355 w 284"/>
              <a:gd name="T13" fmla="*/ 14100392 h 298"/>
              <a:gd name="T14" fmla="*/ 20489214 w 284"/>
              <a:gd name="T15" fmla="*/ 510163 h 2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1" name="Google Shape;851;p36">
            <a:extLst>
              <a:ext uri="{FF2B5EF4-FFF2-40B4-BE49-F238E27FC236}">
                <a16:creationId xmlns:a16="http://schemas.microsoft.com/office/drawing/2014/main" xmlns="" id="{039F846A-BC54-4163-B15A-9B0D2AADED4A}"/>
              </a:ext>
            </a:extLst>
          </p:cNvPr>
          <p:cNvSpPr>
            <a:spLocks/>
          </p:cNvSpPr>
          <p:nvPr/>
        </p:nvSpPr>
        <p:spPr bwMode="auto">
          <a:xfrm>
            <a:off x="3917951" y="-1392767"/>
            <a:ext cx="12700" cy="10583"/>
          </a:xfrm>
          <a:custGeom>
            <a:avLst/>
            <a:gdLst>
              <a:gd name="T0" fmla="*/ 50486012 w 339"/>
              <a:gd name="T1" fmla="*/ 277841 h 346"/>
              <a:gd name="T2" fmla="*/ 16836042 w 339"/>
              <a:gd name="T3" fmla="*/ 7749517 h 346"/>
              <a:gd name="T4" fmla="*/ 16836042 w 339"/>
              <a:gd name="T5" fmla="*/ 37661501 h 346"/>
              <a:gd name="T6" fmla="*/ 118406483 w 339"/>
              <a:gd name="T7" fmla="*/ 90266377 h 346"/>
              <a:gd name="T8" fmla="*/ 156425338 w 339"/>
              <a:gd name="T9" fmla="*/ 95806862 h 346"/>
              <a:gd name="T10" fmla="*/ 193824478 w 339"/>
              <a:gd name="T11" fmla="*/ 90266377 h 346"/>
              <a:gd name="T12" fmla="*/ 210659733 w 339"/>
              <a:gd name="T13" fmla="*/ 75310385 h 346"/>
              <a:gd name="T14" fmla="*/ 193824478 w 339"/>
              <a:gd name="T15" fmla="*/ 60089169 h 346"/>
              <a:gd name="T16" fmla="*/ 84756513 w 339"/>
              <a:gd name="T17" fmla="*/ 7749517 h 346"/>
              <a:gd name="T18" fmla="*/ 50486012 w 339"/>
              <a:gd name="T19" fmla="*/ 277841 h 3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2" name="Google Shape;852;p36">
            <a:extLst>
              <a:ext uri="{FF2B5EF4-FFF2-40B4-BE49-F238E27FC236}">
                <a16:creationId xmlns:a16="http://schemas.microsoft.com/office/drawing/2014/main" xmlns="" id="{5C5CFB18-76C6-4796-9412-AFFF98F50617}"/>
              </a:ext>
            </a:extLst>
          </p:cNvPr>
          <p:cNvSpPr>
            <a:spLocks/>
          </p:cNvSpPr>
          <p:nvPr/>
        </p:nvSpPr>
        <p:spPr bwMode="auto">
          <a:xfrm>
            <a:off x="3926418" y="-1367367"/>
            <a:ext cx="12700" cy="14816"/>
          </a:xfrm>
          <a:custGeom>
            <a:avLst/>
            <a:gdLst>
              <a:gd name="T0" fmla="*/ 50352010 w 353"/>
              <a:gd name="T1" fmla="*/ 381429 h 448"/>
              <a:gd name="T2" fmla="*/ 28623839 w 353"/>
              <a:gd name="T3" fmla="*/ 5295166 h 448"/>
              <a:gd name="T4" fmla="*/ 7426451 w 353"/>
              <a:gd name="T5" fmla="*/ 51470288 h 448"/>
              <a:gd name="T6" fmla="*/ 86402273 w 353"/>
              <a:gd name="T7" fmla="*/ 154045458 h 448"/>
              <a:gd name="T8" fmla="*/ 126165775 w 353"/>
              <a:gd name="T9" fmla="*/ 169564308 h 448"/>
              <a:gd name="T10" fmla="*/ 150546322 w 353"/>
              <a:gd name="T11" fmla="*/ 164269142 h 448"/>
              <a:gd name="T12" fmla="*/ 172274493 w 353"/>
              <a:gd name="T13" fmla="*/ 118094020 h 448"/>
              <a:gd name="T14" fmla="*/ 93297942 w 353"/>
              <a:gd name="T15" fmla="*/ 15518851 h 448"/>
              <a:gd name="T16" fmla="*/ 50352010 w 353"/>
              <a:gd name="T17" fmla="*/ 381429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3" name="Google Shape;853;p36">
            <a:extLst>
              <a:ext uri="{FF2B5EF4-FFF2-40B4-BE49-F238E27FC236}">
                <a16:creationId xmlns:a16="http://schemas.microsoft.com/office/drawing/2014/main" xmlns="" id="{5538CE26-6938-46BB-91F4-46D3DCDA39A5}"/>
              </a:ext>
            </a:extLst>
          </p:cNvPr>
          <p:cNvSpPr>
            <a:spLocks/>
          </p:cNvSpPr>
          <p:nvPr/>
        </p:nvSpPr>
        <p:spPr bwMode="auto">
          <a:xfrm>
            <a:off x="3922184" y="-1303867"/>
            <a:ext cx="0" cy="0"/>
          </a:xfrm>
          <a:custGeom>
            <a:avLst/>
            <a:gdLst>
              <a:gd name="T0" fmla="*/ 0 w 15"/>
              <a:gd name="T1" fmla="*/ 0 h 1"/>
              <a:gd name="T2" fmla="*/ 0 w 15"/>
              <a:gd name="T3" fmla="*/ 0 h 1"/>
              <a:gd name="T4" fmla="*/ 0 w 15"/>
              <a:gd name="T5" fmla="*/ 0 h 1"/>
              <a:gd name="T6" fmla="*/ 0 w 1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5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4" name="Google Shape;934;p36">
            <a:extLst>
              <a:ext uri="{FF2B5EF4-FFF2-40B4-BE49-F238E27FC236}">
                <a16:creationId xmlns:a16="http://schemas.microsoft.com/office/drawing/2014/main" xmlns="" id="{90E0F57D-DF09-439E-99E7-5A2B2D89BCD1}"/>
              </a:ext>
            </a:extLst>
          </p:cNvPr>
          <p:cNvSpPr>
            <a:spLocks/>
          </p:cNvSpPr>
          <p:nvPr/>
        </p:nvSpPr>
        <p:spPr bwMode="auto">
          <a:xfrm>
            <a:off x="8587317" y="601134"/>
            <a:ext cx="1430867" cy="709084"/>
          </a:xfrm>
          <a:custGeom>
            <a:avLst/>
            <a:gdLst>
              <a:gd name="T0" fmla="*/ 2147483646 w 12214"/>
              <a:gd name="T1" fmla="*/ 59767870 h 6050"/>
              <a:gd name="T2" fmla="*/ 2147483646 w 12214"/>
              <a:gd name="T3" fmla="*/ 2147483646 h 6050"/>
              <a:gd name="T4" fmla="*/ 2147483646 w 12214"/>
              <a:gd name="T5" fmla="*/ 2147483646 h 6050"/>
              <a:gd name="T6" fmla="*/ 2147483646 w 12214"/>
              <a:gd name="T7" fmla="*/ 2147483646 h 6050"/>
              <a:gd name="T8" fmla="*/ 2147483646 w 12214"/>
              <a:gd name="T9" fmla="*/ 2147483646 h 6050"/>
              <a:gd name="T10" fmla="*/ 2147483646 w 12214"/>
              <a:gd name="T11" fmla="*/ 2147483646 h 6050"/>
              <a:gd name="T12" fmla="*/ 2147483646 w 12214"/>
              <a:gd name="T13" fmla="*/ 2147483646 h 6050"/>
              <a:gd name="T14" fmla="*/ 2147483646 w 12214"/>
              <a:gd name="T15" fmla="*/ 2147483646 h 6050"/>
              <a:gd name="T16" fmla="*/ 2147483646 w 12214"/>
              <a:gd name="T17" fmla="*/ 2147483646 h 6050"/>
              <a:gd name="T18" fmla="*/ 2147483646 w 12214"/>
              <a:gd name="T19" fmla="*/ 2147483646 h 6050"/>
              <a:gd name="T20" fmla="*/ 2147483646 w 12214"/>
              <a:gd name="T21" fmla="*/ 2147483646 h 6050"/>
              <a:gd name="T22" fmla="*/ 2147483646 w 12214"/>
              <a:gd name="T23" fmla="*/ 2147483646 h 6050"/>
              <a:gd name="T24" fmla="*/ 2147483646 w 12214"/>
              <a:gd name="T25" fmla="*/ 2147483646 h 6050"/>
              <a:gd name="T26" fmla="*/ 2147483646 w 12214"/>
              <a:gd name="T27" fmla="*/ 2147483646 h 6050"/>
              <a:gd name="T28" fmla="*/ 2147483646 w 12214"/>
              <a:gd name="T29" fmla="*/ 2147483646 h 6050"/>
              <a:gd name="T30" fmla="*/ 0 w 12214"/>
              <a:gd name="T31" fmla="*/ 2147483646 h 6050"/>
              <a:gd name="T32" fmla="*/ 1132044268 w 12214"/>
              <a:gd name="T33" fmla="*/ 2147483646 h 6050"/>
              <a:gd name="T34" fmla="*/ 2147483646 w 12214"/>
              <a:gd name="T35" fmla="*/ 2147483646 h 6050"/>
              <a:gd name="T36" fmla="*/ 2147483646 w 12214"/>
              <a:gd name="T37" fmla="*/ 2147483646 h 6050"/>
              <a:gd name="T38" fmla="*/ 2147483646 w 12214"/>
              <a:gd name="T39" fmla="*/ 2147483646 h 6050"/>
              <a:gd name="T40" fmla="*/ 2147483646 w 12214"/>
              <a:gd name="T41" fmla="*/ 2147483646 h 6050"/>
              <a:gd name="T42" fmla="*/ 2147483646 w 12214"/>
              <a:gd name="T43" fmla="*/ 2147483646 h 6050"/>
              <a:gd name="T44" fmla="*/ 2147483646 w 12214"/>
              <a:gd name="T45" fmla="*/ 2147483646 h 6050"/>
              <a:gd name="T46" fmla="*/ 2147483646 w 12214"/>
              <a:gd name="T47" fmla="*/ 2147483646 h 6050"/>
              <a:gd name="T48" fmla="*/ 2147483646 w 12214"/>
              <a:gd name="T49" fmla="*/ 2147483646 h 6050"/>
              <a:gd name="T50" fmla="*/ 2147483646 w 12214"/>
              <a:gd name="T51" fmla="*/ 2147483646 h 6050"/>
              <a:gd name="T52" fmla="*/ 2147483646 w 12214"/>
              <a:gd name="T53" fmla="*/ 2147483646 h 6050"/>
              <a:gd name="T54" fmla="*/ 2147483646 w 12214"/>
              <a:gd name="T55" fmla="*/ 2147483646 h 6050"/>
              <a:gd name="T56" fmla="*/ 2147483646 w 12214"/>
              <a:gd name="T57" fmla="*/ 2147483646 h 6050"/>
              <a:gd name="T58" fmla="*/ 2147483646 w 12214"/>
              <a:gd name="T59" fmla="*/ 2147483646 h 6050"/>
              <a:gd name="T60" fmla="*/ 2147483646 w 12214"/>
              <a:gd name="T61" fmla="*/ 2147483646 h 6050"/>
              <a:gd name="T62" fmla="*/ 2147483646 w 12214"/>
              <a:gd name="T63" fmla="*/ 2147483646 h 6050"/>
              <a:gd name="T64" fmla="*/ 2147483646 w 12214"/>
              <a:gd name="T65" fmla="*/ 2147483646 h 6050"/>
              <a:gd name="T66" fmla="*/ 2147483646 w 12214"/>
              <a:gd name="T67" fmla="*/ 59767870 h 60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51215" name="Google Shape;935;p36">
            <a:extLst>
              <a:ext uri="{FF2B5EF4-FFF2-40B4-BE49-F238E27FC236}">
                <a16:creationId xmlns:a16="http://schemas.microsoft.com/office/drawing/2014/main" xmlns="" id="{47C57AF0-6BEE-4488-B35C-2AE6170E9FA5}"/>
              </a:ext>
            </a:extLst>
          </p:cNvPr>
          <p:cNvGrpSpPr>
            <a:grpSpLocks/>
          </p:cNvGrpSpPr>
          <p:nvPr/>
        </p:nvGrpSpPr>
        <p:grpSpPr bwMode="auto">
          <a:xfrm>
            <a:off x="10614454" y="6083205"/>
            <a:ext cx="1308100" cy="711200"/>
            <a:chOff x="816462" y="899275"/>
            <a:chExt cx="981285" cy="534397"/>
          </a:xfrm>
        </p:grpSpPr>
        <p:sp>
          <p:nvSpPr>
            <p:cNvPr id="51216" name="Google Shape;936;p36">
              <a:extLst>
                <a:ext uri="{FF2B5EF4-FFF2-40B4-BE49-F238E27FC236}">
                  <a16:creationId xmlns:a16="http://schemas.microsoft.com/office/drawing/2014/main" xmlns="" id="{B3403AEE-1805-4F4C-80B7-89A36E9B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62" y="899275"/>
              <a:ext cx="981285" cy="534397"/>
            </a:xfrm>
            <a:custGeom>
              <a:avLst/>
              <a:gdLst>
                <a:gd name="T0" fmla="*/ 2147483646 w 13770"/>
                <a:gd name="T1" fmla="*/ 25696379 h 7499"/>
                <a:gd name="T2" fmla="*/ 2147483646 w 13770"/>
                <a:gd name="T3" fmla="*/ 2147483646 h 7499"/>
                <a:gd name="T4" fmla="*/ 2147483646 w 13770"/>
                <a:gd name="T5" fmla="*/ 2147483646 h 7499"/>
                <a:gd name="T6" fmla="*/ 2147483646 w 13770"/>
                <a:gd name="T7" fmla="*/ 2147483646 h 7499"/>
                <a:gd name="T8" fmla="*/ 2147483646 w 13770"/>
                <a:gd name="T9" fmla="*/ 2147483646 h 7499"/>
                <a:gd name="T10" fmla="*/ 2147483646 w 13770"/>
                <a:gd name="T11" fmla="*/ 2147483646 h 7499"/>
                <a:gd name="T12" fmla="*/ 2147483646 w 13770"/>
                <a:gd name="T13" fmla="*/ 2147483646 h 7499"/>
                <a:gd name="T14" fmla="*/ 2147483646 w 13770"/>
                <a:gd name="T15" fmla="*/ 2147483646 h 7499"/>
                <a:gd name="T16" fmla="*/ 2147483646 w 13770"/>
                <a:gd name="T17" fmla="*/ 2147483646 h 7499"/>
                <a:gd name="T18" fmla="*/ 2147483646 w 13770"/>
                <a:gd name="T19" fmla="*/ 2147483646 h 7499"/>
                <a:gd name="T20" fmla="*/ 2147483646 w 13770"/>
                <a:gd name="T21" fmla="*/ 2147483646 h 7499"/>
                <a:gd name="T22" fmla="*/ 2147483646 w 13770"/>
                <a:gd name="T23" fmla="*/ 2147483646 h 7499"/>
                <a:gd name="T24" fmla="*/ 2147483646 w 13770"/>
                <a:gd name="T25" fmla="*/ 2147483646 h 7499"/>
                <a:gd name="T26" fmla="*/ 1005710944 w 13770"/>
                <a:gd name="T27" fmla="*/ 2147483646 h 7499"/>
                <a:gd name="T28" fmla="*/ 1495715644 w 13770"/>
                <a:gd name="T29" fmla="*/ 2147483646 h 7499"/>
                <a:gd name="T30" fmla="*/ 2147483646 w 13770"/>
                <a:gd name="T31" fmla="*/ 2147483646 h 7499"/>
                <a:gd name="T32" fmla="*/ 2147483646 w 13770"/>
                <a:gd name="T33" fmla="*/ 2147483646 h 7499"/>
                <a:gd name="T34" fmla="*/ 2147483646 w 13770"/>
                <a:gd name="T35" fmla="*/ 2147483646 h 7499"/>
                <a:gd name="T36" fmla="*/ 2147483646 w 13770"/>
                <a:gd name="T37" fmla="*/ 2147483646 h 7499"/>
                <a:gd name="T38" fmla="*/ 2147483646 w 13770"/>
                <a:gd name="T39" fmla="*/ 2147483646 h 7499"/>
                <a:gd name="T40" fmla="*/ 2147483646 w 13770"/>
                <a:gd name="T41" fmla="*/ 2147483646 h 7499"/>
                <a:gd name="T42" fmla="*/ 2147483646 w 13770"/>
                <a:gd name="T43" fmla="*/ 2147483646 h 7499"/>
                <a:gd name="T44" fmla="*/ 2147483646 w 13770"/>
                <a:gd name="T45" fmla="*/ 2147483646 h 7499"/>
                <a:gd name="T46" fmla="*/ 2147483646 w 13770"/>
                <a:gd name="T47" fmla="*/ 2147483646 h 7499"/>
                <a:gd name="T48" fmla="*/ 2147483646 w 13770"/>
                <a:gd name="T49" fmla="*/ 2147483646 h 7499"/>
                <a:gd name="T50" fmla="*/ 2147483646 w 13770"/>
                <a:gd name="T51" fmla="*/ 2147483646 h 7499"/>
                <a:gd name="T52" fmla="*/ 2147483646 w 13770"/>
                <a:gd name="T53" fmla="*/ 2147483646 h 7499"/>
                <a:gd name="T54" fmla="*/ 2147483646 w 13770"/>
                <a:gd name="T55" fmla="*/ 2147483646 h 7499"/>
                <a:gd name="T56" fmla="*/ 2147483646 w 13770"/>
                <a:gd name="T57" fmla="*/ 2147483646 h 7499"/>
                <a:gd name="T58" fmla="*/ 2147483646 w 13770"/>
                <a:gd name="T59" fmla="*/ 2147483646 h 7499"/>
                <a:gd name="T60" fmla="*/ 2147483646 w 13770"/>
                <a:gd name="T61" fmla="*/ 25696379 h 74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999997" algn="bl" rotWithShape="0">
                <a:srgbClr val="000000">
                  <a:alpha val="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vi-VN" sz="2400"/>
            </a:p>
          </p:txBody>
        </p:sp>
        <p:sp>
          <p:nvSpPr>
            <p:cNvPr id="937" name="Google Shape;937;p36">
              <a:extLst>
                <a:ext uri="{FF2B5EF4-FFF2-40B4-BE49-F238E27FC236}">
                  <a16:creationId xmlns:a16="http://schemas.microsoft.com/office/drawing/2014/main" xmlns="" id="{92D0898B-3977-464C-998B-33F6B5276A9F}"/>
                </a:ext>
              </a:extLst>
            </p:cNvPr>
            <p:cNvSpPr/>
            <p:nvPr/>
          </p:nvSpPr>
          <p:spPr>
            <a:xfrm>
              <a:off x="875212" y="950170"/>
              <a:ext cx="870136" cy="432607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87950" y="861510"/>
            <a:ext cx="8229600" cy="1143000"/>
          </a:xfrm>
        </p:spPr>
        <p:txBody>
          <a:bodyPr/>
          <a:lstStyle/>
          <a:p>
            <a:pPr algn="l"/>
            <a:r>
              <a:rPr lang="en-US" sz="3200" smtClean="0"/>
              <a:t>b,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2384854" y="1964773"/>
                <a:ext cx="4191000" cy="4525963"/>
              </a:xfrm>
              <a:prstGeom prst="rect">
                <a:avLst/>
              </a:prstGeom>
            </p:spPr>
            <p:txBody>
              <a:bodyPr spcFirstLastPara="1" lIns="91425" tIns="91425" rIns="91425" bIns="91425">
                <a:noAutofit/>
              </a:bodyPr>
              <a:lstStyle>
                <a:lvl1pPr marL="228600" lvl="0" indent="-228600" algn="ctr" defTabSz="914400" rtl="0" eaLnBrk="1" latinLnBrk="0" hangingPunct="1">
                  <a:lnSpc>
                    <a:spcPct val="100000"/>
                  </a:lnSpc>
                  <a:spcBef>
                    <a:spcPts val="13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2133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Cách 1: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endPara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/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20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/>
                          </a:rPr>
                          <m:t>9</m:t>
                        </m:r>
                        <m:r>
                          <a:rPr lang="en-US" sz="320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200" i="1" smtClean="0">
                            <a:latin typeface="Cambria Math"/>
                          </a:rPr>
                          <m:t>5</m:t>
                        </m:r>
                        <m:r>
                          <a:rPr lang="en-US" sz="320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 sz="3200" i="1" smtClean="0">
                            <a:latin typeface="Cambria Math"/>
                          </a:rPr>
                          <m:t>40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/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320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20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8</m:t>
                          </m:r>
                          <m:r>
                            <a:rPr lang="en-US" sz="320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20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sz="320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itchFamily="18" charset="0"/>
                </a:endParaRPr>
              </a:p>
              <a:p>
                <a:pPr marL="0" indent="0"/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 sz="3200" i="1" smtClean="0">
                            <a:latin typeface="Cambria Math"/>
                          </a:rPr>
                          <m:t>40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3200" i="1" smtClean="0">
                            <a:latin typeface="Cambria Math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20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</a:endParaRP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854" y="1964773"/>
                <a:ext cx="4191000" cy="45259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3"/>
              <p:cNvSpPr txBox="1">
                <a:spLocks/>
              </p:cNvSpPr>
              <p:nvPr/>
            </p:nvSpPr>
            <p:spPr>
              <a:xfrm>
                <a:off x="6575854" y="1964773"/>
                <a:ext cx="4038600" cy="452596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Cách 2 : So sánh với 1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&gt;1</m:t>
                    </m:r>
                  </m:oMath>
                </a14:m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 còn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&lt;1 </m:t>
                    </m:r>
                  </m:oMath>
                </a14:m>
                <a:endParaRPr lang="en-US">
                  <a:latin typeface="Times New Roman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2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854" y="1964773"/>
                <a:ext cx="4038600" cy="4525963"/>
              </a:xfrm>
              <a:prstGeom prst="rect">
                <a:avLst/>
              </a:prstGeom>
              <a:blipFill rotWithShape="0">
                <a:blip r:embed="rId4"/>
                <a:stretch>
                  <a:fillRect l="-3172" t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4"/>
              <p:cNvSpPr txBox="1">
                <a:spLocks/>
              </p:cNvSpPr>
              <p:nvPr/>
            </p:nvSpPr>
            <p:spPr>
              <a:xfrm>
                <a:off x="5664866" y="601134"/>
                <a:ext cx="1821976" cy="105997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866" y="601134"/>
                <a:ext cx="1821976" cy="10599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6423454" y="1964773"/>
            <a:ext cx="0" cy="457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75188" y="-853926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       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c,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784389" y="1828199"/>
                <a:ext cx="4038600" cy="4525963"/>
              </a:xfrm>
              <a:prstGeom prst="rect">
                <a:avLst/>
              </a:prstGeom>
            </p:spPr>
            <p:txBody>
              <a:bodyPr spcFirstLastPara="1" lIns="91425" tIns="91425" rIns="91425" bIns="91425">
                <a:noAutofit/>
              </a:bodyPr>
              <a:lstStyle>
                <a:lvl1pPr marL="228600" lvl="0" indent="-228600" algn="ctr" defTabSz="914400" rtl="0" eaLnBrk="1" latinLnBrk="0" hangingPunct="1">
                  <a:lnSpc>
                    <a:spcPct val="100000"/>
                  </a:lnSpc>
                  <a:spcBef>
                    <a:spcPts val="13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0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ctr" defTabSz="914400" rtl="0" eaLnBrk="1" latinLnBrk="0" hangingPunct="1">
                  <a:lnSpc>
                    <a:spcPct val="100000"/>
                  </a:lnSpc>
                  <a:spcBef>
                    <a:spcPts val="2133"/>
                  </a:spcBef>
                  <a:spcAft>
                    <a:spcPts val="2133"/>
                  </a:spcAft>
                  <a:buSzPts val="18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endPara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12</m:t>
                        </m:r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  <m:r>
                          <a:rPr lang="en-US" i="1" smtClean="0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16</m:t>
                        </m:r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  <m:r>
                          <a:rPr lang="en-US" i="1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25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336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28</m:t>
                          </m:r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i="1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21</m:t>
                          </m:r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448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336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</a:endParaRPr>
              </a:p>
              <a:p>
                <a:pPr marL="0" indent="0"/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252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336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448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336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389" y="1828199"/>
                <a:ext cx="4038600" cy="45259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6822989" y="1921475"/>
                <a:ext cx="4038600" cy="452596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Cách 2 : So sánh với 1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 còn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1 </m:t>
                    </m:r>
                  </m:oMath>
                </a14:m>
                <a:endParaRPr lang="en-US">
                  <a:latin typeface="Times New Roman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 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989" y="1921475"/>
                <a:ext cx="4038600" cy="4525963"/>
              </a:xfrm>
              <a:prstGeom prst="rect">
                <a:avLst/>
              </a:prstGeom>
              <a:blipFill rotWithShape="0">
                <a:blip r:embed="rId3"/>
                <a:stretch>
                  <a:fillRect l="-3017" t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5984789" y="549875"/>
                <a:ext cx="1821976" cy="101752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789" y="549875"/>
                <a:ext cx="1821976" cy="10175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6670589" y="1921475"/>
            <a:ext cx="0" cy="457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F3DFBAC5-97C4-40FD-987C-97E77532E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4" y="3520867"/>
            <a:ext cx="11092500" cy="3146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841157" y="836141"/>
                <a:ext cx="8229600" cy="49831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Bài 3: So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a,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: So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70C0"/>
                  </a:solidFill>
                  <a:latin typeface="Times New Roman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0)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157" y="836141"/>
                <a:ext cx="8229600" cy="4983163"/>
              </a:xfrm>
              <a:prstGeom prst="rect">
                <a:avLst/>
              </a:prstGeom>
              <a:blipFill rotWithShape="0">
                <a:blip r:embed="rId3"/>
                <a:stretch>
                  <a:fillRect l="-1481" t="-2078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5434812" y="1295476"/>
                <a:ext cx="1821976" cy="1015727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812" y="1295476"/>
                <a:ext cx="1821976" cy="10157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7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F3DFBAC5-97C4-40FD-987C-97E77532E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4128247"/>
            <a:ext cx="10937319" cy="2529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39330" y="0"/>
                <a:ext cx="6296891" cy="6333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3: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11 &lt; 14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9 &lt; 11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330" y="0"/>
                <a:ext cx="6296891" cy="6333016"/>
              </a:xfrm>
              <a:prstGeom prst="rect">
                <a:avLst/>
              </a:prstGeom>
              <a:blipFill rotWithShape="0">
                <a:blip r:embed="rId3"/>
                <a:stretch>
                  <a:fillRect l="-3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35653" y="222421"/>
            <a:ext cx="7041947" cy="23083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3200" dirty="0" smtClean="0">
                <a:latin typeface="+mj-lt"/>
              </a:rPr>
              <a:t> phân số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0) </a:t>
            </a:r>
            <a:r>
              <a:rPr lang="vi-VN" sz="3200" dirty="0" smtClean="0">
                <a:latin typeface="+mj-lt"/>
              </a:rPr>
              <a:t>có </a:t>
            </a:r>
            <a:r>
              <a:rPr lang="vi-VN" sz="3200" b="1" dirty="0" smtClean="0">
                <a:latin typeface="+mj-lt"/>
              </a:rPr>
              <a:t>cùng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vi-VN" sz="3200" b="1" dirty="0" smtClean="0">
                <a:latin typeface="+mj-lt"/>
              </a:rPr>
              <a:t> số</a:t>
            </a:r>
            <a:r>
              <a:rPr lang="en-US" sz="3200" dirty="0" smtClean="0">
                <a:latin typeface="+mj-lt"/>
              </a:rPr>
              <a:t>,</a:t>
            </a:r>
            <a:r>
              <a:rPr lang="vi-VN" sz="3200" dirty="0" smtClean="0">
                <a:latin typeface="+mj-lt"/>
              </a:rPr>
              <a:t> phân số nào có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vi-VN" sz="3200" b="1" dirty="0" smtClean="0">
                <a:latin typeface="+mj-lt"/>
              </a:rPr>
              <a:t> số lớn hơn </a:t>
            </a:r>
            <a:r>
              <a:rPr lang="vi-VN" sz="3200" dirty="0" smtClean="0">
                <a:latin typeface="+mj-lt"/>
              </a:rPr>
              <a:t>thì </a:t>
            </a:r>
            <a:r>
              <a:rPr lang="vi-VN" sz="3200" b="1" dirty="0" smtClean="0">
                <a:latin typeface="+mj-lt"/>
              </a:rPr>
              <a:t>phân số đó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sz="3200" b="1" dirty="0" smtClean="0">
                <a:latin typeface="+mj-lt"/>
              </a:rPr>
              <a:t> hơn</a:t>
            </a:r>
            <a:r>
              <a:rPr lang="vi-VN" sz="3200" dirty="0" smtClean="0">
                <a:latin typeface="+mj-lt"/>
              </a:rPr>
              <a:t> và ngược lại.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901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F3DFBAC5-97C4-40FD-987C-97E77532E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4128247"/>
            <a:ext cx="10937319" cy="2529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82811" y="409833"/>
                <a:ext cx="9144000" cy="5282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600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600" u="sng" dirty="0" smtClean="0">
                    <a:latin typeface="Times New Roman" pitchFamily="18" charset="0"/>
                    <a:cs typeface="Times New Roman" pitchFamily="18" charset="0"/>
                  </a:rPr>
                  <a:t> 4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811" y="409833"/>
                <a:ext cx="9144000" cy="5282215"/>
              </a:xfrm>
              <a:prstGeom prst="rect">
                <a:avLst/>
              </a:prstGeom>
              <a:blipFill rotWithShape="0">
                <a:blip r:embed="rId3"/>
                <a:stretch>
                  <a:fillRect l="-2000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0800000">
            <a:off x="3692607" y="2297834"/>
            <a:ext cx="190500" cy="1100973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92659" y="2575909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08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F3DFBAC5-97C4-40FD-987C-97E77532E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4128247"/>
            <a:ext cx="10937319" cy="2529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800" y="351033"/>
                <a:ext cx="9144000" cy="605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b)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1033"/>
                <a:ext cx="9144000" cy="6058005"/>
              </a:xfrm>
              <a:prstGeom prst="rect">
                <a:avLst/>
              </a:prstGeom>
              <a:blipFill rotWithShape="0">
                <a:blip r:embed="rId3"/>
                <a:stretch>
                  <a:fillRect l="-2333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262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540" y="1043759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698" y="1416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5" y="-2667002"/>
            <a:ext cx="6858001" cy="12192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75" y="-192630"/>
            <a:ext cx="1996261" cy="12192003"/>
          </a:xfrm>
          <a:prstGeom prst="rect">
            <a:avLst/>
          </a:prstGeom>
        </p:spPr>
      </p:pic>
      <p:pic>
        <p:nvPicPr>
          <p:cNvPr id="7" name="Picture 49" descr="06269111cc29d70672126d513faef3b8.jpg">
            <a:extLst>
              <a:ext uri="{FF2B5EF4-FFF2-40B4-BE49-F238E27FC236}">
                <a16:creationId xmlns:a16="http://schemas.microsoft.com/office/drawing/2014/main" xmlns="" id="{4E51FC0F-9A9F-4B3D-A9E2-A16F45D72E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7853"/>
          <a:stretch/>
        </p:blipFill>
        <p:spPr bwMode="auto">
          <a:xfrm>
            <a:off x="0" y="-3818"/>
            <a:ext cx="12198284" cy="69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314B12-BCC0-44B7-966A-BEB7BB88F9ED}"/>
              </a:ext>
            </a:extLst>
          </p:cNvPr>
          <p:cNvSpPr txBox="1"/>
          <p:nvPr/>
        </p:nvSpPr>
        <p:spPr>
          <a:xfrm>
            <a:off x="1426583" y="2479346"/>
            <a:ext cx="90352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CHÀO  TẠM BIỆT CÁC EM!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8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9691" y="2399159"/>
            <a:ext cx="8255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KHỞI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421027" y="883508"/>
                <a:ext cx="8229600" cy="452596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en-US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𝑣</m:t>
                    </m:r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FFFF00"/>
                    </a:solidFill>
                  </a:rPr>
                  <a:t>  A.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&gt; 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FF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FFFF00"/>
                    </a:solidFill>
                  </a:rPr>
                  <a:t>  B.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&lt; 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27" y="883508"/>
                <a:ext cx="822960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1481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421027" y="2735516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4316626" y="2483707"/>
                <a:ext cx="5791200" cy="2209800"/>
              </a:xfrm>
              <a:prstGeom prst="cloudCallout">
                <a:avLst>
                  <a:gd name="adj1" fmla="val -66921"/>
                  <a:gd name="adj2" fmla="val 5464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60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endParaRPr lang="en-US" sz="260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626" y="2483707"/>
                <a:ext cx="5791200" cy="2209800"/>
              </a:xfrm>
              <a:prstGeom prst="cloudCallout">
                <a:avLst>
                  <a:gd name="adj1" fmla="val -66921"/>
                  <a:gd name="adj2" fmla="val 5464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4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4022" y="8842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594022" y="2209800"/>
                <a:ext cx="8229600" cy="452596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en-US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𝑣</m:t>
                    </m:r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FFFF00"/>
                    </a:solidFill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&gt; 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FF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FFFF00"/>
                    </a:solidFill>
                  </a:rPr>
                  <a:t>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&lt; 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022" y="2209800"/>
                <a:ext cx="822960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148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5-Point Star 12"/>
          <p:cNvSpPr/>
          <p:nvPr/>
        </p:nvSpPr>
        <p:spPr>
          <a:xfrm>
            <a:off x="1315995" y="2758433"/>
            <a:ext cx="914400" cy="9144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27157" y="2920207"/>
                <a:ext cx="6699422" cy="1447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Giữ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nguyên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quy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đồng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/>
                </a:r>
                <a:b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57" y="2920207"/>
                <a:ext cx="6699422" cy="1447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5"/>
              <p:cNvSpPr txBox="1">
                <a:spLocks/>
              </p:cNvSpPr>
              <p:nvPr/>
            </p:nvSpPr>
            <p:spPr>
              <a:xfrm>
                <a:off x="4063314" y="4472781"/>
                <a:ext cx="6763265" cy="1295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Giữ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nguyên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Rút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gọn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6:2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10:2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/>
                </a:r>
                <a:b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314" y="4472781"/>
                <a:ext cx="6763265" cy="1295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7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94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E8099-74F9-46D3-93C2-BCB2922614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/>
              <a:t>Click to edit Master title style</a:t>
            </a:r>
            <a:endParaRPr lang="vi-VN" altLang="vi-VN"/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xmlns="" id="{DD1C1CB7-87A3-466E-B3BA-84B39CAFAD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altLang="vi-VN"/>
          </a:p>
        </p:txBody>
      </p:sp>
      <p:pic>
        <p:nvPicPr>
          <p:cNvPr id="89092" name="Picture 2" descr="Bảng thông báo Ban giám đốc miễn Phí nội dung Clip nghệ thuật - hội đồng  giáo dục. png tải về - Miễn phí trong suốt Khung Hình png Tải về.">
            <a:extLst>
              <a:ext uri="{FF2B5EF4-FFF2-40B4-BE49-F238E27FC236}">
                <a16:creationId xmlns:a16="http://schemas.microsoft.com/office/drawing/2014/main" xmlns="" id="{6CCD2191-0743-41A7-895F-7DED0E8F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4047" r="7092" b="8786"/>
          <a:stretch>
            <a:fillRect/>
          </a:stretch>
        </p:blipFill>
        <p:spPr bwMode="auto">
          <a:xfrm>
            <a:off x="0" y="-281299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8EFF0718-1474-4729-B685-1B17CD80D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512093"/>
            <a:ext cx="315527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09" tIns="60853" rIns="121709" bIns="60853"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800" b="1" dirty="0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800" b="1" dirty="0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9094" name="TextBox 3">
            <a:extLst>
              <a:ext uri="{FF2B5EF4-FFF2-40B4-BE49-F238E27FC236}">
                <a16:creationId xmlns:a16="http://schemas.microsoft.com/office/drawing/2014/main" xmlns="" id="{9894570C-1C66-4365-9652-E63772142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385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09" tIns="60853" rIns="121709" bIns="60853"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vi-VN" alt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eaLnBrk="1" hangingPunct="1"/>
            <a:r>
              <a:rPr lang="en-US" altLang="en-US" sz="3600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68C4D-E716-4CEF-984D-885C00C3FD04}"/>
              </a:ext>
            </a:extLst>
          </p:cNvPr>
          <p:cNvGrpSpPr/>
          <p:nvPr/>
        </p:nvGrpSpPr>
        <p:grpSpPr>
          <a:xfrm>
            <a:off x="228600" y="262207"/>
            <a:ext cx="1447800" cy="1325563"/>
            <a:chOff x="1452705" y="0"/>
            <a:chExt cx="2262044" cy="9806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D77DD6AD-586F-47C3-94B1-17C0FFD30EC7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1" name="Rectangle: Top Corners Rounded 10">
                <a:extLst>
                  <a:ext uri="{FF2B5EF4-FFF2-40B4-BE49-F238E27FC236}">
                    <a16:creationId xmlns:a16="http://schemas.microsoft.com/office/drawing/2014/main" xmlns="" id="{973AD6B2-4D32-4A83-86C5-52881E6564A1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xmlns="" id="{AD009C0C-34C0-494E-9E86-4430CCBF0E02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836BF56-9B52-43D1-A45F-859C3233F878}"/>
                </a:ext>
              </a:extLst>
            </p:cNvPr>
            <p:cNvSpPr txBox="1"/>
            <p:nvPr/>
          </p:nvSpPr>
          <p:spPr>
            <a:xfrm>
              <a:off x="1452705" y="80825"/>
              <a:ext cx="2262044" cy="705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dirty="0">
                  <a:solidFill>
                    <a:srgbClr val="70AD47">
                      <a:lumMod val="75000"/>
                    </a:srgbClr>
                  </a:solidFill>
                  <a:latin typeface="Arial" panose="020B0604020202020204"/>
                </a:rPr>
                <a:t>Trang </a:t>
              </a:r>
              <a:r>
                <a:rPr lang="en-US" sz="2800" dirty="0" smtClean="0">
                  <a:solidFill>
                    <a:srgbClr val="70AD47">
                      <a:lumMod val="75000"/>
                    </a:srgbClr>
                  </a:solidFill>
                  <a:latin typeface="Arial" panose="020B0604020202020204"/>
                </a:rPr>
                <a:t>122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A6FE8B-10F2-4B17-946B-F59D90841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896" y="182880"/>
            <a:ext cx="1238097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098B73-AE5E-4B56-AFEA-A39F6E61E001}"/>
              </a:ext>
            </a:extLst>
          </p:cNvPr>
          <p:cNvSpPr/>
          <p:nvPr/>
        </p:nvSpPr>
        <p:spPr>
          <a:xfrm>
            <a:off x="2214774" y="3900023"/>
            <a:ext cx="85122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Ai </a:t>
            </a:r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nhanh</a:t>
            </a:r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hơn</a:t>
            </a:r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F3DFBAC5-97C4-40FD-987C-97E77532E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4128247"/>
            <a:ext cx="10937319" cy="2529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68462" y="-344677"/>
                <a:ext cx="9144000" cy="6178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1: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….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62" y="-344677"/>
                <a:ext cx="9144000" cy="6178679"/>
              </a:xfrm>
              <a:prstGeom prst="rect">
                <a:avLst/>
              </a:prstGeom>
              <a:blipFill rotWithShape="0">
                <a:blip r:embed="rId3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228335" y="1034126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5135" y="2535297"/>
            <a:ext cx="221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25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66535" y="3109892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23735" y="246558"/>
            <a:ext cx="6629400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3200" b="1" dirty="0" smtClean="0">
                <a:latin typeface="+mj-lt"/>
              </a:rPr>
              <a:t> phân số có cùng mẫu số</a:t>
            </a:r>
            <a:r>
              <a:rPr lang="en-US" sz="3200" b="1" dirty="0" smtClean="0">
                <a:latin typeface="+mj-lt"/>
              </a:rPr>
              <a:t>,</a:t>
            </a:r>
            <a:r>
              <a:rPr lang="vi-VN" sz="3200" b="1" dirty="0" smtClean="0">
                <a:latin typeface="+mj-lt"/>
              </a:rPr>
              <a:t> phân số nào có tử số lớn hơn thì phân số đó lớn hơn và ngược lại.</a:t>
            </a:r>
            <a:endParaRPr lang="en-US" sz="3200" b="1" dirty="0">
              <a:latin typeface="+mj-lt"/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2971285" y="3079128"/>
            <a:ext cx="457200" cy="36957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342635" y="525255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QĐMS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3880" y="5272562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3953" y="5330616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5810539" y="4188420"/>
            <a:ext cx="625310" cy="1659082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rot="16200000">
            <a:off x="7769225" y="4110488"/>
            <a:ext cx="632238" cy="1808018"/>
          </a:xfrm>
          <a:prstGeom prst="leftBrace">
            <a:avLst>
              <a:gd name="adj1" fmla="val 8333"/>
              <a:gd name="adj2" fmla="val 86015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76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F3DFBAC5-97C4-40FD-987C-97E77532E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4128247"/>
            <a:ext cx="10937319" cy="2529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68462" y="0"/>
                <a:ext cx="9144000" cy="4298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1: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…..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</a:p>
              <a:p>
                <a:pPr>
                  <a:spcBef>
                    <a:spcPts val="600"/>
                  </a:spcBef>
                </a:pP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62" y="0"/>
                <a:ext cx="9144000" cy="4298806"/>
              </a:xfrm>
              <a:prstGeom prst="rect">
                <a:avLst/>
              </a:prstGeom>
              <a:blipFill rotWithShape="0">
                <a:blip r:embed="rId3"/>
                <a:stretch>
                  <a:fillRect l="-2400" t="-2553" b="-1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53379" y="2362200"/>
            <a:ext cx="221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20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6991" y="2939281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3321005" y="2719418"/>
            <a:ext cx="333436" cy="40386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4491" y="5108488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QĐMS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5555" y="4905436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7135" y="4738718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6674120" y="3585394"/>
            <a:ext cx="328631" cy="2015838"/>
          </a:xfrm>
          <a:prstGeom prst="leftBrace">
            <a:avLst>
              <a:gd name="adj1" fmla="val 8333"/>
              <a:gd name="adj2" fmla="val 50835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9264919" y="3594571"/>
            <a:ext cx="328632" cy="2057400"/>
          </a:xfrm>
          <a:prstGeom prst="leftBrace">
            <a:avLst>
              <a:gd name="adj1" fmla="val 8333"/>
              <a:gd name="adj2" fmla="val 86015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72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TIMING" val="|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351</Words>
  <Application>Microsoft Office PowerPoint</Application>
  <PresentationFormat>Widescreen</PresentationFormat>
  <Paragraphs>123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微软雅黑</vt:lpstr>
      <vt:lpstr>宋体</vt:lpstr>
      <vt:lpstr>Arial</vt:lpstr>
      <vt:lpstr>Arial-Rounded</vt:lpstr>
      <vt:lpstr>Calibri</vt:lpstr>
      <vt:lpstr>Cambria Math</vt:lpstr>
      <vt:lpstr>Times New Roman</vt:lpstr>
      <vt:lpstr>等线</vt:lpstr>
      <vt:lpstr>1_Office Theme</vt:lpstr>
      <vt:lpstr>PowerPoint Presentation</vt:lpstr>
      <vt:lpstr>PowerPoint Presentation</vt:lpstr>
      <vt:lpstr>PowerPoint Presentation</vt:lpstr>
      <vt:lpstr>Chọn đáp án đúng</vt:lpstr>
      <vt:lpstr>PowerPoint Presentation</vt:lpstr>
      <vt:lpstr>Click to edit Master title style</vt:lpstr>
      <vt:lpstr>PowerPoint Presentation</vt:lpstr>
      <vt:lpstr>PowerPoint Presentation</vt:lpstr>
      <vt:lpstr>PowerPoint Presentation</vt:lpstr>
      <vt:lpstr>PowerPoint Presentation</vt:lpstr>
      <vt:lpstr>a, 8/7  và  7/8</vt:lpstr>
      <vt:lpstr>b,</vt:lpstr>
      <vt:lpstr>                      c,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B85</cp:lastModifiedBy>
  <cp:revision>36</cp:revision>
  <dcterms:created xsi:type="dcterms:W3CDTF">2021-08-07T03:38:00Z</dcterms:created>
  <dcterms:modified xsi:type="dcterms:W3CDTF">2022-02-15T14:49:48Z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E1030C6D988E4C148EE3AE36AF706F21</vt:lpwstr>
  </property>
  <property fmtid="{D5CDD505-2E9C-101B-9397-08002B2CF9AE}" pid="3" name="KSOProductBuildVer">
    <vt:lpwstr>1033-11.2.0.10351</vt:lpwstr>
  </property>
</Properties>
</file>