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7" r:id="rId3"/>
    <p:sldId id="278" r:id="rId4"/>
    <p:sldId id="258" r:id="rId5"/>
    <p:sldId id="259" r:id="rId6"/>
    <p:sldId id="260" r:id="rId7"/>
    <p:sldId id="279" r:id="rId8"/>
    <p:sldId id="261" r:id="rId9"/>
    <p:sldId id="280" r:id="rId10"/>
    <p:sldId id="263" r:id="rId11"/>
    <p:sldId id="264" r:id="rId12"/>
    <p:sldId id="265" r:id="rId13"/>
    <p:sldId id="266" r:id="rId14"/>
    <p:sldId id="267" r:id="rId15"/>
    <p:sldId id="268" r:id="rId16"/>
    <p:sldId id="269" r:id="rId17"/>
    <p:sldId id="270" r:id="rId18"/>
    <p:sldId id="271" r:id="rId19"/>
    <p:sldId id="281" r:id="rId20"/>
    <p:sldId id="282" r:id="rId21"/>
    <p:sldId id="272" r:id="rId22"/>
    <p:sldId id="273" r:id="rId23"/>
    <p:sldId id="274"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3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B15C7B-323F-42FA-B2F4-4FB1D62FCF46}" type="datetimeFigureOut">
              <a:rPr lang="en-US" smtClean="0"/>
              <a:t>2/20/2022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93544-551C-42A9-94D2-2458938457BF}" type="slidenum">
              <a:rPr lang="en-US" smtClean="0"/>
              <a:t>‹#›</a:t>
            </a:fld>
            <a:endParaRPr lang="en-US"/>
          </a:p>
        </p:txBody>
      </p:sp>
    </p:spTree>
    <p:extLst>
      <p:ext uri="{BB962C8B-B14F-4D97-AF65-F5344CB8AC3E}">
        <p14:creationId xmlns:p14="http://schemas.microsoft.com/office/powerpoint/2010/main" val="234857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19</a:t>
            </a:fld>
            <a:endParaRPr lang="zh-CN" altLang="en-US"/>
          </a:p>
        </p:txBody>
      </p:sp>
    </p:spTree>
    <p:extLst>
      <p:ext uri="{BB962C8B-B14F-4D97-AF65-F5344CB8AC3E}">
        <p14:creationId xmlns:p14="http://schemas.microsoft.com/office/powerpoint/2010/main" val="94519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20</a:t>
            </a:fld>
            <a:endParaRPr lang="zh-CN" altLang="en-US"/>
          </a:p>
        </p:txBody>
      </p:sp>
    </p:spTree>
    <p:extLst>
      <p:ext uri="{BB962C8B-B14F-4D97-AF65-F5344CB8AC3E}">
        <p14:creationId xmlns:p14="http://schemas.microsoft.com/office/powerpoint/2010/main" val="305703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37AC3A-82A2-4E60-A8DA-BC958EC463F4}"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310456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7AC3A-82A2-4E60-A8DA-BC958EC463F4}"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3786002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7AC3A-82A2-4E60-A8DA-BC958EC463F4}"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3346868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7AC3A-82A2-4E60-A8DA-BC958EC463F4}"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208396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837AC3A-82A2-4E60-A8DA-BC958EC463F4}"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775977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37AC3A-82A2-4E60-A8DA-BC958EC463F4}" type="datetimeFigureOut">
              <a:rPr lang="en-US" smtClean="0"/>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267534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37AC3A-82A2-4E60-A8DA-BC958EC463F4}" type="datetimeFigureOut">
              <a:rPr lang="en-US" smtClean="0"/>
              <a:t>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622672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37AC3A-82A2-4E60-A8DA-BC958EC463F4}" type="datetimeFigureOut">
              <a:rPr lang="en-US" smtClean="0"/>
              <a:t>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827466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7AC3A-82A2-4E60-A8DA-BC958EC463F4}" type="datetimeFigureOut">
              <a:rPr lang="en-US" smtClean="0"/>
              <a:t>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182230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837AC3A-82A2-4E60-A8DA-BC958EC463F4}" type="datetimeFigureOut">
              <a:rPr lang="en-US" smtClean="0"/>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2335125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837AC3A-82A2-4E60-A8DA-BC958EC463F4}" type="datetimeFigureOut">
              <a:rPr lang="en-US" smtClean="0"/>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4094373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7AC3A-82A2-4E60-A8DA-BC958EC463F4}" type="datetimeFigureOut">
              <a:rPr lang="en-US" smtClean="0"/>
              <a:t>2/20/2022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39509-2439-441D-8EC4-3836DCF324BB}" type="slidenum">
              <a:rPr lang="en-US" smtClean="0"/>
              <a:t>‹#›</a:t>
            </a:fld>
            <a:endParaRPr lang="en-US"/>
          </a:p>
        </p:txBody>
      </p:sp>
    </p:spTree>
    <p:extLst>
      <p:ext uri="{BB962C8B-B14F-4D97-AF65-F5344CB8AC3E}">
        <p14:creationId xmlns:p14="http://schemas.microsoft.com/office/powerpoint/2010/main" val="3633184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图片 3">
            <a:extLst>
              <a:ext uri="{FF2B5EF4-FFF2-40B4-BE49-F238E27FC236}">
                <a16:creationId xmlns=""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pic>
        <p:nvPicPr>
          <p:cNvPr id="5" name="图片 44" descr="组 8"/>
          <p:cNvPicPr>
            <a:picLocks noChangeAspect="1"/>
          </p:cNvPicPr>
          <p:nvPr/>
        </p:nvPicPr>
        <p:blipFill>
          <a:blip r:embed="rId3"/>
          <a:srcRect t="23213" r="16712"/>
          <a:stretch>
            <a:fillRect/>
          </a:stretch>
        </p:blipFill>
        <p:spPr>
          <a:xfrm>
            <a:off x="3742108" y="2883615"/>
            <a:ext cx="5253355" cy="5266055"/>
          </a:xfrm>
          <a:prstGeom prst="rect">
            <a:avLst/>
          </a:prstGeom>
        </p:spPr>
      </p:pic>
      <p:sp>
        <p:nvSpPr>
          <p:cNvPr id="9" name="Rectangle 8"/>
          <p:cNvSpPr/>
          <p:nvPr/>
        </p:nvSpPr>
        <p:spPr>
          <a:xfrm>
            <a:off x="0" y="739716"/>
            <a:ext cx="11921383" cy="4708981"/>
          </a:xfrm>
          <a:prstGeom prst="rect">
            <a:avLst/>
          </a:prstGeom>
          <a:noFill/>
        </p:spPr>
        <p:txBody>
          <a:bodyPr wrap="square" lIns="91440" tIns="45720" rIns="91440" bIns="45720">
            <a:spAutoFit/>
          </a:bodyPr>
          <a:lstStyle/>
          <a:p>
            <a:pPr algn="ct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Chào</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mừng</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các</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con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đến</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với</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tiết</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học</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trực</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tuyến</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p>
          <a:p>
            <a:pPr algn="ctr"/>
            <a:endPar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endParaRPr>
          </a:p>
          <a:p>
            <a:pPr algn="ctr"/>
            <a:r>
              <a:rPr lang="en-US" sz="6000" b="1" dirty="0" err="1" smtClean="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Tập</a:t>
            </a:r>
            <a:r>
              <a:rPr lang="en-US" sz="6000" b="1" dirty="0" smtClean="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6000" b="1" dirty="0" err="1" smtClean="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làm</a:t>
            </a:r>
            <a:r>
              <a:rPr lang="en-US" sz="6000" b="1" dirty="0" smtClean="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6000" b="1" dirty="0" err="1" smtClean="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văn</a:t>
            </a:r>
            <a:endParaRPr lang="en-US" sz="6000" b="1" dirty="0" smtClean="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endParaRPr>
          </a:p>
          <a:p>
            <a:pPr algn="ctr"/>
            <a:endPar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endParaRPr>
          </a:p>
        </p:txBody>
      </p:sp>
    </p:spTree>
    <p:extLst>
      <p:ext uri="{BB962C8B-B14F-4D97-AF65-F5344CB8AC3E}">
        <p14:creationId xmlns:p14="http://schemas.microsoft.com/office/powerpoint/2010/main" val="152025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250" autoRev="1" fill="hold">
                                          <p:stCondLst>
                                            <p:cond delay="0"/>
                                          </p:stCondLst>
                                        </p:cTn>
                                        <p:tgtEl>
                                          <p:spTgt spid="9"/>
                                        </p:tgtEl>
                                        <p:attrNameLst>
                                          <p:attrName>ppt_w</p:attrName>
                                        </p:attrNameLst>
                                      </p:cBhvr>
                                    </p:anim>
                                    <p:anim by="(#ppt_w*0.50)" calcmode="lin" valueType="num">
                                      <p:cBhvr>
                                        <p:cTn id="8" dur="250" decel="50000" autoRev="1" fill="hold">
                                          <p:stCondLst>
                                            <p:cond delay="0"/>
                                          </p:stCondLst>
                                        </p:cTn>
                                        <p:tgtEl>
                                          <p:spTgt spid="9"/>
                                        </p:tgtEl>
                                        <p:attrNameLst>
                                          <p:attrName>ppt_x</p:attrName>
                                        </p:attrNameLst>
                                      </p:cBhvr>
                                    </p:anim>
                                    <p:anim from="(-#ppt_h/2)" to="(#ppt_y)" calcmode="lin" valueType="num">
                                      <p:cBhvr>
                                        <p:cTn id="9" dur="500" fill="hold">
                                          <p:stCondLst>
                                            <p:cond delay="0"/>
                                          </p:stCondLst>
                                        </p:cTn>
                                        <p:tgtEl>
                                          <p:spTgt spid="9"/>
                                        </p:tgtEl>
                                        <p:attrNameLst>
                                          <p:attrName>ppt_y</p:attrName>
                                        </p:attrNameLst>
                                      </p:cBhvr>
                                    </p:anim>
                                    <p:animRot by="21600000">
                                      <p:cBhvr>
                                        <p:cTn id="10" dur="500" fill="hold">
                                          <p:stCondLst>
                                            <p:cond delay="0"/>
                                          </p:stCondLst>
                                        </p:cTn>
                                        <p:tgtEl>
                                          <p:spTgt spid="9"/>
                                        </p:tgtEl>
                                        <p:attrNameLst>
                                          <p:attrName>r</p:attrName>
                                        </p:attrNameLst>
                                      </p:cBhvr>
                                    </p:animRot>
                                  </p:childTnLst>
                                </p:cTn>
                              </p:par>
                            </p:childTnLst>
                          </p:cTn>
                        </p:par>
                        <p:par>
                          <p:cTn id="11" fill="hold">
                            <p:stCondLst>
                              <p:cond delay="27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557995C-A29A-4F3B-9681-487B9D40E4A6}"/>
              </a:ext>
            </a:extLst>
          </p:cNvPr>
          <p:cNvSpPr txBox="1"/>
          <p:nvPr/>
        </p:nvSpPr>
        <p:spPr>
          <a:xfrm>
            <a:off x="784748" y="849595"/>
            <a:ext cx="10542894" cy="86177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1. </a:t>
            </a:r>
            <a:r>
              <a:rPr lang="vi-VN" sz="2500" b="1" i="1" kern="0" dirty="0">
                <a:solidFill>
                  <a:schemeClr val="tx2">
                    <a:lumMod val="75000"/>
                  </a:schemeClr>
                </a:solidFill>
                <a:latin typeface="UTM Avo" panose="02040603050506020204" pitchFamily="18" charset="0"/>
                <a:cs typeface="Times New Roman" pitchFamily="18" charset="0"/>
              </a:rPr>
              <a:t>Xác định các đoạn văn và nội dung chính của từng đoạn trong bài văn dưới đây:</a:t>
            </a:r>
            <a:endParaRPr lang="en-US" sz="2500" b="1" i="1" kern="0" dirty="0">
              <a:solidFill>
                <a:schemeClr val="tx2">
                  <a:lumMod val="75000"/>
                </a:schemeClr>
              </a:solidFill>
              <a:latin typeface="UTM Avo" panose="02040603050506020204" pitchFamily="18" charset="0"/>
              <a:cs typeface="Times New Roman" pitchFamily="18" charset="0"/>
            </a:endParaRPr>
          </a:p>
        </p:txBody>
      </p:sp>
      <p:sp>
        <p:nvSpPr>
          <p:cNvPr id="5" name="Rounded Rectangle 21">
            <a:extLst>
              <a:ext uri="{FF2B5EF4-FFF2-40B4-BE49-F238E27FC236}">
                <a16:creationId xmlns="" xmlns:a16="http://schemas.microsoft.com/office/drawing/2014/main" id="{BE0BD0FA-C95E-4FB5-B767-9AE28C35350B}"/>
              </a:ext>
            </a:extLst>
          </p:cNvPr>
          <p:cNvSpPr/>
          <p:nvPr/>
        </p:nvSpPr>
        <p:spPr>
          <a:xfrm>
            <a:off x="596348" y="2017486"/>
            <a:ext cx="10906539" cy="928914"/>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6" name="Rounded Rectangle 21">
            <a:extLst>
              <a:ext uri="{FF2B5EF4-FFF2-40B4-BE49-F238E27FC236}">
                <a16:creationId xmlns="" xmlns:a16="http://schemas.microsoft.com/office/drawing/2014/main" id="{CAED6CD4-FFD2-4171-BACE-1A748EF60F66}"/>
              </a:ext>
            </a:extLst>
          </p:cNvPr>
          <p:cNvSpPr/>
          <p:nvPr/>
        </p:nvSpPr>
        <p:spPr>
          <a:xfrm>
            <a:off x="596348" y="3001066"/>
            <a:ext cx="10906539" cy="1222592"/>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7" name="Rounded Rectangle 21">
            <a:extLst>
              <a:ext uri="{FF2B5EF4-FFF2-40B4-BE49-F238E27FC236}">
                <a16:creationId xmlns="" xmlns:a16="http://schemas.microsoft.com/office/drawing/2014/main" id="{75A368C7-F6E1-48BB-B128-8F4CE226BC1D}"/>
              </a:ext>
            </a:extLst>
          </p:cNvPr>
          <p:cNvSpPr/>
          <p:nvPr/>
        </p:nvSpPr>
        <p:spPr>
          <a:xfrm>
            <a:off x="596348" y="4276351"/>
            <a:ext cx="10906539" cy="600450"/>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8" name="Text Box 4">
            <a:extLst>
              <a:ext uri="{FF2B5EF4-FFF2-40B4-BE49-F238E27FC236}">
                <a16:creationId xmlns="" xmlns:a16="http://schemas.microsoft.com/office/drawing/2014/main" id="{AE6B02FA-8CA3-450D-A1C0-120EB71CF011}"/>
              </a:ext>
            </a:extLst>
          </p:cNvPr>
          <p:cNvSpPr txBox="1">
            <a:spLocks noChangeArrowheads="1"/>
          </p:cNvSpPr>
          <p:nvPr/>
        </p:nvSpPr>
        <p:spPr bwMode="auto">
          <a:xfrm>
            <a:off x="590669" y="1605520"/>
            <a:ext cx="10865521" cy="13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vi-VN" altLang="en-US" sz="1700" b="1" dirty="0">
                <a:solidFill>
                  <a:srgbClr val="FF0000"/>
                </a:solidFill>
                <a:latin typeface="UTM Avo" panose="02040603050506020204" pitchFamily="18" charset="0"/>
              </a:rPr>
              <a:t> </a:t>
            </a:r>
            <a:r>
              <a:rPr lang="vi-VN" altLang="en-US" sz="2000" b="1" dirty="0">
                <a:solidFill>
                  <a:srgbClr val="FF0000"/>
                </a:solidFill>
                <a:latin typeface="UTM Avo" panose="02040603050506020204" pitchFamily="18" charset="0"/>
              </a:rPr>
              <a:t>Cây trám đen</a:t>
            </a:r>
          </a:p>
          <a:p>
            <a:pPr algn="just">
              <a:lnSpc>
                <a:spcPct val="120000"/>
              </a:lnSpc>
              <a:spcBef>
                <a:spcPct val="0"/>
              </a:spcBef>
              <a:buNone/>
            </a:pPr>
            <a:r>
              <a:rPr lang="vi-VN" altLang="en-US" sz="1650" dirty="0">
                <a:latin typeface="UTM Avo" panose="02040603050506020204" pitchFamily="18" charset="0"/>
              </a:rPr>
              <a:t>       Ở đầu bản tôi có mấy cây trám đen. Thân cây cao vút, thẳng như một cột nước từ trên trời rơi xuống. Cành cây mập mạp, nằm ngang, vươn tỏa như những gọng ô. Trên cái gọng ô ấy xòe tròn một chiếc ô xanh ngút ngát. Lá trám đen chỉ to bằng bàn tay đứa trẻ lên ba, nhưng dài chừng một gang.</a:t>
            </a:r>
          </a:p>
        </p:txBody>
      </p:sp>
      <p:sp>
        <p:nvSpPr>
          <p:cNvPr id="9" name="Text Box 4">
            <a:extLst>
              <a:ext uri="{FF2B5EF4-FFF2-40B4-BE49-F238E27FC236}">
                <a16:creationId xmlns="" xmlns:a16="http://schemas.microsoft.com/office/drawing/2014/main" id="{242ADC90-8772-4EFC-A44C-3CC17958C216}"/>
              </a:ext>
            </a:extLst>
          </p:cNvPr>
          <p:cNvSpPr txBox="1">
            <a:spLocks noChangeArrowheads="1"/>
          </p:cNvSpPr>
          <p:nvPr/>
        </p:nvSpPr>
        <p:spPr bwMode="auto">
          <a:xfrm>
            <a:off x="590669" y="2960489"/>
            <a:ext cx="10873549" cy="1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p>
        </p:txBody>
      </p:sp>
      <p:sp>
        <p:nvSpPr>
          <p:cNvPr id="10" name="Text Box 4">
            <a:extLst>
              <a:ext uri="{FF2B5EF4-FFF2-40B4-BE49-F238E27FC236}">
                <a16:creationId xmlns="" xmlns:a16="http://schemas.microsoft.com/office/drawing/2014/main" id="{731F53AF-6138-45DA-BBD8-FDCBD624412E}"/>
              </a:ext>
            </a:extLst>
          </p:cNvPr>
          <p:cNvSpPr txBox="1">
            <a:spLocks noChangeArrowheads="1"/>
          </p:cNvSpPr>
          <p:nvPr/>
        </p:nvSpPr>
        <p:spPr bwMode="auto">
          <a:xfrm>
            <a:off x="596348" y="4234463"/>
            <a:ext cx="10867870" cy="68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Cùi trám đen có chất béo, bùi và thơm. Trám đen rất ưa xào với tóp mỡ. Trám đen còn được dùng làm ô mai, phơi khô để ăn dần. Người miền núi rất thích món trám đen trộn với xôi hay cốm.</a:t>
            </a:r>
          </a:p>
        </p:txBody>
      </p:sp>
      <p:sp>
        <p:nvSpPr>
          <p:cNvPr id="11" name="Rounded Rectangle 21">
            <a:extLst>
              <a:ext uri="{FF2B5EF4-FFF2-40B4-BE49-F238E27FC236}">
                <a16:creationId xmlns="" xmlns:a16="http://schemas.microsoft.com/office/drawing/2014/main" id="{26C16392-CADD-4318-A52D-43F192CE0319}"/>
              </a:ext>
            </a:extLst>
          </p:cNvPr>
          <p:cNvSpPr/>
          <p:nvPr/>
        </p:nvSpPr>
        <p:spPr>
          <a:xfrm>
            <a:off x="596348" y="4944009"/>
            <a:ext cx="10906539" cy="919764"/>
          </a:xfrm>
          <a:prstGeom prst="roundRect">
            <a:avLst/>
          </a:prstGeom>
          <a:solidFill>
            <a:srgbClr val="7BD1E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12" name="Text Box 4">
            <a:extLst>
              <a:ext uri="{FF2B5EF4-FFF2-40B4-BE49-F238E27FC236}">
                <a16:creationId xmlns="" xmlns:a16="http://schemas.microsoft.com/office/drawing/2014/main" id="{5A11B513-24E5-42A7-AD03-4062BC0429D8}"/>
              </a:ext>
            </a:extLst>
          </p:cNvPr>
          <p:cNvSpPr txBox="1">
            <a:spLocks noChangeArrowheads="1"/>
          </p:cNvSpPr>
          <p:nvPr/>
        </p:nvSpPr>
        <p:spPr bwMode="auto">
          <a:xfrm>
            <a:off x="672881" y="4876801"/>
            <a:ext cx="10830006" cy="162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Chiều chiều, tôi thường ra đầu bản nhìn lên những vòm cây trám ngóng chim về. Người bản tôi nhìn lên cái ô xanh treo lơ lửng lưng trời ấy mà biết được sức gió. Xa quê đã ngót chục năm trời, tôi vẫn nhớ da diết những cây trám đen ở đầu bản.</a:t>
            </a:r>
          </a:p>
          <a:p>
            <a:pPr algn="just">
              <a:lnSpc>
                <a:spcPct val="120000"/>
              </a:lnSpc>
              <a:spcBef>
                <a:spcPct val="0"/>
              </a:spcBef>
              <a:buNone/>
            </a:pPr>
            <a:r>
              <a:rPr lang="en-US" altLang="en-US" sz="1650" i="1" dirty="0">
                <a:latin typeface="UTM Avo" panose="02040603050506020204" pitchFamily="18" charset="0"/>
              </a:rPr>
              <a:t>								</a:t>
            </a:r>
            <a:r>
              <a:rPr lang="vi-VN" altLang="en-US" sz="1650" i="1" dirty="0">
                <a:latin typeface="UTM Avo" panose="02040603050506020204" pitchFamily="18" charset="0"/>
              </a:rPr>
              <a:t>Theo</a:t>
            </a:r>
            <a:r>
              <a:rPr lang="vi-VN" altLang="en-US" sz="1650" dirty="0">
                <a:latin typeface="UTM Avo" panose="02040603050506020204" pitchFamily="18" charset="0"/>
              </a:rPr>
              <a:t> </a:t>
            </a:r>
            <a:r>
              <a:rPr lang="vi-VN" altLang="en-US" sz="1650" b="1" dirty="0">
                <a:latin typeface="UTM Avo" panose="02040603050506020204" pitchFamily="18" charset="0"/>
              </a:rPr>
              <a:t>Vi Hồng, Hồ Thùy Giang</a:t>
            </a:r>
            <a:endParaRPr lang="en-US" altLang="en-US" sz="1650" dirty="0">
              <a:latin typeface="UTM Avo" panose="02040603050506020204" pitchFamily="18" charset="0"/>
            </a:endParaRPr>
          </a:p>
          <a:p>
            <a:pPr algn="just">
              <a:lnSpc>
                <a:spcPct val="120000"/>
              </a:lnSpc>
              <a:spcBef>
                <a:spcPct val="0"/>
              </a:spcBef>
              <a:buNone/>
            </a:pPr>
            <a:endParaRPr lang="vi-VN" altLang="en-US" sz="1650" dirty="0">
              <a:latin typeface="UTM Avo" panose="02040603050506020204" pitchFamily="18" charset="0"/>
            </a:endParaRPr>
          </a:p>
        </p:txBody>
      </p:sp>
    </p:spTree>
    <p:extLst>
      <p:ext uri="{BB962C8B-B14F-4D97-AF65-F5344CB8AC3E}">
        <p14:creationId xmlns:p14="http://schemas.microsoft.com/office/powerpoint/2010/main" val="139252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
                                            <p:txEl>
                                              <p:pRg st="0" end="0"/>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p:cTn id="18"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8">
                                            <p:txEl>
                                              <p:pRg st="1" end="1"/>
                                            </p:txEl>
                                          </p:spTgt>
                                        </p:tgtEl>
                                      </p:cBhvr>
                                    </p:animEffect>
                                  </p:childTnLst>
                                </p:cTn>
                              </p:par>
                              <p:par>
                                <p:cTn id="21" presetID="29" presetClass="entr" presetSubtype="0"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9">
                                            <p:txEl>
                                              <p:pRg st="0" end="0"/>
                                            </p:txEl>
                                          </p:spTgt>
                                        </p:tgtEl>
                                      </p:cBhvr>
                                    </p:animEffect>
                                  </p:childTnLst>
                                </p:cTn>
                              </p:par>
                              <p:par>
                                <p:cTn id="26" presetID="29" presetClass="entr" presetSubtype="0" fill="hold"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p:cTn id="28"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xEl>
                                              <p:pRg st="0" end="0"/>
                                            </p:txEl>
                                          </p:spTgt>
                                        </p:tgtEl>
                                      </p:cBhvr>
                                    </p:animEffect>
                                  </p:childTnLst>
                                </p:cTn>
                              </p:par>
                              <p:par>
                                <p:cTn id="31" presetID="29" presetClass="entr" presetSubtype="0" fill="hold"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34"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2">
                                            <p:txEl>
                                              <p:pRg st="0" end="0"/>
                                            </p:txEl>
                                          </p:spTgt>
                                        </p:tgtEl>
                                      </p:cBhvr>
                                    </p:animEffect>
                                  </p:childTnLst>
                                </p:cTn>
                              </p:par>
                              <p:par>
                                <p:cTn id="36" presetID="29" presetClass="entr" presetSubtype="0" fill="hold" nodeType="withEffect">
                                  <p:stCondLst>
                                    <p:cond delay="0"/>
                                  </p:stCondLst>
                                  <p:childTnLst>
                                    <p:set>
                                      <p:cBhvr>
                                        <p:cTn id="37" dur="1" fill="hold">
                                          <p:stCondLst>
                                            <p:cond delay="0"/>
                                          </p:stCondLst>
                                        </p:cTn>
                                        <p:tgtEl>
                                          <p:spTgt spid="12">
                                            <p:txEl>
                                              <p:pRg st="1" end="1"/>
                                            </p:txEl>
                                          </p:spTgt>
                                        </p:tgtEl>
                                        <p:attrNameLst>
                                          <p:attrName>style.visibility</p:attrName>
                                        </p:attrNameLst>
                                      </p:cBhvr>
                                      <p:to>
                                        <p:strVal val="visible"/>
                                      </p:to>
                                    </p:set>
                                    <p:anim calcmode="lin" valueType="num">
                                      <p:cBhvr>
                                        <p:cTn id="38"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arn(inVertical)">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sp>
        <p:nvSpPr>
          <p:cNvPr id="6" name="Rounded Rectangle 21">
            <a:extLst>
              <a:ext uri="{FF2B5EF4-FFF2-40B4-BE49-F238E27FC236}">
                <a16:creationId xmlns="" xmlns:a16="http://schemas.microsoft.com/office/drawing/2014/main" id="{A520B173-4A39-4E90-93EA-2BC04ED402CD}"/>
              </a:ext>
            </a:extLst>
          </p:cNvPr>
          <p:cNvSpPr/>
          <p:nvPr/>
        </p:nvSpPr>
        <p:spPr>
          <a:xfrm>
            <a:off x="7460342" y="1378857"/>
            <a:ext cx="1465944"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ounded Rectangle 21">
            <a:extLst>
              <a:ext uri="{FF2B5EF4-FFF2-40B4-BE49-F238E27FC236}">
                <a16:creationId xmlns="" xmlns:a16="http://schemas.microsoft.com/office/drawing/2014/main" id="{A39FCE41-45A8-4A0B-B4BA-34BD4BFB1F00}"/>
              </a:ext>
            </a:extLst>
          </p:cNvPr>
          <p:cNvSpPr/>
          <p:nvPr/>
        </p:nvSpPr>
        <p:spPr>
          <a:xfrm>
            <a:off x="7111999" y="1944915"/>
            <a:ext cx="1582058"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8" name="Rounded Rectangle 21">
            <a:extLst>
              <a:ext uri="{FF2B5EF4-FFF2-40B4-BE49-F238E27FC236}">
                <a16:creationId xmlns="" xmlns:a16="http://schemas.microsoft.com/office/drawing/2014/main" id="{38C48A2E-47DB-4DD7-88DF-3AFF41759148}"/>
              </a:ext>
            </a:extLst>
          </p:cNvPr>
          <p:cNvSpPr/>
          <p:nvPr/>
        </p:nvSpPr>
        <p:spPr>
          <a:xfrm>
            <a:off x="4542969" y="3033486"/>
            <a:ext cx="1901373"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9" name="Rectangle 8"/>
          <p:cNvSpPr/>
          <p:nvPr/>
        </p:nvSpPr>
        <p:spPr>
          <a:xfrm>
            <a:off x="771753" y="1299617"/>
            <a:ext cx="10547828" cy="2783839"/>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Ở đầu bản tôi có mấy cây trám đen. Thân cây cao vút, thẳng như một cột nước từ trên trời rơi xuống. Cành cây mập mạp, nằm ngang, vươn tỏa như những gọng ô. Trên cái gọng ô ấy xòe tròn một chiếc ô xanh ngút ngát. Lá trám đen chỉ to bằng bàn tay đứa trẻ lên ba, nhưng dài chừng một gang.</a:t>
            </a:r>
            <a:endParaRPr lang="en-US" sz="2800" i="1" dirty="0">
              <a:solidFill>
                <a:srgbClr val="0070C0"/>
              </a:solidFill>
              <a:latin typeface="UTM Avo" panose="02040603050506020204" pitchFamily="18" charset="0"/>
              <a:cs typeface="Times New Roman" pitchFamily="18" charset="0"/>
            </a:endParaRPr>
          </a:p>
        </p:txBody>
      </p:sp>
      <p:pic>
        <p:nvPicPr>
          <p:cNvPr id="10" name="Picture 9">
            <a:extLst>
              <a:ext uri="{FF2B5EF4-FFF2-40B4-BE49-F238E27FC236}">
                <a16:creationId xmlns="" xmlns:a16="http://schemas.microsoft.com/office/drawing/2014/main" id="{6AA711DF-8F31-4890-8D43-D4F17C668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81" r="52886" b="65922"/>
          <a:stretch/>
        </p:blipFill>
        <p:spPr>
          <a:xfrm>
            <a:off x="1030514" y="1106714"/>
            <a:ext cx="333830" cy="664029"/>
          </a:xfrm>
          <a:prstGeom prst="rect">
            <a:avLst/>
          </a:prstGeom>
        </p:spPr>
      </p:pic>
      <p:sp>
        <p:nvSpPr>
          <p:cNvPr id="11" name="Rectangle 10">
            <a:extLst>
              <a:ext uri="{FF2B5EF4-FFF2-40B4-BE49-F238E27FC236}">
                <a16:creationId xmlns="" xmlns:a16="http://schemas.microsoft.com/office/drawing/2014/main" id="{E8877C6A-1197-4602-A8C2-86B84F4F8B22}"/>
              </a:ext>
            </a:extLst>
          </p:cNvPr>
          <p:cNvSpPr/>
          <p:nvPr/>
        </p:nvSpPr>
        <p:spPr>
          <a:xfrm>
            <a:off x="1778000" y="4455885"/>
            <a:ext cx="5508171" cy="1370693"/>
          </a:xfrm>
          <a:prstGeom prst="rect">
            <a:avLst/>
          </a:prstGeom>
          <a:solidFill>
            <a:srgbClr val="69F095"/>
          </a:solidFill>
          <a:ln w="28575">
            <a:solidFill>
              <a:srgbClr val="29BE8B"/>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Tả</a:t>
            </a:r>
            <a:r>
              <a:rPr lang="en-US" sz="2500" dirty="0">
                <a:solidFill>
                  <a:schemeClr val="tx1"/>
                </a:solidFill>
                <a:latin typeface="UTM Avo" panose="02040603050506020204" pitchFamily="18" charset="0"/>
                <a:cs typeface="Arial" panose="020B0604020202020204" pitchFamily="34" charset="0"/>
              </a:rPr>
              <a:t> bao </a:t>
            </a:r>
            <a:r>
              <a:rPr lang="en-US" sz="2500" dirty="0" err="1">
                <a:solidFill>
                  <a:schemeClr val="tx1"/>
                </a:solidFill>
                <a:latin typeface="UTM Avo" panose="02040603050506020204" pitchFamily="18" charset="0"/>
                <a:cs typeface="Arial" panose="020B0604020202020204" pitchFamily="34" charset="0"/>
              </a:rPr>
              <a:t>quát</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thân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cành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lá</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endParaRPr lang="en-US" sz="2500" dirty="0">
              <a:solidFill>
                <a:schemeClr val="tx1"/>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86586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8A00EF4-3755-49CC-A169-42A2212F8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6917" cy="8131278"/>
          </a:xfrm>
          <a:prstGeom prst="rect">
            <a:avLst/>
          </a:prstGeom>
        </p:spPr>
      </p:pic>
    </p:spTree>
    <p:extLst>
      <p:ext uri="{BB962C8B-B14F-4D97-AF65-F5344CB8AC3E}">
        <p14:creationId xmlns:p14="http://schemas.microsoft.com/office/powerpoint/2010/main" val="1247098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D:\资料\PPT\组 1.png组 1"/>
          <p:cNvPicPr>
            <a:picLocks noChangeAspect="1"/>
          </p:cNvPicPr>
          <p:nvPr/>
        </p:nvPicPr>
        <p:blipFill>
          <a:blip r:embed="rId2"/>
          <a:srcRect/>
          <a:stretch>
            <a:fillRect/>
          </a:stretch>
        </p:blipFill>
        <p:spPr>
          <a:xfrm>
            <a:off x="3627267" y="255621"/>
            <a:ext cx="4346221" cy="903429"/>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427654" y="381347"/>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grpSp>
        <p:nvGrpSpPr>
          <p:cNvPr id="6" name="Group 5">
            <a:extLst>
              <a:ext uri="{FF2B5EF4-FFF2-40B4-BE49-F238E27FC236}">
                <a16:creationId xmlns="" xmlns:a16="http://schemas.microsoft.com/office/drawing/2014/main" id="{80211E83-4366-449C-9F1F-A68364265EC3}"/>
              </a:ext>
            </a:extLst>
          </p:cNvPr>
          <p:cNvGrpSpPr/>
          <p:nvPr/>
        </p:nvGrpSpPr>
        <p:grpSpPr>
          <a:xfrm>
            <a:off x="1739602" y="4441044"/>
            <a:ext cx="5595257" cy="1443265"/>
            <a:chOff x="1778000" y="4455885"/>
            <a:chExt cx="5595257" cy="1443265"/>
          </a:xfrm>
        </p:grpSpPr>
        <p:sp>
          <p:nvSpPr>
            <p:cNvPr id="7" name="Rectangle 6">
              <a:extLst>
                <a:ext uri="{FF2B5EF4-FFF2-40B4-BE49-F238E27FC236}">
                  <a16:creationId xmlns="" xmlns:a16="http://schemas.microsoft.com/office/drawing/2014/main" id="{18A84B9A-3CD3-48B6-B25D-B0BC9551C418}"/>
                </a:ext>
              </a:extLst>
            </p:cNvPr>
            <p:cNvSpPr/>
            <p:nvPr/>
          </p:nvSpPr>
          <p:spPr>
            <a:xfrm>
              <a:off x="1865086" y="4528457"/>
              <a:ext cx="5508171" cy="1370693"/>
            </a:xfrm>
            <a:prstGeom prst="rect">
              <a:avLst/>
            </a:prstGeom>
            <a:solidFill>
              <a:schemeClr val="accent6">
                <a:lumMod val="60000"/>
                <a:lumOff val="40000"/>
              </a:schemeClr>
            </a:solidFill>
            <a:ln w="28575">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8" name="Rectangle 7">
              <a:extLst>
                <a:ext uri="{FF2B5EF4-FFF2-40B4-BE49-F238E27FC236}">
                  <a16:creationId xmlns="" xmlns:a16="http://schemas.microsoft.com/office/drawing/2014/main" id="{E8877C6A-1197-4602-A8C2-86B84F4F8B22}"/>
                </a:ext>
              </a:extLst>
            </p:cNvPr>
            <p:cNvSpPr/>
            <p:nvPr/>
          </p:nvSpPr>
          <p:spPr>
            <a:xfrm>
              <a:off x="1778000" y="4455885"/>
              <a:ext cx="5508171" cy="1370693"/>
            </a:xfrm>
            <a:prstGeom prst="rect">
              <a:avLst/>
            </a:prstGeom>
            <a:solidFill>
              <a:schemeClr val="accent6">
                <a:lumMod val="40000"/>
                <a:lumOff val="60000"/>
              </a:schemeClr>
            </a:solidFill>
            <a:ln w="28575">
              <a:solidFill>
                <a:schemeClr val="accent6">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a:solidFill>
                    <a:schemeClr val="tx1"/>
                  </a:solidFill>
                  <a:latin typeface="UTM Avo" panose="02040603050506020204" pitchFamily="18" charset="0"/>
                  <a:cs typeface="Arial" panose="020B0604020202020204" pitchFamily="34" charset="0"/>
                </a:rPr>
                <a:t>Hai </a:t>
              </a:r>
              <a:r>
                <a:rPr lang="en-US" sz="2500" dirty="0" err="1">
                  <a:solidFill>
                    <a:schemeClr val="tx1"/>
                  </a:solidFill>
                  <a:latin typeface="UTM Avo" panose="02040603050506020204" pitchFamily="18" charset="0"/>
                  <a:cs typeface="Arial" panose="020B0604020202020204" pitchFamily="34" charset="0"/>
                </a:rPr>
                <a:t>loại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tẻ</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và</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nếp</a:t>
              </a:r>
              <a:endParaRPr lang="en-US" sz="2500" dirty="0">
                <a:solidFill>
                  <a:schemeClr val="tx1"/>
                </a:solidFill>
                <a:latin typeface="UTM Avo" panose="02040603050506020204" pitchFamily="18" charset="0"/>
                <a:cs typeface="Arial" panose="020B0604020202020204" pitchFamily="34" charset="0"/>
              </a:endParaRPr>
            </a:p>
          </p:txBody>
        </p:sp>
      </p:grpSp>
      <p:sp>
        <p:nvSpPr>
          <p:cNvPr id="9" name="Rounded Rectangle 21">
            <a:extLst>
              <a:ext uri="{FF2B5EF4-FFF2-40B4-BE49-F238E27FC236}">
                <a16:creationId xmlns="" xmlns:a16="http://schemas.microsoft.com/office/drawing/2014/main" id="{A520B173-4A39-4E90-93EA-2BC04ED402CD}"/>
              </a:ext>
            </a:extLst>
          </p:cNvPr>
          <p:cNvSpPr/>
          <p:nvPr/>
        </p:nvSpPr>
        <p:spPr>
          <a:xfrm>
            <a:off x="1669142" y="1422399"/>
            <a:ext cx="3222171" cy="493486"/>
          </a:xfrm>
          <a:prstGeom prst="roundRect">
            <a:avLst/>
          </a:prstGeom>
          <a:solidFill>
            <a:schemeClr val="accent6">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0" name="Rectangle 9"/>
          <p:cNvSpPr/>
          <p:nvPr/>
        </p:nvSpPr>
        <p:spPr>
          <a:xfrm>
            <a:off x="784078" y="1326547"/>
            <a:ext cx="10547828" cy="2783839"/>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endParaRPr lang="en-US" sz="2800" i="1" dirty="0">
              <a:solidFill>
                <a:srgbClr val="0070C0"/>
              </a:solidFill>
              <a:latin typeface="UTM Avo" panose="02040603050506020204" pitchFamily="18" charset="0"/>
              <a:cs typeface="Times New Roman" pitchFamily="18" charset="0"/>
            </a:endParaRPr>
          </a:p>
        </p:txBody>
      </p:sp>
      <p:pic>
        <p:nvPicPr>
          <p:cNvPr id="11" name="Picture 10">
            <a:extLst>
              <a:ext uri="{FF2B5EF4-FFF2-40B4-BE49-F238E27FC236}">
                <a16:creationId xmlns="" xmlns:a16="http://schemas.microsoft.com/office/drawing/2014/main" id="{6AA711DF-8F31-4890-8D43-D4F17C668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624" t="745" r="26070" b="63687"/>
          <a:stretch/>
        </p:blipFill>
        <p:spPr>
          <a:xfrm>
            <a:off x="585714" y="1263731"/>
            <a:ext cx="551543" cy="693057"/>
          </a:xfrm>
          <a:prstGeom prst="rect">
            <a:avLst/>
          </a:prstGeom>
        </p:spPr>
      </p:pic>
    </p:spTree>
    <p:extLst>
      <p:ext uri="{BB962C8B-B14F-4D97-AF65-F5344CB8AC3E}">
        <p14:creationId xmlns:p14="http://schemas.microsoft.com/office/powerpoint/2010/main" val="153276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sp>
        <p:nvSpPr>
          <p:cNvPr id="6" name="Rounded Rectangle 21">
            <a:extLst>
              <a:ext uri="{FF2B5EF4-FFF2-40B4-BE49-F238E27FC236}">
                <a16:creationId xmlns="" xmlns:a16="http://schemas.microsoft.com/office/drawing/2014/main" id="{38C48A2E-47DB-4DD7-88DF-3AFF41759148}"/>
              </a:ext>
            </a:extLst>
          </p:cNvPr>
          <p:cNvSpPr/>
          <p:nvPr/>
        </p:nvSpPr>
        <p:spPr>
          <a:xfrm>
            <a:off x="10101942" y="1496786"/>
            <a:ext cx="12192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pic>
        <p:nvPicPr>
          <p:cNvPr id="7" name="Picture 6">
            <a:extLst>
              <a:ext uri="{FF2B5EF4-FFF2-40B4-BE49-F238E27FC236}">
                <a16:creationId xmlns="" xmlns:a16="http://schemas.microsoft.com/office/drawing/2014/main" id="{6AA711DF-8F31-4890-8D43-D4F17C668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910" t="2933" r="500" b="62989"/>
          <a:stretch/>
        </p:blipFill>
        <p:spPr>
          <a:xfrm>
            <a:off x="1021443" y="1272539"/>
            <a:ext cx="440146" cy="664029"/>
          </a:xfrm>
          <a:prstGeom prst="rect">
            <a:avLst/>
          </a:prstGeom>
        </p:spPr>
      </p:pic>
      <p:sp>
        <p:nvSpPr>
          <p:cNvPr id="8" name="Rounded Rectangle 21">
            <a:extLst>
              <a:ext uri="{FF2B5EF4-FFF2-40B4-BE49-F238E27FC236}">
                <a16:creationId xmlns="" xmlns:a16="http://schemas.microsoft.com/office/drawing/2014/main" id="{CB661F4B-E634-4FEC-A7AA-1F00807682E5}"/>
              </a:ext>
            </a:extLst>
          </p:cNvPr>
          <p:cNvSpPr/>
          <p:nvPr/>
        </p:nvSpPr>
        <p:spPr>
          <a:xfrm>
            <a:off x="812799" y="2033814"/>
            <a:ext cx="12192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9" name="Rounded Rectangle 21">
            <a:extLst>
              <a:ext uri="{FF2B5EF4-FFF2-40B4-BE49-F238E27FC236}">
                <a16:creationId xmlns="" xmlns:a16="http://schemas.microsoft.com/office/drawing/2014/main" id="{A9BC7FF1-383C-4A9C-9286-04CD220C2420}"/>
              </a:ext>
            </a:extLst>
          </p:cNvPr>
          <p:cNvSpPr/>
          <p:nvPr/>
        </p:nvSpPr>
        <p:spPr>
          <a:xfrm>
            <a:off x="6241141" y="2033814"/>
            <a:ext cx="1654629"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0" name="Rounded Rectangle 21">
            <a:extLst>
              <a:ext uri="{FF2B5EF4-FFF2-40B4-BE49-F238E27FC236}">
                <a16:creationId xmlns="" xmlns:a16="http://schemas.microsoft.com/office/drawing/2014/main" id="{13C3AD06-7E5F-4980-85CB-88008656484D}"/>
              </a:ext>
            </a:extLst>
          </p:cNvPr>
          <p:cNvSpPr/>
          <p:nvPr/>
        </p:nvSpPr>
        <p:spPr>
          <a:xfrm>
            <a:off x="8011883" y="2033814"/>
            <a:ext cx="31496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1" name="Rounded Rectangle 21">
            <a:extLst>
              <a:ext uri="{FF2B5EF4-FFF2-40B4-BE49-F238E27FC236}">
                <a16:creationId xmlns="" xmlns:a16="http://schemas.microsoft.com/office/drawing/2014/main" id="{D264D9A9-2A1B-4F0D-9C19-A43CCAF36630}"/>
              </a:ext>
            </a:extLst>
          </p:cNvPr>
          <p:cNvSpPr/>
          <p:nvPr/>
        </p:nvSpPr>
        <p:spPr>
          <a:xfrm>
            <a:off x="6618512" y="2570842"/>
            <a:ext cx="30480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2" name="Rectangle 11"/>
          <p:cNvSpPr/>
          <p:nvPr/>
        </p:nvSpPr>
        <p:spPr>
          <a:xfrm>
            <a:off x="744043" y="1367342"/>
            <a:ext cx="10547828" cy="1675843"/>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Cùi trám đen có chất béo, bùi và thơm. Trám đen rất ưa xào với tóp mỡ. Trám đen còn được dùng làm ô mai, phơi khô để ăn dần. Người miền núi rất thích món trám đen trộn với xôi hay cốm.</a:t>
            </a:r>
            <a:endParaRPr lang="en-US" sz="2800" i="1" dirty="0">
              <a:solidFill>
                <a:srgbClr val="0070C0"/>
              </a:solidFill>
              <a:latin typeface="UTM Avo" panose="02040603050506020204" pitchFamily="18" charset="0"/>
              <a:cs typeface="Times New Roman" pitchFamily="18" charset="0"/>
            </a:endParaRPr>
          </a:p>
        </p:txBody>
      </p:sp>
      <p:grpSp>
        <p:nvGrpSpPr>
          <p:cNvPr id="13" name="Group 12">
            <a:extLst>
              <a:ext uri="{FF2B5EF4-FFF2-40B4-BE49-F238E27FC236}">
                <a16:creationId xmlns="" xmlns:a16="http://schemas.microsoft.com/office/drawing/2014/main" id="{80211E83-4366-449C-9F1F-A68364265EC3}"/>
              </a:ext>
            </a:extLst>
          </p:cNvPr>
          <p:cNvGrpSpPr/>
          <p:nvPr/>
        </p:nvGrpSpPr>
        <p:grpSpPr>
          <a:xfrm>
            <a:off x="3224894" y="3258458"/>
            <a:ext cx="5080000" cy="1259115"/>
            <a:chOff x="1778000" y="4455885"/>
            <a:chExt cx="5616318" cy="1488299"/>
          </a:xfrm>
        </p:grpSpPr>
        <p:sp>
          <p:nvSpPr>
            <p:cNvPr id="14" name="Rectangle 13">
              <a:extLst>
                <a:ext uri="{FF2B5EF4-FFF2-40B4-BE49-F238E27FC236}">
                  <a16:creationId xmlns="" xmlns:a16="http://schemas.microsoft.com/office/drawing/2014/main" id="{18A84B9A-3CD3-48B6-B25D-B0BC9551C418}"/>
                </a:ext>
              </a:extLst>
            </p:cNvPr>
            <p:cNvSpPr/>
            <p:nvPr/>
          </p:nvSpPr>
          <p:spPr>
            <a:xfrm>
              <a:off x="1886147" y="4573492"/>
              <a:ext cx="5508171" cy="1370692"/>
            </a:xfrm>
            <a:prstGeom prst="rect">
              <a:avLst/>
            </a:prstGeom>
            <a:solidFill>
              <a:schemeClr val="accent4">
                <a:lumMod val="60000"/>
                <a:lumOff val="40000"/>
              </a:schemeClr>
            </a:solidFill>
            <a:ln w="28575">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15" name="Rectangle 14">
              <a:extLst>
                <a:ext uri="{FF2B5EF4-FFF2-40B4-BE49-F238E27FC236}">
                  <a16:creationId xmlns="" xmlns:a16="http://schemas.microsoft.com/office/drawing/2014/main" id="{E8877C6A-1197-4602-A8C2-86B84F4F8B22}"/>
                </a:ext>
              </a:extLst>
            </p:cNvPr>
            <p:cNvSpPr/>
            <p:nvPr/>
          </p:nvSpPr>
          <p:spPr>
            <a:xfrm>
              <a:off x="1778000" y="4455885"/>
              <a:ext cx="5508171" cy="1370692"/>
            </a:xfrm>
            <a:prstGeom prst="rect">
              <a:avLst/>
            </a:prstGeom>
            <a:solidFill>
              <a:schemeClr val="accent4">
                <a:lumMod val="40000"/>
                <a:lumOff val="60000"/>
              </a:schemeClr>
            </a:solidFill>
            <a:ln w="28575">
              <a:solidFill>
                <a:schemeClr val="accent4">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Ích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lợi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của</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quả</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endParaRPr lang="en-US" sz="2500" dirty="0">
                <a:solidFill>
                  <a:schemeClr val="tx1"/>
                </a:solidFill>
                <a:latin typeface="UTM Avo" panose="02040603050506020204" pitchFamily="18" charset="0"/>
                <a:cs typeface="Arial" panose="020B0604020202020204" pitchFamily="34" charset="0"/>
              </a:endParaRPr>
            </a:p>
          </p:txBody>
        </p:sp>
      </p:grpSp>
      <p:pic>
        <p:nvPicPr>
          <p:cNvPr id="16" name="Picture 15">
            <a:extLst>
              <a:ext uri="{FF2B5EF4-FFF2-40B4-BE49-F238E27FC236}">
                <a16:creationId xmlns="" xmlns:a16="http://schemas.microsoft.com/office/drawing/2014/main" id="{8268AF1B-3166-4212-A337-FC49733CF8E3}"/>
              </a:ext>
            </a:extLst>
          </p:cNvPr>
          <p:cNvPicPr>
            <a:picLocks noChangeAspect="1"/>
          </p:cNvPicPr>
          <p:nvPr/>
        </p:nvPicPr>
        <p:blipFill rotWithShape="1">
          <a:blip r:embed="rId4">
            <a:extLst>
              <a:ext uri="{28A0092B-C50C-407E-A947-70E740481C1C}">
                <a14:useLocalDpi xmlns:a14="http://schemas.microsoft.com/office/drawing/2010/main" val="0"/>
              </a:ext>
            </a:extLst>
          </a:blip>
          <a:srcRect t="40601" r="9023"/>
          <a:stretch/>
        </p:blipFill>
        <p:spPr>
          <a:xfrm>
            <a:off x="0" y="3709657"/>
            <a:ext cx="5943600" cy="3148344"/>
          </a:xfrm>
          <a:prstGeom prst="rect">
            <a:avLst/>
          </a:prstGeom>
        </p:spPr>
      </p:pic>
    </p:spTree>
    <p:extLst>
      <p:ext uri="{BB962C8B-B14F-4D97-AF65-F5344CB8AC3E}">
        <p14:creationId xmlns:p14="http://schemas.microsoft.com/office/powerpoint/2010/main" val="358044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pic>
        <p:nvPicPr>
          <p:cNvPr id="6" name="Picture 5">
            <a:extLst>
              <a:ext uri="{FF2B5EF4-FFF2-40B4-BE49-F238E27FC236}">
                <a16:creationId xmlns="" xmlns:a16="http://schemas.microsoft.com/office/drawing/2014/main" id="{7C96D7FF-25F0-4962-AA78-95C455261C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21827" y="2883489"/>
            <a:ext cx="3722523" cy="3722523"/>
          </a:xfrm>
          <a:prstGeom prst="rect">
            <a:avLst/>
          </a:prstGeom>
        </p:spPr>
      </p:pic>
      <p:grpSp>
        <p:nvGrpSpPr>
          <p:cNvPr id="7" name="Group 6">
            <a:extLst>
              <a:ext uri="{FF2B5EF4-FFF2-40B4-BE49-F238E27FC236}">
                <a16:creationId xmlns="" xmlns:a16="http://schemas.microsoft.com/office/drawing/2014/main" id="{80211E83-4366-449C-9F1F-A68364265EC3}"/>
              </a:ext>
            </a:extLst>
          </p:cNvPr>
          <p:cNvGrpSpPr/>
          <p:nvPr/>
        </p:nvGrpSpPr>
        <p:grpSpPr>
          <a:xfrm>
            <a:off x="1778001" y="4455885"/>
            <a:ext cx="4813299" cy="1443265"/>
            <a:chOff x="1778001" y="4455885"/>
            <a:chExt cx="4813299" cy="1443265"/>
          </a:xfrm>
        </p:grpSpPr>
        <p:sp>
          <p:nvSpPr>
            <p:cNvPr id="8" name="Rectangle 7">
              <a:extLst>
                <a:ext uri="{FF2B5EF4-FFF2-40B4-BE49-F238E27FC236}">
                  <a16:creationId xmlns="" xmlns:a16="http://schemas.microsoft.com/office/drawing/2014/main" id="{18A84B9A-3CD3-48B6-B25D-B0BC9551C418}"/>
                </a:ext>
              </a:extLst>
            </p:cNvPr>
            <p:cNvSpPr/>
            <p:nvPr/>
          </p:nvSpPr>
          <p:spPr>
            <a:xfrm>
              <a:off x="1865087" y="4528457"/>
              <a:ext cx="4726213" cy="1370693"/>
            </a:xfrm>
            <a:prstGeom prst="rect">
              <a:avLst/>
            </a:prstGeom>
            <a:solidFill>
              <a:srgbClr val="45BEE9"/>
            </a:solidFill>
            <a:ln w="28575">
              <a:solidFill>
                <a:srgbClr val="29BE8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 xmlns:a16="http://schemas.microsoft.com/office/drawing/2014/main" id="{E8877C6A-1197-4602-A8C2-86B84F4F8B22}"/>
                </a:ext>
              </a:extLst>
            </p:cNvPr>
            <p:cNvSpPr/>
            <p:nvPr/>
          </p:nvSpPr>
          <p:spPr>
            <a:xfrm>
              <a:off x="1778001" y="4455885"/>
              <a:ext cx="4718050" cy="1370693"/>
            </a:xfrm>
            <a:prstGeom prst="rect">
              <a:avLst/>
            </a:prstGeom>
            <a:solidFill>
              <a:srgbClr val="80D3F0"/>
            </a:solidFill>
            <a:ln w="28575">
              <a:solidFill>
                <a:srgbClr val="45BEE9"/>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Tình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cảm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của</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người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tả</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với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đem</a:t>
              </a:r>
              <a:endParaRPr lang="en-US" sz="2500" dirty="0">
                <a:solidFill>
                  <a:schemeClr val="tx1"/>
                </a:solidFill>
                <a:latin typeface="UTM Avo" panose="02040603050506020204" pitchFamily="18" charset="0"/>
                <a:cs typeface="Arial" panose="020B0604020202020204" pitchFamily="34" charset="0"/>
              </a:endParaRPr>
            </a:p>
          </p:txBody>
        </p:sp>
      </p:grpSp>
      <p:sp>
        <p:nvSpPr>
          <p:cNvPr id="10" name="Rounded Rectangle 21">
            <a:extLst>
              <a:ext uri="{FF2B5EF4-FFF2-40B4-BE49-F238E27FC236}">
                <a16:creationId xmlns="" xmlns:a16="http://schemas.microsoft.com/office/drawing/2014/main" id="{38C48A2E-47DB-4DD7-88DF-3AFF41759148}"/>
              </a:ext>
            </a:extLst>
          </p:cNvPr>
          <p:cNvSpPr/>
          <p:nvPr/>
        </p:nvSpPr>
        <p:spPr>
          <a:xfrm>
            <a:off x="1475919" y="3090636"/>
            <a:ext cx="1781631" cy="493486"/>
          </a:xfrm>
          <a:prstGeom prst="roundRect">
            <a:avLst/>
          </a:prstGeom>
          <a:solidFill>
            <a:srgbClr val="7BD1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1" name="Rectangle 10"/>
          <p:cNvSpPr/>
          <p:nvPr/>
        </p:nvSpPr>
        <p:spPr>
          <a:xfrm>
            <a:off x="753278" y="1354281"/>
            <a:ext cx="10547828" cy="2229841"/>
          </a:xfrm>
          <a:prstGeom prst="rect">
            <a:avLst/>
          </a:prstGeom>
        </p:spPr>
        <p:txBody>
          <a:bodyPr wrap="square">
            <a:spAutoFit/>
          </a:bodyPr>
          <a:lstStyle/>
          <a:p>
            <a:pPr algn="just">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Chiều chiều, tôi thường ra đầu bản nhìn lên những vòm cây trám ngóng chim về. Người bản tôi nhìn lên cái ô xanh treo lơ lửng lưng trời ấy mà biết được sức gió. Xa quê đã ngót chục năm trời, tôi vẫn nhớ da diết những cây trám đen ở đầu bản.</a:t>
            </a:r>
          </a:p>
        </p:txBody>
      </p:sp>
      <p:pic>
        <p:nvPicPr>
          <p:cNvPr id="12" name="Picture 11">
            <a:extLst>
              <a:ext uri="{FF2B5EF4-FFF2-40B4-BE49-F238E27FC236}">
                <a16:creationId xmlns="" xmlns:a16="http://schemas.microsoft.com/office/drawing/2014/main" id="{6AA711DF-8F31-4890-8D43-D4F17C668F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49" t="35885" r="64050" b="34637"/>
          <a:stretch/>
        </p:blipFill>
        <p:spPr>
          <a:xfrm>
            <a:off x="965744" y="1314450"/>
            <a:ext cx="516346" cy="574403"/>
          </a:xfrm>
          <a:prstGeom prst="rect">
            <a:avLst/>
          </a:prstGeom>
        </p:spPr>
      </p:pic>
    </p:spTree>
    <p:extLst>
      <p:ext uri="{BB962C8B-B14F-4D97-AF65-F5344CB8AC3E}">
        <p14:creationId xmlns:p14="http://schemas.microsoft.com/office/powerpoint/2010/main" val="375426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717" y="2062051"/>
            <a:ext cx="1414170" cy="584775"/>
          </a:xfrm>
          <a:prstGeom prst="rect">
            <a:avLst/>
          </a:prstGeom>
        </p:spPr>
        <p:txBody>
          <a:bodyPr wrap="none">
            <a:spAutoFit/>
          </a:bodyPr>
          <a:lstStyle/>
          <a:p>
            <a:pPr>
              <a:defRPr/>
            </a:pPr>
            <a:r>
              <a:rPr lang="en-US" sz="3200" b="1" dirty="0">
                <a:solidFill>
                  <a:srgbClr val="FF0000"/>
                </a:solidFill>
                <a:latin typeface="UTM Avo" panose="02040603050506020204" pitchFamily="18" charset="0"/>
                <a:cs typeface="Times New Roman" pitchFamily="18" charset="0"/>
              </a:rPr>
              <a:t> </a:t>
            </a:r>
            <a:r>
              <a:rPr lang="en-US" sz="3200" b="1" u="sng" dirty="0" err="1">
                <a:solidFill>
                  <a:srgbClr val="FF0000"/>
                </a:solidFill>
                <a:latin typeface="UTM Avo" panose="02040603050506020204" pitchFamily="18" charset="0"/>
                <a:cs typeface="Times New Roman" pitchFamily="18" charset="0"/>
              </a:rPr>
              <a:t>Gợi</a:t>
            </a:r>
            <a:r>
              <a:rPr lang="en-US" sz="3200" b="1" u="sng" dirty="0">
                <a:solidFill>
                  <a:srgbClr val="FF0000"/>
                </a:solidFill>
                <a:latin typeface="UTM Avo" panose="02040603050506020204" pitchFamily="18" charset="0"/>
                <a:cs typeface="Times New Roman" pitchFamily="18" charset="0"/>
              </a:rPr>
              <a:t> ý</a:t>
            </a:r>
          </a:p>
        </p:txBody>
      </p:sp>
      <p:sp>
        <p:nvSpPr>
          <p:cNvPr id="5" name="Rectangle 4"/>
          <p:cNvSpPr/>
          <p:nvPr/>
        </p:nvSpPr>
        <p:spPr>
          <a:xfrm>
            <a:off x="1629043" y="2867471"/>
            <a:ext cx="6714857" cy="523220"/>
          </a:xfrm>
          <a:prstGeom prst="rect">
            <a:avLst/>
          </a:prstGeom>
        </p:spPr>
        <p:txBody>
          <a:bodyPr wrap="square">
            <a:spAutoFit/>
          </a:bodyPr>
          <a:lstStyle/>
          <a:p>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rPr>
              <a:t>Xác</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định</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loài</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cây</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em</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muốn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nói</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tới</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sp>
        <p:nvSpPr>
          <p:cNvPr id="6" name="TextBox 5">
            <a:extLst>
              <a:ext uri="{FF2B5EF4-FFF2-40B4-BE49-F238E27FC236}">
                <a16:creationId xmlns="" xmlns:a16="http://schemas.microsoft.com/office/drawing/2014/main" id="{0CC986F4-C087-4CE7-A9C1-554CB4E8D675}"/>
              </a:ext>
            </a:extLst>
          </p:cNvPr>
          <p:cNvSpPr txBox="1"/>
          <p:nvPr/>
        </p:nvSpPr>
        <p:spPr>
          <a:xfrm>
            <a:off x="784748" y="849595"/>
            <a:ext cx="10542894" cy="1077218"/>
          </a:xfrm>
          <a:prstGeom prst="rect">
            <a:avLst/>
          </a:prstGeom>
          <a:noFill/>
        </p:spPr>
        <p:txBody>
          <a:bodyPr wrap="square">
            <a:spAutoFit/>
          </a:bodyPr>
          <a:lstStyle/>
          <a:p>
            <a:pPr lvl="0" algn="just">
              <a:defRPr/>
            </a:pPr>
            <a:r>
              <a:rPr lang="en-US" sz="3200" b="1" i="1" kern="0" dirty="0">
                <a:solidFill>
                  <a:schemeClr val="tx2">
                    <a:lumMod val="75000"/>
                  </a:schemeClr>
                </a:solidFill>
                <a:latin typeface="UTM Avo" panose="02040603050506020204" pitchFamily="18" charset="0"/>
                <a:cs typeface="Arial" charset="0"/>
              </a:rPr>
              <a:t>2. </a:t>
            </a:r>
            <a:r>
              <a:rPr lang="vi-VN" sz="3200" b="1" i="1" kern="0" dirty="0">
                <a:solidFill>
                  <a:schemeClr val="tx2">
                    <a:lumMod val="75000"/>
                  </a:schemeClr>
                </a:solidFill>
                <a:latin typeface="UTM Avo" panose="02040603050506020204" pitchFamily="18" charset="0"/>
                <a:cs typeface="Times New Roman" pitchFamily="18" charset="0"/>
              </a:rPr>
              <a:t>Hãy viết một đoạn văn nói về lợi ích của một loài cây mà em biết.</a:t>
            </a:r>
          </a:p>
        </p:txBody>
      </p:sp>
      <p:pic>
        <p:nvPicPr>
          <p:cNvPr id="7" name="Picture 6">
            <a:extLst>
              <a:ext uri="{FF2B5EF4-FFF2-40B4-BE49-F238E27FC236}">
                <a16:creationId xmlns="" xmlns:a16="http://schemas.microsoft.com/office/drawing/2014/main" id="{0230EB42-EE54-4470-B092-4974D42D5549}"/>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9167" r="23890" b="23333"/>
          <a:stretch/>
        </p:blipFill>
        <p:spPr>
          <a:xfrm>
            <a:off x="8229600" y="2273190"/>
            <a:ext cx="4571999" cy="4851510"/>
          </a:xfrm>
          <a:prstGeom prst="rect">
            <a:avLst/>
          </a:prstGeom>
        </p:spPr>
      </p:pic>
      <p:pic>
        <p:nvPicPr>
          <p:cNvPr id="8" name="Picture 7">
            <a:extLst>
              <a:ext uri="{FF2B5EF4-FFF2-40B4-BE49-F238E27FC236}">
                <a16:creationId xmlns="" xmlns:a16="http://schemas.microsoft.com/office/drawing/2014/main" id="{8268AF1B-3166-4212-A337-FC49733CF8E3}"/>
              </a:ext>
            </a:extLst>
          </p:cNvPr>
          <p:cNvPicPr>
            <a:picLocks noChangeAspect="1"/>
          </p:cNvPicPr>
          <p:nvPr/>
        </p:nvPicPr>
        <p:blipFill rotWithShape="1">
          <a:blip r:embed="rId3">
            <a:extLst>
              <a:ext uri="{28A0092B-C50C-407E-A947-70E740481C1C}">
                <a14:useLocalDpi xmlns:a14="http://schemas.microsoft.com/office/drawing/2010/main" val="0"/>
              </a:ext>
            </a:extLst>
          </a:blip>
          <a:srcRect t="40601" r="9023"/>
          <a:stretch/>
        </p:blipFill>
        <p:spPr>
          <a:xfrm>
            <a:off x="-5407" y="2973936"/>
            <a:ext cx="5949007" cy="3884064"/>
          </a:xfrm>
          <a:prstGeom prst="rect">
            <a:avLst/>
          </a:prstGeom>
        </p:spPr>
      </p:pic>
      <p:sp>
        <p:nvSpPr>
          <p:cNvPr id="9" name="Rectangle 8"/>
          <p:cNvSpPr/>
          <p:nvPr/>
        </p:nvSpPr>
        <p:spPr>
          <a:xfrm>
            <a:off x="1609993" y="3705863"/>
            <a:ext cx="7324457" cy="1067280"/>
          </a:xfrm>
          <a:prstGeom prst="rect">
            <a:avLst/>
          </a:prstGeom>
        </p:spPr>
        <p:txBody>
          <a:bodyPr wrap="square">
            <a:spAutoFit/>
          </a:bodyPr>
          <a:lstStyle/>
          <a:p>
            <a:pPr>
              <a:lnSpc>
                <a:spcPct val="120000"/>
              </a:lnSpc>
            </a:pP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Xác</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định</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ích</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lợi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của</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cây</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đó</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đối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với</a:t>
            </a:r>
            <a:r>
              <a:rPr lang="en-US" sz="2800" i="1" kern="0" dirty="0">
                <a:latin typeface="UTM Avo" panose="02040603050506020204" pitchFamily="18" charset="0"/>
                <a:cs typeface="Arial" charset="0"/>
                <a:sym typeface="Wingdings"/>
              </a:rPr>
              <a:t> con </a:t>
            </a:r>
            <a:r>
              <a:rPr lang="en-US" sz="2800" i="1" kern="0" dirty="0" err="1">
                <a:latin typeface="UTM Avo" panose="02040603050506020204" pitchFamily="18" charset="0"/>
                <a:cs typeface="Arial" charset="0"/>
                <a:sym typeface="Wingdings"/>
              </a:rPr>
              <a:t>người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hoặc</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môi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trường</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xung</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quanh</a:t>
            </a:r>
            <a:r>
              <a:rPr lang="en-US" sz="2800" i="1" kern="0" dirty="0">
                <a:latin typeface="UTM Avo" panose="02040603050506020204" pitchFamily="18" charset="0"/>
                <a:cs typeface="Arial" charset="0"/>
                <a:sym typeface="Wingdings"/>
              </a:rPr>
              <a:t>.</a:t>
            </a:r>
            <a:endParaRPr lang="en-US" sz="2800" dirty="0">
              <a:latin typeface="UTM Avo" panose="02040603050506020204" pitchFamily="18" charset="0"/>
            </a:endParaRPr>
          </a:p>
        </p:txBody>
      </p:sp>
    </p:spTree>
    <p:extLst>
      <p:ext uri="{BB962C8B-B14F-4D97-AF65-F5344CB8AC3E}">
        <p14:creationId xmlns:p14="http://schemas.microsoft.com/office/powerpoint/2010/main" val="300124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2 CÂY CHUỐI ý tưởng | cây, chuối, mỹ thuậ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 y="470568"/>
            <a:ext cx="3892884" cy="625118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5"/>
          <p:cNvSpPr txBox="1">
            <a:spLocks noChangeArrowheads="1"/>
          </p:cNvSpPr>
          <p:nvPr/>
        </p:nvSpPr>
        <p:spPr bwMode="auto">
          <a:xfrm>
            <a:off x="3708971" y="949284"/>
            <a:ext cx="8433346" cy="4687950"/>
          </a:xfrm>
          <a:prstGeom prst="rect">
            <a:avLst/>
          </a:prstGeom>
          <a:solidFill>
            <a:schemeClr val="bg1">
              <a:alpha val="67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n-US" altLang="en-US" sz="3733" dirty="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Cây</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dường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như</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không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bỏ</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thứ</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gì</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Củ</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thân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để</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nuôi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lợn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lá</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gói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giò</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gói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bánh</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hoa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làm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nộm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Còn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quả</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chín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ăn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vừa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ngọt</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vừa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bổ</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Còn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gì</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thú</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vị</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hơn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sau</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bữa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cơm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được</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một</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quả</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ngon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tráng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miệng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do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chính</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tay</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mình</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trồng</a:t>
            </a:r>
            <a:r>
              <a:rPr lang="en-US" altLang="en-US" sz="3733" dirty="0" smtClean="0">
                <a:solidFill>
                  <a:schemeClr val="accent1">
                    <a:lumMod val="50000"/>
                  </a:schemeClr>
                </a:solidFill>
                <a:latin typeface="Arial" panose="020B0604020202020204" pitchFamily="34" charset="0"/>
                <a:cs typeface="Arial" panose="020B0604020202020204" pitchFamily="34" charset="0"/>
              </a:rPr>
              <a:t>.</a:t>
            </a:r>
            <a:endParaRPr lang="vi-VN" altLang="en-US" sz="3733" dirty="0">
              <a:solidFill>
                <a:schemeClr val="accent1">
                  <a:lumMod val="50000"/>
                </a:schemeClr>
              </a:solidFill>
              <a:latin typeface="Arial" panose="020B0604020202020204" pitchFamily="34" charset="0"/>
              <a:cs typeface="Arial" panose="020B0604020202020204" pitchFamily="34" charset="0"/>
            </a:endParaRPr>
          </a:p>
        </p:txBody>
      </p:sp>
      <p:sp>
        <p:nvSpPr>
          <p:cNvPr id="6" name="Rectangle 5"/>
          <p:cNvSpPr/>
          <p:nvPr/>
        </p:nvSpPr>
        <p:spPr>
          <a:xfrm>
            <a:off x="0" y="43140"/>
            <a:ext cx="8202887" cy="666786"/>
          </a:xfrm>
          <a:prstGeom prst="rect">
            <a:avLst/>
          </a:prstGeom>
          <a:solidFill>
            <a:schemeClr val="tx2"/>
          </a:solidFill>
        </p:spPr>
        <p:txBody>
          <a:bodyPr wrap="none">
            <a:spAutoFit/>
          </a:bodyPr>
          <a:lstStyle/>
          <a:p>
            <a:pPr algn="just">
              <a:spcBef>
                <a:spcPct val="0"/>
              </a:spcBef>
              <a:buNone/>
            </a:pPr>
            <a:r>
              <a:rPr lang="en-US" altLang="en-US" sz="3733" b="1" dirty="0" err="1" smtClean="0">
                <a:solidFill>
                  <a:schemeClr val="bg1"/>
                </a:solidFill>
                <a:latin typeface="Times New Roman" panose="02020603050405020304" pitchFamily="18" charset="0"/>
              </a:rPr>
              <a:t>Đoạn</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tham</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khảo</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Lợi</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ích</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của</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cây</a:t>
            </a:r>
            <a:r>
              <a:rPr lang="vi-VN" altLang="en-US" sz="3733" b="1" dirty="0" smtClean="0">
                <a:solidFill>
                  <a:schemeClr val="bg1"/>
                </a:solidFill>
                <a:latin typeface="Times New Roman" panose="02020603050405020304" pitchFamily="18" charset="0"/>
              </a:rPr>
              <a:t> </a:t>
            </a:r>
            <a:r>
              <a:rPr lang="vi-VN" altLang="en-US" sz="3733" b="1" dirty="0">
                <a:solidFill>
                  <a:schemeClr val="bg1"/>
                </a:solidFill>
                <a:latin typeface="Times New Roman" panose="02020603050405020304" pitchFamily="18" charset="0"/>
              </a:rPr>
              <a:t>chuối</a:t>
            </a:r>
          </a:p>
        </p:txBody>
      </p:sp>
    </p:spTree>
    <p:extLst>
      <p:ext uri="{BB962C8B-B14F-4D97-AF65-F5344CB8AC3E}">
        <p14:creationId xmlns:p14="http://schemas.microsoft.com/office/powerpoint/2010/main" val="310627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3707283" y="1998725"/>
            <a:ext cx="8484717" cy="3539046"/>
          </a:xfrm>
          <a:prstGeom prst="rect">
            <a:avLst/>
          </a:prstGeom>
          <a:solidFill>
            <a:schemeClr val="bg1">
              <a:alpha val="67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n-US" altLang="en-US" sz="3733" dirty="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Em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rất</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thích</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cây</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phượng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vì</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phượng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chẳng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những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cho</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chúng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em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bóng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mát</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để</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vui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chơi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mà</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còn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làm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tăng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thêm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vẻ</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đẹp</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của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trường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em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Những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trưa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hè</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êm</a:t>
            </a:r>
            <a:r>
              <a:rPr lang="en-US" altLang="en-US" sz="3733" dirty="0" smtClean="0">
                <a:solidFill>
                  <a:schemeClr val="accent1">
                    <a:lumMod val="50000"/>
                  </a:schemeClr>
                </a:solidFill>
                <a:latin typeface="Arial" panose="020B0604020202020204" pitchFamily="34" charset="0"/>
                <a:cs typeface="Arial" panose="020B0604020202020204" pitchFamily="34" charset="0"/>
              </a:rPr>
              <a:t> ả,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được</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ngắm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hoa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phượng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rơi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thật</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thích</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thú</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biết</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bao</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nhiêu</a:t>
            </a:r>
            <a:r>
              <a:rPr lang="en-US" altLang="en-US" sz="3733" dirty="0" smtClean="0">
                <a:solidFill>
                  <a:schemeClr val="accent1">
                    <a:lumMod val="50000"/>
                  </a:schemeClr>
                </a:solidFill>
                <a:latin typeface="Arial" panose="020B0604020202020204" pitchFamily="34" charset="0"/>
                <a:cs typeface="Arial" panose="020B0604020202020204" pitchFamily="34" charset="0"/>
              </a:rPr>
              <a:t>.</a:t>
            </a:r>
            <a:endParaRPr lang="vi-VN" altLang="en-US" sz="3733" dirty="0">
              <a:solidFill>
                <a:schemeClr val="accent1">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0" y="10274"/>
            <a:ext cx="5484194" cy="666786"/>
          </a:xfrm>
          <a:prstGeom prst="rect">
            <a:avLst/>
          </a:prstGeom>
          <a:solidFill>
            <a:schemeClr val="tx2"/>
          </a:solidFill>
        </p:spPr>
        <p:txBody>
          <a:bodyPr wrap="none">
            <a:spAutoFit/>
          </a:bodyPr>
          <a:lstStyle/>
          <a:p>
            <a:pPr algn="just">
              <a:spcBef>
                <a:spcPct val="0"/>
              </a:spcBef>
              <a:buNone/>
            </a:pPr>
            <a:r>
              <a:rPr lang="en-US" altLang="en-US" sz="3733" b="1" dirty="0" err="1" smtClean="0">
                <a:solidFill>
                  <a:schemeClr val="bg1"/>
                </a:solidFill>
                <a:latin typeface="Times New Roman" panose="02020603050405020304" pitchFamily="18" charset="0"/>
              </a:rPr>
              <a:t>Lợi</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ích</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của</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cây</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phượng</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vĩ</a:t>
            </a:r>
            <a:endParaRPr lang="vi-VN" altLang="en-US" sz="3733" b="1" dirty="0">
              <a:solidFill>
                <a:schemeClr val="bg1"/>
              </a:solidFill>
              <a:latin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83" y="1972638"/>
            <a:ext cx="3570617" cy="3565133"/>
          </a:xfrm>
          <a:prstGeom prst="rect">
            <a:avLst/>
          </a:prstGeom>
        </p:spPr>
      </p:pic>
    </p:spTree>
    <p:extLst>
      <p:ext uri="{BB962C8B-B14F-4D97-AF65-F5344CB8AC3E}">
        <p14:creationId xmlns:p14="http://schemas.microsoft.com/office/powerpoint/2010/main" val="354238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 xmlns:a16="http://schemas.microsoft.com/office/drawing/2014/main" id="{BAFE561F-3009-4FF0-B04F-6E5BB6812A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368789" y="369618"/>
            <a:ext cx="11404111" cy="6189443"/>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320" y="-304799"/>
            <a:ext cx="6872132" cy="6872132"/>
          </a:xfrm>
          <a:prstGeom prst="rect">
            <a:avLst/>
          </a:prstGeom>
        </p:spPr>
      </p:pic>
      <p:sp>
        <p:nvSpPr>
          <p:cNvPr id="4" name="TextBox 3"/>
          <p:cNvSpPr txBox="1"/>
          <p:nvPr/>
        </p:nvSpPr>
        <p:spPr>
          <a:xfrm>
            <a:off x="368789" y="969705"/>
            <a:ext cx="7335520" cy="2308324"/>
          </a:xfrm>
          <a:prstGeom prst="rect">
            <a:avLst/>
          </a:prstGeom>
          <a:noFill/>
        </p:spPr>
        <p:txBody>
          <a:bodyPr wrap="square" rtlCol="0">
            <a:spAutoFit/>
          </a:bodyPr>
          <a:lstStyle/>
          <a:p>
            <a:pPr algn="ctr"/>
            <a:r>
              <a:rPr lang="en-US" sz="7200" b="1" dirty="0" smtClean="0">
                <a:solidFill>
                  <a:srgbClr val="FF0000"/>
                </a:solidFill>
                <a:latin typeface="UTM Neutra" panose="02040603050506020204" pitchFamily="18" charset="0"/>
              </a:rPr>
              <a:t>H</a:t>
            </a:r>
            <a:r>
              <a:rPr lang="en-US" sz="7200" b="1" dirty="0" smtClean="0">
                <a:solidFill>
                  <a:srgbClr val="FF0000"/>
                </a:solidFill>
                <a:latin typeface="Arial" panose="020B0604020202020204" pitchFamily="34" charset="0"/>
                <a:cs typeface="Arial" panose="020B0604020202020204" pitchFamily="34" charset="0"/>
              </a:rPr>
              <a:t>S </a:t>
            </a:r>
            <a:r>
              <a:rPr lang="en-US" sz="7200" b="1" dirty="0" err="1" smtClean="0">
                <a:solidFill>
                  <a:srgbClr val="FF0000"/>
                </a:solidFill>
                <a:latin typeface="Arial" panose="020B0604020202020204" pitchFamily="34" charset="0"/>
                <a:cs typeface="Arial" panose="020B0604020202020204" pitchFamily="34" charset="0"/>
              </a:rPr>
              <a:t>thực</a:t>
            </a:r>
            <a:r>
              <a:rPr lang="en-US" sz="7200" b="1" dirty="0" smtClean="0">
                <a:solidFill>
                  <a:srgbClr val="FF0000"/>
                </a:solidFill>
                <a:latin typeface="Arial" panose="020B0604020202020204" pitchFamily="34" charset="0"/>
                <a:cs typeface="Arial" panose="020B0604020202020204" pitchFamily="34" charset="0"/>
              </a:rPr>
              <a:t> </a:t>
            </a:r>
            <a:r>
              <a:rPr lang="en-US" sz="7200" b="1" dirty="0" err="1" smtClean="0">
                <a:solidFill>
                  <a:srgbClr val="FF0000"/>
                </a:solidFill>
                <a:latin typeface="Arial" panose="020B0604020202020204" pitchFamily="34" charset="0"/>
                <a:cs typeface="Arial" panose="020B0604020202020204" pitchFamily="34" charset="0"/>
              </a:rPr>
              <a:t>hành</a:t>
            </a:r>
            <a:r>
              <a:rPr lang="en-US" sz="7200" b="1" dirty="0" smtClean="0">
                <a:solidFill>
                  <a:srgbClr val="FF0000"/>
                </a:solidFill>
                <a:latin typeface="Arial" panose="020B0604020202020204" pitchFamily="34" charset="0"/>
                <a:cs typeface="Arial" panose="020B0604020202020204" pitchFamily="34" charset="0"/>
              </a:rPr>
              <a:t> </a:t>
            </a:r>
            <a:r>
              <a:rPr lang="en-US" sz="7200" b="1" dirty="0" err="1" smtClean="0">
                <a:solidFill>
                  <a:srgbClr val="FF0000"/>
                </a:solidFill>
                <a:latin typeface="Arial" panose="020B0604020202020204" pitchFamily="34" charset="0"/>
                <a:cs typeface="Arial" panose="020B0604020202020204" pitchFamily="34" charset="0"/>
              </a:rPr>
              <a:t>viết</a:t>
            </a:r>
            <a:r>
              <a:rPr lang="en-US" sz="7200" b="1" dirty="0" smtClean="0">
                <a:solidFill>
                  <a:srgbClr val="FF0000"/>
                </a:solidFill>
                <a:latin typeface="Arial" panose="020B0604020202020204" pitchFamily="34" charset="0"/>
                <a:cs typeface="Arial" panose="020B0604020202020204" pitchFamily="34" charset="0"/>
              </a:rPr>
              <a:t> </a:t>
            </a:r>
            <a:r>
              <a:rPr lang="en-US" sz="7200" b="1" dirty="0" err="1" smtClean="0">
                <a:solidFill>
                  <a:srgbClr val="FF0000"/>
                </a:solidFill>
                <a:latin typeface="Arial" panose="020B0604020202020204" pitchFamily="34" charset="0"/>
                <a:cs typeface="Arial" panose="020B0604020202020204" pitchFamily="34" charset="0"/>
              </a:rPr>
              <a:t>đoạn</a:t>
            </a:r>
            <a:r>
              <a:rPr lang="en-US" sz="7200" b="1" dirty="0" smtClean="0">
                <a:solidFill>
                  <a:srgbClr val="FF0000"/>
                </a:solidFill>
                <a:latin typeface="Arial" panose="020B0604020202020204" pitchFamily="34" charset="0"/>
                <a:cs typeface="Arial" panose="020B0604020202020204" pitchFamily="34" charset="0"/>
              </a:rPr>
              <a:t> </a:t>
            </a:r>
            <a:r>
              <a:rPr lang="en-US" sz="7200" b="1" dirty="0" err="1" smtClean="0">
                <a:solidFill>
                  <a:srgbClr val="FF0000"/>
                </a:solidFill>
                <a:latin typeface="Arial" panose="020B0604020202020204" pitchFamily="34" charset="0"/>
                <a:cs typeface="Arial" panose="020B0604020202020204" pitchFamily="34" charset="0"/>
              </a:rPr>
              <a:t>văn</a:t>
            </a:r>
            <a:endParaRPr lang="en-US" sz="7200" b="1" dirty="0">
              <a:solidFill>
                <a:srgbClr val="FF0000"/>
              </a:solidFill>
              <a:latin typeface="UTM Neutra" panose="02040603050506020204" pitchFamily="18" charset="0"/>
            </a:endParaRPr>
          </a:p>
        </p:txBody>
      </p:sp>
    </p:spTree>
    <p:extLst>
      <p:ext uri="{BB962C8B-B14F-4D97-AF65-F5344CB8AC3E}">
        <p14:creationId xmlns:p14="http://schemas.microsoft.com/office/powerpoint/2010/main" val="1284373452"/>
      </p:ext>
    </p:extLst>
  </p:cSld>
  <p:clrMapOvr>
    <a:masterClrMapping/>
  </p:clrMapOvr>
  <mc:AlternateContent xmlns:mc="http://schemas.openxmlformats.org/markup-compatibility/2006" xmlns:p14="http://schemas.microsoft.com/office/powerpoint/2010/main">
    <mc:Choice Requires="p14">
      <p:transition spd="slow" p14:dur="1500" advTm="12108">
        <p:random/>
      </p:transition>
    </mc:Choice>
    <mc:Fallback xmlns="">
      <p:transition spd="slow" advTm="12108">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3"/>
          <p:cNvGrpSpPr/>
          <p:nvPr/>
        </p:nvGrpSpPr>
        <p:grpSpPr>
          <a:xfrm>
            <a:off x="-198120" y="-70962"/>
            <a:ext cx="12390120" cy="3055620"/>
            <a:chOff x="-167" y="0"/>
            <a:chExt cx="19512" cy="4812"/>
          </a:xfrm>
        </p:grpSpPr>
        <p:pic>
          <p:nvPicPr>
            <p:cNvPr id="5" name="图片 42" descr="组 6"/>
            <p:cNvPicPr>
              <a:picLocks noChangeAspect="1"/>
            </p:cNvPicPr>
            <p:nvPr/>
          </p:nvPicPr>
          <p:blipFill>
            <a:blip r:embed="rId2"/>
            <a:stretch>
              <a:fillRect/>
            </a:stretch>
          </p:blipFill>
          <p:spPr>
            <a:xfrm flipH="1">
              <a:off x="11059" y="0"/>
              <a:ext cx="8286" cy="4812"/>
            </a:xfrm>
            <a:prstGeom prst="rect">
              <a:avLst/>
            </a:prstGeom>
          </p:spPr>
        </p:pic>
        <p:pic>
          <p:nvPicPr>
            <p:cNvPr id="6" name="图片 40" descr="组 6"/>
            <p:cNvPicPr>
              <a:picLocks noChangeAspect="1"/>
            </p:cNvPicPr>
            <p:nvPr/>
          </p:nvPicPr>
          <p:blipFill>
            <a:blip r:embed="rId2"/>
            <a:stretch>
              <a:fillRect/>
            </a:stretch>
          </p:blipFill>
          <p:spPr>
            <a:xfrm>
              <a:off x="-167" y="0"/>
              <a:ext cx="8286" cy="4812"/>
            </a:xfrm>
            <a:prstGeom prst="rect">
              <a:avLst/>
            </a:prstGeom>
          </p:spPr>
        </p:pic>
      </p:grpSp>
      <p:pic>
        <p:nvPicPr>
          <p:cNvPr id="7" name="图片 22" descr="组 9"/>
          <p:cNvPicPr>
            <a:picLocks noChangeAspect="1"/>
          </p:cNvPicPr>
          <p:nvPr/>
        </p:nvPicPr>
        <p:blipFill>
          <a:blip r:embed="rId3"/>
          <a:srcRect t="49373"/>
          <a:stretch>
            <a:fillRect/>
          </a:stretch>
        </p:blipFill>
        <p:spPr>
          <a:xfrm rot="5400000" flipH="1">
            <a:off x="752314" y="1371472"/>
            <a:ext cx="4718337" cy="6253444"/>
          </a:xfrm>
          <a:prstGeom prst="rect">
            <a:avLst/>
          </a:prstGeom>
        </p:spPr>
      </p:pic>
      <p:pic>
        <p:nvPicPr>
          <p:cNvPr id="8" name="图片 21" descr="组 9"/>
          <p:cNvPicPr>
            <a:picLocks noChangeAspect="1"/>
          </p:cNvPicPr>
          <p:nvPr/>
        </p:nvPicPr>
        <p:blipFill>
          <a:blip r:embed="rId3"/>
          <a:srcRect t="49373"/>
          <a:stretch>
            <a:fillRect/>
          </a:stretch>
        </p:blipFill>
        <p:spPr>
          <a:xfrm rot="16200000">
            <a:off x="6033728" y="682581"/>
            <a:ext cx="5310787" cy="7038777"/>
          </a:xfrm>
          <a:prstGeom prst="rect">
            <a:avLst/>
          </a:prstGeom>
        </p:spPr>
      </p:pic>
      <p:sp>
        <p:nvSpPr>
          <p:cNvPr id="9" name="矩形 8">
            <a:extLst>
              <a:ext uri="{FF2B5EF4-FFF2-40B4-BE49-F238E27FC236}">
                <a16:creationId xmlns="" xmlns:a16="http://schemas.microsoft.com/office/drawing/2014/main" id="{DA22254A-A799-40C9-B770-624458B1EC6E}"/>
              </a:ext>
            </a:extLst>
          </p:cNvPr>
          <p:cNvSpPr/>
          <p:nvPr/>
        </p:nvSpPr>
        <p:spPr>
          <a:xfrm>
            <a:off x="3254992" y="2805875"/>
            <a:ext cx="4963218"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Luyện</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tập</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pic>
        <p:nvPicPr>
          <p:cNvPr id="11" name="图片 5">
            <a:extLst>
              <a:ext uri="{FF2B5EF4-FFF2-40B4-BE49-F238E27FC236}">
                <a16:creationId xmlns=""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021" y="629919"/>
            <a:ext cx="8631976" cy="5598160"/>
          </a:xfrm>
          <a:prstGeom prst="rect">
            <a:avLst/>
          </a:prstGeom>
        </p:spPr>
      </p:pic>
      <p:sp>
        <p:nvSpPr>
          <p:cNvPr id="12" name="矩形 8">
            <a:extLst>
              <a:ext uri="{FF2B5EF4-FFF2-40B4-BE49-F238E27FC236}">
                <a16:creationId xmlns="" xmlns:a16="http://schemas.microsoft.com/office/drawing/2014/main" id="{DA22254A-A799-40C9-B770-624458B1EC6E}"/>
              </a:ext>
            </a:extLst>
          </p:cNvPr>
          <p:cNvSpPr/>
          <p:nvPr/>
        </p:nvSpPr>
        <p:spPr>
          <a:xfrm>
            <a:off x="3337666" y="2958275"/>
            <a:ext cx="5102679"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smtClean="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Khởi</a:t>
            </a:r>
            <a:r>
              <a:rPr lang="en-US" altLang="zh-CN" sz="7200" dirty="0" smtClean="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smtClean="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động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spTree>
    <p:extLst>
      <p:ext uri="{BB962C8B-B14F-4D97-AF65-F5344CB8AC3E}">
        <p14:creationId xmlns:p14="http://schemas.microsoft.com/office/powerpoint/2010/main" val="33810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 xmlns:a16="http://schemas.microsoft.com/office/drawing/2014/main" id="{BAFE561F-3009-4FF0-B04F-6E5BB6812A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368789" y="369618"/>
            <a:ext cx="11404111" cy="6189443"/>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9828" y="-304799"/>
            <a:ext cx="6898624" cy="6898624"/>
          </a:xfrm>
          <a:prstGeom prst="rect">
            <a:avLst/>
          </a:prstGeom>
        </p:spPr>
      </p:pic>
      <p:sp>
        <p:nvSpPr>
          <p:cNvPr id="4" name="TextBox 3"/>
          <p:cNvSpPr txBox="1"/>
          <p:nvPr/>
        </p:nvSpPr>
        <p:spPr>
          <a:xfrm>
            <a:off x="-48837" y="978941"/>
            <a:ext cx="7934702" cy="3139321"/>
          </a:xfrm>
          <a:prstGeom prst="rect">
            <a:avLst/>
          </a:prstGeom>
          <a:noFill/>
        </p:spPr>
        <p:txBody>
          <a:bodyPr wrap="square" rtlCol="0">
            <a:spAutoFit/>
          </a:bodyPr>
          <a:lstStyle/>
          <a:p>
            <a:pPr algn="ctr"/>
            <a:r>
              <a:rPr lang="en-US" sz="6600" b="1" dirty="0" smtClean="0">
                <a:solidFill>
                  <a:srgbClr val="7030A0"/>
                </a:solidFill>
                <a:latin typeface="UTM Neutra" panose="02040603050506020204" pitchFamily="18" charset="0"/>
              </a:rPr>
              <a:t>H</a:t>
            </a:r>
            <a:r>
              <a:rPr lang="en-US" sz="6600" b="1" dirty="0" smtClean="0">
                <a:solidFill>
                  <a:srgbClr val="7030A0"/>
                </a:solidFill>
                <a:latin typeface="Arial" panose="020B0604020202020204" pitchFamily="34" charset="0"/>
                <a:cs typeface="Arial" panose="020B0604020202020204" pitchFamily="34" charset="0"/>
              </a:rPr>
              <a:t>S </a:t>
            </a:r>
            <a:r>
              <a:rPr lang="en-US" sz="6600" b="1" dirty="0" err="1" smtClean="0">
                <a:solidFill>
                  <a:srgbClr val="7030A0"/>
                </a:solidFill>
                <a:latin typeface="Arial" panose="020B0604020202020204" pitchFamily="34" charset="0"/>
                <a:cs typeface="Arial" panose="020B0604020202020204" pitchFamily="34" charset="0"/>
              </a:rPr>
              <a:t>trình</a:t>
            </a:r>
            <a:r>
              <a:rPr lang="en-US" sz="6600" b="1" dirty="0" smtClean="0">
                <a:solidFill>
                  <a:srgbClr val="7030A0"/>
                </a:solidFill>
                <a:latin typeface="Arial" panose="020B0604020202020204" pitchFamily="34" charset="0"/>
                <a:cs typeface="Arial" panose="020B0604020202020204" pitchFamily="34" charset="0"/>
              </a:rPr>
              <a:t> </a:t>
            </a:r>
            <a:r>
              <a:rPr lang="en-US" sz="6600" b="1" dirty="0" err="1" smtClean="0">
                <a:solidFill>
                  <a:srgbClr val="7030A0"/>
                </a:solidFill>
                <a:latin typeface="Arial" panose="020B0604020202020204" pitchFamily="34" charset="0"/>
                <a:cs typeface="Arial" panose="020B0604020202020204" pitchFamily="34" charset="0"/>
              </a:rPr>
              <a:t>bày</a:t>
            </a:r>
            <a:endParaRPr lang="en-US" sz="6600" b="1" dirty="0" smtClean="0">
              <a:solidFill>
                <a:srgbClr val="7030A0"/>
              </a:solidFill>
              <a:latin typeface="Arial" panose="020B0604020202020204" pitchFamily="34" charset="0"/>
              <a:cs typeface="Arial" panose="020B0604020202020204" pitchFamily="34" charset="0"/>
            </a:endParaRPr>
          </a:p>
          <a:p>
            <a:pPr algn="ctr"/>
            <a:r>
              <a:rPr lang="en-US" sz="6600" b="1" dirty="0" smtClean="0">
                <a:solidFill>
                  <a:srgbClr val="7030A0"/>
                </a:solidFill>
                <a:latin typeface="Arial" panose="020B0604020202020204" pitchFamily="34" charset="0"/>
                <a:cs typeface="Arial" panose="020B0604020202020204" pitchFamily="34" charset="0"/>
              </a:rPr>
              <a:t> </a:t>
            </a:r>
            <a:r>
              <a:rPr lang="en-US" sz="6600" b="1" dirty="0" err="1" smtClean="0">
                <a:solidFill>
                  <a:srgbClr val="7030A0"/>
                </a:solidFill>
                <a:latin typeface="Arial" panose="020B0604020202020204" pitchFamily="34" charset="0"/>
                <a:cs typeface="Arial" panose="020B0604020202020204" pitchFamily="34" charset="0"/>
              </a:rPr>
              <a:t>đoạn</a:t>
            </a:r>
            <a:r>
              <a:rPr lang="en-US" sz="6600" b="1" dirty="0" smtClean="0">
                <a:solidFill>
                  <a:srgbClr val="7030A0"/>
                </a:solidFill>
                <a:latin typeface="Arial" panose="020B0604020202020204" pitchFamily="34" charset="0"/>
                <a:cs typeface="Arial" panose="020B0604020202020204" pitchFamily="34" charset="0"/>
              </a:rPr>
              <a:t> </a:t>
            </a:r>
            <a:r>
              <a:rPr lang="en-US" sz="6600" b="1" dirty="0" err="1" smtClean="0">
                <a:solidFill>
                  <a:srgbClr val="7030A0"/>
                </a:solidFill>
                <a:latin typeface="Arial" panose="020B0604020202020204" pitchFamily="34" charset="0"/>
                <a:cs typeface="Arial" panose="020B0604020202020204" pitchFamily="34" charset="0"/>
              </a:rPr>
              <a:t>văn</a:t>
            </a:r>
            <a:r>
              <a:rPr lang="en-US" sz="6600" b="1" dirty="0" smtClean="0">
                <a:solidFill>
                  <a:srgbClr val="7030A0"/>
                </a:solidFill>
                <a:latin typeface="Arial" panose="020B0604020202020204" pitchFamily="34" charset="0"/>
                <a:cs typeface="Arial" panose="020B0604020202020204" pitchFamily="34" charset="0"/>
              </a:rPr>
              <a:t> </a:t>
            </a:r>
          </a:p>
          <a:p>
            <a:pPr algn="ctr"/>
            <a:r>
              <a:rPr lang="en-US" sz="6600" b="1" dirty="0" err="1" smtClean="0">
                <a:solidFill>
                  <a:srgbClr val="7030A0"/>
                </a:solidFill>
                <a:latin typeface="Arial" panose="020B0604020202020204" pitchFamily="34" charset="0"/>
                <a:cs typeface="Arial" panose="020B0604020202020204" pitchFamily="34" charset="0"/>
              </a:rPr>
              <a:t>của</a:t>
            </a:r>
            <a:r>
              <a:rPr lang="en-US" sz="6600" b="1" dirty="0" smtClean="0">
                <a:solidFill>
                  <a:srgbClr val="7030A0"/>
                </a:solidFill>
                <a:latin typeface="Arial" panose="020B0604020202020204" pitchFamily="34" charset="0"/>
                <a:cs typeface="Arial" panose="020B0604020202020204" pitchFamily="34" charset="0"/>
              </a:rPr>
              <a:t> </a:t>
            </a:r>
            <a:r>
              <a:rPr lang="en-US" sz="6600" b="1" dirty="0" err="1" smtClean="0">
                <a:solidFill>
                  <a:srgbClr val="7030A0"/>
                </a:solidFill>
                <a:latin typeface="Arial" panose="020B0604020202020204" pitchFamily="34" charset="0"/>
                <a:cs typeface="Arial" panose="020B0604020202020204" pitchFamily="34" charset="0"/>
              </a:rPr>
              <a:t>mình</a:t>
            </a:r>
            <a:endParaRPr lang="en-US" sz="6600" b="1" dirty="0">
              <a:solidFill>
                <a:srgbClr val="7030A0"/>
              </a:solidFill>
              <a:latin typeface="UTM Neutra" panose="02040603050506020204" pitchFamily="18" charset="0"/>
            </a:endParaRPr>
          </a:p>
        </p:txBody>
      </p:sp>
    </p:spTree>
    <p:extLst>
      <p:ext uri="{BB962C8B-B14F-4D97-AF65-F5344CB8AC3E}">
        <p14:creationId xmlns:p14="http://schemas.microsoft.com/office/powerpoint/2010/main" val="1734724495"/>
      </p:ext>
    </p:extLst>
  </p:cSld>
  <p:clrMapOvr>
    <a:masterClrMapping/>
  </p:clrMapOvr>
  <mc:AlternateContent xmlns:mc="http://schemas.openxmlformats.org/markup-compatibility/2006" xmlns:p14="http://schemas.microsoft.com/office/powerpoint/2010/main">
    <mc:Choice Requires="p14">
      <p:transition spd="slow" p14:dur="1500" advTm="12108">
        <p:random/>
      </p:transition>
    </mc:Choice>
    <mc:Fallback xmlns="">
      <p:transition spd="slow" advTm="12108">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E54166A1-EB5E-4F21-B551-A40531470C96}"/>
              </a:ext>
            </a:extLst>
          </p:cNvPr>
          <p:cNvGrpSpPr/>
          <p:nvPr/>
        </p:nvGrpSpPr>
        <p:grpSpPr>
          <a:xfrm>
            <a:off x="1245009" y="511933"/>
            <a:ext cx="8631976" cy="5598160"/>
            <a:chOff x="1903944" y="1681689"/>
            <a:chExt cx="8574797" cy="5598160"/>
          </a:xfrm>
        </p:grpSpPr>
        <p:pic>
          <p:nvPicPr>
            <p:cNvPr id="5" name="图片 5">
              <a:extLst>
                <a:ext uri="{FF2B5EF4-FFF2-40B4-BE49-F238E27FC236}">
                  <a16:creationId xmlns="" xmlns:a16="http://schemas.microsoft.com/office/drawing/2014/main" id="{4177299E-9BF1-49FF-8880-73942A609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6" name="组合 12">
              <a:extLst>
                <a:ext uri="{FF2B5EF4-FFF2-40B4-BE49-F238E27FC236}">
                  <a16:creationId xmlns="" xmlns:a16="http://schemas.microsoft.com/office/drawing/2014/main" id="{EB700A6E-55FA-400F-842B-5812F4FB1D60}"/>
                </a:ext>
              </a:extLst>
            </p:cNvPr>
            <p:cNvGrpSpPr/>
            <p:nvPr/>
          </p:nvGrpSpPr>
          <p:grpSpPr>
            <a:xfrm>
              <a:off x="4067186" y="3857645"/>
              <a:ext cx="4831613" cy="1634631"/>
              <a:chOff x="2918918" y="821673"/>
              <a:chExt cx="4668159" cy="1634631"/>
            </a:xfrm>
          </p:grpSpPr>
          <p:sp>
            <p:nvSpPr>
              <p:cNvPr id="7" name="矩形 8">
                <a:extLst>
                  <a:ext uri="{FF2B5EF4-FFF2-40B4-BE49-F238E27FC236}">
                    <a16:creationId xmlns="" xmlns:a16="http://schemas.microsoft.com/office/drawing/2014/main" id="{DA22254A-A799-40C9-B770-624458B1EC6E}"/>
                  </a:ext>
                </a:extLst>
              </p:cNvPr>
              <p:cNvSpPr/>
              <p:nvPr/>
            </p:nvSpPr>
            <p:spPr>
              <a:xfrm>
                <a:off x="2918918" y="821673"/>
                <a:ext cx="4668159"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Vận</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dụng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8" name="组合 9">
                <a:extLst>
                  <a:ext uri="{FF2B5EF4-FFF2-40B4-BE49-F238E27FC236}">
                    <a16:creationId xmlns=""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9" name="矩形 10">
                  <a:extLst>
                    <a:ext uri="{FF2B5EF4-FFF2-40B4-BE49-F238E27FC236}">
                      <a16:creationId xmlns=""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0" name="矩形 11">
                  <a:extLst>
                    <a:ext uri="{FF2B5EF4-FFF2-40B4-BE49-F238E27FC236}">
                      <a16:creationId xmlns=""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1" name="图片 22" descr="组 9"/>
          <p:cNvPicPr>
            <a:picLocks noChangeAspect="1"/>
          </p:cNvPicPr>
          <p:nvPr/>
        </p:nvPicPr>
        <p:blipFill>
          <a:blip r:embed="rId3"/>
          <a:srcRect t="49373"/>
          <a:stretch>
            <a:fillRect/>
          </a:stretch>
        </p:blipFill>
        <p:spPr>
          <a:xfrm rot="5400000" flipH="1">
            <a:off x="752314" y="1371472"/>
            <a:ext cx="4718337" cy="6253444"/>
          </a:xfrm>
          <a:prstGeom prst="rect">
            <a:avLst/>
          </a:prstGeom>
        </p:spPr>
      </p:pic>
      <p:pic>
        <p:nvPicPr>
          <p:cNvPr id="12" name="图片 21" descr="组 9"/>
          <p:cNvPicPr>
            <a:picLocks noChangeAspect="1"/>
          </p:cNvPicPr>
          <p:nvPr/>
        </p:nvPicPr>
        <p:blipFill>
          <a:blip r:embed="rId3"/>
          <a:srcRect t="49373"/>
          <a:stretch>
            <a:fillRect/>
          </a:stretch>
        </p:blipFill>
        <p:spPr>
          <a:xfrm rot="16200000">
            <a:off x="6033728" y="682581"/>
            <a:ext cx="5310787" cy="7038777"/>
          </a:xfrm>
          <a:prstGeom prst="rect">
            <a:avLst/>
          </a:prstGeom>
        </p:spPr>
      </p:pic>
      <p:grpSp>
        <p:nvGrpSpPr>
          <p:cNvPr id="13" name="Group 12">
            <a:extLst>
              <a:ext uri="{FF2B5EF4-FFF2-40B4-BE49-F238E27FC236}">
                <a16:creationId xmlns="" xmlns:a16="http://schemas.microsoft.com/office/drawing/2014/main" id="{E54166A1-EB5E-4F21-B551-A40531470C96}"/>
              </a:ext>
            </a:extLst>
          </p:cNvPr>
          <p:cNvGrpSpPr/>
          <p:nvPr/>
        </p:nvGrpSpPr>
        <p:grpSpPr>
          <a:xfrm>
            <a:off x="1268794" y="511932"/>
            <a:ext cx="8631976" cy="5598160"/>
            <a:chOff x="1903944" y="1681689"/>
            <a:chExt cx="8574797" cy="5598160"/>
          </a:xfrm>
        </p:grpSpPr>
        <p:pic>
          <p:nvPicPr>
            <p:cNvPr id="14" name="图片 5">
              <a:extLst>
                <a:ext uri="{FF2B5EF4-FFF2-40B4-BE49-F238E27FC236}">
                  <a16:creationId xmlns="" xmlns:a16="http://schemas.microsoft.com/office/drawing/2014/main" id="{4177299E-9BF1-49FF-8880-73942A609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15" name="组合 12">
              <a:extLst>
                <a:ext uri="{FF2B5EF4-FFF2-40B4-BE49-F238E27FC236}">
                  <a16:creationId xmlns="" xmlns:a16="http://schemas.microsoft.com/office/drawing/2014/main" id="{EB700A6E-55FA-400F-842B-5812F4FB1D60}"/>
                </a:ext>
              </a:extLst>
            </p:cNvPr>
            <p:cNvGrpSpPr/>
            <p:nvPr/>
          </p:nvGrpSpPr>
          <p:grpSpPr>
            <a:xfrm>
              <a:off x="4067186" y="3857645"/>
              <a:ext cx="4831613" cy="1634631"/>
              <a:chOff x="2918918" y="821673"/>
              <a:chExt cx="4668159" cy="1634631"/>
            </a:xfrm>
          </p:grpSpPr>
          <p:sp>
            <p:nvSpPr>
              <p:cNvPr id="16" name="矩形 8">
                <a:extLst>
                  <a:ext uri="{FF2B5EF4-FFF2-40B4-BE49-F238E27FC236}">
                    <a16:creationId xmlns="" xmlns:a16="http://schemas.microsoft.com/office/drawing/2014/main" id="{DA22254A-A799-40C9-B770-624458B1EC6E}"/>
                  </a:ext>
                </a:extLst>
              </p:cNvPr>
              <p:cNvSpPr/>
              <p:nvPr/>
            </p:nvSpPr>
            <p:spPr>
              <a:xfrm>
                <a:off x="2918918" y="821673"/>
                <a:ext cx="4668159"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Vận</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dụng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17" name="组合 9">
                <a:extLst>
                  <a:ext uri="{FF2B5EF4-FFF2-40B4-BE49-F238E27FC236}">
                    <a16:creationId xmlns=""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18" name="矩形 10">
                  <a:extLst>
                    <a:ext uri="{FF2B5EF4-FFF2-40B4-BE49-F238E27FC236}">
                      <a16:creationId xmlns=""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9" name="矩形 11">
                  <a:extLst>
                    <a:ext uri="{FF2B5EF4-FFF2-40B4-BE49-F238E27FC236}">
                      <a16:creationId xmlns=""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20" name="图片 22" descr="组 9"/>
          <p:cNvPicPr>
            <a:picLocks noChangeAspect="1"/>
          </p:cNvPicPr>
          <p:nvPr/>
        </p:nvPicPr>
        <p:blipFill>
          <a:blip r:embed="rId3"/>
          <a:srcRect t="49373"/>
          <a:stretch>
            <a:fillRect/>
          </a:stretch>
        </p:blipFill>
        <p:spPr>
          <a:xfrm rot="5400000" flipH="1">
            <a:off x="776099" y="1371471"/>
            <a:ext cx="4718337" cy="6253444"/>
          </a:xfrm>
          <a:prstGeom prst="rect">
            <a:avLst/>
          </a:prstGeom>
        </p:spPr>
      </p:pic>
      <p:pic>
        <p:nvPicPr>
          <p:cNvPr id="21" name="图片 21" descr="组 9"/>
          <p:cNvPicPr>
            <a:picLocks noChangeAspect="1"/>
          </p:cNvPicPr>
          <p:nvPr/>
        </p:nvPicPr>
        <p:blipFill>
          <a:blip r:embed="rId3"/>
          <a:srcRect t="49373"/>
          <a:stretch>
            <a:fillRect/>
          </a:stretch>
        </p:blipFill>
        <p:spPr>
          <a:xfrm rot="16200000">
            <a:off x="6065410" y="682579"/>
            <a:ext cx="5310787" cy="7038777"/>
          </a:xfrm>
          <a:prstGeom prst="rect">
            <a:avLst/>
          </a:prstGeom>
        </p:spPr>
      </p:pic>
    </p:spTree>
    <p:extLst>
      <p:ext uri="{BB962C8B-B14F-4D97-AF65-F5344CB8AC3E}">
        <p14:creationId xmlns:p14="http://schemas.microsoft.com/office/powerpoint/2010/main" val="163889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0641"/>
          <a:stretch/>
        </p:blipFill>
        <p:spPr>
          <a:xfrm>
            <a:off x="334546" y="4000500"/>
            <a:ext cx="2622183" cy="2343150"/>
          </a:xfrm>
          <a:prstGeom prst="rect">
            <a:avLst/>
          </a:prstGeom>
        </p:spPr>
      </p:pic>
      <p:sp>
        <p:nvSpPr>
          <p:cNvPr id="9" name="Rounded Rectangle 8"/>
          <p:cNvSpPr/>
          <p:nvPr/>
        </p:nvSpPr>
        <p:spPr>
          <a:xfrm>
            <a:off x="2751464" y="1488433"/>
            <a:ext cx="9097819" cy="4378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4">
            <a:extLst>
              <a:ext uri="{FF2B5EF4-FFF2-40B4-BE49-F238E27FC236}">
                <a16:creationId xmlns="" xmlns:a16="http://schemas.microsoft.com/office/drawing/2014/main" id="{6D6577FA-5635-442A-8AE3-52A7772C376C}"/>
              </a:ext>
            </a:extLst>
          </p:cNvPr>
          <p:cNvSpPr txBox="1">
            <a:spLocks noChangeArrowheads="1"/>
          </p:cNvSpPr>
          <p:nvPr/>
        </p:nvSpPr>
        <p:spPr bwMode="auto">
          <a:xfrm>
            <a:off x="3143152" y="1596850"/>
            <a:ext cx="8571379" cy="416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dirty="0" err="1">
                <a:latin typeface="UTM Avo" panose="02040603050506020204" pitchFamily="18" charset="0"/>
              </a:rPr>
              <a:t>Trong</a:t>
            </a:r>
            <a:r>
              <a:rPr lang="en-US" altLang="en-US" dirty="0">
                <a:latin typeface="UTM Avo" panose="02040603050506020204" pitchFamily="18" charset="0"/>
              </a:rPr>
              <a:t> </a:t>
            </a:r>
            <a:r>
              <a:rPr lang="en-US" altLang="en-US" dirty="0" err="1">
                <a:latin typeface="UTM Avo" panose="02040603050506020204" pitchFamily="18" charset="0"/>
              </a:rPr>
              <a:t>bài</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miêu</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cối</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1.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có</a:t>
            </a:r>
            <a:r>
              <a:rPr lang="en-US" altLang="en-US" dirty="0">
                <a:latin typeface="UTM Avo" panose="02040603050506020204" pitchFamily="18" charset="0"/>
              </a:rPr>
              <a:t> </a:t>
            </a:r>
            <a:r>
              <a:rPr lang="en-US" altLang="en-US" dirty="0" err="1">
                <a:latin typeface="UTM Avo" panose="02040603050506020204" pitchFamily="18" charset="0"/>
              </a:rPr>
              <a:t>nội</a:t>
            </a:r>
            <a:r>
              <a:rPr lang="en-US" altLang="en-US" dirty="0">
                <a:latin typeface="UTM Avo" panose="02040603050506020204" pitchFamily="18" charset="0"/>
              </a:rPr>
              <a:t> dung </a:t>
            </a:r>
            <a:r>
              <a:rPr lang="en-US" altLang="en-US" dirty="0" err="1">
                <a:latin typeface="UTM Avo" panose="02040603050506020204" pitchFamily="18" charset="0"/>
              </a:rPr>
              <a:t>nhất</a:t>
            </a:r>
            <a:r>
              <a:rPr lang="en-US" altLang="en-US" dirty="0">
                <a:latin typeface="UTM Avo" panose="02040603050506020204" pitchFamily="18" charset="0"/>
              </a:rPr>
              <a:t> </a:t>
            </a:r>
            <a:r>
              <a:rPr lang="en-US" altLang="en-US" dirty="0" err="1">
                <a:latin typeface="UTM Avo" panose="02040603050506020204" pitchFamily="18" charset="0"/>
              </a:rPr>
              <a:t>định</a:t>
            </a:r>
            <a:r>
              <a:rPr lang="en-US" altLang="en-US" dirty="0">
                <a:latin typeface="UTM Avo" panose="02040603050506020204" pitchFamily="18" charset="0"/>
              </a:rPr>
              <a:t>, </a:t>
            </a:r>
            <a:r>
              <a:rPr lang="en-US" altLang="en-US" dirty="0" err="1">
                <a:latin typeface="UTM Avo" panose="02040603050506020204" pitchFamily="18" charset="0"/>
              </a:rPr>
              <a:t>chẳng</a:t>
            </a:r>
            <a:r>
              <a:rPr lang="en-US" altLang="en-US" dirty="0">
                <a:latin typeface="UTM Avo" panose="02040603050506020204" pitchFamily="18" charset="0"/>
              </a:rPr>
              <a:t> </a:t>
            </a:r>
            <a:r>
              <a:rPr lang="en-US" altLang="en-US" dirty="0" err="1">
                <a:latin typeface="UTM Avo" panose="02040603050506020204" pitchFamily="18" charset="0"/>
              </a:rPr>
              <a:t>hạn</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bao </a:t>
            </a:r>
            <a:r>
              <a:rPr lang="en-US" altLang="en-US" dirty="0" err="1">
                <a:latin typeface="UTM Avo" panose="02040603050506020204" pitchFamily="18" charset="0"/>
              </a:rPr>
              <a:t>quát</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bộ</a:t>
            </a:r>
            <a:r>
              <a:rPr lang="en-US" altLang="en-US" dirty="0">
                <a:latin typeface="UTM Avo" panose="02040603050506020204" pitchFamily="18" charset="0"/>
              </a:rPr>
              <a:t> </a:t>
            </a:r>
            <a:r>
              <a:rPr lang="en-US" altLang="en-US" dirty="0" err="1">
                <a:latin typeface="UTM Avo" panose="02040603050506020204" pitchFamily="18" charset="0"/>
              </a:rPr>
              <a:t>phận</a:t>
            </a:r>
            <a:r>
              <a:rPr lang="en-US" altLang="en-US" dirty="0">
                <a:latin typeface="UTM Avo" panose="02040603050506020204" pitchFamily="18" charset="0"/>
              </a:rPr>
              <a:t> </a:t>
            </a:r>
            <a:r>
              <a:rPr lang="en-US" altLang="en-US" dirty="0" err="1">
                <a:latin typeface="UTM Avo" panose="02040603050506020204" pitchFamily="18" charset="0"/>
              </a:rPr>
              <a:t>của</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hoặc</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theo</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mùa</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thời</a:t>
            </a:r>
            <a:r>
              <a:rPr lang="en-US" altLang="en-US" dirty="0">
                <a:latin typeface="UTM Avo" panose="02040603050506020204" pitchFamily="18" charset="0"/>
              </a:rPr>
              <a:t> </a:t>
            </a:r>
            <a:r>
              <a:rPr lang="en-US" altLang="en-US" dirty="0" err="1">
                <a:latin typeface="UTM Avo" panose="02040603050506020204" pitchFamily="18" charset="0"/>
              </a:rPr>
              <a:t>kì</a:t>
            </a:r>
            <a:r>
              <a:rPr lang="en-US" altLang="en-US" dirty="0">
                <a:latin typeface="UTM Avo" panose="02040603050506020204" pitchFamily="18" charset="0"/>
              </a:rPr>
              <a:t> </a:t>
            </a:r>
            <a:r>
              <a:rPr lang="en-US" altLang="en-US" dirty="0" err="1">
                <a:latin typeface="UTM Avo" panose="02040603050506020204" pitchFamily="18" charset="0"/>
              </a:rPr>
              <a:t>phát</a:t>
            </a:r>
            <a:r>
              <a:rPr lang="en-US" altLang="en-US" dirty="0">
                <a:latin typeface="UTM Avo" panose="02040603050506020204" pitchFamily="18" charset="0"/>
              </a:rPr>
              <a:t> </a:t>
            </a:r>
            <a:r>
              <a:rPr lang="en-US" altLang="en-US" dirty="0" err="1">
                <a:latin typeface="UTM Avo" panose="02040603050506020204" pitchFamily="18" charset="0"/>
              </a:rPr>
              <a:t>triển</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2. Khi </a:t>
            </a:r>
            <a:r>
              <a:rPr lang="en-US" altLang="en-US" dirty="0" err="1">
                <a:latin typeface="UTM Avo" panose="02040603050506020204" pitchFamily="18" charset="0"/>
              </a:rPr>
              <a:t>viết</a:t>
            </a:r>
            <a:r>
              <a:rPr lang="en-US" altLang="en-US" dirty="0">
                <a:latin typeface="UTM Avo" panose="02040603050506020204" pitchFamily="18" charset="0"/>
              </a:rPr>
              <a:t>, </a:t>
            </a:r>
            <a:r>
              <a:rPr lang="en-US" altLang="en-US" dirty="0" err="1">
                <a:latin typeface="UTM Avo" panose="02040603050506020204" pitchFamily="18" charset="0"/>
              </a:rPr>
              <a:t>hết</a:t>
            </a:r>
            <a:r>
              <a:rPr lang="en-US" altLang="en-US" dirty="0">
                <a:latin typeface="UTM Avo" panose="02040603050506020204" pitchFamily="18" charset="0"/>
              </a:rPr>
              <a:t>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cần</a:t>
            </a:r>
            <a:r>
              <a:rPr lang="en-US" altLang="en-US" dirty="0">
                <a:latin typeface="UTM Avo" panose="02040603050506020204" pitchFamily="18" charset="0"/>
              </a:rPr>
              <a:t> </a:t>
            </a:r>
            <a:r>
              <a:rPr lang="en-US" altLang="en-US" dirty="0" err="1">
                <a:latin typeface="UTM Avo" panose="02040603050506020204" pitchFamily="18" charset="0"/>
              </a:rPr>
              <a:t>xuống</a:t>
            </a:r>
            <a:r>
              <a:rPr lang="en-US" altLang="en-US" dirty="0">
                <a:latin typeface="UTM Avo" panose="02040603050506020204" pitchFamily="18" charset="0"/>
              </a:rPr>
              <a:t> </a:t>
            </a:r>
            <a:r>
              <a:rPr lang="en-US" altLang="en-US" dirty="0" err="1">
                <a:latin typeface="UTM Avo" panose="02040603050506020204" pitchFamily="18" charset="0"/>
              </a:rPr>
              <a:t>dòng</a:t>
            </a:r>
            <a:r>
              <a:rPr lang="en-US" altLang="en-US" dirty="0">
                <a:latin typeface="UTM Avo" panose="02040603050506020204" pitchFamily="18" charset="0"/>
              </a:rPr>
              <a:t>.</a:t>
            </a:r>
          </a:p>
        </p:txBody>
      </p:sp>
      <p:sp>
        <p:nvSpPr>
          <p:cNvPr id="11" name="Rectangle: Rounded Corners 4">
            <a:extLst>
              <a:ext uri="{FF2B5EF4-FFF2-40B4-BE49-F238E27FC236}">
                <a16:creationId xmlns="" xmlns:a16="http://schemas.microsoft.com/office/drawing/2014/main" id="{DDA76D12-AF1A-481D-8056-77D9E468F4AE}"/>
              </a:ext>
            </a:extLst>
          </p:cNvPr>
          <p:cNvSpPr/>
          <p:nvPr/>
        </p:nvSpPr>
        <p:spPr>
          <a:xfrm>
            <a:off x="5565207" y="2271904"/>
            <a:ext cx="2209800" cy="552450"/>
          </a:xfrm>
          <a:prstGeom prst="roundRect">
            <a:avLst/>
          </a:prstGeom>
          <a:solidFill>
            <a:srgbClr val="F5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5">
            <a:extLst>
              <a:ext uri="{FF2B5EF4-FFF2-40B4-BE49-F238E27FC236}">
                <a16:creationId xmlns="" xmlns:a16="http://schemas.microsoft.com/office/drawing/2014/main" id="{2C45ADBD-671E-43D3-8156-954235279B3F}"/>
              </a:ext>
            </a:extLst>
          </p:cNvPr>
          <p:cNvSpPr/>
          <p:nvPr/>
        </p:nvSpPr>
        <p:spPr>
          <a:xfrm>
            <a:off x="3222057" y="5205604"/>
            <a:ext cx="2457450" cy="552450"/>
          </a:xfrm>
          <a:prstGeom prst="roundRect">
            <a:avLst/>
          </a:prstGeom>
          <a:solidFill>
            <a:srgbClr val="F5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54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7" presetClass="emph" presetSubtype="0" repeatCount="5000" fill="remove" grpId="0" nodeType="afterEffect">
                                  <p:stCondLst>
                                    <p:cond delay="0"/>
                                  </p:stCondLst>
                                  <p:childTnLst>
                                    <p:animClr clrSpc="rgb" dir="cw">
                                      <p:cBhvr override="childStyle">
                                        <p:cTn id="10" dur="250" autoRev="1" fill="remove"/>
                                        <p:tgtEl>
                                          <p:spTgt spid="11"/>
                                        </p:tgtEl>
                                        <p:attrNameLst>
                                          <p:attrName>style.color</p:attrName>
                                        </p:attrNameLst>
                                      </p:cBhvr>
                                      <p:to>
                                        <a:schemeClr val="bg1"/>
                                      </p:to>
                                    </p:animClr>
                                    <p:animClr clrSpc="rgb" dir="cw">
                                      <p:cBhvr>
                                        <p:cTn id="11" dur="250" autoRev="1" fill="remove"/>
                                        <p:tgtEl>
                                          <p:spTgt spid="11"/>
                                        </p:tgtEl>
                                        <p:attrNameLst>
                                          <p:attrName>fillcolor</p:attrName>
                                        </p:attrNameLst>
                                      </p:cBhvr>
                                      <p:to>
                                        <a:schemeClr val="bg1"/>
                                      </p:to>
                                    </p:animClr>
                                    <p:set>
                                      <p:cBhvr>
                                        <p:cTn id="12" dur="250" autoRev="1" fill="remove"/>
                                        <p:tgtEl>
                                          <p:spTgt spid="11"/>
                                        </p:tgtEl>
                                        <p:attrNameLst>
                                          <p:attrName>fill.type</p:attrName>
                                        </p:attrNameLst>
                                      </p:cBhvr>
                                      <p:to>
                                        <p:strVal val="solid"/>
                                      </p:to>
                                    </p:set>
                                    <p:set>
                                      <p:cBhvr>
                                        <p:cTn id="13" dur="250" autoRev="1" fill="remove"/>
                                        <p:tgtEl>
                                          <p:spTgt spid="11"/>
                                        </p:tgtEl>
                                        <p:attrNameLst>
                                          <p:attrName>fill.on</p:attrName>
                                        </p:attrNameLst>
                                      </p:cBhvr>
                                      <p:to>
                                        <p:strVal val="true"/>
                                      </p:to>
                                    </p:set>
                                  </p:childTnLst>
                                </p:cTn>
                              </p:par>
                              <p:par>
                                <p:cTn id="14" presetID="27" presetClass="emph" presetSubtype="0" repeatCount="5000" fill="remove" grpId="0" nodeType="withEffect">
                                  <p:stCondLst>
                                    <p:cond delay="0"/>
                                  </p:stCondLst>
                                  <p:childTnLst>
                                    <p:animClr clrSpc="rgb" dir="cw">
                                      <p:cBhvr override="childStyle">
                                        <p:cTn id="15" dur="250" autoRev="1" fill="remove"/>
                                        <p:tgtEl>
                                          <p:spTgt spid="12"/>
                                        </p:tgtEl>
                                        <p:attrNameLst>
                                          <p:attrName>style.color</p:attrName>
                                        </p:attrNameLst>
                                      </p:cBhvr>
                                      <p:to>
                                        <a:schemeClr val="bg1"/>
                                      </p:to>
                                    </p:animClr>
                                    <p:animClr clrSpc="rgb" dir="cw">
                                      <p:cBhvr>
                                        <p:cTn id="16" dur="250" autoRev="1" fill="remove"/>
                                        <p:tgtEl>
                                          <p:spTgt spid="12"/>
                                        </p:tgtEl>
                                        <p:attrNameLst>
                                          <p:attrName>fillcolor</p:attrName>
                                        </p:attrNameLst>
                                      </p:cBhvr>
                                      <p:to>
                                        <a:schemeClr val="bg1"/>
                                      </p:to>
                                    </p:animClr>
                                    <p:set>
                                      <p:cBhvr>
                                        <p:cTn id="17" dur="250" autoRev="1" fill="remove"/>
                                        <p:tgtEl>
                                          <p:spTgt spid="12"/>
                                        </p:tgtEl>
                                        <p:attrNameLst>
                                          <p:attrName>fill.type</p:attrName>
                                        </p:attrNameLst>
                                      </p:cBhvr>
                                      <p:to>
                                        <p:strVal val="solid"/>
                                      </p:to>
                                    </p:set>
                                    <p:set>
                                      <p:cBhvr>
                                        <p:cTn id="18" dur="250" autoRev="1" fill="remove"/>
                                        <p:tgtEl>
                                          <p:spTgt spid="12"/>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37" presetClass="exit" presetSubtype="0" fill="hold" grpId="1" nodeType="clickEffect">
                                  <p:stCondLst>
                                    <p:cond delay="0"/>
                                  </p:stCondLst>
                                  <p:childTnLst>
                                    <p:animEffect transition="out" filter="fade">
                                      <p:cBhvr>
                                        <p:cTn id="22" dur="500"/>
                                        <p:tgtEl>
                                          <p:spTgt spid="11"/>
                                        </p:tgtEl>
                                      </p:cBhvr>
                                    </p:animEffect>
                                    <p:anim calcmode="lin" valueType="num">
                                      <p:cBhvr>
                                        <p:cTn id="23" dur="500"/>
                                        <p:tgtEl>
                                          <p:spTgt spid="11"/>
                                        </p:tgtEl>
                                        <p:attrNameLst>
                                          <p:attrName>ppt_x</p:attrName>
                                        </p:attrNameLst>
                                      </p:cBhvr>
                                      <p:tavLst>
                                        <p:tav tm="0">
                                          <p:val>
                                            <p:strVal val="ppt_x"/>
                                          </p:val>
                                        </p:tav>
                                        <p:tav tm="100000">
                                          <p:val>
                                            <p:strVal val="ppt_x"/>
                                          </p:val>
                                        </p:tav>
                                      </p:tavLst>
                                    </p:anim>
                                    <p:anim calcmode="lin" valueType="num">
                                      <p:cBhvr>
                                        <p:cTn id="24" dur="50" decel="100000"/>
                                        <p:tgtEl>
                                          <p:spTgt spid="11"/>
                                        </p:tgtEl>
                                        <p:attrNameLst>
                                          <p:attrName>ppt_y</p:attrName>
                                        </p:attrNameLst>
                                      </p:cBhvr>
                                      <p:tavLst>
                                        <p:tav tm="0">
                                          <p:val>
                                            <p:strVal val="ppt_y"/>
                                          </p:val>
                                        </p:tav>
                                        <p:tav tm="100000">
                                          <p:val>
                                            <p:strVal val="ppt_y-.03"/>
                                          </p:val>
                                        </p:tav>
                                      </p:tavLst>
                                    </p:anim>
                                    <p:anim calcmode="lin" valueType="num">
                                      <p:cBhvr>
                                        <p:cTn id="25" dur="450" accel="100000">
                                          <p:stCondLst>
                                            <p:cond delay="50"/>
                                          </p:stCondLst>
                                        </p:cTn>
                                        <p:tgtEl>
                                          <p:spTgt spid="11"/>
                                        </p:tgtEl>
                                        <p:attrNameLst>
                                          <p:attrName>ppt_y</p:attrName>
                                        </p:attrNameLst>
                                      </p:cBhvr>
                                      <p:tavLst>
                                        <p:tav tm="0">
                                          <p:val>
                                            <p:strVal val="ppt_y"/>
                                          </p:val>
                                        </p:tav>
                                        <p:tav tm="100000">
                                          <p:val>
                                            <p:strVal val="ppt_y+1"/>
                                          </p:val>
                                        </p:tav>
                                      </p:tavLst>
                                    </p:anim>
                                    <p:set>
                                      <p:cBhvr>
                                        <p:cTn id="2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37" presetClass="exit" presetSubtype="0" fill="hold" grpId="1" nodeType="clickEffect">
                                  <p:stCondLst>
                                    <p:cond delay="0"/>
                                  </p:stCondLst>
                                  <p:childTnLst>
                                    <p:animEffect transition="out" filter="fade">
                                      <p:cBhvr>
                                        <p:cTn id="30" dur="500"/>
                                        <p:tgtEl>
                                          <p:spTgt spid="12"/>
                                        </p:tgtEl>
                                      </p:cBhvr>
                                    </p:animEffect>
                                    <p:anim calcmode="lin" valueType="num">
                                      <p:cBhvr>
                                        <p:cTn id="31" dur="500"/>
                                        <p:tgtEl>
                                          <p:spTgt spid="12"/>
                                        </p:tgtEl>
                                        <p:attrNameLst>
                                          <p:attrName>ppt_x</p:attrName>
                                        </p:attrNameLst>
                                      </p:cBhvr>
                                      <p:tavLst>
                                        <p:tav tm="0">
                                          <p:val>
                                            <p:strVal val="ppt_x"/>
                                          </p:val>
                                        </p:tav>
                                        <p:tav tm="100000">
                                          <p:val>
                                            <p:strVal val="ppt_x"/>
                                          </p:val>
                                        </p:tav>
                                      </p:tavLst>
                                    </p:anim>
                                    <p:anim calcmode="lin" valueType="num">
                                      <p:cBhvr>
                                        <p:cTn id="32" dur="50" decel="100000"/>
                                        <p:tgtEl>
                                          <p:spTgt spid="12"/>
                                        </p:tgtEl>
                                        <p:attrNameLst>
                                          <p:attrName>ppt_y</p:attrName>
                                        </p:attrNameLst>
                                      </p:cBhvr>
                                      <p:tavLst>
                                        <p:tav tm="0">
                                          <p:val>
                                            <p:strVal val="ppt_y"/>
                                          </p:val>
                                        </p:tav>
                                        <p:tav tm="100000">
                                          <p:val>
                                            <p:strVal val="ppt_y-.03"/>
                                          </p:val>
                                        </p:tav>
                                      </p:tavLst>
                                    </p:anim>
                                    <p:anim calcmode="lin" valueType="num">
                                      <p:cBhvr>
                                        <p:cTn id="33" dur="450" accel="100000">
                                          <p:stCondLst>
                                            <p:cond delay="50"/>
                                          </p:stCondLst>
                                        </p:cTn>
                                        <p:tgtEl>
                                          <p:spTgt spid="12"/>
                                        </p:tgtEl>
                                        <p:attrNameLst>
                                          <p:attrName>ppt_y</p:attrName>
                                        </p:attrNameLst>
                                      </p:cBhvr>
                                      <p:tavLst>
                                        <p:tav tm="0">
                                          <p:val>
                                            <p:strVal val="ppt_y"/>
                                          </p:val>
                                        </p:tav>
                                        <p:tav tm="100000">
                                          <p:val>
                                            <p:strVal val="ppt_y+1"/>
                                          </p:val>
                                        </p:tav>
                                      </p:tavLst>
                                    </p:anim>
                                    <p:set>
                                      <p:cBhvr>
                                        <p:cTn id="34"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1" grpId="1" animBg="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组 8"/>
          <p:cNvPicPr>
            <a:picLocks noChangeAspect="1"/>
          </p:cNvPicPr>
          <p:nvPr/>
        </p:nvPicPr>
        <p:blipFill>
          <a:blip r:embed="rId2"/>
          <a:srcRect t="6889" r="14174" b="13348"/>
          <a:stretch>
            <a:fillRect/>
          </a:stretch>
        </p:blipFill>
        <p:spPr>
          <a:xfrm>
            <a:off x="5840730" y="7620"/>
            <a:ext cx="6344285" cy="6830060"/>
          </a:xfrm>
          <a:prstGeom prst="rect">
            <a:avLst/>
          </a:prstGeom>
        </p:spPr>
      </p:pic>
      <p:grpSp>
        <p:nvGrpSpPr>
          <p:cNvPr id="5" name="组合 32"/>
          <p:cNvGrpSpPr/>
          <p:nvPr/>
        </p:nvGrpSpPr>
        <p:grpSpPr>
          <a:xfrm>
            <a:off x="-6985" y="7620"/>
            <a:ext cx="12198985" cy="6823075"/>
            <a:chOff x="-11" y="12"/>
            <a:chExt cx="19211" cy="10745"/>
          </a:xfrm>
        </p:grpSpPr>
        <p:pic>
          <p:nvPicPr>
            <p:cNvPr id="6" name="图片 35" descr="图层 79 副本"/>
            <p:cNvPicPr>
              <a:picLocks noChangeAspect="1"/>
            </p:cNvPicPr>
            <p:nvPr/>
          </p:nvPicPr>
          <p:blipFill>
            <a:blip r:embed="rId3"/>
            <a:stretch>
              <a:fillRect/>
            </a:stretch>
          </p:blipFill>
          <p:spPr>
            <a:xfrm>
              <a:off x="12362" y="6131"/>
              <a:ext cx="6839" cy="4626"/>
            </a:xfrm>
            <a:prstGeom prst="rect">
              <a:avLst/>
            </a:prstGeom>
          </p:spPr>
        </p:pic>
        <p:pic>
          <p:nvPicPr>
            <p:cNvPr id="7" name="图片 36" descr="图层 79 副本"/>
            <p:cNvPicPr>
              <a:picLocks noChangeAspect="1"/>
            </p:cNvPicPr>
            <p:nvPr/>
          </p:nvPicPr>
          <p:blipFill>
            <a:blip r:embed="rId3"/>
            <a:stretch>
              <a:fillRect/>
            </a:stretch>
          </p:blipFill>
          <p:spPr>
            <a:xfrm flipH="1" flipV="1">
              <a:off x="-11" y="12"/>
              <a:ext cx="6839" cy="4626"/>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557" y="-160965"/>
            <a:ext cx="6249790" cy="5694355"/>
          </a:xfrm>
          <a:prstGeom prst="rect">
            <a:avLst/>
          </a:prstGeom>
        </p:spPr>
      </p:pic>
      <p:sp>
        <p:nvSpPr>
          <p:cNvPr id="9" name="Rectangle 8"/>
          <p:cNvSpPr/>
          <p:nvPr/>
        </p:nvSpPr>
        <p:spPr>
          <a:xfrm>
            <a:off x="3106086" y="1246095"/>
            <a:ext cx="2234907" cy="923330"/>
          </a:xfrm>
          <a:prstGeom prst="rect">
            <a:avLst/>
          </a:prstGeom>
          <a:noFill/>
        </p:spPr>
        <p:txBody>
          <a:bodyPr wrap="none" lIns="91440" tIns="45720" rIns="91440" bIns="45720">
            <a:spAutoFit/>
          </a:bodyPr>
          <a:lstStyle/>
          <a:p>
            <a:pPr algn="ctr"/>
            <a:r>
              <a:rPr lang="en-US" sz="5400" b="1" cap="none" spc="0" dirty="0" err="1">
                <a:ln w="10160">
                  <a:noFill/>
                  <a:prstDash val="solid"/>
                </a:ln>
                <a:solidFill>
                  <a:srgbClr val="00B050"/>
                </a:solidFill>
                <a:effectLst>
                  <a:outerShdw blurRad="38100" dist="22860" dir="5400000" algn="tl" rotWithShape="0">
                    <a:srgbClr val="000000">
                      <a:alpha val="30000"/>
                    </a:srgbClr>
                  </a:outerShdw>
                </a:effectLst>
              </a:rPr>
              <a:t>Dặn</a:t>
            </a:r>
            <a:r>
              <a:rPr lang="en-US" sz="5400" b="1" cap="none" spc="0" dirty="0">
                <a:ln w="10160">
                  <a:noFill/>
                  <a:prstDash val="solid"/>
                </a:ln>
                <a:solidFill>
                  <a:srgbClr val="00B050"/>
                </a:solidFill>
                <a:effectLst>
                  <a:outerShdw blurRad="38100" dist="22860" dir="5400000" algn="tl" rotWithShape="0">
                    <a:srgbClr val="000000">
                      <a:alpha val="30000"/>
                    </a:srgbClr>
                  </a:outerShdw>
                </a:effectLst>
              </a:rPr>
              <a:t> </a:t>
            </a:r>
            <a:r>
              <a:rPr lang="en-US" sz="5400" b="1" cap="none" spc="0" dirty="0" err="1">
                <a:ln w="10160">
                  <a:noFill/>
                  <a:prstDash val="solid"/>
                </a:ln>
                <a:solidFill>
                  <a:srgbClr val="00B050"/>
                </a:solidFill>
                <a:effectLst>
                  <a:outerShdw blurRad="38100" dist="22860" dir="5400000" algn="tl" rotWithShape="0">
                    <a:srgbClr val="000000">
                      <a:alpha val="30000"/>
                    </a:srgbClr>
                  </a:outerShdw>
                </a:effectLst>
              </a:rPr>
              <a:t>dò</a:t>
            </a:r>
            <a:endParaRPr lang="en-US" sz="5400" b="1" cap="none" spc="0" dirty="0">
              <a:ln w="10160">
                <a:noFill/>
                <a:prstDash val="solid"/>
              </a:ln>
              <a:solidFill>
                <a:srgbClr val="00B050"/>
              </a:solidFill>
              <a:effectLst>
                <a:outerShdw blurRad="38100" dist="22860" dir="5400000" algn="tl" rotWithShape="0">
                  <a:srgbClr val="000000">
                    <a:alpha val="30000"/>
                  </a:srgbClr>
                </a:outerShdw>
              </a:effectLst>
            </a:endParaRPr>
          </a:p>
        </p:txBody>
      </p:sp>
      <p:pic>
        <p:nvPicPr>
          <p:cNvPr id="10" name="图片 4" descr="组 9"/>
          <p:cNvPicPr>
            <a:picLocks noChangeAspect="1"/>
          </p:cNvPicPr>
          <p:nvPr/>
        </p:nvPicPr>
        <p:blipFill>
          <a:blip r:embed="rId5"/>
          <a:srcRect t="53912"/>
          <a:stretch>
            <a:fillRect/>
          </a:stretch>
        </p:blipFill>
        <p:spPr>
          <a:xfrm>
            <a:off x="0" y="1544320"/>
            <a:ext cx="4370070" cy="5271135"/>
          </a:xfrm>
          <a:prstGeom prst="rect">
            <a:avLst/>
          </a:prstGeom>
        </p:spPr>
      </p:pic>
      <p:sp>
        <p:nvSpPr>
          <p:cNvPr id="13" name="Rectangle 12"/>
          <p:cNvSpPr/>
          <p:nvPr/>
        </p:nvSpPr>
        <p:spPr>
          <a:xfrm>
            <a:off x="1554222" y="3009817"/>
            <a:ext cx="5269392" cy="646331"/>
          </a:xfrm>
          <a:prstGeom prst="rect">
            <a:avLst/>
          </a:prstGeom>
          <a:noFill/>
        </p:spPr>
        <p:txBody>
          <a:bodyPr wrap="none" lIns="91440" tIns="45720" rIns="91440" bIns="45720">
            <a:spAutoFit/>
          </a:bodyPr>
          <a:lstStyle/>
          <a:p>
            <a:pPr algn="ctr"/>
            <a:r>
              <a:rPr lang="en-US" sz="3600" cap="none" spc="0" dirty="0" err="1">
                <a:ln w="10160">
                  <a:solidFill>
                    <a:schemeClr val="accent5"/>
                  </a:solidFill>
                  <a:prstDash val="solid"/>
                </a:ln>
                <a:solidFill>
                  <a:srgbClr val="45BEE9"/>
                </a:solidFill>
                <a:latin typeface="UTM Avo" panose="02040603050506020204" pitchFamily="18" charset="0"/>
              </a:rPr>
              <a:t>Chuẩn</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bị</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bài</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tiếp</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theo</a:t>
            </a:r>
            <a:endParaRPr lang="en-US" sz="3600" cap="none" spc="0" dirty="0">
              <a:ln w="10160">
                <a:solidFill>
                  <a:schemeClr val="accent5"/>
                </a:solidFill>
                <a:prstDash val="solid"/>
              </a:ln>
              <a:solidFill>
                <a:srgbClr val="45BEE9"/>
              </a:solidFill>
              <a:latin typeface="UTM Avo" panose="02040603050506020204" pitchFamily="18" charset="0"/>
            </a:endParaRPr>
          </a:p>
        </p:txBody>
      </p:sp>
      <p:sp>
        <p:nvSpPr>
          <p:cNvPr id="14" name="Rectangle 13"/>
          <p:cNvSpPr/>
          <p:nvPr/>
        </p:nvSpPr>
        <p:spPr>
          <a:xfrm>
            <a:off x="1571683" y="2234112"/>
            <a:ext cx="5303055" cy="646331"/>
          </a:xfrm>
          <a:prstGeom prst="rect">
            <a:avLst/>
          </a:prstGeom>
          <a:noFill/>
        </p:spPr>
        <p:txBody>
          <a:bodyPr wrap="none" lIns="91440" tIns="45720" rIns="91440" bIns="45720">
            <a:spAutoFit/>
          </a:bodyPr>
          <a:lstStyle/>
          <a:p>
            <a:pPr algn="ctr"/>
            <a:r>
              <a:rPr lang="en-US" sz="3600" cap="none" spc="0" dirty="0" err="1" smtClean="0">
                <a:ln w="10160">
                  <a:solidFill>
                    <a:schemeClr val="accent5"/>
                  </a:solidFill>
                  <a:prstDash val="solid"/>
                </a:ln>
                <a:solidFill>
                  <a:srgbClr val="45BEE9"/>
                </a:solidFill>
                <a:latin typeface="UTM Avo" panose="02040603050506020204" pitchFamily="18" charset="0"/>
              </a:rPr>
              <a:t>Hoàn</a:t>
            </a:r>
            <a:r>
              <a:rPr lang="en-US" sz="3600" cap="none" spc="0" dirty="0" smtClean="0">
                <a:ln w="10160">
                  <a:solidFill>
                    <a:schemeClr val="accent5"/>
                  </a:solidFill>
                  <a:prstDash val="solid"/>
                </a:ln>
                <a:solidFill>
                  <a:srgbClr val="45BEE9"/>
                </a:solidFill>
                <a:latin typeface="UTM Avo" panose="02040603050506020204" pitchFamily="18" charset="0"/>
              </a:rPr>
              <a:t> </a:t>
            </a:r>
            <a:r>
              <a:rPr lang="en-US" sz="3600" cap="none" spc="0" dirty="0" err="1" smtClean="0">
                <a:ln w="10160">
                  <a:solidFill>
                    <a:schemeClr val="accent5"/>
                  </a:solidFill>
                  <a:prstDash val="solid"/>
                </a:ln>
                <a:solidFill>
                  <a:srgbClr val="45BEE9"/>
                </a:solidFill>
                <a:latin typeface="UTM Avo" panose="02040603050506020204" pitchFamily="18" charset="0"/>
              </a:rPr>
              <a:t>thành</a:t>
            </a:r>
            <a:r>
              <a:rPr lang="en-US" sz="3600" cap="none" spc="0" dirty="0" smtClean="0">
                <a:ln w="10160">
                  <a:solidFill>
                    <a:schemeClr val="accent5"/>
                  </a:solidFill>
                  <a:prstDash val="solid"/>
                </a:ln>
                <a:solidFill>
                  <a:srgbClr val="45BEE9"/>
                </a:solidFill>
                <a:latin typeface="UTM Avo" panose="02040603050506020204" pitchFamily="18" charset="0"/>
              </a:rPr>
              <a:t> </a:t>
            </a:r>
            <a:r>
              <a:rPr lang="en-US" sz="3600" cap="none" spc="0" dirty="0" err="1" smtClean="0">
                <a:ln w="10160">
                  <a:solidFill>
                    <a:schemeClr val="accent5"/>
                  </a:solidFill>
                  <a:prstDash val="solid"/>
                </a:ln>
                <a:solidFill>
                  <a:srgbClr val="45BEE9"/>
                </a:solidFill>
                <a:latin typeface="UTM Avo" panose="02040603050506020204" pitchFamily="18" charset="0"/>
              </a:rPr>
              <a:t>đoạn</a:t>
            </a:r>
            <a:r>
              <a:rPr lang="en-US" sz="3600" cap="none" spc="0" dirty="0" smtClean="0">
                <a:ln w="10160">
                  <a:solidFill>
                    <a:schemeClr val="accent5"/>
                  </a:solidFill>
                  <a:prstDash val="solid"/>
                </a:ln>
                <a:solidFill>
                  <a:srgbClr val="45BEE9"/>
                </a:solidFill>
                <a:latin typeface="UTM Avo" panose="02040603050506020204" pitchFamily="18" charset="0"/>
              </a:rPr>
              <a:t> </a:t>
            </a:r>
            <a:r>
              <a:rPr lang="en-US" sz="3600" cap="none" spc="0" dirty="0" err="1" smtClean="0">
                <a:ln w="10160">
                  <a:solidFill>
                    <a:schemeClr val="accent5"/>
                  </a:solidFill>
                  <a:prstDash val="solid"/>
                </a:ln>
                <a:solidFill>
                  <a:srgbClr val="45BEE9"/>
                </a:solidFill>
                <a:latin typeface="UTM Avo" panose="02040603050506020204" pitchFamily="18" charset="0"/>
              </a:rPr>
              <a:t>văn</a:t>
            </a:r>
            <a:r>
              <a:rPr lang="en-US" sz="3600" cap="none" spc="0" dirty="0" smtClean="0">
                <a:ln w="10160">
                  <a:solidFill>
                    <a:schemeClr val="accent5"/>
                  </a:solidFill>
                  <a:prstDash val="solid"/>
                </a:ln>
                <a:solidFill>
                  <a:srgbClr val="45BEE9"/>
                </a:solidFill>
                <a:latin typeface="UTM Avo" panose="02040603050506020204" pitchFamily="18" charset="0"/>
              </a:rPr>
              <a:t> </a:t>
            </a:r>
            <a:endParaRPr lang="en-US" sz="3600" cap="none" spc="0" dirty="0">
              <a:ln w="10160">
                <a:solidFill>
                  <a:schemeClr val="accent5"/>
                </a:solidFill>
                <a:prstDash val="solid"/>
              </a:ln>
              <a:solidFill>
                <a:srgbClr val="45BEE9"/>
              </a:solidFill>
              <a:latin typeface="UTM Avo" panose="02040603050506020204" pitchFamily="18" charset="0"/>
            </a:endParaRPr>
          </a:p>
        </p:txBody>
      </p:sp>
    </p:spTree>
    <p:extLst>
      <p:ext uri="{BB962C8B-B14F-4D97-AF65-F5344CB8AC3E}">
        <p14:creationId xmlns:p14="http://schemas.microsoft.com/office/powerpoint/2010/main" val="241489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组 8"/>
          <p:cNvPicPr>
            <a:picLocks noChangeAspect="1"/>
          </p:cNvPicPr>
          <p:nvPr/>
        </p:nvPicPr>
        <p:blipFill>
          <a:blip r:embed="rId2"/>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3"/>
          <a:srcRect t="53912"/>
          <a:stretch>
            <a:fillRect/>
          </a:stretch>
        </p:blipFill>
        <p:spPr>
          <a:xfrm>
            <a:off x="0" y="1544320"/>
            <a:ext cx="4370070" cy="5271135"/>
          </a:xfrm>
          <a:prstGeom prst="rect">
            <a:avLst/>
          </a:prstGeom>
        </p:spPr>
      </p:pic>
      <p:sp>
        <p:nvSpPr>
          <p:cNvPr id="6" name="TextBox 8"/>
          <p:cNvSpPr txBox="1"/>
          <p:nvPr/>
        </p:nvSpPr>
        <p:spPr>
          <a:xfrm>
            <a:off x="4607838" y="12005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CHÀO</a:t>
            </a:r>
          </a:p>
        </p:txBody>
      </p:sp>
      <p:sp>
        <p:nvSpPr>
          <p:cNvPr id="7" name="TextBox 8"/>
          <p:cNvSpPr txBox="1"/>
          <p:nvPr/>
        </p:nvSpPr>
        <p:spPr>
          <a:xfrm>
            <a:off x="2092692" y="262780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TẠM</a:t>
            </a:r>
          </a:p>
        </p:txBody>
      </p:sp>
      <p:pic>
        <p:nvPicPr>
          <p:cNvPr id="8" name="图片 36" descr="图层 79 副本"/>
          <p:cNvPicPr>
            <a:picLocks noChangeAspect="1"/>
          </p:cNvPicPr>
          <p:nvPr/>
        </p:nvPicPr>
        <p:blipFill>
          <a:blip r:embed="rId4"/>
          <a:stretch>
            <a:fillRect/>
          </a:stretch>
        </p:blipFill>
        <p:spPr>
          <a:xfrm flipH="1" flipV="1">
            <a:off x="-6985" y="7620"/>
            <a:ext cx="4342765" cy="2937510"/>
          </a:xfrm>
          <a:prstGeom prst="rect">
            <a:avLst/>
          </a:prstGeom>
        </p:spPr>
      </p:pic>
      <p:sp>
        <p:nvSpPr>
          <p:cNvPr id="9" name="TextBox 8"/>
          <p:cNvSpPr txBox="1"/>
          <p:nvPr/>
        </p:nvSpPr>
        <p:spPr>
          <a:xfrm>
            <a:off x="3647312" y="41088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BIỆT</a:t>
            </a:r>
          </a:p>
        </p:txBody>
      </p:sp>
    </p:spTree>
    <p:extLst>
      <p:ext uri="{BB962C8B-B14F-4D97-AF65-F5344CB8AC3E}">
        <p14:creationId xmlns:p14="http://schemas.microsoft.com/office/powerpoint/2010/main" val="6577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2" presetClass="entr" presetSubtype="3"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z="2400"/>
          </a:p>
        </p:txBody>
      </p:sp>
      <p:sp>
        <p:nvSpPr>
          <p:cNvPr id="9219" name="Content Placeholder 2"/>
          <p:cNvSpPr>
            <a:spLocks noGrp="1"/>
          </p:cNvSpPr>
          <p:nvPr>
            <p:ph idx="1"/>
          </p:nvPr>
        </p:nvSpPr>
        <p:spPr/>
        <p:txBody>
          <a:bodyPr/>
          <a:lstStyle/>
          <a:p>
            <a:endParaRPr lang="en-US" altLang="en-US" sz="2400"/>
          </a:p>
        </p:txBody>
      </p:sp>
      <p:pic>
        <p:nvPicPr>
          <p:cNvPr id="9220" name="Picture 3"/>
          <p:cNvPicPr>
            <a:picLocks noChangeAspect="1"/>
          </p:cNvPicPr>
          <p:nvPr/>
        </p:nvPicPr>
        <p:blipFill>
          <a:blip r:embed="rId2">
            <a:extLst>
              <a:ext uri="{28A0092B-C50C-407E-A947-70E740481C1C}">
                <a14:useLocalDpi xmlns:a14="http://schemas.microsoft.com/office/drawing/2010/main" val="0"/>
              </a:ext>
            </a:extLst>
          </a:blip>
          <a:srcRect l="19579" t="22833" r="13148" b="15556"/>
          <a:stretch>
            <a:fillRect/>
          </a:stretch>
        </p:blipFill>
        <p:spPr bwMode="auto">
          <a:xfrm>
            <a:off x="0" y="0"/>
            <a:ext cx="12192000" cy="728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625847" y="570304"/>
            <a:ext cx="76634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b="1" dirty="0">
                <a:solidFill>
                  <a:schemeClr val="bg1"/>
                </a:solidFill>
                <a:latin typeface="HP001 4 hàng" panose="020B0603050302020204" pitchFamily="34" charset="0"/>
              </a:rPr>
              <a:t>Thứ </a:t>
            </a:r>
            <a:r>
              <a:rPr lang="en-US" altLang="en-US" sz="2800" b="1" dirty="0" err="1" smtClean="0">
                <a:solidFill>
                  <a:schemeClr val="bg1"/>
                </a:solidFill>
                <a:latin typeface="HP001 4 hàng" panose="020B0603050302020204" pitchFamily="34" charset="0"/>
              </a:rPr>
              <a:t>sáu</a:t>
            </a:r>
            <a:r>
              <a:rPr lang="vi-VN" altLang="en-US" sz="2800" b="1" dirty="0" smtClean="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ngày </a:t>
            </a:r>
            <a:r>
              <a:rPr lang="en-US" altLang="en-US" sz="2800" b="1" dirty="0" smtClean="0">
                <a:solidFill>
                  <a:schemeClr val="bg1"/>
                </a:solidFill>
                <a:latin typeface="HP001 4 hàng" panose="020B0603050302020204" pitchFamily="34" charset="0"/>
              </a:rPr>
              <a:t>25</a:t>
            </a:r>
            <a:r>
              <a:rPr lang="vi-VN" altLang="en-US" sz="2800" b="1" dirty="0" smtClean="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tháng </a:t>
            </a:r>
            <a:r>
              <a:rPr lang="en-US" altLang="en-US" sz="2800" b="1" dirty="0" smtClean="0">
                <a:solidFill>
                  <a:schemeClr val="bg1"/>
                </a:solidFill>
                <a:latin typeface="HP001 4 hàng" panose="020B0603050302020204" pitchFamily="34" charset="0"/>
              </a:rPr>
              <a:t>2</a:t>
            </a:r>
            <a:r>
              <a:rPr lang="vi-VN" altLang="en-US" sz="2800" b="1" dirty="0" smtClean="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năm </a:t>
            </a:r>
            <a:r>
              <a:rPr lang="vi-VN" altLang="en-US" sz="2800" b="1" dirty="0" smtClean="0">
                <a:solidFill>
                  <a:schemeClr val="bg1"/>
                </a:solidFill>
                <a:latin typeface="HP001 4 hàng" panose="020B0603050302020204" pitchFamily="34" charset="0"/>
              </a:rPr>
              <a:t>202</a:t>
            </a:r>
            <a:r>
              <a:rPr lang="en-US" altLang="en-US" sz="2800" b="1" dirty="0" smtClean="0">
                <a:solidFill>
                  <a:schemeClr val="bg1"/>
                </a:solidFill>
                <a:latin typeface="HP001 4 hàng" panose="020B0603050302020204" pitchFamily="34" charset="0"/>
              </a:rPr>
              <a:t>2</a:t>
            </a:r>
            <a:endParaRPr lang="en-US" altLang="en-US" sz="2800" b="1" dirty="0">
              <a:solidFill>
                <a:schemeClr val="bg1"/>
              </a:solidFill>
              <a:latin typeface="HP001 4 hàng" panose="020B0603050302020204" pitchFamily="34" charset="0"/>
            </a:endParaRPr>
          </a:p>
        </p:txBody>
      </p:sp>
      <p:cxnSp>
        <p:nvCxnSpPr>
          <p:cNvPr id="7" name="Straight Connector 6"/>
          <p:cNvCxnSpPr/>
          <p:nvPr/>
        </p:nvCxnSpPr>
        <p:spPr>
          <a:xfrm flipH="1">
            <a:off x="2054831" y="377965"/>
            <a:ext cx="856" cy="64800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4320334" y="1093252"/>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solidFill>
                  <a:schemeClr val="bg1"/>
                </a:solidFill>
                <a:latin typeface="HP001 4 hàng" panose="020B0603050302020204" pitchFamily="34" charset="0"/>
              </a:rPr>
              <a:t>Tập</a:t>
            </a:r>
            <a:r>
              <a:rPr lang="en-US" altLang="en-US" sz="2800" b="1" dirty="0" smtClean="0">
                <a:solidFill>
                  <a:schemeClr val="bg1"/>
                </a:solidFill>
                <a:latin typeface="HP001 4 hàng" panose="020B0603050302020204" pitchFamily="34" charset="0"/>
              </a:rPr>
              <a:t> </a:t>
            </a:r>
            <a:r>
              <a:rPr lang="en-US" altLang="en-US" sz="2800" b="1" dirty="0" err="1" smtClean="0">
                <a:solidFill>
                  <a:schemeClr val="bg1"/>
                </a:solidFill>
                <a:latin typeface="HP001 4 hàng" panose="020B0603050302020204" pitchFamily="34" charset="0"/>
              </a:rPr>
              <a:t>làm</a:t>
            </a:r>
            <a:r>
              <a:rPr lang="en-US" altLang="en-US" sz="2800" b="1" dirty="0" smtClean="0">
                <a:solidFill>
                  <a:schemeClr val="bg1"/>
                </a:solidFill>
                <a:latin typeface="HP001 4 hàng" panose="020B0603050302020204" pitchFamily="34" charset="0"/>
              </a:rPr>
              <a:t> </a:t>
            </a:r>
            <a:r>
              <a:rPr lang="en-US" altLang="en-US" sz="2800" b="1" dirty="0" err="1" smtClean="0">
                <a:solidFill>
                  <a:schemeClr val="bg1"/>
                </a:solidFill>
                <a:latin typeface="HP001 4 hàng" panose="020B0603050302020204" pitchFamily="34" charset="0"/>
              </a:rPr>
              <a:t>văn</a:t>
            </a:r>
            <a:endParaRPr lang="en-US" altLang="en-US" sz="2800" b="1" dirty="0">
              <a:solidFill>
                <a:schemeClr val="bg1"/>
              </a:solidFill>
              <a:latin typeface="HP001 4 hàng" panose="020B0603050302020204" pitchFamily="34" charset="0"/>
            </a:endParaRPr>
          </a:p>
        </p:txBody>
      </p:sp>
      <p:sp>
        <p:nvSpPr>
          <p:cNvPr id="11" name="TextBox 10"/>
          <p:cNvSpPr txBox="1">
            <a:spLocks noChangeArrowheads="1"/>
          </p:cNvSpPr>
          <p:nvPr/>
        </p:nvSpPr>
        <p:spPr bwMode="auto">
          <a:xfrm>
            <a:off x="2234359" y="2157205"/>
            <a:ext cx="4171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chemeClr val="bg1"/>
                </a:solidFill>
                <a:latin typeface="Times New Roman" panose="02020603050405020304" pitchFamily="18" charset="0"/>
                <a:cs typeface="Times New Roman" panose="02020603050405020304" pitchFamily="18" charset="0"/>
              </a:rPr>
              <a:t>I. </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vi-VN" altLang="en-US" sz="2800" b="1" dirty="0" smtClean="0">
                <a:solidFill>
                  <a:schemeClr val="bg1"/>
                </a:solidFill>
                <a:latin typeface="HP001 4 hàng" panose="020B0603050302020204" pitchFamily="34" charset="0"/>
                <a:cs typeface="Times New Roman" panose="02020603050405020304" pitchFamily="18" charset="0"/>
              </a:rPr>
              <a:t>Nhận </a:t>
            </a:r>
            <a:r>
              <a:rPr lang="vi-VN" altLang="en-US" sz="2800" b="1" dirty="0">
                <a:solidFill>
                  <a:schemeClr val="bg1"/>
                </a:solidFill>
                <a:latin typeface="HP001 4 hàng" panose="020B0603050302020204" pitchFamily="34" charset="0"/>
                <a:cs typeface="Times New Roman" panose="02020603050405020304" pitchFamily="18" charset="0"/>
              </a:rPr>
              <a:t>xét</a:t>
            </a:r>
            <a:endParaRPr lang="en-US" altLang="en-US" sz="2800" b="1" dirty="0">
              <a:solidFill>
                <a:schemeClr val="bg1"/>
              </a:solidFill>
              <a:latin typeface="HP001 4 hàng" panose="020B0603050302020204" pitchFamily="34" charset="0"/>
            </a:endParaRPr>
          </a:p>
        </p:txBody>
      </p:sp>
      <p:sp>
        <p:nvSpPr>
          <p:cNvPr id="15" name="TextBox 14"/>
          <p:cNvSpPr txBox="1">
            <a:spLocks noChangeArrowheads="1"/>
          </p:cNvSpPr>
          <p:nvPr/>
        </p:nvSpPr>
        <p:spPr bwMode="auto">
          <a:xfrm>
            <a:off x="2487538" y="1606139"/>
            <a:ext cx="7940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solidFill>
                  <a:srgbClr val="FFFF00"/>
                </a:solidFill>
                <a:latin typeface="HP001 4 hàng" panose="020B0603050302020204" pitchFamily="34" charset="0"/>
              </a:rPr>
              <a:t>Đoạn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văn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trong</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bài</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văn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miêu</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tả</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cây</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cối</a:t>
            </a:r>
            <a:endParaRPr lang="en-US" altLang="en-US" sz="28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04556769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557995C-A29A-4F3B-9681-487B9D40E4A6}"/>
              </a:ext>
            </a:extLst>
          </p:cNvPr>
          <p:cNvSpPr txBox="1"/>
          <p:nvPr/>
        </p:nvSpPr>
        <p:spPr>
          <a:xfrm>
            <a:off x="525500" y="180090"/>
            <a:ext cx="10542894"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1. </a:t>
            </a:r>
            <a:r>
              <a:rPr lang="en-US" sz="2500" b="1" i="1" kern="0" dirty="0" err="1">
                <a:solidFill>
                  <a:schemeClr val="tx2">
                    <a:lumMod val="75000"/>
                  </a:schemeClr>
                </a:solidFill>
                <a:latin typeface="UTM Avo" panose="02040603050506020204" pitchFamily="18" charset="0"/>
                <a:cs typeface="Times New Roman" pitchFamily="18" charset="0"/>
              </a:rPr>
              <a:t>Đọc</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lại</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bài</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rgbClr val="FF0000"/>
                </a:solidFill>
                <a:latin typeface="UTM Avo" panose="02040603050506020204" pitchFamily="18" charset="0"/>
                <a:cs typeface="Times New Roman" pitchFamily="18" charset="0"/>
              </a:rPr>
              <a:t>Cây</a:t>
            </a:r>
            <a:r>
              <a:rPr lang="en-US" sz="2500" b="1" i="1" kern="0" dirty="0">
                <a:solidFill>
                  <a:srgbClr val="FF0000"/>
                </a:solidFill>
                <a:latin typeface="UTM Avo" panose="02040603050506020204" pitchFamily="18" charset="0"/>
                <a:cs typeface="Times New Roman" pitchFamily="18" charset="0"/>
              </a:rPr>
              <a:t> </a:t>
            </a:r>
            <a:r>
              <a:rPr lang="en-US" sz="2500" b="1" i="1" kern="0" dirty="0" err="1">
                <a:solidFill>
                  <a:srgbClr val="FF0000"/>
                </a:solidFill>
                <a:latin typeface="UTM Avo" panose="02040603050506020204" pitchFamily="18" charset="0"/>
                <a:cs typeface="Times New Roman" pitchFamily="18" charset="0"/>
              </a:rPr>
              <a:t>gạo</a:t>
            </a:r>
            <a:r>
              <a:rPr lang="en-US" sz="2500" b="1" i="1" kern="0" dirty="0">
                <a:solidFill>
                  <a:srgbClr val="FF0000"/>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của</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nhà</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văn</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Vũ</a:t>
            </a:r>
            <a:r>
              <a:rPr lang="en-US" sz="2500" b="1" i="1" kern="0" dirty="0">
                <a:solidFill>
                  <a:schemeClr val="tx2">
                    <a:lumMod val="75000"/>
                  </a:schemeClr>
                </a:solidFill>
                <a:latin typeface="UTM Avo" panose="02040603050506020204" pitchFamily="18" charset="0"/>
                <a:cs typeface="Times New Roman" pitchFamily="18" charset="0"/>
              </a:rPr>
              <a:t> Tú Nam (SGK tr.32)</a:t>
            </a:r>
          </a:p>
        </p:txBody>
      </p:sp>
      <p:sp>
        <p:nvSpPr>
          <p:cNvPr id="5" name="Rounded Rectangle 21">
            <a:extLst>
              <a:ext uri="{FF2B5EF4-FFF2-40B4-BE49-F238E27FC236}">
                <a16:creationId xmlns="" xmlns:a16="http://schemas.microsoft.com/office/drawing/2014/main" id="{BE0BD0FA-C95E-4FB5-B767-9AE28C35350B}"/>
              </a:ext>
            </a:extLst>
          </p:cNvPr>
          <p:cNvSpPr/>
          <p:nvPr/>
        </p:nvSpPr>
        <p:spPr>
          <a:xfrm>
            <a:off x="596348" y="1830456"/>
            <a:ext cx="10906539" cy="1391479"/>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6" name="Rounded Rectangle 21">
            <a:extLst>
              <a:ext uri="{FF2B5EF4-FFF2-40B4-BE49-F238E27FC236}">
                <a16:creationId xmlns="" xmlns:a16="http://schemas.microsoft.com/office/drawing/2014/main" id="{CAED6CD4-FFD2-4171-BACE-1A748EF60F66}"/>
              </a:ext>
            </a:extLst>
          </p:cNvPr>
          <p:cNvSpPr/>
          <p:nvPr/>
        </p:nvSpPr>
        <p:spPr>
          <a:xfrm>
            <a:off x="596348" y="3248439"/>
            <a:ext cx="10906539" cy="993914"/>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ounded Rectangle 21">
            <a:extLst>
              <a:ext uri="{FF2B5EF4-FFF2-40B4-BE49-F238E27FC236}">
                <a16:creationId xmlns="" xmlns:a16="http://schemas.microsoft.com/office/drawing/2014/main" id="{75A368C7-F6E1-48BB-B128-8F4CE226BC1D}"/>
              </a:ext>
            </a:extLst>
          </p:cNvPr>
          <p:cNvSpPr/>
          <p:nvPr/>
        </p:nvSpPr>
        <p:spPr>
          <a:xfrm>
            <a:off x="596348" y="4268857"/>
            <a:ext cx="10906539" cy="1391478"/>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8" name="TextBox 7">
            <a:extLst>
              <a:ext uri="{FF2B5EF4-FFF2-40B4-BE49-F238E27FC236}">
                <a16:creationId xmlns="" xmlns:a16="http://schemas.microsoft.com/office/drawing/2014/main" id="{443ACDD5-9031-4506-8623-3686651AC33F}"/>
              </a:ext>
            </a:extLst>
          </p:cNvPr>
          <p:cNvSpPr txBox="1"/>
          <p:nvPr/>
        </p:nvSpPr>
        <p:spPr>
          <a:xfrm>
            <a:off x="940995" y="201559"/>
            <a:ext cx="6905378"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2. </a:t>
            </a:r>
            <a:r>
              <a:rPr lang="en-US" sz="2500" b="1" i="1" kern="0" dirty="0" err="1">
                <a:solidFill>
                  <a:schemeClr val="tx2">
                    <a:lumMod val="75000"/>
                  </a:schemeClr>
                </a:solidFill>
                <a:latin typeface="UTM Avo" panose="02040603050506020204" pitchFamily="18" charset="0"/>
                <a:cs typeface="Arial" charset="0"/>
              </a:rPr>
              <a:t>Tìm</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các</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trong</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bài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sp>
        <p:nvSpPr>
          <p:cNvPr id="9" name="Text Box 4">
            <a:extLst>
              <a:ext uri="{FF2B5EF4-FFF2-40B4-BE49-F238E27FC236}">
                <a16:creationId xmlns="" xmlns:a16="http://schemas.microsoft.com/office/drawing/2014/main" id="{AE6B02FA-8CA3-450D-A1C0-120EB71CF011}"/>
              </a:ext>
            </a:extLst>
          </p:cNvPr>
          <p:cNvSpPr txBox="1">
            <a:spLocks noChangeArrowheads="1"/>
          </p:cNvSpPr>
          <p:nvPr/>
        </p:nvSpPr>
        <p:spPr bwMode="auto">
          <a:xfrm>
            <a:off x="695929" y="1274534"/>
            <a:ext cx="10867870" cy="191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0"/>
              </a:spcBef>
              <a:buFontTx/>
              <a:buNone/>
            </a:pPr>
            <a:r>
              <a:rPr lang="en-US" altLang="en-US" sz="2500" b="1" dirty="0" err="1">
                <a:solidFill>
                  <a:srgbClr val="FF0000"/>
                </a:solidFill>
                <a:latin typeface="UTM Avo" panose="02040603050506020204" pitchFamily="18" charset="0"/>
              </a:rPr>
              <a:t>Cây</a:t>
            </a:r>
            <a:r>
              <a:rPr lang="en-US" altLang="en-US" sz="2500" b="1" dirty="0">
                <a:solidFill>
                  <a:srgbClr val="FF0000"/>
                </a:solidFill>
                <a:latin typeface="UTM Avo" panose="02040603050506020204" pitchFamily="18" charset="0"/>
              </a:rPr>
              <a:t> </a:t>
            </a:r>
            <a:r>
              <a:rPr lang="en-US" altLang="en-US" sz="2500" b="1" dirty="0" err="1">
                <a:solidFill>
                  <a:srgbClr val="FF0000"/>
                </a:solidFill>
                <a:latin typeface="UTM Avo" panose="02040603050506020204" pitchFamily="18" charset="0"/>
              </a:rPr>
              <a:t>gạo</a:t>
            </a:r>
            <a:endParaRPr lang="en-US" altLang="en-US" sz="2500" b="1" dirty="0">
              <a:solidFill>
                <a:srgbClr val="FF0000"/>
              </a:solidFill>
              <a:latin typeface="UTM Avo" panose="02040603050506020204" pitchFamily="18" charset="0"/>
            </a:endParaRPr>
          </a:p>
          <a:p>
            <a:pPr algn="just" eaLnBrk="1" hangingPunct="1">
              <a:lnSpc>
                <a:spcPct val="120000"/>
              </a:lnSpc>
              <a:spcBef>
                <a:spcPct val="0"/>
              </a:spcBef>
              <a:buFontTx/>
              <a:buNone/>
            </a:pP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già</a:t>
            </a:r>
            <a:r>
              <a:rPr lang="en-US" altLang="en-US" sz="1900" dirty="0">
                <a:latin typeface="UTM Avo" panose="02040603050506020204" pitchFamily="18" charset="0"/>
              </a:rPr>
              <a:t> </a:t>
            </a:r>
            <a:r>
              <a:rPr lang="en-US" altLang="en-US" sz="1900" dirty="0" err="1">
                <a:latin typeface="UTM Avo" panose="02040603050506020204" pitchFamily="18" charset="0"/>
              </a:rPr>
              <a:t>mỗi</a:t>
            </a:r>
            <a:r>
              <a:rPr lang="en-US" altLang="en-US" sz="1900" dirty="0">
                <a:latin typeface="UTM Avo" panose="02040603050506020204" pitchFamily="18" charset="0"/>
              </a:rPr>
              <a:t> </a:t>
            </a:r>
            <a:r>
              <a:rPr lang="en-US" altLang="en-US" sz="1900" dirty="0" err="1">
                <a:latin typeface="UTM Avo" panose="02040603050506020204" pitchFamily="18" charset="0"/>
              </a:rPr>
              <a:t>năm</a:t>
            </a:r>
            <a:r>
              <a:rPr lang="en-US" altLang="en-US" sz="1900" dirty="0">
                <a:latin typeface="UTM Avo" panose="02040603050506020204" pitchFamily="18" charset="0"/>
              </a:rPr>
              <a:t>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tuổi</a:t>
            </a:r>
            <a:r>
              <a:rPr lang="en-US" altLang="en-US" sz="1900" dirty="0">
                <a:latin typeface="UTM Avo" panose="02040603050506020204" pitchFamily="18" charset="0"/>
              </a:rPr>
              <a:t> </a:t>
            </a:r>
            <a:r>
              <a:rPr lang="en-US" altLang="en-US" sz="1900" dirty="0" err="1">
                <a:latin typeface="UTM Avo" panose="02040603050506020204" pitchFamily="18" charset="0"/>
              </a:rPr>
              <a:t>xuân</a:t>
            </a:r>
            <a:r>
              <a:rPr lang="en-US" altLang="en-US" sz="1900" dirty="0">
                <a:latin typeface="UTM Avo" panose="02040603050506020204" pitchFamily="18" charset="0"/>
              </a:rPr>
              <a:t>, </a:t>
            </a:r>
            <a:r>
              <a:rPr lang="en-US" altLang="en-US" sz="1900" dirty="0" err="1">
                <a:latin typeface="UTM Avo" panose="02040603050506020204" pitchFamily="18" charset="0"/>
              </a:rPr>
              <a:t>cành</a:t>
            </a:r>
            <a:r>
              <a:rPr lang="en-US" altLang="en-US" sz="1900" dirty="0">
                <a:latin typeface="UTM Avo" panose="02040603050506020204" pitchFamily="18" charset="0"/>
              </a:rPr>
              <a:t> </a:t>
            </a:r>
            <a:r>
              <a:rPr lang="en-US" altLang="en-US" sz="1900" dirty="0" err="1">
                <a:latin typeface="UTM Avo" panose="02040603050506020204" pitchFamily="18" charset="0"/>
              </a:rPr>
              <a:t>nặng</a:t>
            </a:r>
            <a:r>
              <a:rPr lang="en-US" altLang="en-US" sz="1900" dirty="0">
                <a:latin typeface="UTM Avo" panose="02040603050506020204" pitchFamily="18" charset="0"/>
              </a:rPr>
              <a:t> </a:t>
            </a:r>
            <a:r>
              <a:rPr lang="en-US" altLang="en-US" sz="1900" dirty="0" err="1">
                <a:latin typeface="UTM Avo" panose="02040603050506020204" pitchFamily="18" charset="0"/>
              </a:rPr>
              <a:t>trĩu</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mọng</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tiếng</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hót</a:t>
            </a:r>
            <a:r>
              <a:rPr lang="en-US" altLang="en-US" sz="1900" dirty="0">
                <a:latin typeface="UTM Avo" panose="02040603050506020204" pitchFamily="18" charset="0"/>
              </a:rPr>
              <a:t>. </a:t>
            </a:r>
            <a:r>
              <a:rPr lang="en-US" altLang="en-US" sz="1900" dirty="0" err="1">
                <a:latin typeface="UTM Avo" panose="02040603050506020204" pitchFamily="18" charset="0"/>
              </a:rPr>
              <a:t>Chỉ</a:t>
            </a:r>
            <a:r>
              <a:rPr lang="en-US" altLang="en-US" sz="1900" dirty="0">
                <a:latin typeface="UTM Avo" panose="02040603050506020204" pitchFamily="18" charset="0"/>
              </a:rPr>
              <a:t> </a:t>
            </a:r>
            <a:r>
              <a:rPr lang="en-US" altLang="en-US" sz="1900" dirty="0" err="1">
                <a:latin typeface="UTM Avo" panose="02040603050506020204" pitchFamily="18" charset="0"/>
              </a:rPr>
              <a:t>cần</a:t>
            </a:r>
            <a:r>
              <a:rPr lang="en-US" altLang="en-US" sz="1900" dirty="0">
                <a:latin typeface="UTM Avo" panose="02040603050506020204" pitchFamily="18" charset="0"/>
              </a:rPr>
              <a:t> </a:t>
            </a:r>
            <a:r>
              <a:rPr lang="en-US" altLang="en-US" sz="1900" dirty="0" err="1">
                <a:latin typeface="UTM Avo" panose="02040603050506020204" pitchFamily="18" charset="0"/>
              </a:rPr>
              <a:t>một</a:t>
            </a:r>
            <a:r>
              <a:rPr lang="en-US" altLang="en-US" sz="1900" dirty="0">
                <a:latin typeface="UTM Avo" panose="02040603050506020204" pitchFamily="18" charset="0"/>
              </a:rPr>
              <a:t> </a:t>
            </a:r>
            <a:r>
              <a:rPr lang="en-US" altLang="en-US" sz="1900" dirty="0" err="1">
                <a:latin typeface="UTM Avo" panose="02040603050506020204" pitchFamily="18" charset="0"/>
              </a:rPr>
              <a:t>làn</a:t>
            </a:r>
            <a:r>
              <a:rPr lang="en-US" altLang="en-US" sz="1900" dirty="0">
                <a:latin typeface="UTM Avo" panose="02040603050506020204" pitchFamily="18" charset="0"/>
              </a:rPr>
              <a:t> </a:t>
            </a:r>
            <a:r>
              <a:rPr lang="en-US" altLang="en-US" sz="1900" dirty="0" err="1">
                <a:latin typeface="UTM Avo" panose="02040603050506020204" pitchFamily="18" charset="0"/>
              </a:rPr>
              <a:t>gió</a:t>
            </a:r>
            <a:r>
              <a:rPr lang="en-US" altLang="en-US" sz="1900" dirty="0">
                <a:latin typeface="UTM Avo" panose="02040603050506020204" pitchFamily="18" charset="0"/>
              </a:rPr>
              <a:t> </a:t>
            </a:r>
            <a:r>
              <a:rPr lang="en-US" altLang="en-US" sz="1900" dirty="0" err="1">
                <a:latin typeface="UTM Avo" panose="02040603050506020204" pitchFamily="18" charset="0"/>
              </a:rPr>
              <a:t>nhẹ</a:t>
            </a:r>
            <a:r>
              <a:rPr lang="en-US" altLang="en-US" sz="1900" dirty="0">
                <a:latin typeface="UTM Avo" panose="02040603050506020204" pitchFamily="18" charset="0"/>
              </a:rPr>
              <a:t> hay </a:t>
            </a:r>
            <a:r>
              <a:rPr lang="en-US" altLang="en-US" sz="1900" dirty="0" err="1">
                <a:latin typeface="UTM Avo" panose="02040603050506020204" pitchFamily="18" charset="0"/>
              </a:rPr>
              <a:t>một</a:t>
            </a:r>
            <a:r>
              <a:rPr lang="en-US" altLang="en-US" sz="1900" dirty="0">
                <a:latin typeface="UTM Avo" panose="02040603050506020204" pitchFamily="18" charset="0"/>
              </a:rPr>
              <a:t> </a:t>
            </a:r>
            <a:r>
              <a:rPr lang="en-US" altLang="en-US" sz="1900" dirty="0" err="1">
                <a:latin typeface="UTM Avo" panose="02040603050506020204" pitchFamily="18" charset="0"/>
              </a:rPr>
              <a:t>đôi</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 </a:t>
            </a:r>
            <a:r>
              <a:rPr lang="en-US" altLang="en-US" sz="1900" dirty="0" err="1">
                <a:latin typeface="UTM Avo" panose="02040603050506020204" pitchFamily="18" charset="0"/>
              </a:rPr>
              <a:t>đến</a:t>
            </a:r>
            <a:r>
              <a:rPr lang="en-US" altLang="en-US" sz="1900" dirty="0">
                <a:latin typeface="UTM Avo" panose="02040603050506020204" pitchFamily="18" charset="0"/>
              </a:rPr>
              <a:t> </a:t>
            </a:r>
            <a:r>
              <a:rPr lang="en-US" altLang="en-US" sz="1900" dirty="0" err="1">
                <a:latin typeface="UTM Avo" panose="02040603050506020204" pitchFamily="18" charset="0"/>
              </a:rPr>
              <a:t>là</a:t>
            </a:r>
            <a:r>
              <a:rPr lang="en-US" altLang="en-US" sz="1900" dirty="0">
                <a:latin typeface="UTM Avo" panose="02040603050506020204" pitchFamily="18" charset="0"/>
              </a:rPr>
              <a:t> </a:t>
            </a:r>
            <a:r>
              <a:rPr lang="en-US" altLang="en-US" sz="1900" dirty="0" err="1">
                <a:latin typeface="UTM Avo" panose="02040603050506020204" pitchFamily="18" charset="0"/>
              </a:rPr>
              <a:t>có</a:t>
            </a:r>
            <a:r>
              <a:rPr lang="en-US" altLang="en-US" sz="1900" dirty="0">
                <a:latin typeface="UTM Avo" panose="02040603050506020204" pitchFamily="18" charset="0"/>
              </a:rPr>
              <a:t> </a:t>
            </a:r>
            <a:r>
              <a:rPr lang="en-US" altLang="en-US" sz="1900" dirty="0" err="1">
                <a:latin typeface="UTM Avo" panose="02040603050506020204" pitchFamily="18" charset="0"/>
              </a:rPr>
              <a:t>ngay</a:t>
            </a:r>
            <a:r>
              <a:rPr lang="en-US" altLang="en-US" sz="1900" dirty="0">
                <a:latin typeface="UTM Avo" panose="02040603050506020204" pitchFamily="18" charset="0"/>
              </a:rPr>
              <a:t> </a:t>
            </a:r>
            <a:r>
              <a:rPr lang="en-US" altLang="en-US" sz="1900" dirty="0" err="1">
                <a:latin typeface="UTM Avo" panose="02040603050506020204" pitchFamily="18" charset="0"/>
              </a:rPr>
              <a:t>mấy</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lìa</a:t>
            </a:r>
            <a:r>
              <a:rPr lang="en-US" altLang="en-US" sz="1900" dirty="0">
                <a:latin typeface="UTM Avo" panose="02040603050506020204" pitchFamily="18" charset="0"/>
              </a:rPr>
              <a:t> </a:t>
            </a:r>
            <a:r>
              <a:rPr lang="en-US" altLang="en-US" sz="1900" dirty="0" err="1">
                <a:latin typeface="UTM Avo" panose="02040603050506020204" pitchFamily="18" charset="0"/>
              </a:rPr>
              <a:t>cành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rơi</a:t>
            </a:r>
            <a:r>
              <a:rPr lang="en-US" altLang="en-US" sz="1900" dirty="0">
                <a:latin typeface="UTM Avo" panose="02040603050506020204" pitchFamily="18" charset="0"/>
              </a:rPr>
              <a:t> </a:t>
            </a:r>
            <a:r>
              <a:rPr lang="en-US" altLang="en-US" sz="1900" dirty="0" err="1">
                <a:latin typeface="UTM Avo" panose="02040603050506020204" pitchFamily="18" charset="0"/>
              </a:rPr>
              <a:t>từ</a:t>
            </a:r>
            <a:r>
              <a:rPr lang="en-US" altLang="en-US" sz="1900" dirty="0">
                <a:latin typeface="UTM Avo" panose="02040603050506020204" pitchFamily="18" charset="0"/>
              </a:rPr>
              <a:t> </a:t>
            </a:r>
            <a:r>
              <a:rPr lang="en-US" altLang="en-US" sz="1900" dirty="0" err="1">
                <a:latin typeface="UTM Avo" panose="02040603050506020204" pitchFamily="18" charset="0"/>
              </a:rPr>
              <a:t>trên</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đài</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nặng</a:t>
            </a:r>
            <a:r>
              <a:rPr lang="en-US" altLang="en-US" sz="1900" dirty="0">
                <a:latin typeface="UTM Avo" panose="02040603050506020204" pitchFamily="18" charset="0"/>
              </a:rPr>
              <a:t> </a:t>
            </a:r>
            <a:r>
              <a:rPr lang="en-US" altLang="en-US" sz="1900" dirty="0" err="1">
                <a:latin typeface="UTM Avo" panose="02040603050506020204" pitchFamily="18" charset="0"/>
              </a:rPr>
              <a:t>chúi</a:t>
            </a:r>
            <a:r>
              <a:rPr lang="en-US" altLang="en-US" sz="1900" dirty="0">
                <a:latin typeface="UTM Avo" panose="02040603050506020204" pitchFamily="18" charset="0"/>
              </a:rPr>
              <a:t> </a:t>
            </a:r>
            <a:r>
              <a:rPr lang="en-US" altLang="en-US" sz="1900" dirty="0" err="1">
                <a:latin typeface="UTM Avo" panose="02040603050506020204" pitchFamily="18" charset="0"/>
              </a:rPr>
              <a:t>xuống</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cánh</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rực</a:t>
            </a:r>
            <a:r>
              <a:rPr lang="en-US" altLang="en-US" sz="1900" dirty="0">
                <a:latin typeface="UTM Avo" panose="02040603050506020204" pitchFamily="18" charset="0"/>
              </a:rPr>
              <a:t> quay </a:t>
            </a:r>
            <a:r>
              <a:rPr lang="en-US" altLang="en-US" sz="1900" dirty="0" err="1">
                <a:latin typeface="UTM Avo" panose="02040603050506020204" pitchFamily="18" charset="0"/>
              </a:rPr>
              <a:t>tít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chong</a:t>
            </a:r>
            <a:r>
              <a:rPr lang="en-US" altLang="en-US" sz="1900" dirty="0">
                <a:latin typeface="UTM Avo" panose="02040603050506020204" pitchFamily="18" charset="0"/>
              </a:rPr>
              <a:t> </a:t>
            </a:r>
            <a:r>
              <a:rPr lang="en-US" altLang="en-US" sz="1900" dirty="0" err="1">
                <a:latin typeface="UTM Avo" panose="02040603050506020204" pitchFamily="18" charset="0"/>
              </a:rPr>
              <a:t>chóng</a:t>
            </a:r>
            <a:r>
              <a:rPr lang="en-US" altLang="en-US" sz="1900" dirty="0">
                <a:latin typeface="UTM Avo" panose="02040603050506020204" pitchFamily="18" charset="0"/>
              </a:rPr>
              <a:t> nom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đẹp</a:t>
            </a:r>
            <a:r>
              <a:rPr lang="en-US" altLang="en-US" sz="1900" dirty="0">
                <a:latin typeface="UTM Avo" panose="02040603050506020204" pitchFamily="18" charset="0"/>
              </a:rPr>
              <a:t>.</a:t>
            </a:r>
          </a:p>
        </p:txBody>
      </p:sp>
      <p:sp>
        <p:nvSpPr>
          <p:cNvPr id="10" name="Text Box 4">
            <a:extLst>
              <a:ext uri="{FF2B5EF4-FFF2-40B4-BE49-F238E27FC236}">
                <a16:creationId xmlns="" xmlns:a16="http://schemas.microsoft.com/office/drawing/2014/main" id="{242ADC90-8772-4EFC-A44C-3CC17958C216}"/>
              </a:ext>
            </a:extLst>
          </p:cNvPr>
          <p:cNvSpPr txBox="1">
            <a:spLocks noChangeArrowheads="1"/>
          </p:cNvSpPr>
          <p:nvPr/>
        </p:nvSpPr>
        <p:spPr bwMode="auto">
          <a:xfrm>
            <a:off x="665473" y="3156099"/>
            <a:ext cx="10867870" cy="11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Hết</a:t>
            </a:r>
            <a:r>
              <a:rPr lang="en-US" altLang="en-US" sz="1900" dirty="0">
                <a:latin typeface="UTM Avo" panose="02040603050506020204" pitchFamily="18" charset="0"/>
              </a:rPr>
              <a:t> </a:t>
            </a:r>
            <a:r>
              <a:rPr lang="en-US" altLang="en-US" sz="1900" dirty="0" err="1">
                <a:latin typeface="UTM Avo" panose="02040603050506020204" pitchFamily="18" charset="0"/>
              </a:rPr>
              <a:t>mùa</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chóc</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vãn</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chấm</a:t>
            </a:r>
            <a:r>
              <a:rPr lang="en-US" altLang="en-US" sz="1900" dirty="0">
                <a:latin typeface="UTM Avo" panose="02040603050506020204" pitchFamily="18" charset="0"/>
              </a:rPr>
              <a:t> </a:t>
            </a:r>
            <a:r>
              <a:rPr lang="en-US" altLang="en-US" sz="1900" dirty="0" err="1">
                <a:latin typeface="UTM Avo" panose="02040603050506020204" pitchFamily="18" charset="0"/>
              </a:rPr>
              <a:t>dứt</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tưng</a:t>
            </a:r>
            <a:r>
              <a:rPr lang="en-US" altLang="en-US" sz="1900" dirty="0">
                <a:latin typeface="UTM Avo" panose="02040603050506020204" pitchFamily="18" charset="0"/>
              </a:rPr>
              <a:t> </a:t>
            </a:r>
            <a:r>
              <a:rPr lang="en-US" altLang="en-US" sz="1900" dirty="0" err="1">
                <a:latin typeface="UTM Avo" panose="02040603050506020204" pitchFamily="18" charset="0"/>
              </a:rPr>
              <a:t>bừng</a:t>
            </a:r>
            <a:r>
              <a:rPr lang="en-US" altLang="en-US" sz="1900" dirty="0">
                <a:latin typeface="UTM Avo" panose="02040603050506020204" pitchFamily="18" charset="0"/>
              </a:rPr>
              <a:t> </a:t>
            </a:r>
            <a:r>
              <a:rPr lang="en-US" altLang="en-US" sz="1900" dirty="0" err="1">
                <a:latin typeface="UTM Avo" panose="02040603050506020204" pitchFamily="18" charset="0"/>
              </a:rPr>
              <a:t>ồn</a:t>
            </a:r>
            <a:r>
              <a:rPr lang="en-US" altLang="en-US" sz="1900" dirty="0">
                <a:latin typeface="UTM Avo" panose="02040603050506020204" pitchFamily="18" charset="0"/>
              </a:rPr>
              <a:t> ã,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với</a:t>
            </a:r>
            <a:r>
              <a:rPr lang="en-US" altLang="en-US" sz="1900" dirty="0">
                <a:latin typeface="UTM Avo" panose="02040603050506020204" pitchFamily="18" charset="0"/>
              </a:rPr>
              <a:t> </a:t>
            </a:r>
            <a:r>
              <a:rPr lang="en-US" altLang="en-US" sz="1900" dirty="0" err="1">
                <a:latin typeface="UTM Avo" panose="02040603050506020204" pitchFamily="18" charset="0"/>
              </a:rPr>
              <a:t>dáng</a:t>
            </a:r>
            <a:r>
              <a:rPr lang="en-US" altLang="en-US" sz="1900" dirty="0">
                <a:latin typeface="UTM Avo" panose="02040603050506020204" pitchFamily="18" charset="0"/>
              </a:rPr>
              <a:t> </a:t>
            </a:r>
            <a:r>
              <a:rPr lang="en-US" altLang="en-US" sz="1900" dirty="0" err="1">
                <a:latin typeface="UTM Avo" panose="02040603050506020204" pitchFamily="18" charset="0"/>
              </a:rPr>
              <a:t>vẻ</a:t>
            </a:r>
            <a:r>
              <a:rPr lang="en-US" altLang="en-US" sz="1900" dirty="0">
                <a:latin typeface="UTM Avo" panose="02040603050506020204" pitchFamily="18" charset="0"/>
              </a:rPr>
              <a:t> </a:t>
            </a:r>
            <a:r>
              <a:rPr lang="en-US" altLang="en-US" sz="1900" dirty="0" err="1">
                <a:latin typeface="UTM Avo" panose="02040603050506020204" pitchFamily="18" charset="0"/>
              </a:rPr>
              <a:t>xanh</a:t>
            </a:r>
            <a:r>
              <a:rPr lang="en-US" altLang="en-US" sz="1900" dirty="0">
                <a:latin typeface="UTM Avo" panose="02040603050506020204" pitchFamily="18" charset="0"/>
              </a:rPr>
              <a:t> </a:t>
            </a:r>
            <a:r>
              <a:rPr lang="en-US" altLang="en-US" sz="1900" dirty="0" err="1">
                <a:latin typeface="UTM Avo" panose="02040603050506020204" pitchFamily="18" charset="0"/>
              </a:rPr>
              <a:t>mát</a:t>
            </a:r>
            <a:r>
              <a:rPr lang="en-US" altLang="en-US" sz="1900" dirty="0">
                <a:latin typeface="UTM Avo" panose="02040603050506020204" pitchFamily="18" charset="0"/>
              </a:rPr>
              <a:t>, </a:t>
            </a:r>
            <a:r>
              <a:rPr lang="en-US" altLang="en-US" sz="1900" dirty="0" err="1">
                <a:latin typeface="UTM Avo" panose="02040603050506020204" pitchFamily="18" charset="0"/>
              </a:rPr>
              <a:t>trầm</a:t>
            </a:r>
            <a:r>
              <a:rPr lang="en-US" altLang="en-US" sz="1900" dirty="0">
                <a:latin typeface="UTM Avo" panose="02040603050506020204" pitchFamily="18" charset="0"/>
              </a:rPr>
              <a:t> </a:t>
            </a:r>
            <a:r>
              <a:rPr lang="en-US" altLang="en-US" sz="1900" dirty="0" err="1">
                <a:latin typeface="UTM Avo" panose="02040603050506020204" pitchFamily="18" charset="0"/>
              </a:rPr>
              <a:t>tư</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đứng</a:t>
            </a:r>
            <a:r>
              <a:rPr lang="en-US" altLang="en-US" sz="1900" dirty="0">
                <a:latin typeface="UTM Avo" panose="02040603050506020204" pitchFamily="18" charset="0"/>
              </a:rPr>
              <a:t> </a:t>
            </a:r>
            <a:r>
              <a:rPr lang="en-US" altLang="en-US" sz="1900" dirty="0" err="1">
                <a:latin typeface="UTM Avo" panose="02040603050506020204" pitchFamily="18" charset="0"/>
              </a:rPr>
              <a:t>im</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lớn</a:t>
            </a:r>
            <a:r>
              <a:rPr lang="en-US" altLang="en-US" sz="1900" dirty="0">
                <a:latin typeface="UTM Avo" panose="02040603050506020204" pitchFamily="18" charset="0"/>
              </a:rPr>
              <a:t>, </a:t>
            </a:r>
            <a:r>
              <a:rPr lang="en-US" altLang="en-US" sz="1900" dirty="0" err="1">
                <a:latin typeface="UTM Avo" panose="02040603050506020204" pitchFamily="18" charset="0"/>
              </a:rPr>
              <a:t>hiền</a:t>
            </a:r>
            <a:r>
              <a:rPr lang="en-US" altLang="en-US" sz="1900" dirty="0">
                <a:latin typeface="UTM Avo" panose="02040603050506020204" pitchFamily="18" charset="0"/>
              </a:rPr>
              <a:t> </a:t>
            </a:r>
            <a:r>
              <a:rPr lang="en-US" altLang="en-US" sz="1900" dirty="0" err="1">
                <a:latin typeface="UTM Avo" panose="02040603050506020204" pitchFamily="18" charset="0"/>
              </a:rPr>
              <a:t>lành</a:t>
            </a:r>
            <a:r>
              <a:rPr lang="en-US" altLang="en-US" sz="1900" dirty="0">
                <a:latin typeface="UTM Avo" panose="02040603050506020204" pitchFamily="18" charset="0"/>
              </a:rPr>
              <a:t>, </a:t>
            </a:r>
            <a:r>
              <a:rPr lang="en-US" altLang="en-US" sz="1900" dirty="0" err="1">
                <a:latin typeface="UTM Avo" panose="02040603050506020204" pitchFamily="18" charset="0"/>
              </a:rPr>
              <a:t>làm</a:t>
            </a:r>
            <a:r>
              <a:rPr lang="en-US" altLang="en-US" sz="1900" dirty="0">
                <a:latin typeface="UTM Avo" panose="02040603050506020204" pitchFamily="18" charset="0"/>
              </a:rPr>
              <a:t> </a:t>
            </a:r>
            <a:r>
              <a:rPr lang="en-US" altLang="en-US" sz="1900" dirty="0" err="1">
                <a:latin typeface="UTM Avo" panose="02040603050506020204" pitchFamily="18" charset="0"/>
              </a:rPr>
              <a:t>tiêu</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con </a:t>
            </a:r>
            <a:r>
              <a:rPr lang="en-US" altLang="en-US" sz="1900" dirty="0" err="1">
                <a:latin typeface="UTM Avo" panose="02040603050506020204" pitchFamily="18" charset="0"/>
              </a:rPr>
              <a:t>đò</a:t>
            </a:r>
            <a:r>
              <a:rPr lang="en-US" altLang="en-US" sz="1900" dirty="0">
                <a:latin typeface="UTM Avo" panose="02040603050506020204" pitchFamily="18" charset="0"/>
              </a:rPr>
              <a:t> </a:t>
            </a:r>
            <a:r>
              <a:rPr lang="en-US" altLang="en-US" sz="1900" dirty="0" err="1">
                <a:latin typeface="UTM Avo" panose="02040603050506020204" pitchFamily="18" charset="0"/>
              </a:rPr>
              <a:t>cập</a:t>
            </a:r>
            <a:r>
              <a:rPr lang="en-US" altLang="en-US" sz="1900" dirty="0">
                <a:latin typeface="UTM Avo" panose="02040603050506020204" pitchFamily="18" charset="0"/>
              </a:rPr>
              <a:t> </a:t>
            </a:r>
            <a:r>
              <a:rPr lang="en-US" altLang="en-US" sz="1900" dirty="0" err="1">
                <a:latin typeface="UTM Avo" panose="02040603050506020204" pitchFamily="18" charset="0"/>
              </a:rPr>
              <a:t>bến</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đứa</a:t>
            </a:r>
            <a:r>
              <a:rPr lang="en-US" altLang="en-US" sz="1900" dirty="0">
                <a:latin typeface="UTM Avo" panose="02040603050506020204" pitchFamily="18" charset="0"/>
              </a:rPr>
              <a:t> con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thăm</a:t>
            </a:r>
            <a:r>
              <a:rPr lang="en-US" altLang="en-US" sz="1900" dirty="0">
                <a:latin typeface="UTM Avo" panose="02040603050506020204" pitchFamily="18" charset="0"/>
              </a:rPr>
              <a:t> </a:t>
            </a:r>
            <a:r>
              <a:rPr lang="en-US" altLang="en-US" sz="1900" dirty="0" err="1">
                <a:latin typeface="UTM Avo" panose="02040603050506020204" pitchFamily="18" charset="0"/>
              </a:rPr>
              <a:t>quê</a:t>
            </a:r>
            <a:r>
              <a:rPr lang="en-US" altLang="en-US" sz="1900" dirty="0">
                <a:latin typeface="UTM Avo" panose="02040603050506020204" pitchFamily="18" charset="0"/>
              </a:rPr>
              <a:t> </a:t>
            </a:r>
            <a:r>
              <a:rPr lang="en-US" altLang="en-US" sz="1900" dirty="0" err="1">
                <a:latin typeface="UTM Avo" panose="02040603050506020204" pitchFamily="18" charset="0"/>
              </a:rPr>
              <a:t>mẹ</a:t>
            </a:r>
            <a:r>
              <a:rPr lang="en-US" altLang="en-US" sz="1900" dirty="0">
                <a:latin typeface="UTM Avo" panose="02040603050506020204" pitchFamily="18" charset="0"/>
              </a:rPr>
              <a:t>.</a:t>
            </a:r>
          </a:p>
        </p:txBody>
      </p:sp>
      <p:sp>
        <p:nvSpPr>
          <p:cNvPr id="11" name="Text Box 4">
            <a:extLst>
              <a:ext uri="{FF2B5EF4-FFF2-40B4-BE49-F238E27FC236}">
                <a16:creationId xmlns="" xmlns:a16="http://schemas.microsoft.com/office/drawing/2014/main" id="{731F53AF-6138-45DA-BBD8-FDCBD624412E}"/>
              </a:ext>
            </a:extLst>
          </p:cNvPr>
          <p:cNvSpPr txBox="1">
            <a:spLocks noChangeArrowheads="1"/>
          </p:cNvSpPr>
          <p:nvPr/>
        </p:nvSpPr>
        <p:spPr bwMode="auto">
          <a:xfrm>
            <a:off x="596348" y="4198124"/>
            <a:ext cx="10867870" cy="181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tháng</a:t>
            </a:r>
            <a:r>
              <a:rPr lang="en-US" altLang="en-US" sz="1900" dirty="0">
                <a:latin typeface="UTM Avo" panose="02040603050506020204" pitchFamily="18" charset="0"/>
              </a:rPr>
              <a:t> </a:t>
            </a:r>
            <a:r>
              <a:rPr lang="en-US" altLang="en-US" sz="1900" dirty="0" err="1">
                <a:latin typeface="UTM Avo" panose="02040603050506020204" pitchFamily="18" charset="0"/>
              </a:rPr>
              <a:t>đi</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chậm</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nhanh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nào</a:t>
            </a:r>
            <a:r>
              <a:rPr lang="en-US" altLang="en-US" sz="1900" dirty="0">
                <a:latin typeface="UTM Avo" panose="02040603050506020204" pitchFamily="18" charset="0"/>
              </a:rPr>
              <a:t> </a:t>
            </a:r>
            <a:r>
              <a:rPr lang="en-US" altLang="en-US" sz="1900" dirty="0" err="1">
                <a:latin typeface="UTM Avo" panose="02040603050506020204" pitchFamily="18" charset="0"/>
              </a:rPr>
              <a:t>đã</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thành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múp</a:t>
            </a:r>
            <a:r>
              <a:rPr lang="en-US" altLang="en-US" sz="1900" dirty="0">
                <a:latin typeface="UTM Avo" panose="02040603050506020204" pitchFamily="18" charset="0"/>
              </a:rPr>
              <a:t> </a:t>
            </a:r>
            <a:r>
              <a:rPr lang="en-US" altLang="en-US" sz="1900" dirty="0" err="1">
                <a:latin typeface="UTM Avo" panose="02040603050506020204" pitchFamily="18" charset="0"/>
              </a:rPr>
              <a:t>míp</a:t>
            </a:r>
            <a:r>
              <a:rPr lang="en-US" altLang="en-US" sz="1900" dirty="0">
                <a:latin typeface="UTM Avo" panose="02040603050506020204" pitchFamily="18" charset="0"/>
              </a:rPr>
              <a:t>, </a:t>
            </a:r>
            <a:r>
              <a:rPr lang="en-US" altLang="en-US" sz="1900" dirty="0" err="1">
                <a:latin typeface="UTM Avo" panose="02040603050506020204" pitchFamily="18" charset="0"/>
              </a:rPr>
              <a:t>hai</a:t>
            </a:r>
            <a:r>
              <a:rPr lang="en-US" altLang="en-US" sz="1900" dirty="0">
                <a:latin typeface="UTM Avo" panose="02040603050506020204" pitchFamily="18" charset="0"/>
              </a:rPr>
              <a:t> </a:t>
            </a:r>
            <a:r>
              <a:rPr lang="en-US" altLang="en-US" sz="1900" dirty="0" err="1">
                <a:latin typeface="UTM Avo" panose="02040603050506020204" pitchFamily="18" charset="0"/>
              </a:rPr>
              <a:t>đầu</a:t>
            </a:r>
            <a:r>
              <a:rPr lang="en-US" altLang="en-US" sz="1900" dirty="0">
                <a:latin typeface="UTM Avo" panose="02040603050506020204" pitchFamily="18" charset="0"/>
              </a:rPr>
              <a:t> thon </a:t>
            </a:r>
            <a:r>
              <a:rPr lang="en-US" altLang="en-US" sz="1900" dirty="0" err="1">
                <a:latin typeface="UTM Avo" panose="02040603050506020204" pitchFamily="18" charset="0"/>
              </a:rPr>
              <a:t>vút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con </a:t>
            </a:r>
            <a:r>
              <a:rPr lang="en-US" altLang="en-US" sz="1900" dirty="0" err="1">
                <a:latin typeface="UTM Avo" panose="02040603050506020204" pitchFamily="18" charset="0"/>
              </a:rPr>
              <a:t>thoi</a:t>
            </a:r>
            <a:r>
              <a:rPr lang="en-US" altLang="en-US" sz="1900" dirty="0">
                <a:latin typeface="UTM Avo" panose="02040603050506020204" pitchFamily="18" charset="0"/>
              </a:rPr>
              <a:t>. </a:t>
            </a:r>
            <a:r>
              <a:rPr lang="en-US" altLang="en-US" sz="1900" dirty="0" err="1">
                <a:latin typeface="UTM Avo" panose="02040603050506020204" pitchFamily="18" charset="0"/>
              </a:rPr>
              <a:t>Sợi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trong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dần</a:t>
            </a:r>
            <a:r>
              <a:rPr lang="en-US" altLang="en-US" sz="1900" dirty="0">
                <a:latin typeface="UTM Avo" panose="02040603050506020204" pitchFamily="18" charset="0"/>
              </a:rPr>
              <a:t>, </a:t>
            </a:r>
            <a:r>
              <a:rPr lang="en-US" altLang="en-US" sz="1900" dirty="0" err="1">
                <a:latin typeface="UTM Avo" panose="02040603050506020204" pitchFamily="18" charset="0"/>
              </a:rPr>
              <a:t>căng</a:t>
            </a:r>
            <a:r>
              <a:rPr lang="en-US" altLang="en-US" sz="1900" dirty="0">
                <a:latin typeface="UTM Avo" panose="02040603050506020204" pitchFamily="18" charset="0"/>
              </a:rPr>
              <a:t> </a:t>
            </a:r>
            <a:r>
              <a:rPr lang="en-US" altLang="en-US" sz="1900" dirty="0" err="1">
                <a:latin typeface="UTM Avo" panose="02040603050506020204" pitchFamily="18" charset="0"/>
              </a:rPr>
              <a:t>lên</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mảnh</a:t>
            </a:r>
            <a:r>
              <a:rPr lang="en-US" altLang="en-US" sz="1900" dirty="0">
                <a:latin typeface="UTM Avo" panose="02040603050506020204" pitchFamily="18" charset="0"/>
              </a:rPr>
              <a:t> </a:t>
            </a:r>
            <a:r>
              <a:rPr lang="en-US" altLang="en-US" sz="1900" dirty="0" err="1">
                <a:latin typeface="UTM Avo" panose="02040603050506020204" pitchFamily="18" charset="0"/>
              </a:rPr>
              <a:t>vỏ</a:t>
            </a:r>
            <a:r>
              <a:rPr lang="en-US" altLang="en-US" sz="1900" dirty="0">
                <a:latin typeface="UTM Avo" panose="02040603050506020204" pitchFamily="18" charset="0"/>
              </a:rPr>
              <a:t> </a:t>
            </a:r>
            <a:r>
              <a:rPr lang="en-US" altLang="en-US" sz="1900" dirty="0" err="1">
                <a:latin typeface="UTM Avo" panose="02040603050506020204" pitchFamily="18" charset="0"/>
              </a:rPr>
              <a:t>tách</a:t>
            </a:r>
            <a:r>
              <a:rPr lang="en-US" altLang="en-US" sz="1900" dirty="0">
                <a:latin typeface="UTM Avo" panose="02040603050506020204" pitchFamily="18" charset="0"/>
              </a:rPr>
              <a:t> ra </a:t>
            </a:r>
            <a:r>
              <a:rPr lang="en-US" altLang="en-US" sz="1900" dirty="0" err="1">
                <a:latin typeface="UTM Avo" panose="02040603050506020204" pitchFamily="18" charset="0"/>
              </a:rPr>
              <a:t>các</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múi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nở</a:t>
            </a:r>
            <a:r>
              <a:rPr lang="en-US" altLang="en-US" sz="1900" dirty="0">
                <a:latin typeface="UTM Avo" panose="02040603050506020204" pitchFamily="18" charset="0"/>
              </a:rPr>
              <a:t> </a:t>
            </a:r>
            <a:r>
              <a:rPr lang="en-US" altLang="en-US" sz="1900" dirty="0" err="1">
                <a:latin typeface="UTM Avo" panose="02040603050506020204" pitchFamily="18" charset="0"/>
              </a:rPr>
              <a:t>đều</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đội</a:t>
            </a:r>
            <a:r>
              <a:rPr lang="en-US" altLang="en-US" sz="1900" dirty="0">
                <a:latin typeface="UTM Avo" panose="02040603050506020204" pitchFamily="18" charset="0"/>
              </a:rPr>
              <a:t> </a:t>
            </a:r>
            <a:r>
              <a:rPr lang="en-US" altLang="en-US" sz="1900" dirty="0" err="1">
                <a:latin typeface="UTM Avo" panose="02040603050506020204" pitchFamily="18" charset="0"/>
              </a:rPr>
              <a:t>vung</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cười</a:t>
            </a:r>
            <a:r>
              <a:rPr lang="en-US" altLang="en-US" sz="1900" dirty="0">
                <a:latin typeface="UTM Avo" panose="02040603050506020204" pitchFamily="18" charset="0"/>
              </a:rPr>
              <a:t>, </a:t>
            </a:r>
            <a:r>
              <a:rPr lang="en-US" altLang="en-US" sz="1900" dirty="0" err="1">
                <a:latin typeface="UTM Avo" panose="02040603050506020204" pitchFamily="18" charset="0"/>
              </a:rPr>
              <a:t>trắng</a:t>
            </a:r>
            <a:r>
              <a:rPr lang="en-US" altLang="en-US" sz="1900" dirty="0">
                <a:latin typeface="UTM Avo" panose="02040603050506020204" pitchFamily="18" charset="0"/>
              </a:rPr>
              <a:t> </a:t>
            </a:r>
            <a:r>
              <a:rPr lang="en-US" altLang="en-US" sz="1900" dirty="0" err="1">
                <a:latin typeface="UTM Avo" panose="02040603050506020204" pitchFamily="18" charset="0"/>
              </a:rPr>
              <a:t>lóa</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treo</a:t>
            </a:r>
            <a:r>
              <a:rPr lang="en-US" altLang="en-US" sz="1900" dirty="0">
                <a:latin typeface="UTM Avo" panose="02040603050506020204" pitchFamily="18" charset="0"/>
              </a:rPr>
              <a:t> rung </a:t>
            </a:r>
            <a:r>
              <a:rPr lang="en-US" altLang="en-US" sz="1900" dirty="0" err="1">
                <a:latin typeface="UTM Avo" panose="02040603050506020204" pitchFamily="18" charset="0"/>
              </a:rPr>
              <a:t>rinh</a:t>
            </a:r>
            <a:r>
              <a:rPr lang="en-US" altLang="en-US" sz="1900" dirty="0">
                <a:latin typeface="UTM Avo" panose="02040603050506020204" pitchFamily="18" charset="0"/>
              </a:rPr>
              <a:t> </a:t>
            </a:r>
            <a:r>
              <a:rPr lang="en-US" altLang="en-US" sz="1900" dirty="0" err="1">
                <a:latin typeface="UTM Avo" panose="02040603050506020204" pitchFamily="18" charset="0"/>
              </a:rPr>
              <a:t>hàng</a:t>
            </a:r>
            <a:r>
              <a:rPr lang="en-US" altLang="en-US" sz="1900" dirty="0">
                <a:latin typeface="UTM Avo" panose="02040603050506020204" pitchFamily="18" charset="0"/>
              </a:rPr>
              <a:t> </a:t>
            </a:r>
            <a:r>
              <a:rPr lang="en-US" altLang="en-US" sz="1900" dirty="0" err="1">
                <a:latin typeface="UTM Avo" panose="02040603050506020204" pitchFamily="18" charset="0"/>
              </a:rPr>
              <a:t>ngàn</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a:t>
            </a:r>
          </a:p>
          <a:p>
            <a:pPr algn="just">
              <a:lnSpc>
                <a:spcPct val="120000"/>
              </a:lnSpc>
              <a:spcBef>
                <a:spcPct val="0"/>
              </a:spcBef>
              <a:buNone/>
            </a:pPr>
            <a:r>
              <a:rPr lang="en-US" altLang="en-US" sz="1900" i="1" dirty="0">
                <a:latin typeface="UTM Avo" panose="02040603050506020204" pitchFamily="18" charset="0"/>
              </a:rPr>
              <a:t>									Theo </a:t>
            </a:r>
            <a:r>
              <a:rPr lang="en-US" altLang="en-US" sz="1900" b="1" dirty="0" err="1">
                <a:latin typeface="UTM Avo" panose="02040603050506020204" pitchFamily="18" charset="0"/>
              </a:rPr>
              <a:t>Vũ</a:t>
            </a:r>
            <a:r>
              <a:rPr lang="en-US" altLang="en-US" sz="1900" b="1" dirty="0">
                <a:latin typeface="UTM Avo" panose="02040603050506020204" pitchFamily="18" charset="0"/>
              </a:rPr>
              <a:t> Tú Nam</a:t>
            </a:r>
            <a:endParaRPr lang="en-US" altLang="en-US" sz="1900" dirty="0">
              <a:latin typeface="UTM Avo" panose="02040603050506020204" pitchFamily="18" charset="0"/>
            </a:endParaRPr>
          </a:p>
        </p:txBody>
      </p:sp>
      <p:sp>
        <p:nvSpPr>
          <p:cNvPr id="12" name="TextBox 11">
            <a:extLst>
              <a:ext uri="{FF2B5EF4-FFF2-40B4-BE49-F238E27FC236}">
                <a16:creationId xmlns="" xmlns:a16="http://schemas.microsoft.com/office/drawing/2014/main" id="{E82DE4F3-94A1-4050-ACCE-8861D25B771F}"/>
              </a:ext>
            </a:extLst>
          </p:cNvPr>
          <p:cNvSpPr txBox="1"/>
          <p:nvPr/>
        </p:nvSpPr>
        <p:spPr>
          <a:xfrm>
            <a:off x="695929" y="203693"/>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sp>
        <p:nvSpPr>
          <p:cNvPr id="13" name="Text Box 4">
            <a:extLst>
              <a:ext uri="{FF2B5EF4-FFF2-40B4-BE49-F238E27FC236}">
                <a16:creationId xmlns="" xmlns:a16="http://schemas.microsoft.com/office/drawing/2014/main" id="{F1A52819-4C42-4DF3-A279-A37B5571BBDC}"/>
              </a:ext>
            </a:extLst>
          </p:cNvPr>
          <p:cNvSpPr txBox="1">
            <a:spLocks noChangeArrowheads="1"/>
          </p:cNvSpPr>
          <p:nvPr/>
        </p:nvSpPr>
        <p:spPr bwMode="auto">
          <a:xfrm>
            <a:off x="813921" y="3679938"/>
            <a:ext cx="5109800"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thời</a:t>
            </a:r>
            <a:r>
              <a:rPr lang="en-US" altLang="en-US" sz="4800" dirty="0">
                <a:latin typeface="UTM Avo" panose="02040603050506020204" pitchFamily="18" charset="0"/>
              </a:rPr>
              <a:t> </a:t>
            </a:r>
            <a:r>
              <a:rPr lang="en-US" altLang="en-US" sz="4800" dirty="0" err="1">
                <a:latin typeface="UTM Avo" panose="02040603050506020204" pitchFamily="18" charset="0"/>
              </a:rPr>
              <a:t>kì</a:t>
            </a:r>
            <a:r>
              <a:rPr lang="en-US" altLang="en-US" sz="4800" dirty="0">
                <a:latin typeface="UTM Avo" panose="02040603050506020204" pitchFamily="18" charset="0"/>
              </a:rPr>
              <a:t> ra </a:t>
            </a:r>
            <a:r>
              <a:rPr lang="en-US" altLang="en-US" sz="4800" dirty="0" err="1">
                <a:latin typeface="UTM Avo" panose="02040603050506020204" pitchFamily="18" charset="0"/>
              </a:rPr>
              <a:t>hoa</a:t>
            </a:r>
            <a:r>
              <a:rPr lang="en-US" altLang="en-US" sz="4800" dirty="0">
                <a:latin typeface="UTM Avo" panose="02040603050506020204" pitchFamily="18" charset="0"/>
              </a:rPr>
              <a:t> </a:t>
            </a:r>
            <a:r>
              <a:rPr lang="en-US" altLang="en-US" sz="4800" dirty="0" err="1">
                <a:latin typeface="UTM Avo" panose="02040603050506020204" pitchFamily="18" charset="0"/>
              </a:rPr>
              <a:t>của</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endParaRPr lang="en-US" altLang="en-US" sz="4800" dirty="0">
              <a:latin typeface="UTM Avo" panose="02040603050506020204" pitchFamily="18" charset="0"/>
            </a:endParaRPr>
          </a:p>
        </p:txBody>
      </p:sp>
      <p:pic>
        <p:nvPicPr>
          <p:cNvPr id="14" name="Picture 13">
            <a:extLst>
              <a:ext uri="{FF2B5EF4-FFF2-40B4-BE49-F238E27FC236}">
                <a16:creationId xmlns="" xmlns:a16="http://schemas.microsoft.com/office/drawing/2014/main" id="{D8F640BD-C2DD-457A-BC7D-886623FBF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818" y="3157952"/>
            <a:ext cx="4759133" cy="2502383"/>
          </a:xfrm>
          <a:prstGeom prst="rect">
            <a:avLst/>
          </a:prstGeom>
        </p:spPr>
      </p:pic>
      <p:cxnSp>
        <p:nvCxnSpPr>
          <p:cNvPr id="15" name="Straight Connector 14">
            <a:extLst>
              <a:ext uri="{FF2B5EF4-FFF2-40B4-BE49-F238E27FC236}">
                <a16:creationId xmlns="" xmlns:a16="http://schemas.microsoft.com/office/drawing/2014/main" id="{A75960A4-9EF8-4555-91AE-55CA3BEF6775}"/>
              </a:ext>
            </a:extLst>
          </p:cNvPr>
          <p:cNvCxnSpPr/>
          <p:nvPr/>
        </p:nvCxnSpPr>
        <p:spPr>
          <a:xfrm>
            <a:off x="6168572" y="2148114"/>
            <a:ext cx="42817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11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p:cTn id="13"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9">
                                            <p:txEl>
                                              <p:pRg st="0" end="0"/>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1000" fill="hold"/>
                                        <p:tgtEl>
                                          <p:spTgt spid="9">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9">
                                            <p:txEl>
                                              <p:pRg st="1" end="1"/>
                                            </p:txEl>
                                          </p:spTgt>
                                        </p:tgtEl>
                                      </p:cBhvr>
                                    </p:animEffect>
                                  </p:childTnLst>
                                </p:cTn>
                              </p:par>
                              <p:par>
                                <p:cTn id="21" presetID="29" presetClass="entr" presetSubtype="0" fill="hold"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24"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0">
                                            <p:txEl>
                                              <p:pRg st="0" end="0"/>
                                            </p:txEl>
                                          </p:spTgt>
                                        </p:tgtEl>
                                      </p:cBhvr>
                                    </p:animEffect>
                                  </p:childTnLst>
                                </p:cTn>
                              </p:par>
                              <p:par>
                                <p:cTn id="26" presetID="29" presetClass="entr" presetSubtype="0" fill="hold" nodeType="with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1">
                                            <p:txEl>
                                              <p:pRg st="0" end="0"/>
                                            </p:txEl>
                                          </p:spTgt>
                                        </p:tgtEl>
                                      </p:cBhvr>
                                    </p:animEffect>
                                  </p:childTnLst>
                                </p:cTn>
                              </p:par>
                              <p:par>
                                <p:cTn id="31" presetID="29" presetClass="entr" presetSubtype="0" fill="hold"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p:cTn id="33" dur="1000" fill="hold"/>
                                        <p:tgtEl>
                                          <p:spTgt spid="11">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4"/>
                                        </p:tgtEl>
                                        <p:attrNameLst>
                                          <p:attrName>ppt_y</p:attrName>
                                        </p:attrNameLst>
                                      </p:cBhvr>
                                      <p:tavLst>
                                        <p:tav tm="0">
                                          <p:val>
                                            <p:strVal val="#ppt_y"/>
                                          </p:val>
                                        </p:tav>
                                        <p:tav tm="100000">
                                          <p:val>
                                            <p:strVal val="#ppt_y+#ppt_h*1.125000"/>
                                          </p:val>
                                        </p:tav>
                                      </p:tavLst>
                                    </p:anim>
                                    <p:animEffect transition="out" filter="wipe(down)">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par>
                          <p:cTn id="42" fill="hold">
                            <p:stCondLst>
                              <p:cond delay="500"/>
                            </p:stCondLst>
                            <p:childTnLst>
                              <p:par>
                                <p:cTn id="43" presetID="12" presetClass="entr" presetSubtype="4"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p:tgtEl>
                                          <p:spTgt spid="8"/>
                                        </p:tgtEl>
                                        <p:attrNameLst>
                                          <p:attrName>ppt_y</p:attrName>
                                        </p:attrNameLst>
                                      </p:cBhvr>
                                      <p:tavLst>
                                        <p:tav tm="0">
                                          <p:val>
                                            <p:strVal val="#ppt_y+#ppt_h*1.125000"/>
                                          </p:val>
                                        </p:tav>
                                        <p:tav tm="100000">
                                          <p:val>
                                            <p:strVal val="#ppt_y"/>
                                          </p:val>
                                        </p:tav>
                                      </p:tavLst>
                                    </p:anim>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arn(inVertical)">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barn(inVertical)">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xit" presetSubtype="4" fill="hold" grpId="1" nodeType="clickEffect">
                                  <p:stCondLst>
                                    <p:cond delay="0"/>
                                  </p:stCondLst>
                                  <p:childTnLst>
                                    <p:anim calcmode="lin" valueType="num">
                                      <p:cBhvr additive="base">
                                        <p:cTn id="65" dur="500"/>
                                        <p:tgtEl>
                                          <p:spTgt spid="8"/>
                                        </p:tgtEl>
                                        <p:attrNameLst>
                                          <p:attrName>ppt_y</p:attrName>
                                        </p:attrNameLst>
                                      </p:cBhvr>
                                      <p:tavLst>
                                        <p:tav tm="0">
                                          <p:val>
                                            <p:strVal val="#ppt_y"/>
                                          </p:val>
                                        </p:tav>
                                        <p:tav tm="100000">
                                          <p:val>
                                            <p:strVal val="#ppt_y+#ppt_h*1.125000"/>
                                          </p:val>
                                        </p:tav>
                                      </p:tavLst>
                                    </p:anim>
                                    <p:animEffect transition="out" filter="wipe(down)">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par>
                          <p:cTn id="68" fill="hold">
                            <p:stCondLst>
                              <p:cond delay="500"/>
                            </p:stCondLst>
                            <p:childTnLst>
                              <p:par>
                                <p:cTn id="69" presetID="12" presetClass="entr" presetSubtype="4"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p:tgtEl>
                                          <p:spTgt spid="12"/>
                                        </p:tgtEl>
                                        <p:attrNameLst>
                                          <p:attrName>ppt_y</p:attrName>
                                        </p:attrNameLst>
                                      </p:cBhvr>
                                      <p:tavLst>
                                        <p:tav tm="0">
                                          <p:val>
                                            <p:strVal val="#ppt_y+#ppt_h*1.125000"/>
                                          </p:val>
                                        </p:tav>
                                        <p:tav tm="100000">
                                          <p:val>
                                            <p:strVal val="#ppt_y"/>
                                          </p:val>
                                        </p:tav>
                                      </p:tavLst>
                                    </p:anim>
                                    <p:animEffect transition="in" filter="wipe(up)">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0">
                                            <p:txEl>
                                              <p:pRg st="0" end="0"/>
                                            </p:txEl>
                                          </p:spTgt>
                                        </p:tgtEl>
                                      </p:cBhvr>
                                    </p:animEffect>
                                    <p:set>
                                      <p:cBhvr>
                                        <p:cTn id="77" dur="1" fill="hold">
                                          <p:stCondLst>
                                            <p:cond delay="499"/>
                                          </p:stCondLst>
                                        </p:cTn>
                                        <p:tgtEl>
                                          <p:spTgt spid="10">
                                            <p:txEl>
                                              <p:pRg st="0" end="0"/>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11">
                                            <p:txEl>
                                              <p:pRg st="0" end="0"/>
                                            </p:txEl>
                                          </p:spTgt>
                                        </p:tgtEl>
                                      </p:cBhvr>
                                    </p:animEffect>
                                    <p:set>
                                      <p:cBhvr>
                                        <p:cTn id="80" dur="1" fill="hold">
                                          <p:stCondLst>
                                            <p:cond delay="499"/>
                                          </p:stCondLst>
                                        </p:cTn>
                                        <p:tgtEl>
                                          <p:spTgt spid="11">
                                            <p:txEl>
                                              <p:pRg st="0" end="0"/>
                                            </p:txEl>
                                          </p:spTgt>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1">
                                            <p:txEl>
                                              <p:pRg st="1" end="1"/>
                                            </p:txEl>
                                          </p:spTgt>
                                        </p:tgtEl>
                                      </p:cBhvr>
                                    </p:animEffect>
                                    <p:set>
                                      <p:cBhvr>
                                        <p:cTn id="83" dur="1" fill="hold">
                                          <p:stCondLst>
                                            <p:cond delay="499"/>
                                          </p:stCondLst>
                                        </p:cTn>
                                        <p:tgtEl>
                                          <p:spTgt spid="11">
                                            <p:txEl>
                                              <p:pRg st="1" end="1"/>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left)">
                                      <p:cBhvr>
                                        <p:cTn id="94" dur="500"/>
                                        <p:tgtEl>
                                          <p:spTgt spid="15"/>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barn(inVertical)">
                                      <p:cBhvr>
                                        <p:cTn id="99" dur="500"/>
                                        <p:tgtEl>
                                          <p:spTgt spid="13"/>
                                        </p:tgtEl>
                                      </p:cBhvr>
                                    </p:animEffect>
                                  </p:childTnLst>
                                </p:cTn>
                              </p:par>
                            </p:childTnLst>
                          </p:cTn>
                        </p:par>
                        <p:par>
                          <p:cTn id="100" fill="hold">
                            <p:stCondLst>
                              <p:cond delay="500"/>
                            </p:stCondLst>
                            <p:childTnLst>
                              <p:par>
                                <p:cTn id="101" presetID="16" presetClass="entr" presetSubtype="21" fill="hold" nodeType="after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barn(inVertical)">
                                      <p:cBhvr>
                                        <p:cTn id="103" dur="500"/>
                                        <p:tgtEl>
                                          <p:spTgt spid="14"/>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xit" presetSubtype="0" fill="hold" grpId="1" nodeType="clickEffect">
                                  <p:stCondLst>
                                    <p:cond delay="0"/>
                                  </p:stCondLst>
                                  <p:childTnLst>
                                    <p:animEffect transition="out" filter="dissolve">
                                      <p:cBhvr>
                                        <p:cTn id="107" dur="500"/>
                                        <p:tgtEl>
                                          <p:spTgt spid="13"/>
                                        </p:tgtEl>
                                      </p:cBhvr>
                                    </p:animEffect>
                                    <p:set>
                                      <p:cBhvr>
                                        <p:cTn id="108" dur="1" fill="hold">
                                          <p:stCondLst>
                                            <p:cond delay="499"/>
                                          </p:stCondLst>
                                        </p:cTn>
                                        <p:tgtEl>
                                          <p:spTgt spid="13"/>
                                        </p:tgtEl>
                                        <p:attrNameLst>
                                          <p:attrName>style.visibility</p:attrName>
                                        </p:attrNameLst>
                                      </p:cBhvr>
                                      <p:to>
                                        <p:strVal val="hidden"/>
                                      </p:to>
                                    </p:set>
                                  </p:childTnLst>
                                </p:cTn>
                              </p:par>
                              <p:par>
                                <p:cTn id="109" presetID="9" presetClass="exit" presetSubtype="0" fill="hold" nodeType="withEffect">
                                  <p:stCondLst>
                                    <p:cond delay="0"/>
                                  </p:stCondLst>
                                  <p:childTnLst>
                                    <p:animEffect transition="out" filter="dissolv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par>
                          <p:cTn id="112" fill="hold">
                            <p:stCondLst>
                              <p:cond delay="500"/>
                            </p:stCondLst>
                            <p:childTnLst>
                              <p:par>
                                <p:cTn id="113" presetID="9" presetClass="exit" presetSubtype="0" fill="hold" grpId="0" nodeType="afterEffect">
                                  <p:stCondLst>
                                    <p:cond delay="0"/>
                                  </p:stCondLst>
                                  <p:childTnLst>
                                    <p:animEffect transition="out" filter="dissolve">
                                      <p:cBhvr>
                                        <p:cTn id="114" dur="500"/>
                                        <p:tgtEl>
                                          <p:spTgt spid="9">
                                            <p:txEl>
                                              <p:pRg st="0" end="0"/>
                                            </p:txEl>
                                          </p:spTgt>
                                        </p:tgtEl>
                                      </p:cBhvr>
                                    </p:animEffect>
                                    <p:set>
                                      <p:cBhvr>
                                        <p:cTn id="115" dur="1" fill="hold">
                                          <p:stCondLst>
                                            <p:cond delay="499"/>
                                          </p:stCondLst>
                                        </p:cTn>
                                        <p:tgtEl>
                                          <p:spTgt spid="9">
                                            <p:txEl>
                                              <p:pRg st="0" end="0"/>
                                            </p:txEl>
                                          </p:spTgt>
                                        </p:tgtEl>
                                        <p:attrNameLst>
                                          <p:attrName>style.visibility</p:attrName>
                                        </p:attrNameLst>
                                      </p:cBhvr>
                                      <p:to>
                                        <p:strVal val="hidden"/>
                                      </p:to>
                                    </p:set>
                                  </p:childTnLst>
                                </p:cTn>
                              </p:par>
                              <p:par>
                                <p:cTn id="116" presetID="9" presetClass="exit" presetSubtype="0" fill="hold" grpId="0" nodeType="withEffect">
                                  <p:stCondLst>
                                    <p:cond delay="0"/>
                                  </p:stCondLst>
                                  <p:childTnLst>
                                    <p:animEffect transition="out" filter="dissolve">
                                      <p:cBhvr>
                                        <p:cTn id="117" dur="500"/>
                                        <p:tgtEl>
                                          <p:spTgt spid="9">
                                            <p:txEl>
                                              <p:pRg st="1" end="1"/>
                                            </p:txEl>
                                          </p:spTgt>
                                        </p:tgtEl>
                                      </p:cBhvr>
                                    </p:animEffect>
                                    <p:set>
                                      <p:cBhvr>
                                        <p:cTn id="118" dur="1" fill="hold">
                                          <p:stCondLst>
                                            <p:cond delay="499"/>
                                          </p:stCondLst>
                                        </p:cTn>
                                        <p:tgtEl>
                                          <p:spTgt spid="9">
                                            <p:txEl>
                                              <p:pRg st="1" end="1"/>
                                            </p:txEl>
                                          </p:spTgt>
                                        </p:tgtEl>
                                        <p:attrNameLst>
                                          <p:attrName>style.visibility</p:attrName>
                                        </p:attrNameLst>
                                      </p:cBhvr>
                                      <p:to>
                                        <p:strVal val="hidden"/>
                                      </p:to>
                                    </p:set>
                                  </p:childTnLst>
                                </p:cTn>
                              </p:par>
                              <p:par>
                                <p:cTn id="119" presetID="9" presetClass="exit" presetSubtype="0" fill="hold" grpId="1" nodeType="withEffect">
                                  <p:stCondLst>
                                    <p:cond delay="0"/>
                                  </p:stCondLst>
                                  <p:childTnLst>
                                    <p:animEffect transition="out" filter="dissolve">
                                      <p:cBhvr>
                                        <p:cTn id="120" dur="500"/>
                                        <p:tgtEl>
                                          <p:spTgt spid="5"/>
                                        </p:tgtEl>
                                      </p:cBhvr>
                                    </p:animEffect>
                                    <p:set>
                                      <p:cBhvr>
                                        <p:cTn id="1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6" grpId="0" animBg="1"/>
      <p:bldP spid="6" grpId="1" animBg="1"/>
      <p:bldP spid="7" grpId="0" animBg="1"/>
      <p:bldP spid="7" grpId="1" animBg="1"/>
      <p:bldP spid="8" grpId="0"/>
      <p:bldP spid="8" grpId="1"/>
      <p:bldP spid="9" grpId="0" uiExpand="1" build="allAtOnce"/>
      <p:bldP spid="10" grpId="0" build="allAtOnce"/>
      <p:bldP spid="11" grpId="0" uiExpand="1" build="allAtOnce"/>
      <p:bldP spid="12" grpId="0"/>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 xmlns:a16="http://schemas.microsoft.com/office/drawing/2014/main" id="{CAED6CD4-FFD2-4171-BACE-1A748EF60F66}"/>
              </a:ext>
            </a:extLst>
          </p:cNvPr>
          <p:cNvSpPr/>
          <p:nvPr/>
        </p:nvSpPr>
        <p:spPr>
          <a:xfrm>
            <a:off x="596348" y="3248439"/>
            <a:ext cx="10906539" cy="993914"/>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5" name="Text Box 4">
            <a:extLst>
              <a:ext uri="{FF2B5EF4-FFF2-40B4-BE49-F238E27FC236}">
                <a16:creationId xmlns="" xmlns:a16="http://schemas.microsoft.com/office/drawing/2014/main" id="{242ADC90-8772-4EFC-A44C-3CC17958C216}"/>
              </a:ext>
            </a:extLst>
          </p:cNvPr>
          <p:cNvSpPr txBox="1">
            <a:spLocks noChangeArrowheads="1"/>
          </p:cNvSpPr>
          <p:nvPr/>
        </p:nvSpPr>
        <p:spPr bwMode="auto">
          <a:xfrm>
            <a:off x="615682" y="3192834"/>
            <a:ext cx="10867870" cy="11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Hết</a:t>
            </a:r>
            <a:r>
              <a:rPr lang="en-US" altLang="en-US" sz="1900" dirty="0">
                <a:latin typeface="UTM Avo" panose="02040603050506020204" pitchFamily="18" charset="0"/>
              </a:rPr>
              <a:t> </a:t>
            </a:r>
            <a:r>
              <a:rPr lang="en-US" altLang="en-US" sz="1900" dirty="0" err="1">
                <a:latin typeface="UTM Avo" panose="02040603050506020204" pitchFamily="18" charset="0"/>
              </a:rPr>
              <a:t>mùa</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chóc</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vãn</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chấm</a:t>
            </a:r>
            <a:r>
              <a:rPr lang="en-US" altLang="en-US" sz="1900" dirty="0">
                <a:latin typeface="UTM Avo" panose="02040603050506020204" pitchFamily="18" charset="0"/>
              </a:rPr>
              <a:t> </a:t>
            </a:r>
            <a:r>
              <a:rPr lang="en-US" altLang="en-US" sz="1900" dirty="0" err="1">
                <a:latin typeface="UTM Avo" panose="02040603050506020204" pitchFamily="18" charset="0"/>
              </a:rPr>
              <a:t>dứt</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tưng</a:t>
            </a:r>
            <a:r>
              <a:rPr lang="en-US" altLang="en-US" sz="1900" dirty="0">
                <a:latin typeface="UTM Avo" panose="02040603050506020204" pitchFamily="18" charset="0"/>
              </a:rPr>
              <a:t> </a:t>
            </a:r>
            <a:r>
              <a:rPr lang="en-US" altLang="en-US" sz="1900" dirty="0" err="1">
                <a:latin typeface="UTM Avo" panose="02040603050506020204" pitchFamily="18" charset="0"/>
              </a:rPr>
              <a:t>bừng</a:t>
            </a:r>
            <a:r>
              <a:rPr lang="en-US" altLang="en-US" sz="1900" dirty="0">
                <a:latin typeface="UTM Avo" panose="02040603050506020204" pitchFamily="18" charset="0"/>
              </a:rPr>
              <a:t> </a:t>
            </a:r>
            <a:r>
              <a:rPr lang="en-US" altLang="en-US" sz="1900" dirty="0" err="1">
                <a:latin typeface="UTM Avo" panose="02040603050506020204" pitchFamily="18" charset="0"/>
              </a:rPr>
              <a:t>ồn</a:t>
            </a:r>
            <a:r>
              <a:rPr lang="en-US" altLang="en-US" sz="1900" dirty="0">
                <a:latin typeface="UTM Avo" panose="02040603050506020204" pitchFamily="18" charset="0"/>
              </a:rPr>
              <a:t> ã,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với</a:t>
            </a:r>
            <a:r>
              <a:rPr lang="en-US" altLang="en-US" sz="1900" dirty="0">
                <a:latin typeface="UTM Avo" panose="02040603050506020204" pitchFamily="18" charset="0"/>
              </a:rPr>
              <a:t> </a:t>
            </a:r>
            <a:r>
              <a:rPr lang="en-US" altLang="en-US" sz="1900" dirty="0" err="1">
                <a:latin typeface="UTM Avo" panose="02040603050506020204" pitchFamily="18" charset="0"/>
              </a:rPr>
              <a:t>dáng</a:t>
            </a:r>
            <a:r>
              <a:rPr lang="en-US" altLang="en-US" sz="1900" dirty="0">
                <a:latin typeface="UTM Avo" panose="02040603050506020204" pitchFamily="18" charset="0"/>
              </a:rPr>
              <a:t> </a:t>
            </a:r>
            <a:r>
              <a:rPr lang="en-US" altLang="en-US" sz="1900" dirty="0" err="1">
                <a:latin typeface="UTM Avo" panose="02040603050506020204" pitchFamily="18" charset="0"/>
              </a:rPr>
              <a:t>vẻ</a:t>
            </a:r>
            <a:r>
              <a:rPr lang="en-US" altLang="en-US" sz="1900" dirty="0">
                <a:latin typeface="UTM Avo" panose="02040603050506020204" pitchFamily="18" charset="0"/>
              </a:rPr>
              <a:t> </a:t>
            </a:r>
            <a:r>
              <a:rPr lang="en-US" altLang="en-US" sz="1900" dirty="0" err="1">
                <a:latin typeface="UTM Avo" panose="02040603050506020204" pitchFamily="18" charset="0"/>
              </a:rPr>
              <a:t>xanh</a:t>
            </a:r>
            <a:r>
              <a:rPr lang="en-US" altLang="en-US" sz="1900" dirty="0">
                <a:latin typeface="UTM Avo" panose="02040603050506020204" pitchFamily="18" charset="0"/>
              </a:rPr>
              <a:t> </a:t>
            </a:r>
            <a:r>
              <a:rPr lang="en-US" altLang="en-US" sz="1900" dirty="0" err="1">
                <a:latin typeface="UTM Avo" panose="02040603050506020204" pitchFamily="18" charset="0"/>
              </a:rPr>
              <a:t>mát</a:t>
            </a:r>
            <a:r>
              <a:rPr lang="en-US" altLang="en-US" sz="1900" dirty="0">
                <a:latin typeface="UTM Avo" panose="02040603050506020204" pitchFamily="18" charset="0"/>
              </a:rPr>
              <a:t>, </a:t>
            </a:r>
            <a:r>
              <a:rPr lang="en-US" altLang="en-US" sz="1900" dirty="0" err="1">
                <a:latin typeface="UTM Avo" panose="02040603050506020204" pitchFamily="18" charset="0"/>
              </a:rPr>
              <a:t>trầm</a:t>
            </a:r>
            <a:r>
              <a:rPr lang="en-US" altLang="en-US" sz="1900" dirty="0">
                <a:latin typeface="UTM Avo" panose="02040603050506020204" pitchFamily="18" charset="0"/>
              </a:rPr>
              <a:t> </a:t>
            </a:r>
            <a:r>
              <a:rPr lang="en-US" altLang="en-US" sz="1900" dirty="0" err="1">
                <a:latin typeface="UTM Avo" panose="02040603050506020204" pitchFamily="18" charset="0"/>
              </a:rPr>
              <a:t>tư</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đứng</a:t>
            </a:r>
            <a:r>
              <a:rPr lang="en-US" altLang="en-US" sz="1900" dirty="0">
                <a:latin typeface="UTM Avo" panose="02040603050506020204" pitchFamily="18" charset="0"/>
              </a:rPr>
              <a:t> </a:t>
            </a:r>
            <a:r>
              <a:rPr lang="en-US" altLang="en-US" sz="1900" dirty="0" err="1">
                <a:latin typeface="UTM Avo" panose="02040603050506020204" pitchFamily="18" charset="0"/>
              </a:rPr>
              <a:t>im</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lớn</a:t>
            </a:r>
            <a:r>
              <a:rPr lang="en-US" altLang="en-US" sz="1900" dirty="0">
                <a:latin typeface="UTM Avo" panose="02040603050506020204" pitchFamily="18" charset="0"/>
              </a:rPr>
              <a:t>, </a:t>
            </a:r>
            <a:r>
              <a:rPr lang="en-US" altLang="en-US" sz="1900" dirty="0" err="1">
                <a:latin typeface="UTM Avo" panose="02040603050506020204" pitchFamily="18" charset="0"/>
              </a:rPr>
              <a:t>hiền</a:t>
            </a:r>
            <a:r>
              <a:rPr lang="en-US" altLang="en-US" sz="1900" dirty="0">
                <a:latin typeface="UTM Avo" panose="02040603050506020204" pitchFamily="18" charset="0"/>
              </a:rPr>
              <a:t> </a:t>
            </a:r>
            <a:r>
              <a:rPr lang="en-US" altLang="en-US" sz="1900" dirty="0" err="1">
                <a:latin typeface="UTM Avo" panose="02040603050506020204" pitchFamily="18" charset="0"/>
              </a:rPr>
              <a:t>lành</a:t>
            </a:r>
            <a:r>
              <a:rPr lang="en-US" altLang="en-US" sz="1900" dirty="0">
                <a:latin typeface="UTM Avo" panose="02040603050506020204" pitchFamily="18" charset="0"/>
              </a:rPr>
              <a:t>, </a:t>
            </a:r>
            <a:r>
              <a:rPr lang="en-US" altLang="en-US" sz="1900" dirty="0" err="1">
                <a:latin typeface="UTM Avo" panose="02040603050506020204" pitchFamily="18" charset="0"/>
              </a:rPr>
              <a:t>làm</a:t>
            </a:r>
            <a:r>
              <a:rPr lang="en-US" altLang="en-US" sz="1900" dirty="0">
                <a:latin typeface="UTM Avo" panose="02040603050506020204" pitchFamily="18" charset="0"/>
              </a:rPr>
              <a:t> </a:t>
            </a:r>
            <a:r>
              <a:rPr lang="en-US" altLang="en-US" sz="1900" dirty="0" err="1">
                <a:latin typeface="UTM Avo" panose="02040603050506020204" pitchFamily="18" charset="0"/>
              </a:rPr>
              <a:t>tiêu</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con </a:t>
            </a:r>
            <a:r>
              <a:rPr lang="en-US" altLang="en-US" sz="1900" dirty="0" err="1">
                <a:latin typeface="UTM Avo" panose="02040603050506020204" pitchFamily="18" charset="0"/>
              </a:rPr>
              <a:t>đò</a:t>
            </a:r>
            <a:r>
              <a:rPr lang="en-US" altLang="en-US" sz="1900" dirty="0">
                <a:latin typeface="UTM Avo" panose="02040603050506020204" pitchFamily="18" charset="0"/>
              </a:rPr>
              <a:t> </a:t>
            </a:r>
            <a:r>
              <a:rPr lang="en-US" altLang="en-US" sz="1900" dirty="0" err="1">
                <a:latin typeface="UTM Avo" panose="02040603050506020204" pitchFamily="18" charset="0"/>
              </a:rPr>
              <a:t>cập</a:t>
            </a:r>
            <a:r>
              <a:rPr lang="en-US" altLang="en-US" sz="1900" dirty="0">
                <a:latin typeface="UTM Avo" panose="02040603050506020204" pitchFamily="18" charset="0"/>
              </a:rPr>
              <a:t> </a:t>
            </a:r>
            <a:r>
              <a:rPr lang="en-US" altLang="en-US" sz="1900" dirty="0" err="1">
                <a:latin typeface="UTM Avo" panose="02040603050506020204" pitchFamily="18" charset="0"/>
              </a:rPr>
              <a:t>bến</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đứa</a:t>
            </a:r>
            <a:r>
              <a:rPr lang="en-US" altLang="en-US" sz="1900" dirty="0">
                <a:latin typeface="UTM Avo" panose="02040603050506020204" pitchFamily="18" charset="0"/>
              </a:rPr>
              <a:t> con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thăm</a:t>
            </a:r>
            <a:r>
              <a:rPr lang="en-US" altLang="en-US" sz="1900" dirty="0">
                <a:latin typeface="UTM Avo" panose="02040603050506020204" pitchFamily="18" charset="0"/>
              </a:rPr>
              <a:t> </a:t>
            </a:r>
            <a:r>
              <a:rPr lang="en-US" altLang="en-US" sz="1900" dirty="0" err="1">
                <a:latin typeface="UTM Avo" panose="02040603050506020204" pitchFamily="18" charset="0"/>
              </a:rPr>
              <a:t>quê</a:t>
            </a:r>
            <a:r>
              <a:rPr lang="en-US" altLang="en-US" sz="1900" dirty="0">
                <a:latin typeface="UTM Avo" panose="02040603050506020204" pitchFamily="18" charset="0"/>
              </a:rPr>
              <a:t> </a:t>
            </a:r>
            <a:r>
              <a:rPr lang="en-US" altLang="en-US" sz="1900" dirty="0" err="1">
                <a:latin typeface="UTM Avo" panose="02040603050506020204" pitchFamily="18" charset="0"/>
              </a:rPr>
              <a:t>mẹ</a:t>
            </a:r>
            <a:r>
              <a:rPr lang="en-US" altLang="en-US" sz="1900" dirty="0">
                <a:latin typeface="UTM Avo" panose="02040603050506020204" pitchFamily="18" charset="0"/>
              </a:rPr>
              <a:t>.</a:t>
            </a:r>
          </a:p>
        </p:txBody>
      </p:sp>
      <p:sp>
        <p:nvSpPr>
          <p:cNvPr id="6" name="Text Box 4">
            <a:extLst>
              <a:ext uri="{FF2B5EF4-FFF2-40B4-BE49-F238E27FC236}">
                <a16:creationId xmlns="" xmlns:a16="http://schemas.microsoft.com/office/drawing/2014/main" id="{9234CF03-9607-4FFC-9129-C2677013E29D}"/>
              </a:ext>
            </a:extLst>
          </p:cNvPr>
          <p:cNvSpPr txBox="1">
            <a:spLocks noChangeArrowheads="1"/>
          </p:cNvSpPr>
          <p:nvPr/>
        </p:nvSpPr>
        <p:spPr bwMode="auto">
          <a:xfrm>
            <a:off x="763121" y="4354852"/>
            <a:ext cx="5109800"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r>
              <a:rPr lang="en-US" altLang="en-US" sz="4800" dirty="0">
                <a:latin typeface="UTM Avo" panose="02040603050506020204" pitchFamily="18" charset="0"/>
              </a:rPr>
              <a:t> </a:t>
            </a:r>
            <a:r>
              <a:rPr lang="en-US" altLang="en-US" sz="4800" dirty="0" err="1">
                <a:latin typeface="UTM Avo" panose="02040603050506020204" pitchFamily="18" charset="0"/>
              </a:rPr>
              <a:t>lúc</a:t>
            </a:r>
            <a:r>
              <a:rPr lang="en-US" altLang="en-US" sz="4800" dirty="0">
                <a:latin typeface="UTM Avo" panose="02040603050506020204" pitchFamily="18" charset="0"/>
              </a:rPr>
              <a:t> </a:t>
            </a:r>
            <a:r>
              <a:rPr lang="en-US" altLang="en-US" sz="4800" dirty="0" err="1">
                <a:latin typeface="UTM Avo" panose="02040603050506020204" pitchFamily="18" charset="0"/>
              </a:rPr>
              <a:t>hết</a:t>
            </a:r>
            <a:r>
              <a:rPr lang="en-US" altLang="en-US" sz="4800" dirty="0">
                <a:latin typeface="UTM Avo" panose="02040603050506020204" pitchFamily="18" charset="0"/>
              </a:rPr>
              <a:t> </a:t>
            </a:r>
            <a:r>
              <a:rPr lang="en-US" altLang="en-US" sz="4800" dirty="0" err="1">
                <a:latin typeface="UTM Avo" panose="02040603050506020204" pitchFamily="18" charset="0"/>
              </a:rPr>
              <a:t>mùa</a:t>
            </a:r>
            <a:r>
              <a:rPr lang="en-US" altLang="en-US" sz="4800" dirty="0">
                <a:latin typeface="UTM Avo" panose="02040603050506020204" pitchFamily="18" charset="0"/>
              </a:rPr>
              <a:t> </a:t>
            </a:r>
            <a:r>
              <a:rPr lang="en-US" altLang="en-US" sz="4800" dirty="0" err="1">
                <a:latin typeface="UTM Avo" panose="02040603050506020204" pitchFamily="18" charset="0"/>
              </a:rPr>
              <a:t>hoa</a:t>
            </a:r>
            <a:endParaRPr lang="en-US" altLang="en-US" sz="4800" dirty="0">
              <a:latin typeface="UTM Avo" panose="02040603050506020204" pitchFamily="18" charset="0"/>
            </a:endParaRPr>
          </a:p>
        </p:txBody>
      </p:sp>
      <p:pic>
        <p:nvPicPr>
          <p:cNvPr id="7" name="Picture 6">
            <a:extLst>
              <a:ext uri="{FF2B5EF4-FFF2-40B4-BE49-F238E27FC236}">
                <a16:creationId xmlns="" xmlns:a16="http://schemas.microsoft.com/office/drawing/2014/main" id="{3B0D04AE-32F7-42FA-8700-B3F7F7057B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06396" y="4297560"/>
            <a:ext cx="4319662" cy="2429811"/>
          </a:xfrm>
          <a:prstGeom prst="rect">
            <a:avLst/>
          </a:prstGeom>
        </p:spPr>
      </p:pic>
      <p:sp>
        <p:nvSpPr>
          <p:cNvPr id="8" name="TextBox 7">
            <a:extLst>
              <a:ext uri="{FF2B5EF4-FFF2-40B4-BE49-F238E27FC236}">
                <a16:creationId xmlns="" xmlns:a16="http://schemas.microsoft.com/office/drawing/2014/main" id="{D7D741E4-FBE6-4AE3-BFA7-6EB78A8C3C83}"/>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cxnSp>
        <p:nvCxnSpPr>
          <p:cNvPr id="9" name="Straight Connector 8">
            <a:extLst>
              <a:ext uri="{FF2B5EF4-FFF2-40B4-BE49-F238E27FC236}">
                <a16:creationId xmlns="" xmlns:a16="http://schemas.microsoft.com/office/drawing/2014/main" id="{4E581264-1C59-4507-8102-677A69DF6360}"/>
              </a:ext>
            </a:extLst>
          </p:cNvPr>
          <p:cNvCxnSpPr>
            <a:cxnSpLocks/>
          </p:cNvCxnSpPr>
          <p:nvPr/>
        </p:nvCxnSpPr>
        <p:spPr>
          <a:xfrm>
            <a:off x="1117601" y="3570514"/>
            <a:ext cx="15820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125EE571-1E70-4DE3-BF32-FC4CFF5C8502}"/>
              </a:ext>
            </a:extLst>
          </p:cNvPr>
          <p:cNvCxnSpPr>
            <a:cxnSpLocks/>
          </p:cNvCxnSpPr>
          <p:nvPr/>
        </p:nvCxnSpPr>
        <p:spPr>
          <a:xfrm>
            <a:off x="1117601" y="3904342"/>
            <a:ext cx="448491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9B0036C1-9104-480E-AB7E-0125B483DCE8}"/>
              </a:ext>
            </a:extLst>
          </p:cNvPr>
          <p:cNvCxnSpPr>
            <a:cxnSpLocks/>
          </p:cNvCxnSpPr>
          <p:nvPr/>
        </p:nvCxnSpPr>
        <p:spPr>
          <a:xfrm>
            <a:off x="5529944" y="3555999"/>
            <a:ext cx="58202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11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9" presetClass="exit" presetSubtype="0" fill="hold" nodeType="withEffect">
                                  <p:stCondLst>
                                    <p:cond delay="0"/>
                                  </p:stCondLst>
                                  <p:childTnLst>
                                    <p:animEffect transition="out" filter="dissolv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par>
                          <p:cTn id="43" fill="hold">
                            <p:stCondLst>
                              <p:cond delay="500"/>
                            </p:stCondLst>
                            <p:childTnLst>
                              <p:par>
                                <p:cTn id="44" presetID="10" presetClass="exit" presetSubtype="0" fill="hold" grpId="0" nodeType="afterEffect">
                                  <p:stCondLst>
                                    <p:cond delay="0"/>
                                  </p:stCondLst>
                                  <p:childTnLst>
                                    <p:animEffect transition="out" filter="fade">
                                      <p:cBhvr>
                                        <p:cTn id="45" dur="500"/>
                                        <p:tgtEl>
                                          <p:spTgt spid="5">
                                            <p:txEl>
                                              <p:pRg st="0" end="0"/>
                                            </p:txEl>
                                          </p:spTgt>
                                        </p:tgtEl>
                                      </p:cBhvr>
                                    </p:animEffect>
                                    <p:set>
                                      <p:cBhvr>
                                        <p:cTn id="46" dur="1" fill="hold">
                                          <p:stCondLst>
                                            <p:cond delay="499"/>
                                          </p:stCondLst>
                                        </p:cTn>
                                        <p:tgtEl>
                                          <p:spTgt spid="5">
                                            <p:txEl>
                                              <p:pRg st="0" end="0"/>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build="allAtOnce"/>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 xmlns:a16="http://schemas.microsoft.com/office/drawing/2014/main" id="{75A368C7-F6E1-48BB-B128-8F4CE226BC1D}"/>
              </a:ext>
            </a:extLst>
          </p:cNvPr>
          <p:cNvSpPr/>
          <p:nvPr/>
        </p:nvSpPr>
        <p:spPr>
          <a:xfrm>
            <a:off x="596348" y="4268857"/>
            <a:ext cx="10906539" cy="1391478"/>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5" name="Text Box 4">
            <a:extLst>
              <a:ext uri="{FF2B5EF4-FFF2-40B4-BE49-F238E27FC236}">
                <a16:creationId xmlns="" xmlns:a16="http://schemas.microsoft.com/office/drawing/2014/main" id="{731F53AF-6138-45DA-BBD8-FDCBD624412E}"/>
              </a:ext>
            </a:extLst>
          </p:cNvPr>
          <p:cNvSpPr txBox="1">
            <a:spLocks noChangeArrowheads="1"/>
          </p:cNvSpPr>
          <p:nvPr/>
        </p:nvSpPr>
        <p:spPr bwMode="auto">
          <a:xfrm>
            <a:off x="590705" y="4232837"/>
            <a:ext cx="10867870" cy="181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tháng</a:t>
            </a:r>
            <a:r>
              <a:rPr lang="en-US" altLang="en-US" sz="1900" dirty="0">
                <a:latin typeface="UTM Avo" panose="02040603050506020204" pitchFamily="18" charset="0"/>
              </a:rPr>
              <a:t> </a:t>
            </a:r>
            <a:r>
              <a:rPr lang="en-US" altLang="en-US" sz="1900" dirty="0" err="1">
                <a:latin typeface="UTM Avo" panose="02040603050506020204" pitchFamily="18" charset="0"/>
              </a:rPr>
              <a:t>đi</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chậm</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nhanh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nào</a:t>
            </a:r>
            <a:r>
              <a:rPr lang="en-US" altLang="en-US" sz="1900" dirty="0">
                <a:latin typeface="UTM Avo" panose="02040603050506020204" pitchFamily="18" charset="0"/>
              </a:rPr>
              <a:t> </a:t>
            </a:r>
            <a:r>
              <a:rPr lang="en-US" altLang="en-US" sz="1900" dirty="0" err="1">
                <a:latin typeface="UTM Avo" panose="02040603050506020204" pitchFamily="18" charset="0"/>
              </a:rPr>
              <a:t>đã</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thành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múp</a:t>
            </a:r>
            <a:r>
              <a:rPr lang="en-US" altLang="en-US" sz="1900" dirty="0">
                <a:latin typeface="UTM Avo" panose="02040603050506020204" pitchFamily="18" charset="0"/>
              </a:rPr>
              <a:t> </a:t>
            </a:r>
            <a:r>
              <a:rPr lang="en-US" altLang="en-US" sz="1900" dirty="0" err="1">
                <a:latin typeface="UTM Avo" panose="02040603050506020204" pitchFamily="18" charset="0"/>
              </a:rPr>
              <a:t>míp</a:t>
            </a:r>
            <a:r>
              <a:rPr lang="en-US" altLang="en-US" sz="1900" dirty="0">
                <a:latin typeface="UTM Avo" panose="02040603050506020204" pitchFamily="18" charset="0"/>
              </a:rPr>
              <a:t>, </a:t>
            </a:r>
            <a:r>
              <a:rPr lang="en-US" altLang="en-US" sz="1900" dirty="0" err="1">
                <a:latin typeface="UTM Avo" panose="02040603050506020204" pitchFamily="18" charset="0"/>
              </a:rPr>
              <a:t>hai</a:t>
            </a:r>
            <a:r>
              <a:rPr lang="en-US" altLang="en-US" sz="1900" dirty="0">
                <a:latin typeface="UTM Avo" panose="02040603050506020204" pitchFamily="18" charset="0"/>
              </a:rPr>
              <a:t> </a:t>
            </a:r>
            <a:r>
              <a:rPr lang="en-US" altLang="en-US" sz="1900" dirty="0" err="1">
                <a:latin typeface="UTM Avo" panose="02040603050506020204" pitchFamily="18" charset="0"/>
              </a:rPr>
              <a:t>đầu</a:t>
            </a:r>
            <a:r>
              <a:rPr lang="en-US" altLang="en-US" sz="1900" dirty="0">
                <a:latin typeface="UTM Avo" panose="02040603050506020204" pitchFamily="18" charset="0"/>
              </a:rPr>
              <a:t> thon </a:t>
            </a:r>
            <a:r>
              <a:rPr lang="en-US" altLang="en-US" sz="1900" dirty="0" err="1">
                <a:latin typeface="UTM Avo" panose="02040603050506020204" pitchFamily="18" charset="0"/>
              </a:rPr>
              <a:t>vút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con </a:t>
            </a:r>
            <a:r>
              <a:rPr lang="en-US" altLang="en-US" sz="1900" dirty="0" err="1">
                <a:latin typeface="UTM Avo" panose="02040603050506020204" pitchFamily="18" charset="0"/>
              </a:rPr>
              <a:t>thoi</a:t>
            </a:r>
            <a:r>
              <a:rPr lang="en-US" altLang="en-US" sz="1900" dirty="0">
                <a:latin typeface="UTM Avo" panose="02040603050506020204" pitchFamily="18" charset="0"/>
              </a:rPr>
              <a:t>. </a:t>
            </a:r>
            <a:r>
              <a:rPr lang="en-US" altLang="en-US" sz="1900" dirty="0" err="1">
                <a:latin typeface="UTM Avo" panose="02040603050506020204" pitchFamily="18" charset="0"/>
              </a:rPr>
              <a:t>Sợi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trong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dần</a:t>
            </a:r>
            <a:r>
              <a:rPr lang="en-US" altLang="en-US" sz="1900" dirty="0">
                <a:latin typeface="UTM Avo" panose="02040603050506020204" pitchFamily="18" charset="0"/>
              </a:rPr>
              <a:t>, </a:t>
            </a:r>
            <a:r>
              <a:rPr lang="en-US" altLang="en-US" sz="1900" dirty="0" err="1">
                <a:latin typeface="UTM Avo" panose="02040603050506020204" pitchFamily="18" charset="0"/>
              </a:rPr>
              <a:t>căng</a:t>
            </a:r>
            <a:r>
              <a:rPr lang="en-US" altLang="en-US" sz="1900" dirty="0">
                <a:latin typeface="UTM Avo" panose="02040603050506020204" pitchFamily="18" charset="0"/>
              </a:rPr>
              <a:t> </a:t>
            </a:r>
            <a:r>
              <a:rPr lang="en-US" altLang="en-US" sz="1900" dirty="0" err="1">
                <a:latin typeface="UTM Avo" panose="02040603050506020204" pitchFamily="18" charset="0"/>
              </a:rPr>
              <a:t>lên</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mảnh</a:t>
            </a:r>
            <a:r>
              <a:rPr lang="en-US" altLang="en-US" sz="1900" dirty="0">
                <a:latin typeface="UTM Avo" panose="02040603050506020204" pitchFamily="18" charset="0"/>
              </a:rPr>
              <a:t> </a:t>
            </a:r>
            <a:r>
              <a:rPr lang="en-US" altLang="en-US" sz="1900" dirty="0" err="1">
                <a:latin typeface="UTM Avo" panose="02040603050506020204" pitchFamily="18" charset="0"/>
              </a:rPr>
              <a:t>vỏ</a:t>
            </a:r>
            <a:r>
              <a:rPr lang="en-US" altLang="en-US" sz="1900" dirty="0">
                <a:latin typeface="UTM Avo" panose="02040603050506020204" pitchFamily="18" charset="0"/>
              </a:rPr>
              <a:t> </a:t>
            </a:r>
            <a:r>
              <a:rPr lang="en-US" altLang="en-US" sz="1900" dirty="0" err="1">
                <a:latin typeface="UTM Avo" panose="02040603050506020204" pitchFamily="18" charset="0"/>
              </a:rPr>
              <a:t>tách</a:t>
            </a:r>
            <a:r>
              <a:rPr lang="en-US" altLang="en-US" sz="1900" dirty="0">
                <a:latin typeface="UTM Avo" panose="02040603050506020204" pitchFamily="18" charset="0"/>
              </a:rPr>
              <a:t> ra </a:t>
            </a:r>
            <a:r>
              <a:rPr lang="en-US" altLang="en-US" sz="1900" dirty="0" err="1">
                <a:latin typeface="UTM Avo" panose="02040603050506020204" pitchFamily="18" charset="0"/>
              </a:rPr>
              <a:t>các</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múi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nở</a:t>
            </a:r>
            <a:r>
              <a:rPr lang="en-US" altLang="en-US" sz="1900" dirty="0">
                <a:latin typeface="UTM Avo" panose="02040603050506020204" pitchFamily="18" charset="0"/>
              </a:rPr>
              <a:t> </a:t>
            </a:r>
            <a:r>
              <a:rPr lang="en-US" altLang="en-US" sz="1900" dirty="0" err="1">
                <a:latin typeface="UTM Avo" panose="02040603050506020204" pitchFamily="18" charset="0"/>
              </a:rPr>
              <a:t>đều</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đội</a:t>
            </a:r>
            <a:r>
              <a:rPr lang="en-US" altLang="en-US" sz="1900" dirty="0">
                <a:latin typeface="UTM Avo" panose="02040603050506020204" pitchFamily="18" charset="0"/>
              </a:rPr>
              <a:t> </a:t>
            </a:r>
            <a:r>
              <a:rPr lang="en-US" altLang="en-US" sz="1900" dirty="0" err="1">
                <a:latin typeface="UTM Avo" panose="02040603050506020204" pitchFamily="18" charset="0"/>
              </a:rPr>
              <a:t>vung</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cười</a:t>
            </a:r>
            <a:r>
              <a:rPr lang="en-US" altLang="en-US" sz="1900" dirty="0">
                <a:latin typeface="UTM Avo" panose="02040603050506020204" pitchFamily="18" charset="0"/>
              </a:rPr>
              <a:t>, </a:t>
            </a:r>
            <a:r>
              <a:rPr lang="en-US" altLang="en-US" sz="1900" dirty="0" err="1">
                <a:latin typeface="UTM Avo" panose="02040603050506020204" pitchFamily="18" charset="0"/>
              </a:rPr>
              <a:t>trắng</a:t>
            </a:r>
            <a:r>
              <a:rPr lang="en-US" altLang="en-US" sz="1900" dirty="0">
                <a:latin typeface="UTM Avo" panose="02040603050506020204" pitchFamily="18" charset="0"/>
              </a:rPr>
              <a:t> </a:t>
            </a:r>
            <a:r>
              <a:rPr lang="en-US" altLang="en-US" sz="1900" dirty="0" err="1">
                <a:latin typeface="UTM Avo" panose="02040603050506020204" pitchFamily="18" charset="0"/>
              </a:rPr>
              <a:t>lóa</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treo</a:t>
            </a:r>
            <a:r>
              <a:rPr lang="en-US" altLang="en-US" sz="1900" dirty="0">
                <a:latin typeface="UTM Avo" panose="02040603050506020204" pitchFamily="18" charset="0"/>
              </a:rPr>
              <a:t> rung </a:t>
            </a:r>
            <a:r>
              <a:rPr lang="en-US" altLang="en-US" sz="1900" dirty="0" err="1">
                <a:latin typeface="UTM Avo" panose="02040603050506020204" pitchFamily="18" charset="0"/>
              </a:rPr>
              <a:t>rinh</a:t>
            </a:r>
            <a:r>
              <a:rPr lang="en-US" altLang="en-US" sz="1900" dirty="0">
                <a:latin typeface="UTM Avo" panose="02040603050506020204" pitchFamily="18" charset="0"/>
              </a:rPr>
              <a:t> </a:t>
            </a:r>
            <a:r>
              <a:rPr lang="en-US" altLang="en-US" sz="1900" dirty="0" err="1">
                <a:latin typeface="UTM Avo" panose="02040603050506020204" pitchFamily="18" charset="0"/>
              </a:rPr>
              <a:t>hàng</a:t>
            </a:r>
            <a:r>
              <a:rPr lang="en-US" altLang="en-US" sz="1900" dirty="0">
                <a:latin typeface="UTM Avo" panose="02040603050506020204" pitchFamily="18" charset="0"/>
              </a:rPr>
              <a:t> </a:t>
            </a:r>
            <a:r>
              <a:rPr lang="en-US" altLang="en-US" sz="1900" dirty="0" err="1">
                <a:latin typeface="UTM Avo" panose="02040603050506020204" pitchFamily="18" charset="0"/>
              </a:rPr>
              <a:t>ngàn</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a:t>
            </a:r>
          </a:p>
          <a:p>
            <a:pPr algn="just">
              <a:lnSpc>
                <a:spcPct val="120000"/>
              </a:lnSpc>
              <a:spcBef>
                <a:spcPct val="0"/>
              </a:spcBef>
              <a:buNone/>
            </a:pPr>
            <a:r>
              <a:rPr lang="en-US" altLang="en-US" sz="1900" i="1" dirty="0">
                <a:latin typeface="UTM Avo" panose="02040603050506020204" pitchFamily="18" charset="0"/>
              </a:rPr>
              <a:t>									Theo </a:t>
            </a:r>
            <a:r>
              <a:rPr lang="en-US" altLang="en-US" sz="1900" b="1" dirty="0" err="1">
                <a:latin typeface="UTM Avo" panose="02040603050506020204" pitchFamily="18" charset="0"/>
              </a:rPr>
              <a:t>Vũ</a:t>
            </a:r>
            <a:r>
              <a:rPr lang="en-US" altLang="en-US" sz="1900" b="1" dirty="0">
                <a:latin typeface="UTM Avo" panose="02040603050506020204" pitchFamily="18" charset="0"/>
              </a:rPr>
              <a:t> Tú Nam</a:t>
            </a:r>
            <a:endParaRPr lang="en-US" altLang="en-US" sz="1900" dirty="0">
              <a:latin typeface="UTM Avo" panose="02040603050506020204" pitchFamily="18" charset="0"/>
            </a:endParaRPr>
          </a:p>
        </p:txBody>
      </p:sp>
      <p:sp>
        <p:nvSpPr>
          <p:cNvPr id="6" name="Text Box 4">
            <a:extLst>
              <a:ext uri="{FF2B5EF4-FFF2-40B4-BE49-F238E27FC236}">
                <a16:creationId xmlns="" xmlns:a16="http://schemas.microsoft.com/office/drawing/2014/main" id="{406C022D-4425-4697-828F-9492328131B6}"/>
              </a:ext>
            </a:extLst>
          </p:cNvPr>
          <p:cNvSpPr txBox="1">
            <a:spLocks noChangeArrowheads="1"/>
          </p:cNvSpPr>
          <p:nvPr/>
        </p:nvSpPr>
        <p:spPr bwMode="auto">
          <a:xfrm>
            <a:off x="953621" y="1954552"/>
            <a:ext cx="4742329"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r>
              <a:rPr lang="en-US" altLang="en-US" sz="4800" dirty="0">
                <a:latin typeface="UTM Avo" panose="02040603050506020204" pitchFamily="18" charset="0"/>
              </a:rPr>
              <a:t> </a:t>
            </a:r>
            <a:r>
              <a:rPr lang="en-US" altLang="en-US" sz="4800" dirty="0" err="1">
                <a:latin typeface="UTM Avo" panose="02040603050506020204" pitchFamily="18" charset="0"/>
              </a:rPr>
              <a:t>thời</a:t>
            </a:r>
            <a:r>
              <a:rPr lang="en-US" altLang="en-US" sz="4800" dirty="0">
                <a:latin typeface="UTM Avo" panose="02040603050506020204" pitchFamily="18" charset="0"/>
              </a:rPr>
              <a:t> </a:t>
            </a:r>
            <a:r>
              <a:rPr lang="en-US" altLang="en-US" sz="4800" dirty="0" err="1" smtClean="0">
                <a:latin typeface="UTM Avo" panose="02040603050506020204" pitchFamily="18" charset="0"/>
              </a:rPr>
              <a:t>kì</a:t>
            </a:r>
            <a:r>
              <a:rPr lang="en-US" altLang="en-US" sz="4800" dirty="0">
                <a:latin typeface="UTM Avo" panose="02040603050506020204" pitchFamily="18" charset="0"/>
              </a:rPr>
              <a:t> </a:t>
            </a:r>
            <a:r>
              <a:rPr lang="en-US" altLang="en-US" sz="4800" dirty="0" err="1" smtClean="0">
                <a:latin typeface="UTM Avo" panose="02040603050506020204" pitchFamily="18" charset="0"/>
              </a:rPr>
              <a:t>ra</a:t>
            </a:r>
            <a:r>
              <a:rPr lang="en-US" altLang="en-US" sz="4800" dirty="0" smtClean="0">
                <a:latin typeface="UTM Avo" panose="02040603050506020204" pitchFamily="18" charset="0"/>
              </a:rPr>
              <a:t> </a:t>
            </a:r>
            <a:r>
              <a:rPr lang="en-US" altLang="en-US" sz="4800" dirty="0" err="1">
                <a:latin typeface="UTM Avo" panose="02040603050506020204" pitchFamily="18" charset="0"/>
              </a:rPr>
              <a:t>quả</a:t>
            </a:r>
            <a:endParaRPr lang="en-US" altLang="en-US" sz="4800" dirty="0">
              <a:latin typeface="UTM Avo" panose="02040603050506020204" pitchFamily="18" charset="0"/>
            </a:endParaRPr>
          </a:p>
        </p:txBody>
      </p:sp>
      <p:pic>
        <p:nvPicPr>
          <p:cNvPr id="7" name="Picture 6">
            <a:extLst>
              <a:ext uri="{FF2B5EF4-FFF2-40B4-BE49-F238E27FC236}">
                <a16:creationId xmlns="" xmlns:a16="http://schemas.microsoft.com/office/drawing/2014/main" id="{BDF5F412-8017-4057-B578-0CEB467565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77001" y="1459110"/>
            <a:ext cx="4069422" cy="2649646"/>
          </a:xfrm>
          <a:prstGeom prst="rect">
            <a:avLst/>
          </a:prstGeom>
        </p:spPr>
      </p:pic>
      <p:sp>
        <p:nvSpPr>
          <p:cNvPr id="8" name="TextBox 7">
            <a:extLst>
              <a:ext uri="{FF2B5EF4-FFF2-40B4-BE49-F238E27FC236}">
                <a16:creationId xmlns="" xmlns:a16="http://schemas.microsoft.com/office/drawing/2014/main" id="{07657422-FA48-47B2-B820-557871C01C21}"/>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cxnSp>
        <p:nvCxnSpPr>
          <p:cNvPr id="9" name="Straight Connector 8">
            <a:extLst>
              <a:ext uri="{FF2B5EF4-FFF2-40B4-BE49-F238E27FC236}">
                <a16:creationId xmlns="" xmlns:a16="http://schemas.microsoft.com/office/drawing/2014/main" id="{E2AF9172-79A4-43A5-878C-B1CF52000FF6}"/>
              </a:ext>
            </a:extLst>
          </p:cNvPr>
          <p:cNvCxnSpPr>
            <a:cxnSpLocks/>
          </p:cNvCxnSpPr>
          <p:nvPr/>
        </p:nvCxnSpPr>
        <p:spPr>
          <a:xfrm>
            <a:off x="6894287" y="4615543"/>
            <a:ext cx="45284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BD658A34-F11D-42F6-BFB4-B9D33D91DD19}"/>
              </a:ext>
            </a:extLst>
          </p:cNvPr>
          <p:cNvCxnSpPr>
            <a:cxnSpLocks/>
          </p:cNvCxnSpPr>
          <p:nvPr/>
        </p:nvCxnSpPr>
        <p:spPr>
          <a:xfrm>
            <a:off x="740230" y="4963886"/>
            <a:ext cx="37882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6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z="2400"/>
          </a:p>
        </p:txBody>
      </p:sp>
      <p:sp>
        <p:nvSpPr>
          <p:cNvPr id="9219" name="Content Placeholder 2"/>
          <p:cNvSpPr>
            <a:spLocks noGrp="1"/>
          </p:cNvSpPr>
          <p:nvPr>
            <p:ph idx="1"/>
          </p:nvPr>
        </p:nvSpPr>
        <p:spPr/>
        <p:txBody>
          <a:bodyPr/>
          <a:lstStyle/>
          <a:p>
            <a:endParaRPr lang="en-US" altLang="en-US" sz="2400"/>
          </a:p>
        </p:txBody>
      </p:sp>
      <p:pic>
        <p:nvPicPr>
          <p:cNvPr id="9220" name="Picture 3"/>
          <p:cNvPicPr>
            <a:picLocks noChangeAspect="1"/>
          </p:cNvPicPr>
          <p:nvPr/>
        </p:nvPicPr>
        <p:blipFill>
          <a:blip r:embed="rId2">
            <a:extLst>
              <a:ext uri="{28A0092B-C50C-407E-A947-70E740481C1C}">
                <a14:useLocalDpi xmlns:a14="http://schemas.microsoft.com/office/drawing/2010/main" val="0"/>
              </a:ext>
            </a:extLst>
          </a:blip>
          <a:srcRect l="19579" t="22833" r="13148" b="15556"/>
          <a:stretch>
            <a:fillRect/>
          </a:stretch>
        </p:blipFill>
        <p:spPr bwMode="auto">
          <a:xfrm>
            <a:off x="0" y="1"/>
            <a:ext cx="12192000" cy="728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625847" y="570304"/>
            <a:ext cx="76634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b="1" dirty="0">
                <a:solidFill>
                  <a:schemeClr val="bg1"/>
                </a:solidFill>
                <a:latin typeface="HP001 4 hàng" panose="020B0603050302020204" pitchFamily="34" charset="0"/>
              </a:rPr>
              <a:t>Thứ </a:t>
            </a:r>
            <a:r>
              <a:rPr lang="en-US" altLang="en-US" sz="2800" b="1" dirty="0" err="1" smtClean="0">
                <a:solidFill>
                  <a:schemeClr val="bg1"/>
                </a:solidFill>
                <a:latin typeface="HP001 4 hàng" panose="020B0603050302020204" pitchFamily="34" charset="0"/>
              </a:rPr>
              <a:t>sáu</a:t>
            </a:r>
            <a:r>
              <a:rPr lang="vi-VN" altLang="en-US" sz="2800" b="1" dirty="0" smtClean="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ngày </a:t>
            </a:r>
            <a:r>
              <a:rPr lang="en-US" altLang="en-US" sz="2800" b="1" dirty="0" smtClean="0">
                <a:solidFill>
                  <a:schemeClr val="bg1"/>
                </a:solidFill>
                <a:latin typeface="HP001 4 hàng" panose="020B0603050302020204" pitchFamily="34" charset="0"/>
              </a:rPr>
              <a:t>25</a:t>
            </a:r>
            <a:r>
              <a:rPr lang="vi-VN" altLang="en-US" sz="2800" b="1" dirty="0" smtClean="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tháng </a:t>
            </a:r>
            <a:r>
              <a:rPr lang="en-US" altLang="en-US" sz="2800" b="1" dirty="0" smtClean="0">
                <a:solidFill>
                  <a:schemeClr val="bg1"/>
                </a:solidFill>
                <a:latin typeface="HP001 4 hàng" panose="020B0603050302020204" pitchFamily="34" charset="0"/>
              </a:rPr>
              <a:t>2</a:t>
            </a:r>
            <a:r>
              <a:rPr lang="vi-VN" altLang="en-US" sz="2800" b="1" dirty="0" smtClean="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năm </a:t>
            </a:r>
            <a:r>
              <a:rPr lang="vi-VN" altLang="en-US" sz="2800" b="1" dirty="0" smtClean="0">
                <a:solidFill>
                  <a:schemeClr val="bg1"/>
                </a:solidFill>
                <a:latin typeface="HP001 4 hàng" panose="020B0603050302020204" pitchFamily="34" charset="0"/>
              </a:rPr>
              <a:t>202</a:t>
            </a:r>
            <a:r>
              <a:rPr lang="en-US" altLang="en-US" sz="2800" b="1" dirty="0" smtClean="0">
                <a:solidFill>
                  <a:schemeClr val="bg1"/>
                </a:solidFill>
                <a:latin typeface="HP001 4 hàng" panose="020B0603050302020204" pitchFamily="34" charset="0"/>
              </a:rPr>
              <a:t>2</a:t>
            </a:r>
            <a:endParaRPr lang="en-US" altLang="en-US" sz="2800" b="1" dirty="0">
              <a:solidFill>
                <a:schemeClr val="bg1"/>
              </a:solidFill>
              <a:latin typeface="HP001 4 hàng" panose="020B0603050302020204" pitchFamily="34" charset="0"/>
            </a:endParaRPr>
          </a:p>
        </p:txBody>
      </p:sp>
      <p:cxnSp>
        <p:nvCxnSpPr>
          <p:cNvPr id="7" name="Straight Connector 6"/>
          <p:cNvCxnSpPr/>
          <p:nvPr/>
        </p:nvCxnSpPr>
        <p:spPr>
          <a:xfrm flipH="1">
            <a:off x="2054831" y="377965"/>
            <a:ext cx="856" cy="64800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4320334" y="1093252"/>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solidFill>
                  <a:schemeClr val="bg1"/>
                </a:solidFill>
                <a:latin typeface="HP001 4 hàng" panose="020B0603050302020204" pitchFamily="34" charset="0"/>
              </a:rPr>
              <a:t>Tập</a:t>
            </a:r>
            <a:r>
              <a:rPr lang="en-US" altLang="en-US" sz="2800" b="1" dirty="0" smtClean="0">
                <a:solidFill>
                  <a:schemeClr val="bg1"/>
                </a:solidFill>
                <a:latin typeface="HP001 4 hàng" panose="020B0603050302020204" pitchFamily="34" charset="0"/>
              </a:rPr>
              <a:t> </a:t>
            </a:r>
            <a:r>
              <a:rPr lang="en-US" altLang="en-US" sz="2800" b="1" dirty="0" err="1" smtClean="0">
                <a:solidFill>
                  <a:schemeClr val="bg1"/>
                </a:solidFill>
                <a:latin typeface="HP001 4 hàng" panose="020B0603050302020204" pitchFamily="34" charset="0"/>
              </a:rPr>
              <a:t>làm</a:t>
            </a:r>
            <a:r>
              <a:rPr lang="en-US" altLang="en-US" sz="2800" b="1" dirty="0" smtClean="0">
                <a:solidFill>
                  <a:schemeClr val="bg1"/>
                </a:solidFill>
                <a:latin typeface="HP001 4 hàng" panose="020B0603050302020204" pitchFamily="34" charset="0"/>
              </a:rPr>
              <a:t> </a:t>
            </a:r>
            <a:r>
              <a:rPr lang="en-US" altLang="en-US" sz="2800" b="1" dirty="0" err="1" smtClean="0">
                <a:solidFill>
                  <a:schemeClr val="bg1"/>
                </a:solidFill>
                <a:latin typeface="HP001 4 hàng" panose="020B0603050302020204" pitchFamily="34" charset="0"/>
              </a:rPr>
              <a:t>văn</a:t>
            </a:r>
            <a:endParaRPr lang="en-US" altLang="en-US" sz="2800" b="1" dirty="0">
              <a:solidFill>
                <a:schemeClr val="bg1"/>
              </a:solidFill>
              <a:latin typeface="HP001 4 hàng" panose="020B0603050302020204" pitchFamily="34" charset="0"/>
            </a:endParaRPr>
          </a:p>
        </p:txBody>
      </p:sp>
      <p:sp>
        <p:nvSpPr>
          <p:cNvPr id="11" name="TextBox 10"/>
          <p:cNvSpPr txBox="1">
            <a:spLocks noChangeArrowheads="1"/>
          </p:cNvSpPr>
          <p:nvPr/>
        </p:nvSpPr>
        <p:spPr bwMode="auto">
          <a:xfrm>
            <a:off x="2165190" y="2229499"/>
            <a:ext cx="4171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chemeClr val="bg1"/>
                </a:solidFill>
                <a:latin typeface="Times New Roman" panose="02020603050405020304" pitchFamily="18" charset="0"/>
                <a:cs typeface="Times New Roman" panose="02020603050405020304" pitchFamily="18" charset="0"/>
              </a:rPr>
              <a:t>I. </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vi-VN" altLang="en-US" sz="2800" b="1" dirty="0" smtClean="0">
                <a:solidFill>
                  <a:schemeClr val="bg1"/>
                </a:solidFill>
                <a:latin typeface="HP001 4 hàng" panose="020B0603050302020204" pitchFamily="34" charset="0"/>
                <a:cs typeface="Times New Roman" panose="02020603050405020304" pitchFamily="18" charset="0"/>
              </a:rPr>
              <a:t>Nhận </a:t>
            </a:r>
            <a:r>
              <a:rPr lang="vi-VN" altLang="en-US" sz="2800" b="1" dirty="0">
                <a:solidFill>
                  <a:schemeClr val="bg1"/>
                </a:solidFill>
                <a:latin typeface="HP001 4 hàng" panose="020B0603050302020204" pitchFamily="34" charset="0"/>
                <a:cs typeface="Times New Roman" panose="02020603050405020304" pitchFamily="18" charset="0"/>
              </a:rPr>
              <a:t>xét</a:t>
            </a:r>
            <a:endParaRPr lang="en-US" altLang="en-US" sz="2800" b="1" dirty="0">
              <a:solidFill>
                <a:schemeClr val="bg1"/>
              </a:solidFill>
              <a:latin typeface="HP001 4 hàng" panose="020B0603050302020204" pitchFamily="34" charset="0"/>
            </a:endParaRPr>
          </a:p>
        </p:txBody>
      </p:sp>
      <p:sp>
        <p:nvSpPr>
          <p:cNvPr id="12" name="TextBox 11"/>
          <p:cNvSpPr txBox="1">
            <a:spLocks noChangeArrowheads="1"/>
          </p:cNvSpPr>
          <p:nvPr/>
        </p:nvSpPr>
        <p:spPr bwMode="auto">
          <a:xfrm>
            <a:off x="2054830" y="2752719"/>
            <a:ext cx="53885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chemeClr val="bg1"/>
                </a:solidFill>
                <a:latin typeface="Times New Roman" panose="02020603050405020304" pitchFamily="18" charset="0"/>
                <a:cs typeface="Times New Roman" panose="02020603050405020304" pitchFamily="18" charset="0"/>
              </a:rPr>
              <a:t>II. </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vi-VN" altLang="en-US" sz="2800" b="1" dirty="0" smtClean="0">
                <a:solidFill>
                  <a:schemeClr val="bg1"/>
                </a:solidFill>
                <a:latin typeface="HP001 4 hàng" panose="020B0603050302020204" pitchFamily="34" charset="0"/>
                <a:cs typeface="Times New Roman" panose="02020603050405020304" pitchFamily="18" charset="0"/>
              </a:rPr>
              <a:t>Ghi </a:t>
            </a:r>
            <a:r>
              <a:rPr lang="vi-VN" altLang="en-US" sz="2800" b="1" dirty="0">
                <a:solidFill>
                  <a:schemeClr val="bg1"/>
                </a:solidFill>
                <a:latin typeface="HP001 4 hàng" panose="020B0603050302020204" pitchFamily="34" charset="0"/>
                <a:cs typeface="Times New Roman" panose="02020603050405020304" pitchFamily="18" charset="0"/>
              </a:rPr>
              <a:t>nhớ </a:t>
            </a:r>
            <a:r>
              <a:rPr lang="en-US" altLang="en-US" sz="2800" b="1" dirty="0" smtClean="0">
                <a:solidFill>
                  <a:schemeClr val="bg1"/>
                </a:solidFill>
                <a:latin typeface="HP001 4 hàng" panose="020B0603050302020204" pitchFamily="34" charset="0"/>
                <a:cs typeface="Times New Roman" panose="02020603050405020304" pitchFamily="18" charset="0"/>
              </a:rPr>
              <a:t>(</a:t>
            </a:r>
            <a:r>
              <a:rPr lang="vi-VN" altLang="en-US" sz="2800" dirty="0" smtClean="0">
                <a:solidFill>
                  <a:schemeClr val="bg1"/>
                </a:solidFill>
                <a:latin typeface="Times New Roman" panose="02020603050405020304" pitchFamily="18" charset="0"/>
                <a:cs typeface="Times New Roman" panose="02020603050405020304" pitchFamily="18" charset="0"/>
              </a:rPr>
              <a:t>SGK</a:t>
            </a:r>
            <a:r>
              <a:rPr lang="en-US" altLang="en-US" sz="2800" dirty="0" smtClean="0">
                <a:solidFill>
                  <a:schemeClr val="bg1"/>
                </a:solidFill>
                <a:latin typeface="Times New Roman" panose="02020603050405020304" pitchFamily="18" charset="0"/>
                <a:cs typeface="Times New Roman" panose="02020603050405020304" pitchFamily="18" charset="0"/>
              </a:rPr>
              <a:t> – </a:t>
            </a:r>
            <a:r>
              <a:rPr lang="en-US" altLang="en-US" sz="2800" dirty="0" err="1" smtClean="0">
                <a:solidFill>
                  <a:schemeClr val="bg1"/>
                </a:solidFill>
                <a:latin typeface="Times New Roman" panose="02020603050405020304" pitchFamily="18" charset="0"/>
                <a:cs typeface="Times New Roman" panose="02020603050405020304" pitchFamily="18" charset="0"/>
              </a:rPr>
              <a:t>tr</a:t>
            </a:r>
            <a:r>
              <a:rPr lang="en-US" altLang="en-US" sz="2800" dirty="0" smtClean="0">
                <a:solidFill>
                  <a:schemeClr val="bg1"/>
                </a:solidFill>
                <a:latin typeface="Times New Roman" panose="02020603050405020304" pitchFamily="18" charset="0"/>
                <a:cs typeface="Times New Roman" panose="02020603050405020304" pitchFamily="18" charset="0"/>
              </a:rPr>
              <a:t> 53)</a:t>
            </a:r>
            <a:endParaRPr lang="en-US" altLang="en-US" sz="2800" dirty="0">
              <a:solidFill>
                <a:schemeClr val="bg1"/>
              </a:solidFill>
              <a:latin typeface="HP001 4 hàng" panose="020B0603050302020204" pitchFamily="34" charset="0"/>
            </a:endParaRPr>
          </a:p>
        </p:txBody>
      </p:sp>
      <p:sp>
        <p:nvSpPr>
          <p:cNvPr id="15" name="TextBox 14"/>
          <p:cNvSpPr txBox="1">
            <a:spLocks noChangeArrowheads="1"/>
          </p:cNvSpPr>
          <p:nvPr/>
        </p:nvSpPr>
        <p:spPr bwMode="auto">
          <a:xfrm>
            <a:off x="2625846" y="1664210"/>
            <a:ext cx="77658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solidFill>
                  <a:srgbClr val="FFFF00"/>
                </a:solidFill>
                <a:latin typeface="HP001 4 hàng" panose="020B0603050302020204" pitchFamily="34" charset="0"/>
              </a:rPr>
              <a:t>Đoạn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văn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trong</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bài</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văn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miêu</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tả</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cây</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cối</a:t>
            </a:r>
            <a:endParaRPr lang="en-US" altLang="en-US" sz="28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15333973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0138" y="742960"/>
            <a:ext cx="7918262" cy="1323439"/>
          </a:xfrm>
          <a:prstGeom prst="rect">
            <a:avLst/>
          </a:prstGeom>
        </p:spPr>
        <p:txBody>
          <a:bodyPr wrap="square">
            <a:spAutoFit/>
          </a:bodyPr>
          <a:lstStyle/>
          <a:p>
            <a:pPr lvl="0" algn="ctr">
              <a:defRPr/>
            </a:pPr>
            <a:r>
              <a:rPr lang="en-US" sz="8000" b="1" kern="0" dirty="0">
                <a:solidFill>
                  <a:srgbClr val="C00000"/>
                </a:solidFill>
                <a:effectLst>
                  <a:outerShdw blurRad="50800" dist="38100" dir="2700000" algn="tl" rotWithShape="0">
                    <a:prstClr val="black">
                      <a:alpha val="40000"/>
                    </a:prstClr>
                  </a:outerShdw>
                </a:effectLst>
                <a:latin typeface="UTM Bitsumishi Pro" panose="02040603050506020204" pitchFamily="18" charset="0"/>
                <a:cs typeface="Arial" charset="0"/>
              </a:rPr>
              <a:t>GHI NHỚ</a:t>
            </a:r>
            <a:endParaRPr lang="en-US" sz="8000" b="1" kern="0" dirty="0">
              <a:solidFill>
                <a:srgbClr val="C00000"/>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201161" y="3230951"/>
            <a:ext cx="2950409" cy="2950409"/>
          </a:xfrm>
          <a:prstGeom prst="rect">
            <a:avLst/>
          </a:prstGeom>
        </p:spPr>
      </p:pic>
      <p:sp>
        <p:nvSpPr>
          <p:cNvPr id="7" name="Rounded Rectangle 6"/>
          <p:cNvSpPr/>
          <p:nvPr/>
        </p:nvSpPr>
        <p:spPr>
          <a:xfrm>
            <a:off x="2352119" y="1921164"/>
            <a:ext cx="8986982" cy="4387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a:extLst>
              <a:ext uri="{FF2B5EF4-FFF2-40B4-BE49-F238E27FC236}">
                <a16:creationId xmlns="" xmlns:a16="http://schemas.microsoft.com/office/drawing/2014/main" id="{6D6577FA-5635-442A-8AE3-52A7772C376C}"/>
              </a:ext>
            </a:extLst>
          </p:cNvPr>
          <p:cNvSpPr txBox="1">
            <a:spLocks noChangeArrowheads="1"/>
          </p:cNvSpPr>
          <p:nvPr/>
        </p:nvSpPr>
        <p:spPr bwMode="auto">
          <a:xfrm>
            <a:off x="2767722" y="2136220"/>
            <a:ext cx="8571379" cy="416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dirty="0" err="1">
                <a:latin typeface="UTM Avo" panose="02040603050506020204" pitchFamily="18" charset="0"/>
              </a:rPr>
              <a:t>Trong</a:t>
            </a:r>
            <a:r>
              <a:rPr lang="en-US" altLang="en-US" dirty="0">
                <a:latin typeface="UTM Avo" panose="02040603050506020204" pitchFamily="18" charset="0"/>
              </a:rPr>
              <a:t> </a:t>
            </a:r>
            <a:r>
              <a:rPr lang="en-US" altLang="en-US" dirty="0" err="1">
                <a:latin typeface="UTM Avo" panose="02040603050506020204" pitchFamily="18" charset="0"/>
              </a:rPr>
              <a:t>bài</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miêu</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cối</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1.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có</a:t>
            </a:r>
            <a:r>
              <a:rPr lang="en-US" altLang="en-US" dirty="0">
                <a:latin typeface="UTM Avo" panose="02040603050506020204" pitchFamily="18" charset="0"/>
              </a:rPr>
              <a:t> </a:t>
            </a:r>
            <a:r>
              <a:rPr lang="en-US" altLang="en-US" dirty="0" err="1">
                <a:latin typeface="UTM Avo" panose="02040603050506020204" pitchFamily="18" charset="0"/>
              </a:rPr>
              <a:t>nội</a:t>
            </a:r>
            <a:r>
              <a:rPr lang="en-US" altLang="en-US" dirty="0">
                <a:latin typeface="UTM Avo" panose="02040603050506020204" pitchFamily="18" charset="0"/>
              </a:rPr>
              <a:t> dung </a:t>
            </a:r>
            <a:r>
              <a:rPr lang="en-US" altLang="en-US" dirty="0" err="1">
                <a:latin typeface="UTM Avo" panose="02040603050506020204" pitchFamily="18" charset="0"/>
              </a:rPr>
              <a:t>nhất</a:t>
            </a:r>
            <a:r>
              <a:rPr lang="en-US" altLang="en-US" dirty="0">
                <a:latin typeface="UTM Avo" panose="02040603050506020204" pitchFamily="18" charset="0"/>
              </a:rPr>
              <a:t> </a:t>
            </a:r>
            <a:r>
              <a:rPr lang="en-US" altLang="en-US" dirty="0" err="1">
                <a:latin typeface="UTM Avo" panose="02040603050506020204" pitchFamily="18" charset="0"/>
              </a:rPr>
              <a:t>định</a:t>
            </a:r>
            <a:r>
              <a:rPr lang="en-US" altLang="en-US" dirty="0">
                <a:latin typeface="UTM Avo" panose="02040603050506020204" pitchFamily="18" charset="0"/>
              </a:rPr>
              <a:t>, </a:t>
            </a:r>
            <a:r>
              <a:rPr lang="en-US" altLang="en-US" dirty="0" err="1">
                <a:latin typeface="UTM Avo" panose="02040603050506020204" pitchFamily="18" charset="0"/>
              </a:rPr>
              <a:t>chẳng</a:t>
            </a:r>
            <a:r>
              <a:rPr lang="en-US" altLang="en-US" dirty="0">
                <a:latin typeface="UTM Avo" panose="02040603050506020204" pitchFamily="18" charset="0"/>
              </a:rPr>
              <a:t> </a:t>
            </a:r>
            <a:r>
              <a:rPr lang="en-US" altLang="en-US" dirty="0" err="1">
                <a:latin typeface="UTM Avo" panose="02040603050506020204" pitchFamily="18" charset="0"/>
              </a:rPr>
              <a:t>hạn</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bao </a:t>
            </a:r>
            <a:r>
              <a:rPr lang="en-US" altLang="en-US" dirty="0" err="1">
                <a:latin typeface="UTM Avo" panose="02040603050506020204" pitchFamily="18" charset="0"/>
              </a:rPr>
              <a:t>quát</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bộ</a:t>
            </a:r>
            <a:r>
              <a:rPr lang="en-US" altLang="en-US" dirty="0">
                <a:latin typeface="UTM Avo" panose="02040603050506020204" pitchFamily="18" charset="0"/>
              </a:rPr>
              <a:t> </a:t>
            </a:r>
            <a:r>
              <a:rPr lang="en-US" altLang="en-US" dirty="0" err="1">
                <a:latin typeface="UTM Avo" panose="02040603050506020204" pitchFamily="18" charset="0"/>
              </a:rPr>
              <a:t>phận</a:t>
            </a:r>
            <a:r>
              <a:rPr lang="en-US" altLang="en-US" dirty="0">
                <a:latin typeface="UTM Avo" panose="02040603050506020204" pitchFamily="18" charset="0"/>
              </a:rPr>
              <a:t> </a:t>
            </a:r>
            <a:r>
              <a:rPr lang="en-US" altLang="en-US" dirty="0" err="1">
                <a:latin typeface="UTM Avo" panose="02040603050506020204" pitchFamily="18" charset="0"/>
              </a:rPr>
              <a:t>của</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hoặc</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theo</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mùa</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thời</a:t>
            </a:r>
            <a:r>
              <a:rPr lang="en-US" altLang="en-US" dirty="0">
                <a:latin typeface="UTM Avo" panose="02040603050506020204" pitchFamily="18" charset="0"/>
              </a:rPr>
              <a:t> </a:t>
            </a:r>
            <a:r>
              <a:rPr lang="en-US" altLang="en-US" dirty="0" err="1">
                <a:latin typeface="UTM Avo" panose="02040603050506020204" pitchFamily="18" charset="0"/>
              </a:rPr>
              <a:t>kì</a:t>
            </a:r>
            <a:r>
              <a:rPr lang="en-US" altLang="en-US" dirty="0">
                <a:latin typeface="UTM Avo" panose="02040603050506020204" pitchFamily="18" charset="0"/>
              </a:rPr>
              <a:t> </a:t>
            </a:r>
            <a:r>
              <a:rPr lang="en-US" altLang="en-US" dirty="0" err="1">
                <a:latin typeface="UTM Avo" panose="02040603050506020204" pitchFamily="18" charset="0"/>
              </a:rPr>
              <a:t>phát</a:t>
            </a:r>
            <a:r>
              <a:rPr lang="en-US" altLang="en-US" dirty="0">
                <a:latin typeface="UTM Avo" panose="02040603050506020204" pitchFamily="18" charset="0"/>
              </a:rPr>
              <a:t> </a:t>
            </a:r>
            <a:r>
              <a:rPr lang="en-US" altLang="en-US" dirty="0" err="1">
                <a:latin typeface="UTM Avo" panose="02040603050506020204" pitchFamily="18" charset="0"/>
              </a:rPr>
              <a:t>triển</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2. Khi </a:t>
            </a:r>
            <a:r>
              <a:rPr lang="en-US" altLang="en-US" dirty="0" err="1">
                <a:latin typeface="UTM Avo" panose="02040603050506020204" pitchFamily="18" charset="0"/>
              </a:rPr>
              <a:t>viết</a:t>
            </a:r>
            <a:r>
              <a:rPr lang="en-US" altLang="en-US" dirty="0">
                <a:latin typeface="UTM Avo" panose="02040603050506020204" pitchFamily="18" charset="0"/>
              </a:rPr>
              <a:t>, </a:t>
            </a:r>
            <a:r>
              <a:rPr lang="en-US" altLang="en-US" dirty="0" err="1">
                <a:latin typeface="UTM Avo" panose="02040603050506020204" pitchFamily="18" charset="0"/>
              </a:rPr>
              <a:t>hết</a:t>
            </a:r>
            <a:r>
              <a:rPr lang="en-US" altLang="en-US" dirty="0">
                <a:latin typeface="UTM Avo" panose="02040603050506020204" pitchFamily="18" charset="0"/>
              </a:rPr>
              <a:t>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cần</a:t>
            </a:r>
            <a:r>
              <a:rPr lang="en-US" altLang="en-US" dirty="0">
                <a:latin typeface="UTM Avo" panose="02040603050506020204" pitchFamily="18" charset="0"/>
              </a:rPr>
              <a:t> </a:t>
            </a:r>
            <a:r>
              <a:rPr lang="en-US" altLang="en-US" dirty="0" err="1">
                <a:latin typeface="UTM Avo" panose="02040603050506020204" pitchFamily="18" charset="0"/>
              </a:rPr>
              <a:t>xuống</a:t>
            </a:r>
            <a:r>
              <a:rPr lang="en-US" altLang="en-US" dirty="0">
                <a:latin typeface="UTM Avo" panose="02040603050506020204" pitchFamily="18" charset="0"/>
              </a:rPr>
              <a:t> </a:t>
            </a:r>
            <a:r>
              <a:rPr lang="en-US" altLang="en-US" dirty="0" err="1">
                <a:latin typeface="UTM Avo" panose="02040603050506020204" pitchFamily="18" charset="0"/>
              </a:rPr>
              <a:t>dòng</a:t>
            </a:r>
            <a:r>
              <a:rPr lang="en-US" altLang="en-US" dirty="0">
                <a:latin typeface="UTM Avo" panose="02040603050506020204" pitchFamily="18" charset="0"/>
              </a:rPr>
              <a:t>.</a:t>
            </a:r>
          </a:p>
        </p:txBody>
      </p:sp>
    </p:spTree>
    <p:extLst>
      <p:ext uri="{BB962C8B-B14F-4D97-AF65-F5344CB8AC3E}">
        <p14:creationId xmlns:p14="http://schemas.microsoft.com/office/powerpoint/2010/main" val="322609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z="2400"/>
          </a:p>
        </p:txBody>
      </p:sp>
      <p:sp>
        <p:nvSpPr>
          <p:cNvPr id="9219" name="Content Placeholder 2"/>
          <p:cNvSpPr>
            <a:spLocks noGrp="1"/>
          </p:cNvSpPr>
          <p:nvPr>
            <p:ph idx="1"/>
          </p:nvPr>
        </p:nvSpPr>
        <p:spPr/>
        <p:txBody>
          <a:bodyPr/>
          <a:lstStyle/>
          <a:p>
            <a:endParaRPr lang="en-US" altLang="en-US" sz="2400"/>
          </a:p>
        </p:txBody>
      </p:sp>
      <p:pic>
        <p:nvPicPr>
          <p:cNvPr id="9220" name="Picture 3"/>
          <p:cNvPicPr>
            <a:picLocks noChangeAspect="1"/>
          </p:cNvPicPr>
          <p:nvPr/>
        </p:nvPicPr>
        <p:blipFill>
          <a:blip r:embed="rId2">
            <a:extLst>
              <a:ext uri="{28A0092B-C50C-407E-A947-70E740481C1C}">
                <a14:useLocalDpi xmlns:a14="http://schemas.microsoft.com/office/drawing/2010/main" val="0"/>
              </a:ext>
            </a:extLst>
          </a:blip>
          <a:srcRect l="19579" t="22833" r="13148" b="15556"/>
          <a:stretch>
            <a:fillRect/>
          </a:stretch>
        </p:blipFill>
        <p:spPr bwMode="auto">
          <a:xfrm>
            <a:off x="0" y="1"/>
            <a:ext cx="12192000" cy="728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625847" y="570304"/>
            <a:ext cx="76634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b="1" dirty="0">
                <a:solidFill>
                  <a:schemeClr val="bg1"/>
                </a:solidFill>
                <a:latin typeface="HP001 4 hàng" panose="020B0603050302020204" pitchFamily="34" charset="0"/>
              </a:rPr>
              <a:t>Thứ </a:t>
            </a:r>
            <a:r>
              <a:rPr lang="en-US" altLang="en-US" sz="2800" b="1" dirty="0" err="1" smtClean="0">
                <a:solidFill>
                  <a:schemeClr val="bg1"/>
                </a:solidFill>
                <a:latin typeface="HP001 4 hàng" panose="020B0603050302020204" pitchFamily="34" charset="0"/>
              </a:rPr>
              <a:t>sáu</a:t>
            </a:r>
            <a:r>
              <a:rPr lang="vi-VN" altLang="en-US" sz="2800" b="1" dirty="0" smtClean="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ngày </a:t>
            </a:r>
            <a:r>
              <a:rPr lang="en-US" altLang="en-US" sz="2800" b="1" dirty="0" smtClean="0">
                <a:solidFill>
                  <a:schemeClr val="bg1"/>
                </a:solidFill>
                <a:latin typeface="HP001 4 hàng" panose="020B0603050302020204" pitchFamily="34" charset="0"/>
              </a:rPr>
              <a:t>25</a:t>
            </a:r>
            <a:r>
              <a:rPr lang="vi-VN" altLang="en-US" sz="2800" b="1" dirty="0" smtClean="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tháng </a:t>
            </a:r>
            <a:r>
              <a:rPr lang="en-US" altLang="en-US" sz="2800" b="1" dirty="0" smtClean="0">
                <a:solidFill>
                  <a:schemeClr val="bg1"/>
                </a:solidFill>
                <a:latin typeface="HP001 4 hàng" panose="020B0603050302020204" pitchFamily="34" charset="0"/>
              </a:rPr>
              <a:t>2</a:t>
            </a:r>
            <a:r>
              <a:rPr lang="vi-VN" altLang="en-US" sz="2800" b="1" dirty="0" smtClean="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năm </a:t>
            </a:r>
            <a:r>
              <a:rPr lang="vi-VN" altLang="en-US" sz="2800" b="1" dirty="0" smtClean="0">
                <a:solidFill>
                  <a:schemeClr val="bg1"/>
                </a:solidFill>
                <a:latin typeface="HP001 4 hàng" panose="020B0603050302020204" pitchFamily="34" charset="0"/>
              </a:rPr>
              <a:t>202</a:t>
            </a:r>
            <a:r>
              <a:rPr lang="en-US" altLang="en-US" sz="2800" b="1" dirty="0" smtClean="0">
                <a:solidFill>
                  <a:schemeClr val="bg1"/>
                </a:solidFill>
                <a:latin typeface="HP001 4 hàng" panose="020B0603050302020204" pitchFamily="34" charset="0"/>
              </a:rPr>
              <a:t>2</a:t>
            </a:r>
            <a:endParaRPr lang="en-US" altLang="en-US" sz="2800" b="1" dirty="0">
              <a:solidFill>
                <a:schemeClr val="bg1"/>
              </a:solidFill>
              <a:latin typeface="HP001 4 hàng" panose="020B0603050302020204" pitchFamily="34" charset="0"/>
            </a:endParaRPr>
          </a:p>
        </p:txBody>
      </p:sp>
      <p:cxnSp>
        <p:nvCxnSpPr>
          <p:cNvPr id="7" name="Straight Connector 6"/>
          <p:cNvCxnSpPr/>
          <p:nvPr/>
        </p:nvCxnSpPr>
        <p:spPr>
          <a:xfrm flipH="1">
            <a:off x="2054831" y="377965"/>
            <a:ext cx="856" cy="64800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4320334" y="1093252"/>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solidFill>
                  <a:schemeClr val="bg1"/>
                </a:solidFill>
                <a:latin typeface="HP001 4 hàng" panose="020B0603050302020204" pitchFamily="34" charset="0"/>
              </a:rPr>
              <a:t>Tập</a:t>
            </a:r>
            <a:r>
              <a:rPr lang="en-US" altLang="en-US" sz="2800" b="1" dirty="0" smtClean="0">
                <a:solidFill>
                  <a:schemeClr val="bg1"/>
                </a:solidFill>
                <a:latin typeface="HP001 4 hàng" panose="020B0603050302020204" pitchFamily="34" charset="0"/>
              </a:rPr>
              <a:t> </a:t>
            </a:r>
            <a:r>
              <a:rPr lang="en-US" altLang="en-US" sz="2800" b="1" dirty="0" err="1" smtClean="0">
                <a:solidFill>
                  <a:schemeClr val="bg1"/>
                </a:solidFill>
                <a:latin typeface="HP001 4 hàng" panose="020B0603050302020204" pitchFamily="34" charset="0"/>
              </a:rPr>
              <a:t>làm</a:t>
            </a:r>
            <a:r>
              <a:rPr lang="en-US" altLang="en-US" sz="2800" b="1" dirty="0" smtClean="0">
                <a:solidFill>
                  <a:schemeClr val="bg1"/>
                </a:solidFill>
                <a:latin typeface="HP001 4 hàng" panose="020B0603050302020204" pitchFamily="34" charset="0"/>
              </a:rPr>
              <a:t> </a:t>
            </a:r>
            <a:r>
              <a:rPr lang="en-US" altLang="en-US" sz="2800" b="1" dirty="0" err="1" smtClean="0">
                <a:solidFill>
                  <a:schemeClr val="bg1"/>
                </a:solidFill>
                <a:latin typeface="HP001 4 hàng" panose="020B0603050302020204" pitchFamily="34" charset="0"/>
              </a:rPr>
              <a:t>văn</a:t>
            </a:r>
            <a:endParaRPr lang="en-US" altLang="en-US" sz="2800" b="1" dirty="0">
              <a:solidFill>
                <a:schemeClr val="bg1"/>
              </a:solidFill>
              <a:latin typeface="HP001 4 hàng" panose="020B0603050302020204" pitchFamily="34" charset="0"/>
            </a:endParaRPr>
          </a:p>
        </p:txBody>
      </p:sp>
      <p:sp>
        <p:nvSpPr>
          <p:cNvPr id="11" name="TextBox 10"/>
          <p:cNvSpPr txBox="1">
            <a:spLocks noChangeArrowheads="1"/>
          </p:cNvSpPr>
          <p:nvPr/>
        </p:nvSpPr>
        <p:spPr bwMode="auto">
          <a:xfrm>
            <a:off x="2165190" y="2229499"/>
            <a:ext cx="4171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chemeClr val="bg1"/>
                </a:solidFill>
                <a:latin typeface="Times New Roman" panose="02020603050405020304" pitchFamily="18" charset="0"/>
                <a:cs typeface="Times New Roman" panose="02020603050405020304" pitchFamily="18" charset="0"/>
              </a:rPr>
              <a:t>I. </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vi-VN" altLang="en-US" sz="2800" b="1" dirty="0" smtClean="0">
                <a:solidFill>
                  <a:schemeClr val="bg1"/>
                </a:solidFill>
                <a:latin typeface="HP001 4 hàng" panose="020B0603050302020204" pitchFamily="34" charset="0"/>
                <a:cs typeface="Times New Roman" panose="02020603050405020304" pitchFamily="18" charset="0"/>
              </a:rPr>
              <a:t>Nhận </a:t>
            </a:r>
            <a:r>
              <a:rPr lang="vi-VN" altLang="en-US" sz="2800" b="1" dirty="0">
                <a:solidFill>
                  <a:schemeClr val="bg1"/>
                </a:solidFill>
                <a:latin typeface="HP001 4 hàng" panose="020B0603050302020204" pitchFamily="34" charset="0"/>
                <a:cs typeface="Times New Roman" panose="02020603050405020304" pitchFamily="18" charset="0"/>
              </a:rPr>
              <a:t>xét</a:t>
            </a:r>
            <a:endParaRPr lang="en-US" altLang="en-US" sz="2800" b="1" dirty="0">
              <a:solidFill>
                <a:schemeClr val="bg1"/>
              </a:solidFill>
              <a:latin typeface="HP001 4 hàng" panose="020B0603050302020204" pitchFamily="34" charset="0"/>
            </a:endParaRPr>
          </a:p>
        </p:txBody>
      </p:sp>
      <p:sp>
        <p:nvSpPr>
          <p:cNvPr id="12" name="TextBox 11"/>
          <p:cNvSpPr txBox="1">
            <a:spLocks noChangeArrowheads="1"/>
          </p:cNvSpPr>
          <p:nvPr/>
        </p:nvSpPr>
        <p:spPr bwMode="auto">
          <a:xfrm>
            <a:off x="2054830" y="2752719"/>
            <a:ext cx="53885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chemeClr val="bg1"/>
                </a:solidFill>
                <a:latin typeface="Times New Roman" panose="02020603050405020304" pitchFamily="18" charset="0"/>
                <a:cs typeface="Times New Roman" panose="02020603050405020304" pitchFamily="18" charset="0"/>
              </a:rPr>
              <a:t>II. </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vi-VN" altLang="en-US" sz="2800" b="1" dirty="0" smtClean="0">
                <a:solidFill>
                  <a:schemeClr val="bg1"/>
                </a:solidFill>
                <a:latin typeface="HP001 4 hàng" panose="020B0603050302020204" pitchFamily="34" charset="0"/>
                <a:cs typeface="Times New Roman" panose="02020603050405020304" pitchFamily="18" charset="0"/>
              </a:rPr>
              <a:t>Ghi </a:t>
            </a:r>
            <a:r>
              <a:rPr lang="vi-VN" altLang="en-US" sz="2800" b="1" dirty="0">
                <a:solidFill>
                  <a:schemeClr val="bg1"/>
                </a:solidFill>
                <a:latin typeface="HP001 4 hàng" panose="020B0603050302020204" pitchFamily="34" charset="0"/>
                <a:cs typeface="Times New Roman" panose="02020603050405020304" pitchFamily="18" charset="0"/>
              </a:rPr>
              <a:t>nhớ </a:t>
            </a:r>
            <a:r>
              <a:rPr lang="en-US" altLang="en-US" sz="2800" b="1" dirty="0" smtClean="0">
                <a:solidFill>
                  <a:schemeClr val="bg1"/>
                </a:solidFill>
                <a:latin typeface="HP001 4 hàng" panose="020B0603050302020204" pitchFamily="34" charset="0"/>
                <a:cs typeface="Times New Roman" panose="02020603050405020304" pitchFamily="18" charset="0"/>
              </a:rPr>
              <a:t>(</a:t>
            </a:r>
            <a:r>
              <a:rPr lang="vi-VN" altLang="en-US" sz="2800" dirty="0" smtClean="0">
                <a:solidFill>
                  <a:schemeClr val="bg1"/>
                </a:solidFill>
                <a:latin typeface="Times New Roman" panose="02020603050405020304" pitchFamily="18" charset="0"/>
                <a:cs typeface="Times New Roman" panose="02020603050405020304" pitchFamily="18" charset="0"/>
              </a:rPr>
              <a:t>SGK</a:t>
            </a:r>
            <a:r>
              <a:rPr lang="en-US" altLang="en-US" sz="2800" dirty="0" smtClean="0">
                <a:solidFill>
                  <a:schemeClr val="bg1"/>
                </a:solidFill>
                <a:latin typeface="Times New Roman" panose="02020603050405020304" pitchFamily="18" charset="0"/>
                <a:cs typeface="Times New Roman" panose="02020603050405020304" pitchFamily="18" charset="0"/>
              </a:rPr>
              <a:t> – </a:t>
            </a:r>
            <a:r>
              <a:rPr lang="en-US" altLang="en-US" sz="2800" dirty="0" err="1" smtClean="0">
                <a:solidFill>
                  <a:schemeClr val="bg1"/>
                </a:solidFill>
                <a:latin typeface="Times New Roman" panose="02020603050405020304" pitchFamily="18" charset="0"/>
                <a:cs typeface="Times New Roman" panose="02020603050405020304" pitchFamily="18" charset="0"/>
              </a:rPr>
              <a:t>tr</a:t>
            </a:r>
            <a:r>
              <a:rPr lang="en-US" altLang="en-US" sz="2800" dirty="0" smtClean="0">
                <a:solidFill>
                  <a:schemeClr val="bg1"/>
                </a:solidFill>
                <a:latin typeface="Times New Roman" panose="02020603050405020304" pitchFamily="18" charset="0"/>
                <a:cs typeface="Times New Roman" panose="02020603050405020304" pitchFamily="18" charset="0"/>
              </a:rPr>
              <a:t> 53)</a:t>
            </a:r>
            <a:endParaRPr lang="en-US" altLang="en-US" sz="2800" dirty="0">
              <a:solidFill>
                <a:schemeClr val="bg1"/>
              </a:solidFill>
              <a:latin typeface="HP001 4 hàng" panose="020B0603050302020204" pitchFamily="34" charset="0"/>
            </a:endParaRPr>
          </a:p>
        </p:txBody>
      </p:sp>
      <p:sp>
        <p:nvSpPr>
          <p:cNvPr id="13" name="TextBox 12"/>
          <p:cNvSpPr txBox="1">
            <a:spLocks noChangeArrowheads="1"/>
          </p:cNvSpPr>
          <p:nvPr/>
        </p:nvSpPr>
        <p:spPr bwMode="auto">
          <a:xfrm>
            <a:off x="2054831" y="3339483"/>
            <a:ext cx="4171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chemeClr val="bg1"/>
                </a:solidFill>
                <a:latin typeface="Times New Roman" panose="02020603050405020304" pitchFamily="18" charset="0"/>
                <a:cs typeface="Times New Roman" panose="02020603050405020304" pitchFamily="18" charset="0"/>
              </a:rPr>
              <a:t>III</a:t>
            </a:r>
            <a:r>
              <a:rPr lang="vi-VN" altLang="en-US" sz="2800" b="1" dirty="0">
                <a:solidFill>
                  <a:schemeClr val="bg1"/>
                </a:solidFill>
                <a:latin typeface="Times New Roman" panose="02020603050405020304" pitchFamily="18" charset="0"/>
                <a:cs typeface="Times New Roman" panose="02020603050405020304" pitchFamily="18" charset="0"/>
              </a:rPr>
              <a:t>. </a:t>
            </a:r>
            <a:r>
              <a:rPr lang="vi-VN" altLang="en-US" sz="2800" b="1" dirty="0">
                <a:solidFill>
                  <a:schemeClr val="bg1"/>
                </a:solidFill>
                <a:latin typeface="HP001 4 hàng" panose="020B0603050302020204" pitchFamily="34" charset="0"/>
                <a:cs typeface="Times New Roman" panose="02020603050405020304" pitchFamily="18" charset="0"/>
              </a:rPr>
              <a:t>Luyện tập</a:t>
            </a:r>
            <a:endParaRPr lang="en-US" altLang="en-US" sz="2800" b="1" dirty="0">
              <a:solidFill>
                <a:schemeClr val="bg1"/>
              </a:solidFill>
              <a:latin typeface="HP001 4 hàng" panose="020B0603050302020204" pitchFamily="34" charset="0"/>
            </a:endParaRPr>
          </a:p>
        </p:txBody>
      </p:sp>
      <p:sp>
        <p:nvSpPr>
          <p:cNvPr id="15" name="TextBox 14"/>
          <p:cNvSpPr txBox="1">
            <a:spLocks noChangeArrowheads="1"/>
          </p:cNvSpPr>
          <p:nvPr/>
        </p:nvSpPr>
        <p:spPr bwMode="auto">
          <a:xfrm>
            <a:off x="2625847" y="1613118"/>
            <a:ext cx="76634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solidFill>
                  <a:srgbClr val="FFFF00"/>
                </a:solidFill>
                <a:latin typeface="HP001 4 hàng" panose="020B0603050302020204" pitchFamily="34" charset="0"/>
              </a:rPr>
              <a:t>Đoạn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văn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trong</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bài</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văn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miêu</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tả</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cây</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cối</a:t>
            </a:r>
            <a:endParaRPr lang="en-US" altLang="en-US" sz="28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18826287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1285</Words>
  <Application>Microsoft Office PowerPoint</Application>
  <PresentationFormat>Widescreen</PresentationFormat>
  <Paragraphs>84</Paragraphs>
  <Slides>24</Slides>
  <Notes>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24</vt:i4>
      </vt:variant>
    </vt:vector>
  </HeadingPairs>
  <TitlesOfParts>
    <vt:vector size="41" baseType="lpstr">
      <vt:lpstr>Microsoft YaHei UI</vt:lpstr>
      <vt:lpstr>Arial</vt:lpstr>
      <vt:lpstr>Calibri</vt:lpstr>
      <vt:lpstr>Calibri Light</vt:lpstr>
      <vt:lpstr>HP001 4 hàng</vt:lpstr>
      <vt:lpstr>Times New Roman</vt:lpstr>
      <vt:lpstr>UTM Alba Matter</vt:lpstr>
      <vt:lpstr>UTM Avo</vt:lpstr>
      <vt:lpstr>UTM Bitsumishi Pro</vt:lpstr>
      <vt:lpstr>UTM Cooper Black</vt:lpstr>
      <vt:lpstr>UTM Guanine</vt:lpstr>
      <vt:lpstr>UTM Micra</vt:lpstr>
      <vt:lpstr>UTM Neutra</vt:lpstr>
      <vt:lpstr>Wingdings</vt:lpstr>
      <vt:lpstr>字魂27号-布丁体</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 TD</dc:creator>
  <cp:lastModifiedBy>B85</cp:lastModifiedBy>
  <cp:revision>11</cp:revision>
  <dcterms:created xsi:type="dcterms:W3CDTF">2022-02-14T15:49:18Z</dcterms:created>
  <dcterms:modified xsi:type="dcterms:W3CDTF">2022-02-20T15:24:52Z</dcterms:modified>
</cp:coreProperties>
</file>