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7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8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9.xml" ContentType="application/vnd.openxmlformats-officedocument.theme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0.xml" ContentType="application/vnd.openxmlformats-officedocument.theme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theme/theme11.xml" ContentType="application/vnd.openxmlformats-officedocument.theme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theme/theme12.xml" ContentType="application/vnd.openxmlformats-officedocument.theme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62" r:id="rId2"/>
    <p:sldMasterId id="2147483664" r:id="rId3"/>
    <p:sldMasterId id="2147483746" r:id="rId4"/>
    <p:sldMasterId id="2147484158" r:id="rId5"/>
    <p:sldMasterId id="2147484171" r:id="rId6"/>
    <p:sldMasterId id="2147484184" r:id="rId7"/>
    <p:sldMasterId id="2147484197" r:id="rId8"/>
    <p:sldMasterId id="2147484210" r:id="rId9"/>
    <p:sldMasterId id="2147484223" r:id="rId10"/>
    <p:sldMasterId id="2147484236" r:id="rId11"/>
    <p:sldMasterId id="2147484249" r:id="rId12"/>
    <p:sldMasterId id="2147484261" r:id="rId13"/>
  </p:sldMasterIdLst>
  <p:notesMasterIdLst>
    <p:notesMasterId r:id="rId31"/>
  </p:notesMasterIdLst>
  <p:sldIdLst>
    <p:sldId id="344" r:id="rId14"/>
    <p:sldId id="345" r:id="rId15"/>
    <p:sldId id="325" r:id="rId16"/>
    <p:sldId id="323" r:id="rId17"/>
    <p:sldId id="337" r:id="rId18"/>
    <p:sldId id="327" r:id="rId19"/>
    <p:sldId id="338" r:id="rId20"/>
    <p:sldId id="339" r:id="rId21"/>
    <p:sldId id="340" r:id="rId22"/>
    <p:sldId id="341" r:id="rId23"/>
    <p:sldId id="342" r:id="rId24"/>
    <p:sldId id="343" r:id="rId25"/>
    <p:sldId id="299" r:id="rId26"/>
    <p:sldId id="303" r:id="rId27"/>
    <p:sldId id="332" r:id="rId28"/>
    <p:sldId id="336" r:id="rId29"/>
    <p:sldId id="335" r:id="rId3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38F6"/>
    <a:srgbClr val="10087A"/>
    <a:srgbClr val="FF0000"/>
    <a:srgbClr val="000000"/>
    <a:srgbClr val="FFCC66"/>
    <a:srgbClr val="00FFFF"/>
    <a:srgbClr val="FF0066"/>
    <a:srgbClr val="AFEF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1999B5-EC87-411B-BB5B-15150BF335A0}" v="3" dt="2022-03-17T09:23:27.187"/>
    <p1510:client id="{76520FF5-A160-428B-975D-FF173461B145}" v="276" dt="2022-03-17T15:45:00.597"/>
    <p1510:client id="{9EAA5F16-35BE-4390-AE26-DB71179B0189}" v="8" dt="2022-03-18T07:44:02.0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1388" y="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presProps" Target="presProps.xml"/><Relationship Id="rId37" Type="http://schemas.microsoft.com/office/2016/11/relationships/changesInfo" Target="changesInfos/changesInfo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microsoft.com/office/2015/10/relationships/revisionInfo" Target="revisionInfo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ạm Tuyền" userId="412fbb95a21decad" providerId="Windows Live" clId="Web-{271999B5-EC87-411B-BB5B-15150BF335A0}"/>
    <pc:docChg chg="modSld">
      <pc:chgData name="Phạm Tuyền" userId="412fbb95a21decad" providerId="Windows Live" clId="Web-{271999B5-EC87-411B-BB5B-15150BF335A0}" dt="2022-03-17T09:23:27.187" v="2"/>
      <pc:docMkLst>
        <pc:docMk/>
      </pc:docMkLst>
      <pc:sldChg chg="delSp mod setBg">
        <pc:chgData name="Phạm Tuyền" userId="412fbb95a21decad" providerId="Windows Live" clId="Web-{271999B5-EC87-411B-BB5B-15150BF335A0}" dt="2022-03-17T09:23:27.187" v="2"/>
        <pc:sldMkLst>
          <pc:docMk/>
          <pc:sldMk cId="0" sldId="326"/>
        </pc:sldMkLst>
        <pc:picChg chg="del">
          <ac:chgData name="Phạm Tuyền" userId="412fbb95a21decad" providerId="Windows Live" clId="Web-{271999B5-EC87-411B-BB5B-15150BF335A0}" dt="2022-03-17T09:23:09.015" v="0"/>
          <ac:picMkLst>
            <pc:docMk/>
            <pc:sldMk cId="0" sldId="326"/>
            <ac:picMk id="9220" creationId="{8A0CAEAA-4C6F-4F94-8BF9-64EB1FF429CF}"/>
          </ac:picMkLst>
        </pc:picChg>
      </pc:sldChg>
    </pc:docChg>
  </pc:docChgLst>
  <pc:docChgLst>
    <pc:chgData name="Phạm Tuyền" userId="412fbb95a21decad" providerId="Windows Live" clId="Web-{76520FF5-A160-428B-975D-FF173461B145}"/>
    <pc:docChg chg="addSld delSld modSld">
      <pc:chgData name="Phạm Tuyền" userId="412fbb95a21decad" providerId="Windows Live" clId="Web-{76520FF5-A160-428B-975D-FF173461B145}" dt="2022-03-17T15:45:00.597" v="185"/>
      <pc:docMkLst>
        <pc:docMk/>
      </pc:docMkLst>
      <pc:sldChg chg="delSp modSp mod setBg">
        <pc:chgData name="Phạm Tuyền" userId="412fbb95a21decad" providerId="Windows Live" clId="Web-{76520FF5-A160-428B-975D-FF173461B145}" dt="2022-03-17T14:50:59.329" v="10" actId="1076"/>
        <pc:sldMkLst>
          <pc:docMk/>
          <pc:sldMk cId="0" sldId="290"/>
        </pc:sldMkLst>
        <pc:spChg chg="del">
          <ac:chgData name="Phạm Tuyền" userId="412fbb95a21decad" providerId="Windows Live" clId="Web-{76520FF5-A160-428B-975D-FF173461B145}" dt="2022-03-17T14:50:23.250" v="4"/>
          <ac:spMkLst>
            <pc:docMk/>
            <pc:sldMk cId="0" sldId="290"/>
            <ac:spMk id="13315" creationId="{F0274932-90BF-471B-93E5-04D53DB0E927}"/>
          </ac:spMkLst>
        </pc:spChg>
        <pc:spChg chg="mod">
          <ac:chgData name="Phạm Tuyền" userId="412fbb95a21decad" providerId="Windows Live" clId="Web-{76520FF5-A160-428B-975D-FF173461B145}" dt="2022-03-17T14:50:53.719" v="9" actId="14100"/>
          <ac:spMkLst>
            <pc:docMk/>
            <pc:sldMk cId="0" sldId="290"/>
            <ac:spMk id="94222" creationId="{221298DB-1DD3-446D-9968-A1194441F7F4}"/>
          </ac:spMkLst>
        </pc:spChg>
        <pc:spChg chg="mod">
          <ac:chgData name="Phạm Tuyền" userId="412fbb95a21decad" providerId="Windows Live" clId="Web-{76520FF5-A160-428B-975D-FF173461B145}" dt="2022-03-17T14:50:59.329" v="10" actId="1076"/>
          <ac:spMkLst>
            <pc:docMk/>
            <pc:sldMk cId="0" sldId="290"/>
            <ac:spMk id="94223" creationId="{0C5EA565-0A98-4DCA-A781-D497AB14DF31}"/>
          </ac:spMkLst>
        </pc:spChg>
        <pc:grpChg chg="del">
          <ac:chgData name="Phạm Tuyền" userId="412fbb95a21decad" providerId="Windows Live" clId="Web-{76520FF5-A160-428B-975D-FF173461B145}" dt="2022-03-17T14:50:39.594" v="7"/>
          <ac:grpSpMkLst>
            <pc:docMk/>
            <pc:sldMk cId="0" sldId="290"/>
            <ac:grpSpMk id="13316" creationId="{F007373B-9273-445C-AE1F-F82699CABCAD}"/>
          </ac:grpSpMkLst>
        </pc:grpChg>
        <pc:picChg chg="del">
          <ac:chgData name="Phạm Tuyền" userId="412fbb95a21decad" providerId="Windows Live" clId="Web-{76520FF5-A160-428B-975D-FF173461B145}" dt="2022-03-17T14:50:04.859" v="2"/>
          <ac:picMkLst>
            <pc:docMk/>
            <pc:sldMk cId="0" sldId="290"/>
            <ac:picMk id="13314" creationId="{08B98BD8-EC8B-4E2B-96E2-B0A7A33FC7FD}"/>
          </ac:picMkLst>
        </pc:picChg>
      </pc:sldChg>
      <pc:sldChg chg="del">
        <pc:chgData name="Phạm Tuyền" userId="412fbb95a21decad" providerId="Windows Live" clId="Web-{76520FF5-A160-428B-975D-FF173461B145}" dt="2022-03-17T14:49:39.499" v="1"/>
        <pc:sldMkLst>
          <pc:docMk/>
          <pc:sldMk cId="0" sldId="296"/>
        </pc:sldMkLst>
      </pc:sldChg>
      <pc:sldChg chg="modSp">
        <pc:chgData name="Phạm Tuyền" userId="412fbb95a21decad" providerId="Windows Live" clId="Web-{76520FF5-A160-428B-975D-FF173461B145}" dt="2022-03-17T15:22:48.070" v="73" actId="20577"/>
        <pc:sldMkLst>
          <pc:docMk/>
          <pc:sldMk cId="0" sldId="299"/>
        </pc:sldMkLst>
        <pc:spChg chg="mod">
          <ac:chgData name="Phạm Tuyền" userId="412fbb95a21decad" providerId="Windows Live" clId="Web-{76520FF5-A160-428B-975D-FF173461B145}" dt="2022-03-17T15:22:48.070" v="73" actId="20577"/>
          <ac:spMkLst>
            <pc:docMk/>
            <pc:sldMk cId="0" sldId="299"/>
            <ac:spMk id="103429" creationId="{A494D0D8-A3D0-40D0-A21E-D0CB51CCB151}"/>
          </ac:spMkLst>
        </pc:spChg>
      </pc:sldChg>
      <pc:sldChg chg="addSp">
        <pc:chgData name="Phạm Tuyền" userId="412fbb95a21decad" providerId="Windows Live" clId="Web-{76520FF5-A160-428B-975D-FF173461B145}" dt="2022-03-17T14:53:14.675" v="29"/>
        <pc:sldMkLst>
          <pc:docMk/>
          <pc:sldMk cId="0" sldId="301"/>
        </pc:sldMkLst>
        <pc:spChg chg="add">
          <ac:chgData name="Phạm Tuyền" userId="412fbb95a21decad" providerId="Windows Live" clId="Web-{76520FF5-A160-428B-975D-FF173461B145}" dt="2022-03-17T14:53:14.675" v="29"/>
          <ac:spMkLst>
            <pc:docMk/>
            <pc:sldMk cId="0" sldId="301"/>
            <ac:spMk id="3" creationId="{13BAFAAE-9A39-4D06-B344-3E28D72EB9C3}"/>
          </ac:spMkLst>
        </pc:spChg>
      </pc:sldChg>
      <pc:sldChg chg="delSp modSp">
        <pc:chgData name="Phạm Tuyền" userId="412fbb95a21decad" providerId="Windows Live" clId="Web-{76520FF5-A160-428B-975D-FF173461B145}" dt="2022-03-17T15:25:13.198" v="116" actId="1076"/>
        <pc:sldMkLst>
          <pc:docMk/>
          <pc:sldMk cId="0" sldId="303"/>
        </pc:sldMkLst>
        <pc:spChg chg="mod">
          <ac:chgData name="Phạm Tuyền" userId="412fbb95a21decad" providerId="Windows Live" clId="Web-{76520FF5-A160-428B-975D-FF173461B145}" dt="2022-03-17T15:23:43.415" v="102" actId="20577"/>
          <ac:spMkLst>
            <pc:docMk/>
            <pc:sldMk cId="0" sldId="303"/>
            <ac:spMk id="22530" creationId="{1550F131-3583-4AA9-A426-7201E1C4982A}"/>
          </ac:spMkLst>
        </pc:spChg>
        <pc:spChg chg="del">
          <ac:chgData name="Phạm Tuyền" userId="412fbb95a21decad" providerId="Windows Live" clId="Web-{76520FF5-A160-428B-975D-FF173461B145}" dt="2022-03-17T15:22:54.023" v="74"/>
          <ac:spMkLst>
            <pc:docMk/>
            <pc:sldMk cId="0" sldId="303"/>
            <ac:spMk id="22557" creationId="{040F1F51-CFA9-4943-84D4-D232F9CB3444}"/>
          </ac:spMkLst>
        </pc:spChg>
        <pc:spChg chg="del mod">
          <ac:chgData name="Phạm Tuyền" userId="412fbb95a21decad" providerId="Windows Live" clId="Web-{76520FF5-A160-428B-975D-FF173461B145}" dt="2022-03-17T15:22:58.898" v="78"/>
          <ac:spMkLst>
            <pc:docMk/>
            <pc:sldMk cId="0" sldId="303"/>
            <ac:spMk id="22558" creationId="{4E0D93F4-9D49-4A7B-84CB-1621B3DCE0D5}"/>
          </ac:spMkLst>
        </pc:spChg>
        <pc:spChg chg="mod">
          <ac:chgData name="Phạm Tuyền" userId="412fbb95a21decad" providerId="Windows Live" clId="Web-{76520FF5-A160-428B-975D-FF173461B145}" dt="2022-03-17T15:24:26.885" v="114" actId="1076"/>
          <ac:spMkLst>
            <pc:docMk/>
            <pc:sldMk cId="0" sldId="303"/>
            <ac:spMk id="24603" creationId="{C677382D-A68F-46B9-9F80-48F1F13766E9}"/>
          </ac:spMkLst>
        </pc:spChg>
        <pc:spChg chg="mod">
          <ac:chgData name="Phạm Tuyền" userId="412fbb95a21decad" providerId="Windows Live" clId="Web-{76520FF5-A160-428B-975D-FF173461B145}" dt="2022-03-17T15:25:13.198" v="116" actId="1076"/>
          <ac:spMkLst>
            <pc:docMk/>
            <pc:sldMk cId="0" sldId="303"/>
            <ac:spMk id="109596" creationId="{E445E3DF-C668-4F5C-B746-F39D548D83A9}"/>
          </ac:spMkLst>
        </pc:spChg>
        <pc:spChg chg="mod">
          <ac:chgData name="Phạm Tuyền" userId="412fbb95a21decad" providerId="Windows Live" clId="Web-{76520FF5-A160-428B-975D-FF173461B145}" dt="2022-03-17T15:24:58.792" v="115" actId="1076"/>
          <ac:spMkLst>
            <pc:docMk/>
            <pc:sldMk cId="0" sldId="303"/>
            <ac:spMk id="109597" creationId="{FD2B81B4-1547-45D3-8DE9-662047EC7222}"/>
          </ac:spMkLst>
        </pc:spChg>
        <pc:graphicFrameChg chg="mod modGraphic">
          <ac:chgData name="Phạm Tuyền" userId="412fbb95a21decad" providerId="Windows Live" clId="Web-{76520FF5-A160-428B-975D-FF173461B145}" dt="2022-03-17T15:24:20.478" v="113"/>
          <ac:graphicFrameMkLst>
            <pc:docMk/>
            <pc:sldMk cId="0" sldId="303"/>
            <ac:graphicFrameMk id="109573" creationId="{17297C49-09D9-4698-8282-A907A53DCC56}"/>
          </ac:graphicFrameMkLst>
        </pc:graphicFrameChg>
      </pc:sldChg>
      <pc:sldChg chg="del">
        <pc:chgData name="Phạm Tuyền" userId="412fbb95a21decad" providerId="Windows Live" clId="Web-{76520FF5-A160-428B-975D-FF173461B145}" dt="2022-03-17T15:44:11.502" v="173"/>
        <pc:sldMkLst>
          <pc:docMk/>
          <pc:sldMk cId="0" sldId="311"/>
        </pc:sldMkLst>
      </pc:sldChg>
      <pc:sldChg chg="modSp del">
        <pc:chgData name="Phạm Tuyền" userId="412fbb95a21decad" providerId="Windows Live" clId="Web-{76520FF5-A160-428B-975D-FF173461B145}" dt="2022-03-17T15:44:14.049" v="174"/>
        <pc:sldMkLst>
          <pc:docMk/>
          <pc:sldMk cId="0" sldId="314"/>
        </pc:sldMkLst>
        <pc:spChg chg="mod">
          <ac:chgData name="Phạm Tuyền" userId="412fbb95a21decad" providerId="Windows Live" clId="Web-{76520FF5-A160-428B-975D-FF173461B145}" dt="2022-03-17T15:43:01.594" v="172" actId="20577"/>
          <ac:spMkLst>
            <pc:docMk/>
            <pc:sldMk cId="0" sldId="314"/>
            <ac:spMk id="26626" creationId="{B98F1027-C09B-4235-BB68-29651DADA8E2}"/>
          </ac:spMkLst>
        </pc:spChg>
      </pc:sldChg>
      <pc:sldChg chg="del">
        <pc:chgData name="Phạm Tuyền" userId="412fbb95a21decad" providerId="Windows Live" clId="Web-{76520FF5-A160-428B-975D-FF173461B145}" dt="2022-03-17T15:44:16.346" v="175"/>
        <pc:sldMkLst>
          <pc:docMk/>
          <pc:sldMk cId="0" sldId="316"/>
        </pc:sldMkLst>
      </pc:sldChg>
      <pc:sldChg chg="del">
        <pc:chgData name="Phạm Tuyền" userId="412fbb95a21decad" providerId="Windows Live" clId="Web-{76520FF5-A160-428B-975D-FF173461B145}" dt="2022-03-17T14:49:34.515" v="0"/>
        <pc:sldMkLst>
          <pc:docMk/>
          <pc:sldMk cId="0" sldId="326"/>
        </pc:sldMkLst>
      </pc:sldChg>
      <pc:sldChg chg="modSp mod setBg">
        <pc:chgData name="Phạm Tuyền" userId="412fbb95a21decad" providerId="Windows Live" clId="Web-{76520FF5-A160-428B-975D-FF173461B145}" dt="2022-03-17T14:52:53.612" v="28"/>
        <pc:sldMkLst>
          <pc:docMk/>
          <pc:sldMk cId="0" sldId="327"/>
        </pc:sldMkLst>
        <pc:spChg chg="mod">
          <ac:chgData name="Phạm Tuyền" userId="412fbb95a21decad" providerId="Windows Live" clId="Web-{76520FF5-A160-428B-975D-FF173461B145}" dt="2022-03-17T14:51:48.095" v="22" actId="1076"/>
          <ac:spMkLst>
            <pc:docMk/>
            <pc:sldMk cId="0" sldId="327"/>
            <ac:spMk id="29" creationId="{E204D104-5D6E-41B2-B10E-623C1868B85A}"/>
          </ac:spMkLst>
        </pc:spChg>
        <pc:spChg chg="mod">
          <ac:chgData name="Phạm Tuyền" userId="412fbb95a21decad" providerId="Windows Live" clId="Web-{76520FF5-A160-428B-975D-FF173461B145}" dt="2022-03-17T14:51:50.767" v="23" actId="1076"/>
          <ac:spMkLst>
            <pc:docMk/>
            <pc:sldMk cId="0" sldId="327"/>
            <ac:spMk id="14338" creationId="{D365F0E7-89A1-4C38-9E36-9D6C439E93EE}"/>
          </ac:spMkLst>
        </pc:spChg>
        <pc:spChg chg="mod">
          <ac:chgData name="Phạm Tuyền" userId="412fbb95a21decad" providerId="Windows Live" clId="Web-{76520FF5-A160-428B-975D-FF173461B145}" dt="2022-03-17T14:51:59.080" v="25" actId="1076"/>
          <ac:spMkLst>
            <pc:docMk/>
            <pc:sldMk cId="0" sldId="327"/>
            <ac:spMk id="14339" creationId="{247F40F2-3446-492C-B40D-87623C13E763}"/>
          </ac:spMkLst>
        </pc:spChg>
      </pc:sldChg>
      <pc:sldChg chg="modSp">
        <pc:chgData name="Phạm Tuyền" userId="412fbb95a21decad" providerId="Windows Live" clId="Web-{76520FF5-A160-428B-975D-FF173461B145}" dt="2022-03-17T14:58:54.901" v="40" actId="20577"/>
        <pc:sldMkLst>
          <pc:docMk/>
          <pc:sldMk cId="0" sldId="328"/>
        </pc:sldMkLst>
        <pc:spChg chg="mod">
          <ac:chgData name="Phạm Tuyền" userId="412fbb95a21decad" providerId="Windows Live" clId="Web-{76520FF5-A160-428B-975D-FF173461B145}" dt="2022-03-17T14:58:54.901" v="40" actId="20577"/>
          <ac:spMkLst>
            <pc:docMk/>
            <pc:sldMk cId="0" sldId="328"/>
            <ac:spMk id="17413" creationId="{0B20CE7D-6BAB-484D-A114-5EFDE2060FF4}"/>
          </ac:spMkLst>
        </pc:spChg>
      </pc:sldChg>
      <pc:sldChg chg="delSp modSp">
        <pc:chgData name="Phạm Tuyền" userId="412fbb95a21decad" providerId="Windows Live" clId="Web-{76520FF5-A160-428B-975D-FF173461B145}" dt="2022-03-17T15:14:46.154" v="50"/>
        <pc:sldMkLst>
          <pc:docMk/>
          <pc:sldMk cId="0" sldId="331"/>
        </pc:sldMkLst>
        <pc:spChg chg="del">
          <ac:chgData name="Phạm Tuyền" userId="412fbb95a21decad" providerId="Windows Live" clId="Web-{76520FF5-A160-428B-975D-FF173461B145}" dt="2022-03-17T15:14:34.404" v="46"/>
          <ac:spMkLst>
            <pc:docMk/>
            <pc:sldMk cId="0" sldId="331"/>
            <ac:spMk id="3" creationId="{60A81070-2774-4C02-A0D8-C1446343E769}"/>
          </ac:spMkLst>
        </pc:spChg>
        <pc:spChg chg="mod">
          <ac:chgData name="Phạm Tuyền" userId="412fbb95a21decad" providerId="Windows Live" clId="Web-{76520FF5-A160-428B-975D-FF173461B145}" dt="2022-03-17T15:14:46.154" v="50"/>
          <ac:spMkLst>
            <pc:docMk/>
            <pc:sldMk cId="0" sldId="331"/>
            <ac:spMk id="20482" creationId="{58354AF9-F33A-422D-AF73-E515575843DE}"/>
          </ac:spMkLst>
        </pc:spChg>
        <pc:spChg chg="del mod">
          <ac:chgData name="Phạm Tuyền" userId="412fbb95a21decad" providerId="Windows Live" clId="Web-{76520FF5-A160-428B-975D-FF173461B145}" dt="2022-03-17T15:14:37.935" v="49"/>
          <ac:spMkLst>
            <pc:docMk/>
            <pc:sldMk cId="0" sldId="331"/>
            <ac:spMk id="20486" creationId="{7E2F0DB1-DBC5-43DA-AF9B-981378C2FF62}"/>
          </ac:spMkLst>
        </pc:spChg>
        <pc:spChg chg="del">
          <ac:chgData name="Phạm Tuyền" userId="412fbb95a21decad" providerId="Windows Live" clId="Web-{76520FF5-A160-428B-975D-FF173461B145}" dt="2022-03-17T15:14:29.513" v="41"/>
          <ac:spMkLst>
            <pc:docMk/>
            <pc:sldMk cId="0" sldId="331"/>
            <ac:spMk id="20487" creationId="{133F22C7-808D-45FB-9301-700CB7562C0A}"/>
          </ac:spMkLst>
        </pc:spChg>
      </pc:sldChg>
      <pc:sldChg chg="delSp modSp">
        <pc:chgData name="Phạm Tuyền" userId="412fbb95a21decad" providerId="Windows Live" clId="Web-{76520FF5-A160-428B-975D-FF173461B145}" dt="2022-03-17T15:32:28.722" v="123" actId="20577"/>
        <pc:sldMkLst>
          <pc:docMk/>
          <pc:sldMk cId="0" sldId="332"/>
        </pc:sldMkLst>
        <pc:spChg chg="mod">
          <ac:chgData name="Phạm Tuyền" userId="412fbb95a21decad" providerId="Windows Live" clId="Web-{76520FF5-A160-428B-975D-FF173461B145}" dt="2022-03-17T15:32:28.722" v="123" actId="20577"/>
          <ac:spMkLst>
            <pc:docMk/>
            <pc:sldMk cId="0" sldId="332"/>
            <ac:spMk id="9" creationId="{D98C7351-529F-4E91-8EA6-A3F0B146EB7F}"/>
          </ac:spMkLst>
        </pc:spChg>
        <pc:spChg chg="del">
          <ac:chgData name="Phạm Tuyền" userId="412fbb95a21decad" providerId="Windows Live" clId="Web-{76520FF5-A160-428B-975D-FF173461B145}" dt="2022-03-17T15:31:58.941" v="118"/>
          <ac:spMkLst>
            <pc:docMk/>
            <pc:sldMk cId="0" sldId="332"/>
            <ac:spMk id="23554" creationId="{69F5B915-D363-48DF-967C-A663C42A7C73}"/>
          </ac:spMkLst>
        </pc:spChg>
        <pc:spChg chg="del">
          <ac:chgData name="Phạm Tuyền" userId="412fbb95a21decad" providerId="Windows Live" clId="Web-{76520FF5-A160-428B-975D-FF173461B145}" dt="2022-03-17T15:31:56.659" v="117"/>
          <ac:spMkLst>
            <pc:docMk/>
            <pc:sldMk cId="0" sldId="332"/>
            <ac:spMk id="23555" creationId="{F46183C9-8A63-4700-908A-833314F9A5C5}"/>
          </ac:spMkLst>
        </pc:spChg>
      </pc:sldChg>
      <pc:sldChg chg="addSp delSp modSp add del addAnim delAnim">
        <pc:chgData name="Phạm Tuyền" userId="412fbb95a21decad" providerId="Windows Live" clId="Web-{76520FF5-A160-428B-975D-FF173461B145}" dt="2022-03-17T15:45:00.597" v="185"/>
        <pc:sldMkLst>
          <pc:docMk/>
          <pc:sldMk cId="0" sldId="335"/>
        </pc:sldMkLst>
        <pc:spChg chg="del">
          <ac:chgData name="Phạm Tuyền" userId="412fbb95a21decad" providerId="Windows Live" clId="Web-{76520FF5-A160-428B-975D-FF173461B145}" dt="2022-03-17T15:44:53.456" v="182"/>
          <ac:spMkLst>
            <pc:docMk/>
            <pc:sldMk cId="0" sldId="335"/>
            <ac:spMk id="8" creationId="{63BF5E48-384D-4016-9C53-63DCAC3EAF79}"/>
          </ac:spMkLst>
        </pc:spChg>
        <pc:spChg chg="add del mod">
          <ac:chgData name="Phạm Tuyền" userId="412fbb95a21decad" providerId="Windows Live" clId="Web-{76520FF5-A160-428B-975D-FF173461B145}" dt="2022-03-17T15:44:56.878" v="183" actId="1076"/>
          <ac:spMkLst>
            <pc:docMk/>
            <pc:sldMk cId="0" sldId="335"/>
            <ac:spMk id="9" creationId="{1E693C3E-4BEB-4DB3-91F1-5272A20635A0}"/>
          </ac:spMkLst>
        </pc:spChg>
        <pc:spChg chg="del">
          <ac:chgData name="Phạm Tuyền" userId="412fbb95a21decad" providerId="Windows Live" clId="Web-{76520FF5-A160-428B-975D-FF173461B145}" dt="2022-03-17T15:45:00.597" v="185"/>
          <ac:spMkLst>
            <pc:docMk/>
            <pc:sldMk cId="0" sldId="335"/>
            <ac:spMk id="28678" creationId="{C358FBC0-303F-4EAB-88F7-1A4498C5F945}"/>
          </ac:spMkLst>
        </pc:spChg>
        <pc:spChg chg="del">
          <ac:chgData name="Phạm Tuyền" userId="412fbb95a21decad" providerId="Windows Live" clId="Web-{76520FF5-A160-428B-975D-FF173461B145}" dt="2022-03-17T15:44:59.097" v="184"/>
          <ac:spMkLst>
            <pc:docMk/>
            <pc:sldMk cId="0" sldId="335"/>
            <ac:spMk id="28679" creationId="{E59337F9-A526-45F1-AF6E-6449D81645D0}"/>
          </ac:spMkLst>
        </pc:spChg>
      </pc:sldChg>
      <pc:sldChg chg="delSp modSp">
        <pc:chgData name="Phạm Tuyền" userId="412fbb95a21decad" providerId="Windows Live" clId="Web-{76520FF5-A160-428B-975D-FF173461B145}" dt="2022-03-17T15:34:05.240" v="133"/>
        <pc:sldMkLst>
          <pc:docMk/>
          <pc:sldMk cId="0" sldId="336"/>
        </pc:sldMkLst>
        <pc:spChg chg="mod">
          <ac:chgData name="Phạm Tuyền" userId="412fbb95a21decad" providerId="Windows Live" clId="Web-{76520FF5-A160-428B-975D-FF173461B145}" dt="2022-03-17T15:33:43.443" v="129" actId="1076"/>
          <ac:spMkLst>
            <pc:docMk/>
            <pc:sldMk cId="0" sldId="336"/>
            <ac:spMk id="9" creationId="{F15CB3F7-9859-426C-AF60-D0C3FCF45DFF}"/>
          </ac:spMkLst>
        </pc:spChg>
        <pc:spChg chg="mod">
          <ac:chgData name="Phạm Tuyền" userId="412fbb95a21decad" providerId="Windows Live" clId="Web-{76520FF5-A160-428B-975D-FF173461B145}" dt="2022-03-17T15:33:51.224" v="131" actId="20577"/>
          <ac:spMkLst>
            <pc:docMk/>
            <pc:sldMk cId="0" sldId="336"/>
            <ac:spMk id="10" creationId="{1580A6EB-B612-40C1-9BFF-D276142ACE0C}"/>
          </ac:spMkLst>
        </pc:spChg>
        <pc:spChg chg="mod">
          <ac:chgData name="Phạm Tuyền" userId="412fbb95a21decad" providerId="Windows Live" clId="Web-{76520FF5-A160-428B-975D-FF173461B145}" dt="2022-03-17T15:33:59.240" v="132" actId="1076"/>
          <ac:spMkLst>
            <pc:docMk/>
            <pc:sldMk cId="0" sldId="336"/>
            <ac:spMk id="11" creationId="{6ED82ECE-0885-4314-A1DB-7E353EEE0B98}"/>
          </ac:spMkLst>
        </pc:spChg>
        <pc:spChg chg="del">
          <ac:chgData name="Phạm Tuyền" userId="412fbb95a21decad" providerId="Windows Live" clId="Web-{76520FF5-A160-428B-975D-FF173461B145}" dt="2022-03-17T15:33:26.677" v="124"/>
          <ac:spMkLst>
            <pc:docMk/>
            <pc:sldMk cId="0" sldId="336"/>
            <ac:spMk id="24578" creationId="{F340B36B-0F12-4137-BE5E-67EB372274DC}"/>
          </ac:spMkLst>
        </pc:spChg>
        <pc:spChg chg="del">
          <ac:chgData name="Phạm Tuyền" userId="412fbb95a21decad" providerId="Windows Live" clId="Web-{76520FF5-A160-428B-975D-FF173461B145}" dt="2022-03-17T15:33:27.864" v="125"/>
          <ac:spMkLst>
            <pc:docMk/>
            <pc:sldMk cId="0" sldId="336"/>
            <ac:spMk id="24579" creationId="{BABBA876-65D7-4249-983C-A2FC4F583674}"/>
          </ac:spMkLst>
        </pc:spChg>
        <pc:grpChg chg="del">
          <ac:chgData name="Phạm Tuyền" userId="412fbb95a21decad" providerId="Windows Live" clId="Web-{76520FF5-A160-428B-975D-FF173461B145}" dt="2022-03-17T15:34:05.240" v="133"/>
          <ac:grpSpMkLst>
            <pc:docMk/>
            <pc:sldMk cId="0" sldId="336"/>
            <ac:grpSpMk id="24583" creationId="{8A3CD07E-E320-4648-B05C-556D77A645C7}"/>
          </ac:grpSpMkLst>
        </pc:grpChg>
      </pc:sldChg>
    </pc:docChg>
  </pc:docChgLst>
  <pc:docChgLst>
    <pc:chgData name="Phạm Tuyền" userId="412fbb95a21decad" providerId="Windows Live" clId="Web-{9EAA5F16-35BE-4390-AE26-DB71179B0189}"/>
    <pc:docChg chg="modSld">
      <pc:chgData name="Phạm Tuyền" userId="412fbb95a21decad" providerId="Windows Live" clId="Web-{9EAA5F16-35BE-4390-AE26-DB71179B0189}" dt="2022-03-18T07:44:01.010" v="2" actId="20577"/>
      <pc:docMkLst>
        <pc:docMk/>
      </pc:docMkLst>
      <pc:sldChg chg="modSp">
        <pc:chgData name="Phạm Tuyền" userId="412fbb95a21decad" providerId="Windows Live" clId="Web-{9EAA5F16-35BE-4390-AE26-DB71179B0189}" dt="2022-03-18T07:44:01.010" v="2" actId="20577"/>
        <pc:sldMkLst>
          <pc:docMk/>
          <pc:sldMk cId="0" sldId="332"/>
        </pc:sldMkLst>
        <pc:spChg chg="mod">
          <ac:chgData name="Phạm Tuyền" userId="412fbb95a21decad" providerId="Windows Live" clId="Web-{9EAA5F16-35BE-4390-AE26-DB71179B0189}" dt="2022-03-18T07:43:52.509" v="1" actId="20577"/>
          <ac:spMkLst>
            <pc:docMk/>
            <pc:sldMk cId="0" sldId="332"/>
            <ac:spMk id="9" creationId="{D98C7351-529F-4E91-8EA6-A3F0B146EB7F}"/>
          </ac:spMkLst>
        </pc:spChg>
        <pc:spChg chg="mod">
          <ac:chgData name="Phạm Tuyền" userId="412fbb95a21decad" providerId="Windows Live" clId="Web-{9EAA5F16-35BE-4390-AE26-DB71179B0189}" dt="2022-03-18T07:44:01.010" v="2" actId="20577"/>
          <ac:spMkLst>
            <pc:docMk/>
            <pc:sldMk cId="0" sldId="332"/>
            <ac:spMk id="10" creationId="{C6A1045C-3F4B-4F2A-97D8-D07DB4D7C4C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88A0DC7F-392D-4EC0-BD11-5404B03A8DE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4EB34366-73EE-4403-BB50-DE245DBB3FD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Rectangle 4">
            <a:extLst>
              <a:ext uri="{FF2B5EF4-FFF2-40B4-BE49-F238E27FC236}">
                <a16:creationId xmlns:a16="http://schemas.microsoft.com/office/drawing/2014/main" id="{9296F8F6-DDE1-49C8-9518-6FFFD5AE9A99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5" name="Rectangle 5">
            <a:extLst>
              <a:ext uri="{FF2B5EF4-FFF2-40B4-BE49-F238E27FC236}">
                <a16:creationId xmlns:a16="http://schemas.microsoft.com/office/drawing/2014/main" id="{0A164624-C2BD-420A-8E35-D153134573B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5846" name="Rectangle 6">
            <a:extLst>
              <a:ext uri="{FF2B5EF4-FFF2-40B4-BE49-F238E27FC236}">
                <a16:creationId xmlns:a16="http://schemas.microsoft.com/office/drawing/2014/main" id="{2EF00C78-6EA1-46BB-8319-C79E273B1F3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7" name="Rectangle 7">
            <a:extLst>
              <a:ext uri="{FF2B5EF4-FFF2-40B4-BE49-F238E27FC236}">
                <a16:creationId xmlns:a16="http://schemas.microsoft.com/office/drawing/2014/main" id="{002D05E6-D5F6-4012-88CF-7DD92DCDE8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FA661334-3E54-470D-A20C-24DC33D8B5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42319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453A7D5-92B8-40E0-9A80-5E4C4120FCC5}" type="slidenum">
              <a:rPr lang="en-US" sz="12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eaLnBrk="1" hangingPunct="1"/>
              <a:t>1</a:t>
            </a:fld>
            <a:endParaRPr lang="en-US" sz="12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7">
            <a:extLst>
              <a:ext uri="{FF2B5EF4-FFF2-40B4-BE49-F238E27FC236}">
                <a16:creationId xmlns:a16="http://schemas.microsoft.com/office/drawing/2014/main" id="{2C8CFBE9-E6AF-4963-9DCA-EA21A09A50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48">
            <a:extLst>
              <a:ext uri="{FF2B5EF4-FFF2-40B4-BE49-F238E27FC236}">
                <a16:creationId xmlns:a16="http://schemas.microsoft.com/office/drawing/2014/main" id="{1124E349-6534-47CB-9E8C-FB67151B0A0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49">
            <a:extLst>
              <a:ext uri="{FF2B5EF4-FFF2-40B4-BE49-F238E27FC236}">
                <a16:creationId xmlns:a16="http://schemas.microsoft.com/office/drawing/2014/main" id="{13F18500-EF03-4EA2-B1AE-2F60B0AB3C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3904DB-0E58-4B0D-8894-D23B245A6C0A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2951462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7">
            <a:extLst>
              <a:ext uri="{FF2B5EF4-FFF2-40B4-BE49-F238E27FC236}">
                <a16:creationId xmlns:a16="http://schemas.microsoft.com/office/drawing/2014/main" id="{70B6C9AF-BD65-48BC-ADB0-972A0AB9DA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48">
            <a:extLst>
              <a:ext uri="{FF2B5EF4-FFF2-40B4-BE49-F238E27FC236}">
                <a16:creationId xmlns:a16="http://schemas.microsoft.com/office/drawing/2014/main" id="{905CB6E0-394C-4E29-86CD-158211DFD2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49">
            <a:extLst>
              <a:ext uri="{FF2B5EF4-FFF2-40B4-BE49-F238E27FC236}">
                <a16:creationId xmlns:a16="http://schemas.microsoft.com/office/drawing/2014/main" id="{0F838F87-2BE6-4C57-AFC1-FC16164514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C9D60E-23F6-4AB2-9BD3-12711316E2C8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377399927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AAA3A0-59F8-4729-AF78-799302A6460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83876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54A245-1843-4C1E-BAB0-8D3CE5770D1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28551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D06B5F-4BAB-463D-9740-59013318FDB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47513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44D0F5-9E85-4AB9-89F8-C59A9934B3C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79107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2FABE0-61B2-4634-AB7F-ABBE38AB08A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5769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63A97B-BC1A-45F5-B30D-E7341FC7DFE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92305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061FF0-B023-4591-97C7-C5B16C61FAA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37152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7B4B90-9DD3-44B3-B157-02043067924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58577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482D3D-8C28-430C-8199-864D0C25EF4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70535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C4DF96-69B6-46C5-AB02-F66AF436D92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855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103188"/>
            <a:ext cx="2060575" cy="59531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2913" y="103188"/>
            <a:ext cx="6030912" cy="5953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7">
            <a:extLst>
              <a:ext uri="{FF2B5EF4-FFF2-40B4-BE49-F238E27FC236}">
                <a16:creationId xmlns:a16="http://schemas.microsoft.com/office/drawing/2014/main" id="{FB728321-9DAA-4D4E-8693-B65FE235AB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48">
            <a:extLst>
              <a:ext uri="{FF2B5EF4-FFF2-40B4-BE49-F238E27FC236}">
                <a16:creationId xmlns:a16="http://schemas.microsoft.com/office/drawing/2014/main" id="{2930E3B1-4575-4C99-A5F2-5CD2B41FA8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49">
            <a:extLst>
              <a:ext uri="{FF2B5EF4-FFF2-40B4-BE49-F238E27FC236}">
                <a16:creationId xmlns:a16="http://schemas.microsoft.com/office/drawing/2014/main" id="{E16C9576-9474-489A-887A-976DCD1392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5CF5B3-21EC-4977-9136-9333E217E318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131428327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A01ADB-058C-4A12-8849-A64F378205C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52314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8CDC48-5AB7-4D8D-998A-B07C4298D1E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34449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AAA3A0-59F8-4729-AF78-799302A6460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16867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54A245-1843-4C1E-BAB0-8D3CE5770D1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43258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D06B5F-4BAB-463D-9740-59013318FDB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47574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44D0F5-9E85-4AB9-89F8-C59A9934B3C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15779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2FABE0-61B2-4634-AB7F-ABBE38AB08A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98263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63A97B-BC1A-45F5-B30D-E7341FC7DFE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96156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061FF0-B023-4591-97C7-C5B16C61FAA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07245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7B4B90-9DD3-44B3-B157-02043067924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9132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AFFC498-6128-4BF1-AE98-A5B82BCA9AB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5BF72C2-819C-458D-A81B-CD14FCF974D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97E2132-631B-4FBA-AA02-75E1A8A8FD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E2793C-EA41-47C6-8FF4-8C0C0B2089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481265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482D3D-8C28-430C-8199-864D0C25EF4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7201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C4DF96-69B6-46C5-AB02-F66AF436D92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33802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A01ADB-058C-4A12-8849-A64F378205C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24129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8CDC48-5AB7-4D8D-998A-B07C4298D1E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27047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AAA3A0-59F8-4729-AF78-799302A6460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83938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54A245-1843-4C1E-BAB0-8D3CE5770D1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56363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D06B5F-4BAB-463D-9740-59013318FDB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64278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44D0F5-9E85-4AB9-89F8-C59A9934B3C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81798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2FABE0-61B2-4634-AB7F-ABBE38AB08A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31203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63A97B-BC1A-45F5-B30D-E7341FC7DFE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778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54BB827-87A9-4B27-A761-381E73A07B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6492871-1961-4A13-860D-071EA4FFE82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F2C0726-66C3-4B46-81CD-95357F3F7F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E907EE-C36C-4538-A5CF-4D167687E6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6637769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FCCEE09-F22E-4F83-A6E0-6EC5E24FF913}" type="datetimeFigureOut">
              <a:rPr lang="en-US"/>
              <a:pPr>
                <a:defRPr/>
              </a:pPr>
              <a:t>4/20/2022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BBBDFE7-8E02-4950-AF65-B6918F5A8C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10727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B3F3F1D-674E-4F41-8BE5-FB1D27E705F7}" type="datetimeFigureOut">
              <a:rPr lang="en-US"/>
              <a:pPr>
                <a:defRPr/>
              </a:pPr>
              <a:t>4/20/2022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0C080C1-FFC3-4D26-AEDA-433A91D218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51811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5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8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C07FE49-DFB1-4623-940C-BB8E2E66AB23}" type="datetimeFigureOut">
              <a:rPr lang="en-US"/>
              <a:pPr>
                <a:defRPr/>
              </a:pPr>
              <a:t>4/20/2022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CEE76BC-0F39-45F3-BC54-2FC6DEB4B0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07827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92641DF-B837-4D2E-8FE7-AB2FE774E745}" type="datetimeFigureOut">
              <a:rPr lang="en-US"/>
              <a:pPr>
                <a:defRPr/>
              </a:pPr>
              <a:t>4/20/2022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02B2F18-C3E6-4F9F-82C8-9CA47CA7F7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191133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163A53C-0894-414A-901C-AE14AF1C67FB}" type="datetimeFigureOut">
              <a:rPr lang="en-US"/>
              <a:pPr>
                <a:defRPr/>
              </a:pPr>
              <a:t>4/20/2022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310D14B-C60D-406D-9DF1-E9DE772932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12115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38B8F57-6278-4457-AE99-5FD959392749}" type="datetimeFigureOut">
              <a:rPr lang="en-US"/>
              <a:pPr>
                <a:defRPr/>
              </a:pPr>
              <a:t>4/20/2022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9A5CD57-CA34-4B26-8426-081326C42B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08997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C7DC185-802E-408D-8914-4F8D087A15E3}" type="datetimeFigureOut">
              <a:rPr lang="en-US"/>
              <a:pPr>
                <a:defRPr/>
              </a:pPr>
              <a:t>4/20/2022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CBB1E90-AFA0-4F25-93A8-D6C67D4662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16684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4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930049C-603E-4996-93FD-7FB67962B7D1}" type="datetimeFigureOut">
              <a:rPr lang="en-US"/>
              <a:pPr>
                <a:defRPr/>
              </a:pPr>
              <a:t>4/20/2022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CFE4734-ECCD-435E-8D9D-991176B8CC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0214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4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82D2FC5-8C56-4D74-8927-C2ADC74AAC32}" type="datetimeFigureOut">
              <a:rPr lang="en-US"/>
              <a:pPr>
                <a:defRPr/>
              </a:pPr>
              <a:t>4/20/2022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B40C01C-72EE-43F2-90F0-20602A83EE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61247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DAC2BEF-024A-4C84-B515-A36D05DEB330}" type="datetimeFigureOut">
              <a:rPr lang="en-US"/>
              <a:pPr>
                <a:defRPr/>
              </a:pPr>
              <a:t>4/20/2022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4B9F42E-ECCC-4F3B-9FCD-09506902F4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4021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06E176D-1411-41D6-8546-C6BF152A115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6E7FE4E-3109-44E0-BF77-709501B515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5C1C3A8-BAC6-40B3-955C-E9DBA34044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76AC6D-0FDE-4E4D-883A-A88E499262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3181953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AF1ACA7-9718-4202-9C86-63A3545EA084}" type="datetimeFigureOut">
              <a:rPr lang="en-US"/>
              <a:pPr>
                <a:defRPr/>
              </a:pPr>
              <a:t>4/20/2022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45AFB67-43EC-4DCA-8742-C05851A9B9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578749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/>
              <a:t>Bấm &amp; sửa kiểu phụ đề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4D9CDC20-775D-4F80-ACCD-CB6DB6B362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5868169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7E226B3B-F327-4031-A32B-020F1E33CD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5734574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BD4BE508-D97D-4429-9B10-083E02E661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5632479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A126DBB8-A0D2-45F5-8F57-87D27EEC93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2850413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564E51FE-F934-4A16-98CC-546AB5906C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844509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377726B5-38E5-42F6-916B-A18743CBBB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7459182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EC149417-4D71-448E-AF6A-9095D857D7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9576473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FC22FE1F-F68A-4FDE-85C6-C4AB342FA5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0092955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2F26A626-422B-4757-987B-3909937292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21630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6FA9CF6-8E8D-4618-8C14-2645184B70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6C80F16-97E1-4FA2-B2A8-D52C14E7C2C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DD317FF-F1F4-4287-ABD0-7F3CFE29D5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8E2021-C5A6-4550-B28C-E89CBE46DD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799272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D61A9FFE-5EA4-4947-9A20-EEE51D8A46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1357853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185D15D7-2FFE-4BA5-8337-8808A57235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63733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30B657E-DF45-4F9D-9DAA-806BFEB023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D747C13-9AF3-4E99-ABC3-DA95C3244C3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CC725E2-FD40-496F-8552-40B1E41B32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494FDF-B5FA-4981-9A7B-4CA41DAC70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59495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A2BCEF2-215F-4483-A442-3262857229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C795254-72DF-4FF7-A16B-8216F0BC767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D5CD423-E196-47CE-93BD-BEACFFF178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9DF1C9-509B-4B8F-8383-413F495926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48169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9EF2488-8502-43E0-8FD6-BD03B50405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045EF49-28B5-4570-8EB7-89F5716487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F49EB00-4EAB-492C-AE56-26703A189D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A26685-040D-4E5C-857D-FEA23D51E4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79288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3C03709-1319-4EBF-A497-A46B5625D2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F56EF37-BF20-405F-BDCA-5EAF1BE0A8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EE1A74A-34AD-4FF8-83B1-FE6682D597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090992-EA43-4A96-AEF8-B477C9E25F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1546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7">
            <a:extLst>
              <a:ext uri="{FF2B5EF4-FFF2-40B4-BE49-F238E27FC236}">
                <a16:creationId xmlns:a16="http://schemas.microsoft.com/office/drawing/2014/main" id="{56F3AD69-97BB-48D0-BBC7-DB1034FFE8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48">
            <a:extLst>
              <a:ext uri="{FF2B5EF4-FFF2-40B4-BE49-F238E27FC236}">
                <a16:creationId xmlns:a16="http://schemas.microsoft.com/office/drawing/2014/main" id="{EEC8C52C-AADB-4ED5-B064-3D5317D41DA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49">
            <a:extLst>
              <a:ext uri="{FF2B5EF4-FFF2-40B4-BE49-F238E27FC236}">
                <a16:creationId xmlns:a16="http://schemas.microsoft.com/office/drawing/2014/main" id="{42055CBE-75A1-4B8E-B999-939F913841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CF7697-DFED-4AE6-A333-EFD14AEA521B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15959923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D7BB88B-BC56-4E12-BB87-6F4B62D8F6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A9000A-6ADE-455D-9BC7-98AB8FF36D2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A81ABC-AF1E-4CDD-915E-15A9164007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07A57F-22C6-4B89-AFC4-460C9C1A38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60669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FB15107-99FE-4453-BBCD-466253394C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C2FE959-A2C3-47F6-AAB9-07B99D2815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98AA3BA-A445-4AB8-BEEC-6F3EF66BE2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10BACB-CE9F-4E0F-A20B-92AFF47AA1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75852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C96EE68-3E55-4DA4-9D06-233B8AB033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4A77A3C-A332-4596-B321-D7CB9FC0A0A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A46AC31-F2A3-429C-A15C-F568D4825D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8DDE3A-F9E9-4FCC-9334-0E5B8EFA63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42966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51D9155-5D5F-4B46-92D1-54252445CB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5ABBE6D-297D-4FE8-869F-5F3FB49C962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C845D68-8944-4288-86FB-0BE7E9E03B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A1F23C-1A1E-40BB-A5E9-28F11E296A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14027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228D310-5A84-4955-AA51-68338B1148D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900A61C-874C-4DD1-81F0-5838D31F23A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C49A269-B337-4471-AF65-69B0312D5C5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A3F40B-76C8-429F-8048-AE8A4EB8E7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6965778"/>
      </p:ext>
    </p:extLst>
  </p:cSld>
  <p:clrMapOvr>
    <a:masterClrMapping/>
  </p:clrMapOvr>
  <p:transition spd="slow">
    <p:blinds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7B35CF2-9470-4626-A6B4-555C58449D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EB6FC93-16D8-4F27-BA20-B683438B86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98FE941-36D7-47F8-B1E1-FD2B09C249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326CBE-1E40-489A-818E-2E8BF56789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3302362"/>
      </p:ext>
    </p:extLst>
  </p:cSld>
  <p:clrMapOvr>
    <a:masterClrMapping/>
  </p:clrMapOvr>
  <p:transition spd="slow">
    <p:blinds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61D110B-A455-4CA0-AF2A-9D2748B6DC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079623E-E56C-46D8-B038-2A8C025E33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C1E9357-AC77-4190-9FA3-3FA30141DE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25C33C-B382-49ED-9662-D469D037FD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1205911"/>
      </p:ext>
    </p:extLst>
  </p:cSld>
  <p:clrMapOvr>
    <a:masterClrMapping/>
  </p:clrMapOvr>
  <p:transition spd="slow">
    <p:blinds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37BCB40-5DF5-4FFC-833D-405476276DA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B75659E-866C-443E-87D1-440923CD335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D588C13-1D11-476F-9DE5-6C45D6577B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291B53-2C80-4ACC-98B8-A03AA7A148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9621435"/>
      </p:ext>
    </p:extLst>
  </p:cSld>
  <p:clrMapOvr>
    <a:masterClrMapping/>
  </p:clrMapOvr>
  <p:transition spd="slow">
    <p:blinds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51C9257-1D16-4A55-A925-42EAE4508E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A7CDFA2-00F1-4FF9-AA12-1A33EB0E109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8579705-0EEE-4843-BB60-E3B3B2B6F3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72327E-2C8E-40C2-AC5E-E108776C87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4537380"/>
      </p:ext>
    </p:extLst>
  </p:cSld>
  <p:clrMapOvr>
    <a:masterClrMapping/>
  </p:clrMapOvr>
  <p:transition spd="slow">
    <p:blinds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0FB3D41-961D-477F-9C29-DFE0BCBC77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EB6F61C-7C61-4F8E-976C-D2BED430B3E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819951A-B0DC-4228-A8E4-3D6907E4580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F2782F-6A46-4D8D-AAFA-54525BCB26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8651740"/>
      </p:ext>
    </p:extLst>
  </p:cSld>
  <p:clrMapOvr>
    <a:masterClrMapping/>
  </p:clrMapOvr>
  <p:transition spd="slow">
    <p:blind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7">
            <a:extLst>
              <a:ext uri="{FF2B5EF4-FFF2-40B4-BE49-F238E27FC236}">
                <a16:creationId xmlns:a16="http://schemas.microsoft.com/office/drawing/2014/main" id="{DE451ABC-EC82-4D83-A814-8B50F51E59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48">
            <a:extLst>
              <a:ext uri="{FF2B5EF4-FFF2-40B4-BE49-F238E27FC236}">
                <a16:creationId xmlns:a16="http://schemas.microsoft.com/office/drawing/2014/main" id="{A1FCA542-D533-423B-8E81-3DDA5ECC56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49">
            <a:extLst>
              <a:ext uri="{FF2B5EF4-FFF2-40B4-BE49-F238E27FC236}">
                <a16:creationId xmlns:a16="http://schemas.microsoft.com/office/drawing/2014/main" id="{8BD86601-7A0F-45A9-A119-948FE68347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0A963E-4E79-425D-8A5F-9469C76CF5EE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25083362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1127B2F-5268-4C55-86A4-5B7A8B4D0B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3E3BADA-5663-41B1-A482-F666678FE30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FEEACE7-E92F-415B-8759-91819DC477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E2C787-7C79-4B3C-BF28-FD7FB8C647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8638804"/>
      </p:ext>
    </p:extLst>
  </p:cSld>
  <p:clrMapOvr>
    <a:masterClrMapping/>
  </p:clrMapOvr>
  <p:transition spd="slow">
    <p:blinds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FE19DCB-18DB-406A-BFD8-244621BB306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82CCE24-D706-42D9-ADF7-0EA32460CD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667C0FD-9E1D-4E3B-856B-16CFFD587D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0E0F81-F282-4972-BA12-BE473906E6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3554541"/>
      </p:ext>
    </p:extLst>
  </p:cSld>
  <p:clrMapOvr>
    <a:masterClrMapping/>
  </p:clrMapOvr>
  <p:transition spd="slow">
    <p:blinds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05F6626-2FF2-44AD-8E43-945C010E0E5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449BEFD-3FC5-4551-8326-F8B25B7E82B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7B200D4-E5EA-4A14-B8CC-705CD42796C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918FE2-5A7F-42EB-9CCE-1AC488F0BD4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1407396"/>
      </p:ext>
    </p:extLst>
  </p:cSld>
  <p:clrMapOvr>
    <a:masterClrMapping/>
  </p:clrMapOvr>
  <p:transition spd="slow">
    <p:blinds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9815512-B4AB-47FB-8958-57DEA66A6D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0813058-B55F-4F89-A267-545139466B5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6D68101-EDC9-46D0-85C7-C2376D3351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7CD235-D4D9-482E-B33E-C42CF68F8C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2209977"/>
      </p:ext>
    </p:extLst>
  </p:cSld>
  <p:clrMapOvr>
    <a:masterClrMapping/>
  </p:clrMapOvr>
  <p:transition spd="slow">
    <p:blinds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CC41B3C-1538-48D4-92A6-250CDA3F555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2F117E4-FC4B-4AF5-B22C-16DC4959A4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64461BC-ED9E-4023-A039-54FBFB945D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C82BF-C686-462E-A6F7-A2269F334A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2208284"/>
      </p:ext>
    </p:extLst>
  </p:cSld>
  <p:clrMapOvr>
    <a:masterClrMapping/>
  </p:clrMapOvr>
  <p:transition spd="slow">
    <p:blinds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>
            <a:extLst>
              <a:ext uri="{FF2B5EF4-FFF2-40B4-BE49-F238E27FC236}">
                <a16:creationId xmlns:a16="http://schemas.microsoft.com/office/drawing/2014/main" id="{016FC569-7962-405A-956A-DF00B3759073}"/>
              </a:ext>
            </a:extLst>
          </p:cNvPr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7B28B9E2-5F3B-4A4A-9747-49D87690896B}"/>
              </a:ext>
            </a:extLst>
          </p:cNvPr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056A35E8-1F9F-445E-BDD7-5D29004B5AF0}"/>
              </a:ext>
            </a:extLst>
          </p:cNvPr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13">
            <a:extLst>
              <a:ext uri="{FF2B5EF4-FFF2-40B4-BE49-F238E27FC236}">
                <a16:creationId xmlns:a16="http://schemas.microsoft.com/office/drawing/2014/main" id="{27E88289-5388-49C4-90FF-86816B4FA45C}"/>
              </a:ext>
            </a:extLst>
          </p:cNvPr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42144DA1-B345-428D-A9C3-520062EF6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2FFF308-ADF3-456B-9872-8D530EB93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3A59643-942D-4295-8277-8511B0F40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059B5DE-103A-4820-8215-DBDD55985A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188240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1F8677-811C-4FAF-92A6-D79D517DCC2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8F3C88-303E-4AAB-86AD-251CF2CF7B2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4D4FFE-827F-4249-BA2D-FADBEB2375C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501F8-5AA8-440D-8AFF-84694D162B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567302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>
            <a:extLst>
              <a:ext uri="{FF2B5EF4-FFF2-40B4-BE49-F238E27FC236}">
                <a16:creationId xmlns:a16="http://schemas.microsoft.com/office/drawing/2014/main" id="{A099CD3E-8890-4248-8F89-25F1D8F0C76C}"/>
              </a:ext>
            </a:extLst>
          </p:cNvPr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7BDB33B9-5057-4505-AB89-665BFD00B715}"/>
              </a:ext>
            </a:extLst>
          </p:cNvPr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34FF102C-06B8-4FCA-BEA1-A4526A30E376}"/>
              </a:ext>
            </a:extLst>
          </p:cNvPr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13">
            <a:extLst>
              <a:ext uri="{FF2B5EF4-FFF2-40B4-BE49-F238E27FC236}">
                <a16:creationId xmlns:a16="http://schemas.microsoft.com/office/drawing/2014/main" id="{D81D3530-CBE0-434F-97FE-A80505B845A1}"/>
              </a:ext>
            </a:extLst>
          </p:cNvPr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B514DEAC-8344-4A2D-A978-646E51778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EA90878A-7146-417B-89AB-28F29B5F3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F2B6926-1E5F-4803-BBC9-78EF26C2B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F78C119-1111-4983-982C-0F5B8F0F8E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277672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E28F457-66B3-4074-B558-C88F098418DE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2436F21-365B-4ECF-9107-8764DB81E8C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3D9F9D5-F3DC-4A45-B0B8-D245D07DCA9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24669-D09F-4553-A628-BD0D3BD50F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223206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8C2BAC7-B64D-41B8-9C5B-25A43D5C0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C8E4685-756D-4808-831D-579CBFEEE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9AC8BDB-1113-4F63-96B8-B7DE729B9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F3519-2501-46BD-AC3F-C76B7A699A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5342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7">
            <a:extLst>
              <a:ext uri="{FF2B5EF4-FFF2-40B4-BE49-F238E27FC236}">
                <a16:creationId xmlns:a16="http://schemas.microsoft.com/office/drawing/2014/main" id="{2AFDE19F-35A1-4FF4-97DF-43E0B8BBBC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48">
            <a:extLst>
              <a:ext uri="{FF2B5EF4-FFF2-40B4-BE49-F238E27FC236}">
                <a16:creationId xmlns:a16="http://schemas.microsoft.com/office/drawing/2014/main" id="{5FD5536F-3EEA-40DF-83E9-3E4CE816715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49">
            <a:extLst>
              <a:ext uri="{FF2B5EF4-FFF2-40B4-BE49-F238E27FC236}">
                <a16:creationId xmlns:a16="http://schemas.microsoft.com/office/drawing/2014/main" id="{D824FE0E-8B6A-4459-B848-5B2D8FA829C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F0F51-0FA4-4448-8442-99666ACC378C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224208653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2F19CBCF-5177-472C-86F5-62464BD91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2B2D01E-474F-4883-A576-1875145D2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0771EE4-2061-4253-9344-172387D5E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7DAC4-A75D-44B2-A299-52DA43D215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26169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6AF0D91-5E1A-42A0-B5EB-B592DF9ED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D54499C-674E-425A-B29F-63AB9018E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CE6293C-3DA6-4C33-AAC7-AB90E6E49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7C8DE4-75BF-4808-9EB8-B2E6FD4179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3717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433F08C-4EBB-4FD1-AFF2-6DC787D43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5BA90D2-9AF4-4C63-BC66-BE2AF19E0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147D54E-D5FF-464D-B253-04C5B6388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764EE-03F2-4FFE-83CD-8AD7D6C2F2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887389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>
            <a:extLst>
              <a:ext uri="{FF2B5EF4-FFF2-40B4-BE49-F238E27FC236}">
                <a16:creationId xmlns:a16="http://schemas.microsoft.com/office/drawing/2014/main" id="{B6C51242-33E0-4603-B692-C34499C18E33}"/>
              </a:ext>
            </a:extLst>
          </p:cNvPr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E4F9751A-53F4-479A-9901-74E02B0BC05C}"/>
              </a:ext>
            </a:extLst>
          </p:cNvPr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8E1056CB-F207-4A08-A554-4AB3F4EC9D47}"/>
              </a:ext>
            </a:extLst>
          </p:cNvPr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13">
            <a:extLst>
              <a:ext uri="{FF2B5EF4-FFF2-40B4-BE49-F238E27FC236}">
                <a16:creationId xmlns:a16="http://schemas.microsoft.com/office/drawing/2014/main" id="{A4683EF0-D0F8-4D11-87D9-78C9F40B82C6}"/>
              </a:ext>
            </a:extLst>
          </p:cNvPr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BF7C3623-B596-41D7-8F7C-9348C1F51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BAFC06BF-DAB8-42AC-9EF8-D7B951596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1F7E6785-7600-4869-BB43-C404EA7AA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5DD8EE9-B374-40FF-9B23-E9C3141655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400145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2F5A2F-30DA-423D-87C8-6E44C05B2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73DD32-BBB5-4446-9317-4D6EB266A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E7B4D7-B3EE-496A-8720-4C4634B2B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64165-5DE1-4513-B202-4163E6DA16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317785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7ED5D3-011D-4ED6-9E98-4BC718507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275C25-63A9-49A3-BD38-64482109E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F3BA56-045F-401E-A184-16D958C0B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B22CC6-3E29-4154-A4C2-4881795A94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209683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061FF0-B023-4591-97C7-C5B16C61FAA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31922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7B4B90-9DD3-44B3-B157-02043067924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19112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482D3D-8C28-430C-8199-864D0C25EF4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59360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C4DF96-69B6-46C5-AB02-F66AF436D92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248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7">
            <a:extLst>
              <a:ext uri="{FF2B5EF4-FFF2-40B4-BE49-F238E27FC236}">
                <a16:creationId xmlns:a16="http://schemas.microsoft.com/office/drawing/2014/main" id="{544BD4F1-66DD-4950-B499-BD2FA8D9896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8" name="Rectangle 48">
            <a:extLst>
              <a:ext uri="{FF2B5EF4-FFF2-40B4-BE49-F238E27FC236}">
                <a16:creationId xmlns:a16="http://schemas.microsoft.com/office/drawing/2014/main" id="{C89C3FF1-1CCE-4E40-B8AD-73D6DC1848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Rectangle 49">
            <a:extLst>
              <a:ext uri="{FF2B5EF4-FFF2-40B4-BE49-F238E27FC236}">
                <a16:creationId xmlns:a16="http://schemas.microsoft.com/office/drawing/2014/main" id="{C68BBB41-9C3D-4DDD-9263-ED8E472862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FC2A16-880C-448E-AAE4-259567BAF609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82461153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A01ADB-058C-4A12-8849-A64F378205C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35433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8CDC48-5AB7-4D8D-998A-B07C4298D1E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71034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AAA3A0-59F8-4729-AF78-799302A6460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56054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54A245-1843-4C1E-BAB0-8D3CE5770D1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22794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D06B5F-4BAB-463D-9740-59013318FDB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31756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44D0F5-9E85-4AB9-89F8-C59A9934B3C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74388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2FABE0-61B2-4634-AB7F-ABBE38AB08A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79582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63A97B-BC1A-45F5-B30D-E7341FC7DFE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32652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061FF0-B023-4591-97C7-C5B16C61FAA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83272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7B4B90-9DD3-44B3-B157-02043067924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959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7">
            <a:extLst>
              <a:ext uri="{FF2B5EF4-FFF2-40B4-BE49-F238E27FC236}">
                <a16:creationId xmlns:a16="http://schemas.microsoft.com/office/drawing/2014/main" id="{21153F9B-8B3A-438D-8156-73AA45B66EA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ctangle 48">
            <a:extLst>
              <a:ext uri="{FF2B5EF4-FFF2-40B4-BE49-F238E27FC236}">
                <a16:creationId xmlns:a16="http://schemas.microsoft.com/office/drawing/2014/main" id="{8CED0394-04E4-4CDA-BA14-2873604F43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49">
            <a:extLst>
              <a:ext uri="{FF2B5EF4-FFF2-40B4-BE49-F238E27FC236}">
                <a16:creationId xmlns:a16="http://schemas.microsoft.com/office/drawing/2014/main" id="{8FD881F7-D073-42C7-8298-2AB2B91645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961506-9E89-4D1E-AA6B-D6A798DCAAD4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18135284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482D3D-8C28-430C-8199-864D0C25EF4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37616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C4DF96-69B6-46C5-AB02-F66AF436D92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01756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A01ADB-058C-4A12-8849-A64F378205C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83566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8CDC48-5AB7-4D8D-998A-B07C4298D1E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92142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AAA3A0-59F8-4729-AF78-799302A6460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43357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54A245-1843-4C1E-BAB0-8D3CE5770D1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51404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D06B5F-4BAB-463D-9740-59013318FDB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80125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44D0F5-9E85-4AB9-89F8-C59A9934B3C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38262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2FABE0-61B2-4634-AB7F-ABBE38AB08A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09710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63A97B-BC1A-45F5-B30D-E7341FC7DFE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280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>
            <a:extLst>
              <a:ext uri="{FF2B5EF4-FFF2-40B4-BE49-F238E27FC236}">
                <a16:creationId xmlns:a16="http://schemas.microsoft.com/office/drawing/2014/main" id="{3B3C39E1-8C64-4D5A-9F11-334079BCE8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Rectangle 48">
            <a:extLst>
              <a:ext uri="{FF2B5EF4-FFF2-40B4-BE49-F238E27FC236}">
                <a16:creationId xmlns:a16="http://schemas.microsoft.com/office/drawing/2014/main" id="{B852C3A4-F065-4D1B-8647-C4E0C104AF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ctangle 49">
            <a:extLst>
              <a:ext uri="{FF2B5EF4-FFF2-40B4-BE49-F238E27FC236}">
                <a16:creationId xmlns:a16="http://schemas.microsoft.com/office/drawing/2014/main" id="{B9C6B02E-8C0A-40AE-A1C8-BCCDB0057B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3E514A-9726-443C-9B72-B3931A29CB47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373841493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061FF0-B023-4591-97C7-C5B16C61FAA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36269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7B4B90-9DD3-44B3-B157-02043067924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61969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482D3D-8C28-430C-8199-864D0C25EF4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10180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C4DF96-69B6-46C5-AB02-F66AF436D92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25086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A01ADB-058C-4A12-8849-A64F378205C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21684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8CDC48-5AB7-4D8D-998A-B07C4298D1E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1133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AAA3A0-59F8-4729-AF78-799302A6460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11777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54A245-1843-4C1E-BAB0-8D3CE5770D1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04670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D06B5F-4BAB-463D-9740-59013318FDB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69580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44D0F5-9E85-4AB9-89F8-C59A9934B3C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139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7">
            <a:extLst>
              <a:ext uri="{FF2B5EF4-FFF2-40B4-BE49-F238E27FC236}">
                <a16:creationId xmlns:a16="http://schemas.microsoft.com/office/drawing/2014/main" id="{1A2C2D29-AAC2-4292-85BF-72E1C6C1E5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48">
            <a:extLst>
              <a:ext uri="{FF2B5EF4-FFF2-40B4-BE49-F238E27FC236}">
                <a16:creationId xmlns:a16="http://schemas.microsoft.com/office/drawing/2014/main" id="{6B57E0B9-145E-4AD5-A25E-924E935282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49">
            <a:extLst>
              <a:ext uri="{FF2B5EF4-FFF2-40B4-BE49-F238E27FC236}">
                <a16:creationId xmlns:a16="http://schemas.microsoft.com/office/drawing/2014/main" id="{E915EA8A-8DC4-4418-99A4-7B3A3D51BD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DF8D87-4299-42E9-8EDA-B6E37B0E9802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158204646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2FABE0-61B2-4634-AB7F-ABBE38AB08A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17962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63A97B-BC1A-45F5-B30D-E7341FC7DFE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08689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061FF0-B023-4591-97C7-C5B16C61FAA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81344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7B4B90-9DD3-44B3-B157-02043067924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09078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482D3D-8C28-430C-8199-864D0C25EF4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14670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C4DF96-69B6-46C5-AB02-F66AF436D92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24228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A01ADB-058C-4A12-8849-A64F378205C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03486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8CDC48-5AB7-4D8D-998A-B07C4298D1E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34297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AAA3A0-59F8-4729-AF78-799302A6460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81523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54A245-1843-4C1E-BAB0-8D3CE5770D1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75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7">
            <a:extLst>
              <a:ext uri="{FF2B5EF4-FFF2-40B4-BE49-F238E27FC236}">
                <a16:creationId xmlns:a16="http://schemas.microsoft.com/office/drawing/2014/main" id="{EC10BE88-9936-494E-9171-00EBAFB1F9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48">
            <a:extLst>
              <a:ext uri="{FF2B5EF4-FFF2-40B4-BE49-F238E27FC236}">
                <a16:creationId xmlns:a16="http://schemas.microsoft.com/office/drawing/2014/main" id="{818D48E8-8B26-4B81-91E4-11411039C25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49">
            <a:extLst>
              <a:ext uri="{FF2B5EF4-FFF2-40B4-BE49-F238E27FC236}">
                <a16:creationId xmlns:a16="http://schemas.microsoft.com/office/drawing/2014/main" id="{9C2A9396-B5F5-4B3A-8F69-EFF3AD9145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69F6BC-7654-44F8-8809-6AB45A5EDB7A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122620694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D06B5F-4BAB-463D-9740-59013318FDB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13518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44D0F5-9E85-4AB9-89F8-C59A9934B3C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71830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2FABE0-61B2-4634-AB7F-ABBE38AB08A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65981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63A97B-BC1A-45F5-B30D-E7341FC7DFE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55459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061FF0-B023-4591-97C7-C5B16C61FAA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52405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7B4B90-9DD3-44B3-B157-02043067924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99824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482D3D-8C28-430C-8199-864D0C25EF4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77495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C4DF96-69B6-46C5-AB02-F66AF436D92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56244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A01ADB-058C-4A12-8849-A64F378205C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68925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8CDC48-5AB7-4D8D-998A-B07C4298D1E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727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3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112.xml"/><Relationship Id="rId12" Type="http://schemas.openxmlformats.org/officeDocument/2006/relationships/slideLayout" Target="../slideLayouts/slideLayout117.xml"/><Relationship Id="rId2" Type="http://schemas.openxmlformats.org/officeDocument/2006/relationships/slideLayout" Target="../slideLayouts/slideLayout107.xml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11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0.xml"/><Relationship Id="rId10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4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5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124.xml"/><Relationship Id="rId12" Type="http://schemas.openxmlformats.org/officeDocument/2006/relationships/slideLayout" Target="../slideLayouts/slideLayout129.xml"/><Relationship Id="rId2" Type="http://schemas.openxmlformats.org/officeDocument/2006/relationships/slideLayout" Target="../slideLayouts/slideLayout119.xml"/><Relationship Id="rId1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23.xml"/><Relationship Id="rId11" Type="http://schemas.openxmlformats.org/officeDocument/2006/relationships/slideLayout" Target="../slideLayouts/slideLayout128.xml"/><Relationship Id="rId5" Type="http://schemas.openxmlformats.org/officeDocument/2006/relationships/slideLayout" Target="../slideLayouts/slideLayout122.xml"/><Relationship Id="rId10" Type="http://schemas.openxmlformats.org/officeDocument/2006/relationships/slideLayout" Target="../slideLayouts/slideLayout127.xml"/><Relationship Id="rId4" Type="http://schemas.openxmlformats.org/officeDocument/2006/relationships/slideLayout" Target="../slideLayouts/slideLayout121.xml"/><Relationship Id="rId9" Type="http://schemas.openxmlformats.org/officeDocument/2006/relationships/slideLayout" Target="../slideLayouts/slideLayout126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7.xml"/><Relationship Id="rId3" Type="http://schemas.openxmlformats.org/officeDocument/2006/relationships/slideLayout" Target="../slideLayouts/slideLayout132.xml"/><Relationship Id="rId7" Type="http://schemas.openxmlformats.org/officeDocument/2006/relationships/slideLayout" Target="../slideLayouts/slideLayout136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31.xml"/><Relationship Id="rId1" Type="http://schemas.openxmlformats.org/officeDocument/2006/relationships/slideLayout" Target="../slideLayouts/slideLayout130.xml"/><Relationship Id="rId6" Type="http://schemas.openxmlformats.org/officeDocument/2006/relationships/slideLayout" Target="../slideLayouts/slideLayout135.xml"/><Relationship Id="rId11" Type="http://schemas.openxmlformats.org/officeDocument/2006/relationships/slideLayout" Target="../slideLayouts/slideLayout140.xml"/><Relationship Id="rId5" Type="http://schemas.openxmlformats.org/officeDocument/2006/relationships/slideLayout" Target="../slideLayouts/slideLayout134.xml"/><Relationship Id="rId10" Type="http://schemas.openxmlformats.org/officeDocument/2006/relationships/slideLayout" Target="../slideLayouts/slideLayout139.xml"/><Relationship Id="rId4" Type="http://schemas.openxmlformats.org/officeDocument/2006/relationships/slideLayout" Target="../slideLayouts/slideLayout133.xml"/><Relationship Id="rId9" Type="http://schemas.openxmlformats.org/officeDocument/2006/relationships/slideLayout" Target="../slideLayouts/slideLayout138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8.xml"/><Relationship Id="rId3" Type="http://schemas.openxmlformats.org/officeDocument/2006/relationships/slideLayout" Target="../slideLayouts/slideLayout143.xml"/><Relationship Id="rId7" Type="http://schemas.openxmlformats.org/officeDocument/2006/relationships/slideLayout" Target="../slideLayouts/slideLayout147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42.xml"/><Relationship Id="rId1" Type="http://schemas.openxmlformats.org/officeDocument/2006/relationships/slideLayout" Target="../slideLayouts/slideLayout141.xml"/><Relationship Id="rId6" Type="http://schemas.openxmlformats.org/officeDocument/2006/relationships/slideLayout" Target="../slideLayouts/slideLayout146.xml"/><Relationship Id="rId11" Type="http://schemas.openxmlformats.org/officeDocument/2006/relationships/slideLayout" Target="../slideLayouts/slideLayout151.xml"/><Relationship Id="rId5" Type="http://schemas.openxmlformats.org/officeDocument/2006/relationships/slideLayout" Target="../slideLayouts/slideLayout145.xml"/><Relationship Id="rId10" Type="http://schemas.openxmlformats.org/officeDocument/2006/relationships/slideLayout" Target="../slideLayouts/slideLayout150.xml"/><Relationship Id="rId4" Type="http://schemas.openxmlformats.org/officeDocument/2006/relationships/slideLayout" Target="../slideLayouts/slideLayout144.xml"/><Relationship Id="rId9" Type="http://schemas.openxmlformats.org/officeDocument/2006/relationships/slideLayout" Target="../slideLayouts/slideLayout14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81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93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6.xml"/><Relationship Id="rId7" Type="http://schemas.openxmlformats.org/officeDocument/2006/relationships/slideLayout" Target="../slideLayouts/slideLayout100.xml"/><Relationship Id="rId12" Type="http://schemas.openxmlformats.org/officeDocument/2006/relationships/slideLayout" Target="../slideLayouts/slideLayout105.xml"/><Relationship Id="rId2" Type="http://schemas.openxmlformats.org/officeDocument/2006/relationships/slideLayout" Target="../slideLayouts/slideLayout95.xml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341C2CBA-C8E4-4BAE-8448-C496DB5E8719}"/>
              </a:ext>
            </a:extLst>
          </p:cNvPr>
          <p:cNvGrpSpPr>
            <a:grpSpLocks/>
          </p:cNvGrpSpPr>
          <p:nvPr/>
        </p:nvGrpSpPr>
        <p:grpSpPr bwMode="auto">
          <a:xfrm>
            <a:off x="-7938" y="0"/>
            <a:ext cx="2833688" cy="6856413"/>
            <a:chOff x="-5" y="0"/>
            <a:chExt cx="1785" cy="4319"/>
          </a:xfrm>
        </p:grpSpPr>
        <p:sp>
          <p:nvSpPr>
            <p:cNvPr id="1032" name="Freeform 3">
              <a:extLst>
                <a:ext uri="{FF2B5EF4-FFF2-40B4-BE49-F238E27FC236}">
                  <a16:creationId xmlns:a16="http://schemas.microsoft.com/office/drawing/2014/main" id="{EAEBC865-EDCB-41B0-8673-9DA8C32FB881}"/>
                </a:ext>
              </a:extLst>
            </p:cNvPr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>
                <a:gd name="T0" fmla="*/ 5 w 472"/>
                <a:gd name="T1" fmla="*/ 32 h 802"/>
                <a:gd name="T2" fmla="*/ 189 w 472"/>
                <a:gd name="T3" fmla="*/ 26 h 802"/>
                <a:gd name="T4" fmla="*/ 309 w 472"/>
                <a:gd name="T5" fmla="*/ 66 h 802"/>
                <a:gd name="T6" fmla="*/ 357 w 472"/>
                <a:gd name="T7" fmla="*/ 98 h 802"/>
                <a:gd name="T8" fmla="*/ 413 w 472"/>
                <a:gd name="T9" fmla="*/ 162 h 802"/>
                <a:gd name="T10" fmla="*/ 437 w 472"/>
                <a:gd name="T11" fmla="*/ 250 h 802"/>
                <a:gd name="T12" fmla="*/ 397 w 472"/>
                <a:gd name="T13" fmla="*/ 530 h 802"/>
                <a:gd name="T14" fmla="*/ 341 w 472"/>
                <a:gd name="T15" fmla="*/ 634 h 802"/>
                <a:gd name="T16" fmla="*/ 173 w 472"/>
                <a:gd name="T17" fmla="*/ 714 h 802"/>
                <a:gd name="T18" fmla="*/ 77 w 472"/>
                <a:gd name="T19" fmla="*/ 730 h 802"/>
                <a:gd name="T20" fmla="*/ 69 w 472"/>
                <a:gd name="T21" fmla="*/ 802 h 802"/>
                <a:gd name="T22" fmla="*/ 7 w 472"/>
                <a:gd name="T23" fmla="*/ 788 h 802"/>
                <a:gd name="T24" fmla="*/ 5 w 472"/>
                <a:gd name="T25" fmla="*/ 751 h 802"/>
                <a:gd name="T26" fmla="*/ 37 w 472"/>
                <a:gd name="T27" fmla="*/ 722 h 802"/>
                <a:gd name="T28" fmla="*/ 5 w 472"/>
                <a:gd name="T29" fmla="*/ 670 h 802"/>
                <a:gd name="T30" fmla="*/ 5 w 472"/>
                <a:gd name="T31" fmla="*/ 32 h 80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grpSp>
          <p:nvGrpSpPr>
            <p:cNvPr id="1033" name="Group 4">
              <a:extLst>
                <a:ext uri="{FF2B5EF4-FFF2-40B4-BE49-F238E27FC236}">
                  <a16:creationId xmlns:a16="http://schemas.microsoft.com/office/drawing/2014/main" id="{B4EB1B0D-1F6E-449A-B043-2371C4BD58B5}"/>
                </a:ext>
              </a:extLst>
            </p:cNvPr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1071" name="Freeform 5">
                <a:extLst>
                  <a:ext uri="{FF2B5EF4-FFF2-40B4-BE49-F238E27FC236}">
                    <a16:creationId xmlns:a16="http://schemas.microsoft.com/office/drawing/2014/main" id="{D422DAB4-AA32-4025-8601-35BCAF3318A2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2 w 83"/>
                  <a:gd name="T1" fmla="*/ 1 h 117"/>
                  <a:gd name="T2" fmla="*/ 0 w 83"/>
                  <a:gd name="T3" fmla="*/ 0 h 117"/>
                  <a:gd name="T4" fmla="*/ 0 w 83"/>
                  <a:gd name="T5" fmla="*/ 4 h 117"/>
                  <a:gd name="T6" fmla="*/ 2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072" name="Freeform 6">
                <a:extLst>
                  <a:ext uri="{FF2B5EF4-FFF2-40B4-BE49-F238E27FC236}">
                    <a16:creationId xmlns:a16="http://schemas.microsoft.com/office/drawing/2014/main" id="{AC73A502-8F97-45BC-88D9-85149415E92C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4 h 98"/>
                  <a:gd name="T2" fmla="*/ 4 w 140"/>
                  <a:gd name="T3" fmla="*/ 0 h 98"/>
                  <a:gd name="T4" fmla="*/ 5 w 140"/>
                  <a:gd name="T5" fmla="*/ 2 h 98"/>
                  <a:gd name="T6" fmla="*/ 0 w 140"/>
                  <a:gd name="T7" fmla="*/ 4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073" name="Freeform 7">
                <a:extLst>
                  <a:ext uri="{FF2B5EF4-FFF2-40B4-BE49-F238E27FC236}">
                    <a16:creationId xmlns:a16="http://schemas.microsoft.com/office/drawing/2014/main" id="{527D1B06-F510-43FC-B369-37FFACCDD945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5 w 145"/>
                  <a:gd name="T3" fmla="*/ 0 h 49"/>
                  <a:gd name="T4" fmla="*/ 5 w 145"/>
                  <a:gd name="T5" fmla="*/ 2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sp>
          <p:nvSpPr>
            <p:cNvPr id="1034" name="Freeform 8">
              <a:extLst>
                <a:ext uri="{FF2B5EF4-FFF2-40B4-BE49-F238E27FC236}">
                  <a16:creationId xmlns:a16="http://schemas.microsoft.com/office/drawing/2014/main" id="{D790B85F-B357-4CAE-B587-5FDAE9EF70E4}"/>
                </a:ext>
              </a:extLst>
            </p:cNvPr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>
                <a:gd name="T0" fmla="*/ 14 w 710"/>
                <a:gd name="T1" fmla="*/ 416 h 768"/>
                <a:gd name="T2" fmla="*/ 14 w 710"/>
                <a:gd name="T3" fmla="*/ 272 h 768"/>
                <a:gd name="T4" fmla="*/ 102 w 710"/>
                <a:gd name="T5" fmla="*/ 144 h 768"/>
                <a:gd name="T6" fmla="*/ 150 w 710"/>
                <a:gd name="T7" fmla="*/ 96 h 768"/>
                <a:gd name="T8" fmla="*/ 198 w 710"/>
                <a:gd name="T9" fmla="*/ 64 h 768"/>
                <a:gd name="T10" fmla="*/ 350 w 710"/>
                <a:gd name="T11" fmla="*/ 0 h 768"/>
                <a:gd name="T12" fmla="*/ 534 w 710"/>
                <a:gd name="T13" fmla="*/ 8 h 768"/>
                <a:gd name="T14" fmla="*/ 662 w 710"/>
                <a:gd name="T15" fmla="*/ 96 h 768"/>
                <a:gd name="T16" fmla="*/ 710 w 710"/>
                <a:gd name="T17" fmla="*/ 200 h 768"/>
                <a:gd name="T18" fmla="*/ 702 w 710"/>
                <a:gd name="T19" fmla="*/ 400 h 768"/>
                <a:gd name="T20" fmla="*/ 678 w 710"/>
                <a:gd name="T21" fmla="*/ 448 h 768"/>
                <a:gd name="T22" fmla="*/ 550 w 710"/>
                <a:gd name="T23" fmla="*/ 632 h 768"/>
                <a:gd name="T24" fmla="*/ 518 w 710"/>
                <a:gd name="T25" fmla="*/ 656 h 768"/>
                <a:gd name="T26" fmla="*/ 470 w 710"/>
                <a:gd name="T27" fmla="*/ 664 h 768"/>
                <a:gd name="T28" fmla="*/ 518 w 710"/>
                <a:gd name="T29" fmla="*/ 680 h 768"/>
                <a:gd name="T30" fmla="*/ 566 w 710"/>
                <a:gd name="T31" fmla="*/ 696 h 768"/>
                <a:gd name="T32" fmla="*/ 574 w 710"/>
                <a:gd name="T33" fmla="*/ 720 h 768"/>
                <a:gd name="T34" fmla="*/ 526 w 710"/>
                <a:gd name="T35" fmla="*/ 736 h 768"/>
                <a:gd name="T36" fmla="*/ 502 w 710"/>
                <a:gd name="T37" fmla="*/ 752 h 768"/>
                <a:gd name="T38" fmla="*/ 454 w 710"/>
                <a:gd name="T39" fmla="*/ 768 h 768"/>
                <a:gd name="T40" fmla="*/ 438 w 710"/>
                <a:gd name="T41" fmla="*/ 712 h 768"/>
                <a:gd name="T42" fmla="*/ 246 w 710"/>
                <a:gd name="T43" fmla="*/ 688 h 768"/>
                <a:gd name="T44" fmla="*/ 134 w 710"/>
                <a:gd name="T45" fmla="*/ 648 h 768"/>
                <a:gd name="T46" fmla="*/ 110 w 710"/>
                <a:gd name="T47" fmla="*/ 624 h 768"/>
                <a:gd name="T48" fmla="*/ 78 w 710"/>
                <a:gd name="T49" fmla="*/ 576 h 768"/>
                <a:gd name="T50" fmla="*/ 54 w 710"/>
                <a:gd name="T51" fmla="*/ 464 h 768"/>
                <a:gd name="T52" fmla="*/ 30 w 710"/>
                <a:gd name="T53" fmla="*/ 408 h 768"/>
                <a:gd name="T54" fmla="*/ 22 w 710"/>
                <a:gd name="T55" fmla="*/ 384 h 768"/>
                <a:gd name="T56" fmla="*/ 14 w 710"/>
                <a:gd name="T57" fmla="*/ 416 h 76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grpSp>
          <p:nvGrpSpPr>
            <p:cNvPr id="1035" name="Group 9">
              <a:extLst>
                <a:ext uri="{FF2B5EF4-FFF2-40B4-BE49-F238E27FC236}">
                  <a16:creationId xmlns:a16="http://schemas.microsoft.com/office/drawing/2014/main" id="{15DF9875-C93D-42C2-A9EA-F0A7808305C8}"/>
                </a:ext>
              </a:extLst>
            </p:cNvPr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1062" name="Freeform 10">
                <a:extLst>
                  <a:ext uri="{FF2B5EF4-FFF2-40B4-BE49-F238E27FC236}">
                    <a16:creationId xmlns:a16="http://schemas.microsoft.com/office/drawing/2014/main" id="{23F5E579-728E-4708-9948-DD043CC5E81F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>
                  <a:gd name="T0" fmla="*/ 286 w 217"/>
                  <a:gd name="T1" fmla="*/ 1313 h 210"/>
                  <a:gd name="T2" fmla="*/ 229 w 217"/>
                  <a:gd name="T3" fmla="*/ 1241 h 210"/>
                  <a:gd name="T4" fmla="*/ 164 w 217"/>
                  <a:gd name="T5" fmla="*/ 1133 h 210"/>
                  <a:gd name="T6" fmla="*/ 95 w 217"/>
                  <a:gd name="T7" fmla="*/ 991 h 210"/>
                  <a:gd name="T8" fmla="*/ 29 w 217"/>
                  <a:gd name="T9" fmla="*/ 843 h 210"/>
                  <a:gd name="T10" fmla="*/ 0 w 217"/>
                  <a:gd name="T11" fmla="*/ 682 h 210"/>
                  <a:gd name="T12" fmla="*/ 1 w 217"/>
                  <a:gd name="T13" fmla="*/ 511 h 210"/>
                  <a:gd name="T14" fmla="*/ 56 w 217"/>
                  <a:gd name="T15" fmla="*/ 354 h 210"/>
                  <a:gd name="T16" fmla="*/ 169 w 217"/>
                  <a:gd name="T17" fmla="*/ 222 h 210"/>
                  <a:gd name="T18" fmla="*/ 283 w 217"/>
                  <a:gd name="T19" fmla="*/ 137 h 210"/>
                  <a:gd name="T20" fmla="*/ 375 w 217"/>
                  <a:gd name="T21" fmla="*/ 75 h 210"/>
                  <a:gd name="T22" fmla="*/ 450 w 217"/>
                  <a:gd name="T23" fmla="*/ 42 h 210"/>
                  <a:gd name="T24" fmla="*/ 508 w 217"/>
                  <a:gd name="T25" fmla="*/ 29 h 210"/>
                  <a:gd name="T26" fmla="*/ 550 w 217"/>
                  <a:gd name="T27" fmla="*/ 29 h 210"/>
                  <a:gd name="T28" fmla="*/ 649 w 217"/>
                  <a:gd name="T29" fmla="*/ 0 h 210"/>
                  <a:gd name="T30" fmla="*/ 922 w 217"/>
                  <a:gd name="T31" fmla="*/ 52 h 210"/>
                  <a:gd name="T32" fmla="*/ 998 w 217"/>
                  <a:gd name="T33" fmla="*/ 75 h 210"/>
                  <a:gd name="T34" fmla="*/ 1073 w 217"/>
                  <a:gd name="T35" fmla="*/ 95 h 210"/>
                  <a:gd name="T36" fmla="*/ 1138 w 217"/>
                  <a:gd name="T37" fmla="*/ 117 h 210"/>
                  <a:gd name="T38" fmla="*/ 1186 w 217"/>
                  <a:gd name="T39" fmla="*/ 144 h 210"/>
                  <a:gd name="T40" fmla="*/ 1240 w 217"/>
                  <a:gd name="T41" fmla="*/ 169 h 210"/>
                  <a:gd name="T42" fmla="*/ 1282 w 217"/>
                  <a:gd name="T43" fmla="*/ 198 h 210"/>
                  <a:gd name="T44" fmla="*/ 1315 w 217"/>
                  <a:gd name="T45" fmla="*/ 237 h 210"/>
                  <a:gd name="T46" fmla="*/ 1354 w 217"/>
                  <a:gd name="T47" fmla="*/ 283 h 210"/>
                  <a:gd name="T48" fmla="*/ 1282 w 217"/>
                  <a:gd name="T49" fmla="*/ 253 h 210"/>
                  <a:gd name="T50" fmla="*/ 1213 w 217"/>
                  <a:gd name="T51" fmla="*/ 225 h 210"/>
                  <a:gd name="T52" fmla="*/ 1144 w 217"/>
                  <a:gd name="T53" fmla="*/ 208 h 210"/>
                  <a:gd name="T54" fmla="*/ 1073 w 217"/>
                  <a:gd name="T55" fmla="*/ 185 h 210"/>
                  <a:gd name="T56" fmla="*/ 1017 w 217"/>
                  <a:gd name="T57" fmla="*/ 169 h 210"/>
                  <a:gd name="T58" fmla="*/ 958 w 217"/>
                  <a:gd name="T59" fmla="*/ 164 h 210"/>
                  <a:gd name="T60" fmla="*/ 890 w 217"/>
                  <a:gd name="T61" fmla="*/ 154 h 210"/>
                  <a:gd name="T62" fmla="*/ 834 w 217"/>
                  <a:gd name="T63" fmla="*/ 154 h 210"/>
                  <a:gd name="T64" fmla="*/ 780 w 217"/>
                  <a:gd name="T65" fmla="*/ 154 h 210"/>
                  <a:gd name="T66" fmla="*/ 724 w 217"/>
                  <a:gd name="T67" fmla="*/ 156 h 210"/>
                  <a:gd name="T68" fmla="*/ 666 w 217"/>
                  <a:gd name="T69" fmla="*/ 169 h 210"/>
                  <a:gd name="T70" fmla="*/ 617 w 217"/>
                  <a:gd name="T71" fmla="*/ 183 h 210"/>
                  <a:gd name="T72" fmla="*/ 568 w 217"/>
                  <a:gd name="T73" fmla="*/ 208 h 210"/>
                  <a:gd name="T74" fmla="*/ 509 w 217"/>
                  <a:gd name="T75" fmla="*/ 225 h 210"/>
                  <a:gd name="T76" fmla="*/ 462 w 217"/>
                  <a:gd name="T77" fmla="*/ 255 h 210"/>
                  <a:gd name="T78" fmla="*/ 413 w 217"/>
                  <a:gd name="T79" fmla="*/ 286 h 210"/>
                  <a:gd name="T80" fmla="*/ 325 w 217"/>
                  <a:gd name="T81" fmla="*/ 381 h 210"/>
                  <a:gd name="T82" fmla="*/ 264 w 217"/>
                  <a:gd name="T83" fmla="*/ 499 h 210"/>
                  <a:gd name="T84" fmla="*/ 229 w 217"/>
                  <a:gd name="T85" fmla="*/ 645 h 210"/>
                  <a:gd name="T86" fmla="*/ 216 w 217"/>
                  <a:gd name="T87" fmla="*/ 789 h 210"/>
                  <a:gd name="T88" fmla="*/ 216 w 217"/>
                  <a:gd name="T89" fmla="*/ 948 h 210"/>
                  <a:gd name="T90" fmla="*/ 237 w 217"/>
                  <a:gd name="T91" fmla="*/ 1086 h 210"/>
                  <a:gd name="T92" fmla="*/ 255 w 217"/>
                  <a:gd name="T93" fmla="*/ 1213 h 210"/>
                  <a:gd name="T94" fmla="*/ 286 w 217"/>
                  <a:gd name="T95" fmla="*/ 1313 h 21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063" name="Freeform 11">
                <a:extLst>
                  <a:ext uri="{FF2B5EF4-FFF2-40B4-BE49-F238E27FC236}">
                    <a16:creationId xmlns:a16="http://schemas.microsoft.com/office/drawing/2014/main" id="{FAB13CB9-A8E5-4348-8F11-768FF46F9E65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>
                  <a:gd name="T0" fmla="*/ 674 w 182"/>
                  <a:gd name="T1" fmla="*/ 0 h 213"/>
                  <a:gd name="T2" fmla="*/ 692 w 182"/>
                  <a:gd name="T3" fmla="*/ 13 h 213"/>
                  <a:gd name="T4" fmla="*/ 731 w 182"/>
                  <a:gd name="T5" fmla="*/ 52 h 213"/>
                  <a:gd name="T6" fmla="*/ 786 w 182"/>
                  <a:gd name="T7" fmla="*/ 116 h 213"/>
                  <a:gd name="T8" fmla="*/ 848 w 182"/>
                  <a:gd name="T9" fmla="*/ 210 h 213"/>
                  <a:gd name="T10" fmla="*/ 897 w 182"/>
                  <a:gd name="T11" fmla="*/ 327 h 213"/>
                  <a:gd name="T12" fmla="*/ 929 w 182"/>
                  <a:gd name="T13" fmla="*/ 482 h 213"/>
                  <a:gd name="T14" fmla="*/ 929 w 182"/>
                  <a:gd name="T15" fmla="*/ 665 h 213"/>
                  <a:gd name="T16" fmla="*/ 890 w 182"/>
                  <a:gd name="T17" fmla="*/ 881 h 213"/>
                  <a:gd name="T18" fmla="*/ 868 w 182"/>
                  <a:gd name="T19" fmla="*/ 941 h 213"/>
                  <a:gd name="T20" fmla="*/ 841 w 182"/>
                  <a:gd name="T21" fmla="*/ 991 h 213"/>
                  <a:gd name="T22" fmla="*/ 812 w 182"/>
                  <a:gd name="T23" fmla="*/ 1045 h 213"/>
                  <a:gd name="T24" fmla="*/ 773 w 182"/>
                  <a:gd name="T25" fmla="*/ 1093 h 213"/>
                  <a:gd name="T26" fmla="*/ 721 w 182"/>
                  <a:gd name="T27" fmla="*/ 1138 h 213"/>
                  <a:gd name="T28" fmla="*/ 678 w 182"/>
                  <a:gd name="T29" fmla="*/ 1173 h 213"/>
                  <a:gd name="T30" fmla="*/ 632 w 182"/>
                  <a:gd name="T31" fmla="*/ 1206 h 213"/>
                  <a:gd name="T32" fmla="*/ 567 w 182"/>
                  <a:gd name="T33" fmla="*/ 1233 h 213"/>
                  <a:gd name="T34" fmla="*/ 508 w 182"/>
                  <a:gd name="T35" fmla="*/ 1246 h 213"/>
                  <a:gd name="T36" fmla="*/ 448 w 182"/>
                  <a:gd name="T37" fmla="*/ 1262 h 213"/>
                  <a:gd name="T38" fmla="*/ 379 w 182"/>
                  <a:gd name="T39" fmla="*/ 1274 h 213"/>
                  <a:gd name="T40" fmla="*/ 305 w 182"/>
                  <a:gd name="T41" fmla="*/ 1274 h 213"/>
                  <a:gd name="T42" fmla="*/ 226 w 182"/>
                  <a:gd name="T43" fmla="*/ 1262 h 213"/>
                  <a:gd name="T44" fmla="*/ 155 w 182"/>
                  <a:gd name="T45" fmla="*/ 1246 h 213"/>
                  <a:gd name="T46" fmla="*/ 72 w 182"/>
                  <a:gd name="T47" fmla="*/ 1219 h 213"/>
                  <a:gd name="T48" fmla="*/ 0 w 182"/>
                  <a:gd name="T49" fmla="*/ 1187 h 213"/>
                  <a:gd name="T50" fmla="*/ 69 w 182"/>
                  <a:gd name="T51" fmla="*/ 1233 h 213"/>
                  <a:gd name="T52" fmla="*/ 137 w 182"/>
                  <a:gd name="T53" fmla="*/ 1262 h 213"/>
                  <a:gd name="T54" fmla="*/ 206 w 182"/>
                  <a:gd name="T55" fmla="*/ 1294 h 213"/>
                  <a:gd name="T56" fmla="*/ 265 w 182"/>
                  <a:gd name="T57" fmla="*/ 1316 h 213"/>
                  <a:gd name="T58" fmla="*/ 325 w 182"/>
                  <a:gd name="T59" fmla="*/ 1335 h 213"/>
                  <a:gd name="T60" fmla="*/ 392 w 182"/>
                  <a:gd name="T61" fmla="*/ 1342 h 213"/>
                  <a:gd name="T62" fmla="*/ 449 w 182"/>
                  <a:gd name="T63" fmla="*/ 1345 h 213"/>
                  <a:gd name="T64" fmla="*/ 510 w 182"/>
                  <a:gd name="T65" fmla="*/ 1345 h 213"/>
                  <a:gd name="T66" fmla="*/ 564 w 182"/>
                  <a:gd name="T67" fmla="*/ 1342 h 213"/>
                  <a:gd name="T68" fmla="*/ 618 w 182"/>
                  <a:gd name="T69" fmla="*/ 1330 h 213"/>
                  <a:gd name="T70" fmla="*/ 665 w 182"/>
                  <a:gd name="T71" fmla="*/ 1316 h 213"/>
                  <a:gd name="T72" fmla="*/ 715 w 182"/>
                  <a:gd name="T73" fmla="*/ 1303 h 213"/>
                  <a:gd name="T74" fmla="*/ 760 w 182"/>
                  <a:gd name="T75" fmla="*/ 1286 h 213"/>
                  <a:gd name="T76" fmla="*/ 802 w 182"/>
                  <a:gd name="T77" fmla="*/ 1258 h 213"/>
                  <a:gd name="T78" fmla="*/ 841 w 182"/>
                  <a:gd name="T79" fmla="*/ 1233 h 213"/>
                  <a:gd name="T80" fmla="*/ 877 w 182"/>
                  <a:gd name="T81" fmla="*/ 1206 h 213"/>
                  <a:gd name="T82" fmla="*/ 976 w 182"/>
                  <a:gd name="T83" fmla="*/ 1111 h 213"/>
                  <a:gd name="T84" fmla="*/ 1045 w 182"/>
                  <a:gd name="T85" fmla="*/ 1018 h 213"/>
                  <a:gd name="T86" fmla="*/ 1085 w 182"/>
                  <a:gd name="T87" fmla="*/ 910 h 213"/>
                  <a:gd name="T88" fmla="*/ 1107 w 182"/>
                  <a:gd name="T89" fmla="*/ 811 h 213"/>
                  <a:gd name="T90" fmla="*/ 1121 w 182"/>
                  <a:gd name="T91" fmla="*/ 704 h 213"/>
                  <a:gd name="T92" fmla="*/ 1121 w 182"/>
                  <a:gd name="T93" fmla="*/ 599 h 213"/>
                  <a:gd name="T94" fmla="*/ 1126 w 182"/>
                  <a:gd name="T95" fmla="*/ 500 h 213"/>
                  <a:gd name="T96" fmla="*/ 1067 w 182"/>
                  <a:gd name="T97" fmla="*/ 292 h 213"/>
                  <a:gd name="T98" fmla="*/ 966 w 182"/>
                  <a:gd name="T99" fmla="*/ 130 h 213"/>
                  <a:gd name="T100" fmla="*/ 930 w 182"/>
                  <a:gd name="T101" fmla="*/ 116 h 213"/>
                  <a:gd name="T102" fmla="*/ 910 w 182"/>
                  <a:gd name="T103" fmla="*/ 97 h 213"/>
                  <a:gd name="T104" fmla="*/ 877 w 182"/>
                  <a:gd name="T105" fmla="*/ 81 h 213"/>
                  <a:gd name="T106" fmla="*/ 854 w 182"/>
                  <a:gd name="T107" fmla="*/ 69 h 213"/>
                  <a:gd name="T108" fmla="*/ 816 w 182"/>
                  <a:gd name="T109" fmla="*/ 56 h 213"/>
                  <a:gd name="T110" fmla="*/ 779 w 182"/>
                  <a:gd name="T111" fmla="*/ 39 h 213"/>
                  <a:gd name="T112" fmla="*/ 734 w 182"/>
                  <a:gd name="T113" fmla="*/ 19 h 213"/>
                  <a:gd name="T114" fmla="*/ 674 w 182"/>
                  <a:gd name="T115" fmla="*/ 0 h 21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064" name="Freeform 12">
                <a:extLst>
                  <a:ext uri="{FF2B5EF4-FFF2-40B4-BE49-F238E27FC236}">
                    <a16:creationId xmlns:a16="http://schemas.microsoft.com/office/drawing/2014/main" id="{2FED0197-BD64-4079-8A3F-0E2D5A35E87F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>
                  <a:gd name="T0" fmla="*/ 19 w 128"/>
                  <a:gd name="T1" fmla="*/ 0 h 217"/>
                  <a:gd name="T2" fmla="*/ 21 w 128"/>
                  <a:gd name="T3" fmla="*/ 1 h 217"/>
                  <a:gd name="T4" fmla="*/ 23 w 128"/>
                  <a:gd name="T5" fmla="*/ 5 h 217"/>
                  <a:gd name="T6" fmla="*/ 25 w 128"/>
                  <a:gd name="T7" fmla="*/ 10 h 217"/>
                  <a:gd name="T8" fmla="*/ 26 w 128"/>
                  <a:gd name="T9" fmla="*/ 15 h 217"/>
                  <a:gd name="T10" fmla="*/ 26 w 128"/>
                  <a:gd name="T11" fmla="*/ 22 h 217"/>
                  <a:gd name="T12" fmla="*/ 23 w 128"/>
                  <a:gd name="T13" fmla="*/ 28 h 217"/>
                  <a:gd name="T14" fmla="*/ 19 w 128"/>
                  <a:gd name="T15" fmla="*/ 35 h 217"/>
                  <a:gd name="T16" fmla="*/ 12 w 128"/>
                  <a:gd name="T17" fmla="*/ 42 h 217"/>
                  <a:gd name="T18" fmla="*/ 10 w 128"/>
                  <a:gd name="T19" fmla="*/ 41 h 217"/>
                  <a:gd name="T20" fmla="*/ 8 w 128"/>
                  <a:gd name="T21" fmla="*/ 40 h 217"/>
                  <a:gd name="T22" fmla="*/ 5 w 128"/>
                  <a:gd name="T23" fmla="*/ 40 h 217"/>
                  <a:gd name="T24" fmla="*/ 4 w 128"/>
                  <a:gd name="T25" fmla="*/ 39 h 217"/>
                  <a:gd name="T26" fmla="*/ 1 w 128"/>
                  <a:gd name="T27" fmla="*/ 37 h 217"/>
                  <a:gd name="T28" fmla="*/ 1 w 128"/>
                  <a:gd name="T29" fmla="*/ 36 h 217"/>
                  <a:gd name="T30" fmla="*/ 0 w 128"/>
                  <a:gd name="T31" fmla="*/ 35 h 217"/>
                  <a:gd name="T32" fmla="*/ 1 w 128"/>
                  <a:gd name="T33" fmla="*/ 34 h 217"/>
                  <a:gd name="T34" fmla="*/ 3 w 128"/>
                  <a:gd name="T35" fmla="*/ 32 h 217"/>
                  <a:gd name="T36" fmla="*/ 6 w 128"/>
                  <a:gd name="T37" fmla="*/ 31 h 217"/>
                  <a:gd name="T38" fmla="*/ 9 w 128"/>
                  <a:gd name="T39" fmla="*/ 29 h 217"/>
                  <a:gd name="T40" fmla="*/ 12 w 128"/>
                  <a:gd name="T41" fmla="*/ 26 h 217"/>
                  <a:gd name="T42" fmla="*/ 16 w 128"/>
                  <a:gd name="T43" fmla="*/ 22 h 217"/>
                  <a:gd name="T44" fmla="*/ 18 w 128"/>
                  <a:gd name="T45" fmla="*/ 16 h 217"/>
                  <a:gd name="T46" fmla="*/ 20 w 128"/>
                  <a:gd name="T47" fmla="*/ 9 h 217"/>
                  <a:gd name="T48" fmla="*/ 19 w 128"/>
                  <a:gd name="T49" fmla="*/ 0 h 21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065" name="Freeform 13">
                <a:extLst>
                  <a:ext uri="{FF2B5EF4-FFF2-40B4-BE49-F238E27FC236}">
                    <a16:creationId xmlns:a16="http://schemas.microsoft.com/office/drawing/2014/main" id="{2D798FBD-CE70-4F66-A6C5-058C6C969B53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>
                  <a:gd name="T0" fmla="*/ 15 w 117"/>
                  <a:gd name="T1" fmla="*/ 0 h 132"/>
                  <a:gd name="T2" fmla="*/ 0 w 117"/>
                  <a:gd name="T3" fmla="*/ 4 h 132"/>
                  <a:gd name="T4" fmla="*/ 1 w 117"/>
                  <a:gd name="T5" fmla="*/ 4 h 132"/>
                  <a:gd name="T6" fmla="*/ 3 w 117"/>
                  <a:gd name="T7" fmla="*/ 5 h 132"/>
                  <a:gd name="T8" fmla="*/ 6 w 117"/>
                  <a:gd name="T9" fmla="*/ 6 h 132"/>
                  <a:gd name="T10" fmla="*/ 9 w 117"/>
                  <a:gd name="T11" fmla="*/ 8 h 132"/>
                  <a:gd name="T12" fmla="*/ 13 w 117"/>
                  <a:gd name="T13" fmla="*/ 11 h 132"/>
                  <a:gd name="T14" fmla="*/ 17 w 117"/>
                  <a:gd name="T15" fmla="*/ 13 h 132"/>
                  <a:gd name="T16" fmla="*/ 20 w 117"/>
                  <a:gd name="T17" fmla="*/ 18 h 132"/>
                  <a:gd name="T18" fmla="*/ 23 w 117"/>
                  <a:gd name="T19" fmla="*/ 23 h 132"/>
                  <a:gd name="T20" fmla="*/ 24 w 117"/>
                  <a:gd name="T21" fmla="*/ 21 h 132"/>
                  <a:gd name="T22" fmla="*/ 23 w 117"/>
                  <a:gd name="T23" fmla="*/ 18 h 132"/>
                  <a:gd name="T24" fmla="*/ 22 w 117"/>
                  <a:gd name="T25" fmla="*/ 16 h 132"/>
                  <a:gd name="T26" fmla="*/ 20 w 117"/>
                  <a:gd name="T27" fmla="*/ 13 h 132"/>
                  <a:gd name="T28" fmla="*/ 18 w 117"/>
                  <a:gd name="T29" fmla="*/ 10 h 132"/>
                  <a:gd name="T30" fmla="*/ 16 w 117"/>
                  <a:gd name="T31" fmla="*/ 8 h 132"/>
                  <a:gd name="T32" fmla="*/ 14 w 117"/>
                  <a:gd name="T33" fmla="*/ 6 h 132"/>
                  <a:gd name="T34" fmla="*/ 12 w 117"/>
                  <a:gd name="T35" fmla="*/ 6 h 132"/>
                  <a:gd name="T36" fmla="*/ 14 w 117"/>
                  <a:gd name="T37" fmla="*/ 5 h 132"/>
                  <a:gd name="T38" fmla="*/ 16 w 117"/>
                  <a:gd name="T39" fmla="*/ 5 h 132"/>
                  <a:gd name="T40" fmla="*/ 18 w 117"/>
                  <a:gd name="T41" fmla="*/ 4 h 132"/>
                  <a:gd name="T42" fmla="*/ 20 w 117"/>
                  <a:gd name="T43" fmla="*/ 4 h 132"/>
                  <a:gd name="T44" fmla="*/ 21 w 117"/>
                  <a:gd name="T45" fmla="*/ 4 h 132"/>
                  <a:gd name="T46" fmla="*/ 22 w 117"/>
                  <a:gd name="T47" fmla="*/ 4 h 132"/>
                  <a:gd name="T48" fmla="*/ 23 w 117"/>
                  <a:gd name="T49" fmla="*/ 4 h 132"/>
                  <a:gd name="T50" fmla="*/ 23 w 117"/>
                  <a:gd name="T51" fmla="*/ 4 h 132"/>
                  <a:gd name="T52" fmla="*/ 15 w 117"/>
                  <a:gd name="T53" fmla="*/ 0 h 13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066" name="Freeform 14">
                <a:extLst>
                  <a:ext uri="{FF2B5EF4-FFF2-40B4-BE49-F238E27FC236}">
                    <a16:creationId xmlns:a16="http://schemas.microsoft.com/office/drawing/2014/main" id="{0E1502CC-6016-4C7F-A727-0F13868A3B70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373331" flipH="1">
                <a:off x="289" y="3133"/>
                <a:ext cx="21" cy="55"/>
              </a:xfrm>
              <a:custGeom>
                <a:avLst/>
                <a:gdLst>
                  <a:gd name="T0" fmla="*/ 6 w 29"/>
                  <a:gd name="T1" fmla="*/ 0 h 77"/>
                  <a:gd name="T2" fmla="*/ 5 w 29"/>
                  <a:gd name="T3" fmla="*/ 0 h 77"/>
                  <a:gd name="T4" fmla="*/ 4 w 29"/>
                  <a:gd name="T5" fmla="*/ 1 h 77"/>
                  <a:gd name="T6" fmla="*/ 2 w 29"/>
                  <a:gd name="T7" fmla="*/ 1 h 77"/>
                  <a:gd name="T8" fmla="*/ 1 w 29"/>
                  <a:gd name="T9" fmla="*/ 4 h 77"/>
                  <a:gd name="T10" fmla="*/ 1 w 29"/>
                  <a:gd name="T11" fmla="*/ 6 h 77"/>
                  <a:gd name="T12" fmla="*/ 0 w 29"/>
                  <a:gd name="T13" fmla="*/ 8 h 77"/>
                  <a:gd name="T14" fmla="*/ 1 w 29"/>
                  <a:gd name="T15" fmla="*/ 11 h 77"/>
                  <a:gd name="T16" fmla="*/ 2 w 29"/>
                  <a:gd name="T17" fmla="*/ 14 h 77"/>
                  <a:gd name="T18" fmla="*/ 3 w 29"/>
                  <a:gd name="T19" fmla="*/ 10 h 77"/>
                  <a:gd name="T20" fmla="*/ 4 w 29"/>
                  <a:gd name="T21" fmla="*/ 7 h 77"/>
                  <a:gd name="T22" fmla="*/ 5 w 29"/>
                  <a:gd name="T23" fmla="*/ 4 h 77"/>
                  <a:gd name="T24" fmla="*/ 6 w 29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grpSp>
            <p:nvGrpSpPr>
              <p:cNvPr id="1067" name="Group 15">
                <a:extLst>
                  <a:ext uri="{FF2B5EF4-FFF2-40B4-BE49-F238E27FC236}">
                    <a16:creationId xmlns:a16="http://schemas.microsoft.com/office/drawing/2014/main" id="{330D3A82-18C0-40DC-9986-F3ECCE5C8A2A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1068" name="Freeform 16">
                  <a:extLst>
                    <a:ext uri="{FF2B5EF4-FFF2-40B4-BE49-F238E27FC236}">
                      <a16:creationId xmlns:a16="http://schemas.microsoft.com/office/drawing/2014/main" id="{398C8286-F8E2-48D5-A3C4-041F9551F78E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>
                    <a:gd name="T0" fmla="*/ 2 w 207"/>
                    <a:gd name="T1" fmla="*/ 7 h 564"/>
                    <a:gd name="T2" fmla="*/ 1 w 207"/>
                    <a:gd name="T3" fmla="*/ 12 h 564"/>
                    <a:gd name="T4" fmla="*/ 1 w 207"/>
                    <a:gd name="T5" fmla="*/ 16 h 564"/>
                    <a:gd name="T6" fmla="*/ 0 w 207"/>
                    <a:gd name="T7" fmla="*/ 19 h 564"/>
                    <a:gd name="T8" fmla="*/ 0 w 207"/>
                    <a:gd name="T9" fmla="*/ 24 h 564"/>
                    <a:gd name="T10" fmla="*/ 1 w 207"/>
                    <a:gd name="T11" fmla="*/ 28 h 564"/>
                    <a:gd name="T12" fmla="*/ 1 w 207"/>
                    <a:gd name="T13" fmla="*/ 33 h 564"/>
                    <a:gd name="T14" fmla="*/ 3 w 207"/>
                    <a:gd name="T15" fmla="*/ 39 h 564"/>
                    <a:gd name="T16" fmla="*/ 5 w 207"/>
                    <a:gd name="T17" fmla="*/ 46 h 564"/>
                    <a:gd name="T18" fmla="*/ 7 w 207"/>
                    <a:gd name="T19" fmla="*/ 52 h 564"/>
                    <a:gd name="T20" fmla="*/ 10 w 207"/>
                    <a:gd name="T21" fmla="*/ 57 h 564"/>
                    <a:gd name="T22" fmla="*/ 13 w 207"/>
                    <a:gd name="T23" fmla="*/ 64 h 564"/>
                    <a:gd name="T24" fmla="*/ 17 w 207"/>
                    <a:gd name="T25" fmla="*/ 71 h 564"/>
                    <a:gd name="T26" fmla="*/ 21 w 207"/>
                    <a:gd name="T27" fmla="*/ 77 h 564"/>
                    <a:gd name="T28" fmla="*/ 25 w 207"/>
                    <a:gd name="T29" fmla="*/ 82 h 564"/>
                    <a:gd name="T30" fmla="*/ 28 w 207"/>
                    <a:gd name="T31" fmla="*/ 86 h 564"/>
                    <a:gd name="T32" fmla="*/ 32 w 207"/>
                    <a:gd name="T33" fmla="*/ 89 h 564"/>
                    <a:gd name="T34" fmla="*/ 26 w 207"/>
                    <a:gd name="T35" fmla="*/ 79 h 564"/>
                    <a:gd name="T36" fmla="*/ 20 w 207"/>
                    <a:gd name="T37" fmla="*/ 71 h 564"/>
                    <a:gd name="T38" fmla="*/ 16 w 207"/>
                    <a:gd name="T39" fmla="*/ 64 h 564"/>
                    <a:gd name="T40" fmla="*/ 13 w 207"/>
                    <a:gd name="T41" fmla="*/ 58 h 564"/>
                    <a:gd name="T42" fmla="*/ 12 w 207"/>
                    <a:gd name="T43" fmla="*/ 53 h 564"/>
                    <a:gd name="T44" fmla="*/ 10 w 207"/>
                    <a:gd name="T45" fmla="*/ 49 h 564"/>
                    <a:gd name="T46" fmla="*/ 10 w 207"/>
                    <a:gd name="T47" fmla="*/ 45 h 564"/>
                    <a:gd name="T48" fmla="*/ 9 w 207"/>
                    <a:gd name="T49" fmla="*/ 41 h 564"/>
                    <a:gd name="T50" fmla="*/ 7 w 207"/>
                    <a:gd name="T51" fmla="*/ 33 h 564"/>
                    <a:gd name="T52" fmla="*/ 6 w 207"/>
                    <a:gd name="T53" fmla="*/ 22 h 564"/>
                    <a:gd name="T54" fmla="*/ 7 w 207"/>
                    <a:gd name="T55" fmla="*/ 11 h 564"/>
                    <a:gd name="T56" fmla="*/ 8 w 207"/>
                    <a:gd name="T57" fmla="*/ 0 h 564"/>
                    <a:gd name="T58" fmla="*/ 2 w 207"/>
                    <a:gd name="T59" fmla="*/ 7 h 564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069" name="Freeform 17">
                  <a:extLst>
                    <a:ext uri="{FF2B5EF4-FFF2-40B4-BE49-F238E27FC236}">
                      <a16:creationId xmlns:a16="http://schemas.microsoft.com/office/drawing/2014/main" id="{4A518A97-A6F2-431D-B9FB-091B497A2C29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>
                    <a:gd name="T0" fmla="*/ 0 w 47"/>
                    <a:gd name="T1" fmla="*/ 3 h 232"/>
                    <a:gd name="T2" fmla="*/ 3 w 47"/>
                    <a:gd name="T3" fmla="*/ 8 h 232"/>
                    <a:gd name="T4" fmla="*/ 4 w 47"/>
                    <a:gd name="T5" fmla="*/ 16 h 232"/>
                    <a:gd name="T6" fmla="*/ 4 w 47"/>
                    <a:gd name="T7" fmla="*/ 25 h 232"/>
                    <a:gd name="T8" fmla="*/ 3 w 47"/>
                    <a:gd name="T9" fmla="*/ 36 h 232"/>
                    <a:gd name="T10" fmla="*/ 8 w 47"/>
                    <a:gd name="T11" fmla="*/ 34 h 232"/>
                    <a:gd name="T12" fmla="*/ 8 w 47"/>
                    <a:gd name="T13" fmla="*/ 28 h 232"/>
                    <a:gd name="T14" fmla="*/ 8 w 47"/>
                    <a:gd name="T15" fmla="*/ 22 h 232"/>
                    <a:gd name="T16" fmla="*/ 8 w 47"/>
                    <a:gd name="T17" fmla="*/ 16 h 232"/>
                    <a:gd name="T18" fmla="*/ 7 w 47"/>
                    <a:gd name="T19" fmla="*/ 11 h 232"/>
                    <a:gd name="T20" fmla="*/ 6 w 47"/>
                    <a:gd name="T21" fmla="*/ 8 h 232"/>
                    <a:gd name="T22" fmla="*/ 5 w 47"/>
                    <a:gd name="T23" fmla="*/ 6 h 232"/>
                    <a:gd name="T24" fmla="*/ 4 w 47"/>
                    <a:gd name="T25" fmla="*/ 3 h 232"/>
                    <a:gd name="T26" fmla="*/ 2 w 47"/>
                    <a:gd name="T27" fmla="*/ 0 h 232"/>
                    <a:gd name="T28" fmla="*/ 0 w 47"/>
                    <a:gd name="T29" fmla="*/ 3 h 23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070" name="Freeform 18">
                  <a:extLst>
                    <a:ext uri="{FF2B5EF4-FFF2-40B4-BE49-F238E27FC236}">
                      <a16:creationId xmlns:a16="http://schemas.microsoft.com/office/drawing/2014/main" id="{862E8ABE-19CC-47ED-820E-D7815CD1AFE6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 rot="4200091">
                  <a:off x="195" y="1722"/>
                  <a:ext cx="60" cy="27"/>
                </a:xfrm>
                <a:custGeom>
                  <a:avLst/>
                  <a:gdLst>
                    <a:gd name="T0" fmla="*/ 13 w 87"/>
                    <a:gd name="T1" fmla="*/ 3 h 40"/>
                    <a:gd name="T2" fmla="*/ 12 w 87"/>
                    <a:gd name="T3" fmla="*/ 2 h 40"/>
                    <a:gd name="T4" fmla="*/ 10 w 87"/>
                    <a:gd name="T5" fmla="*/ 1 h 40"/>
                    <a:gd name="T6" fmla="*/ 9 w 87"/>
                    <a:gd name="T7" fmla="*/ 1 h 40"/>
                    <a:gd name="T8" fmla="*/ 7 w 87"/>
                    <a:gd name="T9" fmla="*/ 1 h 40"/>
                    <a:gd name="T10" fmla="*/ 6 w 87"/>
                    <a:gd name="T11" fmla="*/ 1 h 40"/>
                    <a:gd name="T12" fmla="*/ 4 w 87"/>
                    <a:gd name="T13" fmla="*/ 1 h 40"/>
                    <a:gd name="T14" fmla="*/ 2 w 87"/>
                    <a:gd name="T15" fmla="*/ 0 h 40"/>
                    <a:gd name="T16" fmla="*/ 0 w 87"/>
                    <a:gd name="T17" fmla="*/ 1 h 40"/>
                    <a:gd name="T18" fmla="*/ 1 w 87"/>
                    <a:gd name="T19" fmla="*/ 1 h 40"/>
                    <a:gd name="T20" fmla="*/ 2 w 87"/>
                    <a:gd name="T21" fmla="*/ 1 h 40"/>
                    <a:gd name="T22" fmla="*/ 3 w 87"/>
                    <a:gd name="T23" fmla="*/ 2 h 40"/>
                    <a:gd name="T24" fmla="*/ 6 w 87"/>
                    <a:gd name="T25" fmla="*/ 2 h 40"/>
                    <a:gd name="T26" fmla="*/ 7 w 87"/>
                    <a:gd name="T27" fmla="*/ 3 h 40"/>
                    <a:gd name="T28" fmla="*/ 8 w 87"/>
                    <a:gd name="T29" fmla="*/ 3 h 40"/>
                    <a:gd name="T30" fmla="*/ 10 w 87"/>
                    <a:gd name="T31" fmla="*/ 5 h 40"/>
                    <a:gd name="T32" fmla="*/ 12 w 87"/>
                    <a:gd name="T33" fmla="*/ 5 h 40"/>
                    <a:gd name="T34" fmla="*/ 13 w 87"/>
                    <a:gd name="T35" fmla="*/ 3 h 4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</p:grpSp>
        </p:grpSp>
        <p:grpSp>
          <p:nvGrpSpPr>
            <p:cNvPr id="1036" name="Group 19">
              <a:extLst>
                <a:ext uri="{FF2B5EF4-FFF2-40B4-BE49-F238E27FC236}">
                  <a16:creationId xmlns:a16="http://schemas.microsoft.com/office/drawing/2014/main" id="{A5C19C3A-1695-4F80-9AD0-5FB98EB9F31C}"/>
                </a:ext>
              </a:extLst>
            </p:cNvPr>
            <p:cNvGrpSpPr>
              <a:grpSpLocks/>
            </p:cNvGrpSpPr>
            <p:nvPr/>
          </p:nvGrpSpPr>
          <p:grpSpPr bwMode="auto"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1059" name="Freeform 20">
                <a:extLst>
                  <a:ext uri="{FF2B5EF4-FFF2-40B4-BE49-F238E27FC236}">
                    <a16:creationId xmlns:a16="http://schemas.microsoft.com/office/drawing/2014/main" id="{FCDB6C99-1EC5-440E-8D8B-CA52B30C5DB5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8"/>
                <a:ext cx="41" cy="59"/>
              </a:xfrm>
              <a:custGeom>
                <a:avLst/>
                <a:gdLst>
                  <a:gd name="T0" fmla="*/ 2 w 83"/>
                  <a:gd name="T1" fmla="*/ 1 h 117"/>
                  <a:gd name="T2" fmla="*/ 0 w 83"/>
                  <a:gd name="T3" fmla="*/ 0 h 117"/>
                  <a:gd name="T4" fmla="*/ 0 w 83"/>
                  <a:gd name="T5" fmla="*/ 4 h 117"/>
                  <a:gd name="T6" fmla="*/ 2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060" name="Freeform 21">
                <a:extLst>
                  <a:ext uri="{FF2B5EF4-FFF2-40B4-BE49-F238E27FC236}">
                    <a16:creationId xmlns:a16="http://schemas.microsoft.com/office/drawing/2014/main" id="{443EEA4C-D30C-4ECC-9BD2-3FF71B6F7FCD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6"/>
                <a:ext cx="70" cy="49"/>
              </a:xfrm>
              <a:custGeom>
                <a:avLst/>
                <a:gdLst>
                  <a:gd name="T0" fmla="*/ 0 w 140"/>
                  <a:gd name="T1" fmla="*/ 4 h 98"/>
                  <a:gd name="T2" fmla="*/ 4 w 140"/>
                  <a:gd name="T3" fmla="*/ 0 h 98"/>
                  <a:gd name="T4" fmla="*/ 5 w 140"/>
                  <a:gd name="T5" fmla="*/ 2 h 98"/>
                  <a:gd name="T6" fmla="*/ 0 w 140"/>
                  <a:gd name="T7" fmla="*/ 4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061" name="Freeform 22">
                <a:extLst>
                  <a:ext uri="{FF2B5EF4-FFF2-40B4-BE49-F238E27FC236}">
                    <a16:creationId xmlns:a16="http://schemas.microsoft.com/office/drawing/2014/main" id="{E6510D40-2A9B-4C2D-AFAC-5B8B07A90DC0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5 w 145"/>
                  <a:gd name="T3" fmla="*/ 0 h 49"/>
                  <a:gd name="T4" fmla="*/ 5 w 145"/>
                  <a:gd name="T5" fmla="*/ 2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grpSp>
          <p:nvGrpSpPr>
            <p:cNvPr id="1037" name="Group 23">
              <a:extLst>
                <a:ext uri="{FF2B5EF4-FFF2-40B4-BE49-F238E27FC236}">
                  <a16:creationId xmlns:a16="http://schemas.microsoft.com/office/drawing/2014/main" id="{5ADD90B8-6917-4DD5-AE51-C177824E4BA1}"/>
                </a:ext>
              </a:extLst>
            </p:cNvPr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1056" name="Freeform 24">
                <a:extLst>
                  <a:ext uri="{FF2B5EF4-FFF2-40B4-BE49-F238E27FC236}">
                    <a16:creationId xmlns:a16="http://schemas.microsoft.com/office/drawing/2014/main" id="{A634CB07-55CB-4DD9-B583-EE9845B12AE3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2 w 83"/>
                  <a:gd name="T1" fmla="*/ 1 h 117"/>
                  <a:gd name="T2" fmla="*/ 0 w 83"/>
                  <a:gd name="T3" fmla="*/ 0 h 117"/>
                  <a:gd name="T4" fmla="*/ 0 w 83"/>
                  <a:gd name="T5" fmla="*/ 4 h 117"/>
                  <a:gd name="T6" fmla="*/ 2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057" name="Freeform 25">
                <a:extLst>
                  <a:ext uri="{FF2B5EF4-FFF2-40B4-BE49-F238E27FC236}">
                    <a16:creationId xmlns:a16="http://schemas.microsoft.com/office/drawing/2014/main" id="{078B73FD-B4C0-491D-9E98-8A7509D5E4FF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4 h 98"/>
                  <a:gd name="T2" fmla="*/ 4 w 140"/>
                  <a:gd name="T3" fmla="*/ 0 h 98"/>
                  <a:gd name="T4" fmla="*/ 5 w 140"/>
                  <a:gd name="T5" fmla="*/ 2 h 98"/>
                  <a:gd name="T6" fmla="*/ 0 w 140"/>
                  <a:gd name="T7" fmla="*/ 4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058" name="Freeform 26">
                <a:extLst>
                  <a:ext uri="{FF2B5EF4-FFF2-40B4-BE49-F238E27FC236}">
                    <a16:creationId xmlns:a16="http://schemas.microsoft.com/office/drawing/2014/main" id="{8D660762-3FA5-431C-A3F6-C8DAA4D27B15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5 w 145"/>
                  <a:gd name="T3" fmla="*/ 0 h 49"/>
                  <a:gd name="T4" fmla="*/ 5 w 145"/>
                  <a:gd name="T5" fmla="*/ 2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grpSp>
          <p:nvGrpSpPr>
            <p:cNvPr id="1038" name="Group 27">
              <a:extLst>
                <a:ext uri="{FF2B5EF4-FFF2-40B4-BE49-F238E27FC236}">
                  <a16:creationId xmlns:a16="http://schemas.microsoft.com/office/drawing/2014/main" id="{D97CDC24-3A3A-4B96-8F8D-2FEB05D4C30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1053" name="Freeform 28">
                <a:extLst>
                  <a:ext uri="{FF2B5EF4-FFF2-40B4-BE49-F238E27FC236}">
                    <a16:creationId xmlns:a16="http://schemas.microsoft.com/office/drawing/2014/main" id="{ED49DABB-8BBD-4D68-BF45-FD725572BA36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2 w 83"/>
                  <a:gd name="T1" fmla="*/ 1 h 117"/>
                  <a:gd name="T2" fmla="*/ 0 w 83"/>
                  <a:gd name="T3" fmla="*/ 0 h 117"/>
                  <a:gd name="T4" fmla="*/ 0 w 83"/>
                  <a:gd name="T5" fmla="*/ 4 h 117"/>
                  <a:gd name="T6" fmla="*/ 2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054" name="Freeform 29">
                <a:extLst>
                  <a:ext uri="{FF2B5EF4-FFF2-40B4-BE49-F238E27FC236}">
                    <a16:creationId xmlns:a16="http://schemas.microsoft.com/office/drawing/2014/main" id="{97ADEC02-1B49-4715-A5B4-FCABAF658528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4 h 98"/>
                  <a:gd name="T2" fmla="*/ 4 w 140"/>
                  <a:gd name="T3" fmla="*/ 0 h 98"/>
                  <a:gd name="T4" fmla="*/ 5 w 140"/>
                  <a:gd name="T5" fmla="*/ 2 h 98"/>
                  <a:gd name="T6" fmla="*/ 0 w 140"/>
                  <a:gd name="T7" fmla="*/ 4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055" name="Freeform 30">
                <a:extLst>
                  <a:ext uri="{FF2B5EF4-FFF2-40B4-BE49-F238E27FC236}">
                    <a16:creationId xmlns:a16="http://schemas.microsoft.com/office/drawing/2014/main" id="{2153600D-01FB-4FA3-B48E-11CB156FCB6E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5 w 145"/>
                  <a:gd name="T3" fmla="*/ 0 h 49"/>
                  <a:gd name="T4" fmla="*/ 5 w 145"/>
                  <a:gd name="T5" fmla="*/ 2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sp>
          <p:nvSpPr>
            <p:cNvPr id="1039" name="Freeform 31">
              <a:extLst>
                <a:ext uri="{FF2B5EF4-FFF2-40B4-BE49-F238E27FC236}">
                  <a16:creationId xmlns:a16="http://schemas.microsoft.com/office/drawing/2014/main" id="{68488D73-EFBA-405E-B0D3-ADD2CA0280CF}"/>
                </a:ext>
              </a:extLst>
            </p:cNvPr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>
                <a:gd name="T0" fmla="*/ 1 w 699"/>
                <a:gd name="T1" fmla="*/ 392 h 756"/>
                <a:gd name="T2" fmla="*/ 3 w 699"/>
                <a:gd name="T3" fmla="*/ 252 h 756"/>
                <a:gd name="T4" fmla="*/ 21 w 699"/>
                <a:gd name="T5" fmla="*/ 210 h 756"/>
                <a:gd name="T6" fmla="*/ 29 w 699"/>
                <a:gd name="T7" fmla="*/ 182 h 756"/>
                <a:gd name="T8" fmla="*/ 39 w 699"/>
                <a:gd name="T9" fmla="*/ 154 h 756"/>
                <a:gd name="T10" fmla="*/ 51 w 699"/>
                <a:gd name="T11" fmla="*/ 138 h 756"/>
                <a:gd name="T12" fmla="*/ 111 w 699"/>
                <a:gd name="T13" fmla="*/ 74 h 756"/>
                <a:gd name="T14" fmla="*/ 169 w 699"/>
                <a:gd name="T15" fmla="*/ 30 h 756"/>
                <a:gd name="T16" fmla="*/ 225 w 699"/>
                <a:gd name="T17" fmla="*/ 10 h 756"/>
                <a:gd name="T18" fmla="*/ 249 w 699"/>
                <a:gd name="T19" fmla="*/ 4 h 756"/>
                <a:gd name="T20" fmla="*/ 265 w 699"/>
                <a:gd name="T21" fmla="*/ 0 h 756"/>
                <a:gd name="T22" fmla="*/ 357 w 699"/>
                <a:gd name="T23" fmla="*/ 2 h 756"/>
                <a:gd name="T24" fmla="*/ 385 w 699"/>
                <a:gd name="T25" fmla="*/ 6 h 756"/>
                <a:gd name="T26" fmla="*/ 489 w 699"/>
                <a:gd name="T27" fmla="*/ 40 h 756"/>
                <a:gd name="T28" fmla="*/ 619 w 699"/>
                <a:gd name="T29" fmla="*/ 128 h 756"/>
                <a:gd name="T30" fmla="*/ 653 w 699"/>
                <a:gd name="T31" fmla="*/ 178 h 756"/>
                <a:gd name="T32" fmla="*/ 693 w 699"/>
                <a:gd name="T33" fmla="*/ 322 h 756"/>
                <a:gd name="T34" fmla="*/ 687 w 699"/>
                <a:gd name="T35" fmla="*/ 434 h 756"/>
                <a:gd name="T36" fmla="*/ 665 w 699"/>
                <a:gd name="T37" fmla="*/ 538 h 756"/>
                <a:gd name="T38" fmla="*/ 639 w 699"/>
                <a:gd name="T39" fmla="*/ 564 h 756"/>
                <a:gd name="T40" fmla="*/ 631 w 699"/>
                <a:gd name="T41" fmla="*/ 580 h 756"/>
                <a:gd name="T42" fmla="*/ 607 w 699"/>
                <a:gd name="T43" fmla="*/ 588 h 756"/>
                <a:gd name="T44" fmla="*/ 473 w 699"/>
                <a:gd name="T45" fmla="*/ 664 h 756"/>
                <a:gd name="T46" fmla="*/ 449 w 699"/>
                <a:gd name="T47" fmla="*/ 678 h 756"/>
                <a:gd name="T48" fmla="*/ 405 w 699"/>
                <a:gd name="T49" fmla="*/ 684 h 756"/>
                <a:gd name="T50" fmla="*/ 375 w 699"/>
                <a:gd name="T51" fmla="*/ 690 h 756"/>
                <a:gd name="T52" fmla="*/ 267 w 699"/>
                <a:gd name="T53" fmla="*/ 684 h 756"/>
                <a:gd name="T54" fmla="*/ 259 w 699"/>
                <a:gd name="T55" fmla="*/ 722 h 756"/>
                <a:gd name="T56" fmla="*/ 241 w 699"/>
                <a:gd name="T57" fmla="*/ 756 h 756"/>
                <a:gd name="T58" fmla="*/ 185 w 699"/>
                <a:gd name="T59" fmla="*/ 728 h 756"/>
                <a:gd name="T60" fmla="*/ 163 w 699"/>
                <a:gd name="T61" fmla="*/ 720 h 756"/>
                <a:gd name="T62" fmla="*/ 151 w 699"/>
                <a:gd name="T63" fmla="*/ 716 h 756"/>
                <a:gd name="T64" fmla="*/ 195 w 699"/>
                <a:gd name="T65" fmla="*/ 674 h 756"/>
                <a:gd name="T66" fmla="*/ 211 w 699"/>
                <a:gd name="T67" fmla="*/ 644 h 756"/>
                <a:gd name="T68" fmla="*/ 209 w 699"/>
                <a:gd name="T69" fmla="*/ 626 h 756"/>
                <a:gd name="T70" fmla="*/ 195 w 699"/>
                <a:gd name="T71" fmla="*/ 620 h 756"/>
                <a:gd name="T72" fmla="*/ 165 w 699"/>
                <a:gd name="T73" fmla="*/ 596 h 756"/>
                <a:gd name="T74" fmla="*/ 99 w 699"/>
                <a:gd name="T75" fmla="*/ 534 h 756"/>
                <a:gd name="T76" fmla="*/ 61 w 699"/>
                <a:gd name="T77" fmla="*/ 506 h 756"/>
                <a:gd name="T78" fmla="*/ 23 w 699"/>
                <a:gd name="T79" fmla="*/ 470 h 756"/>
                <a:gd name="T80" fmla="*/ 7 w 699"/>
                <a:gd name="T81" fmla="*/ 434 h 756"/>
                <a:gd name="T82" fmla="*/ 5 w 699"/>
                <a:gd name="T83" fmla="*/ 396 h 756"/>
                <a:gd name="T84" fmla="*/ 1 w 699"/>
                <a:gd name="T85" fmla="*/ 392 h 75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040" name="Freeform 32">
              <a:extLst>
                <a:ext uri="{FF2B5EF4-FFF2-40B4-BE49-F238E27FC236}">
                  <a16:creationId xmlns:a16="http://schemas.microsoft.com/office/drawing/2014/main" id="{FA7E36DA-AB56-4E3D-A323-83F953FFCDF3}"/>
                </a:ext>
              </a:extLst>
            </p:cNvPr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>
                <a:gd name="T0" fmla="*/ 0 w 109"/>
                <a:gd name="T1" fmla="*/ 0 h 156"/>
                <a:gd name="T2" fmla="*/ 12 w 109"/>
                <a:gd name="T3" fmla="*/ 1 h 156"/>
                <a:gd name="T4" fmla="*/ 48 w 109"/>
                <a:gd name="T5" fmla="*/ 5 h 156"/>
                <a:gd name="T6" fmla="*/ 96 w 109"/>
                <a:gd name="T7" fmla="*/ 17 h 156"/>
                <a:gd name="T8" fmla="*/ 151 w 109"/>
                <a:gd name="T9" fmla="*/ 34 h 156"/>
                <a:gd name="T10" fmla="*/ 202 w 109"/>
                <a:gd name="T11" fmla="*/ 62 h 156"/>
                <a:gd name="T12" fmla="*/ 249 w 109"/>
                <a:gd name="T13" fmla="*/ 100 h 156"/>
                <a:gd name="T14" fmla="*/ 279 w 109"/>
                <a:gd name="T15" fmla="*/ 152 h 156"/>
                <a:gd name="T16" fmla="*/ 285 w 109"/>
                <a:gd name="T17" fmla="*/ 221 h 156"/>
                <a:gd name="T18" fmla="*/ 272 w 109"/>
                <a:gd name="T19" fmla="*/ 221 h 156"/>
                <a:gd name="T20" fmla="*/ 258 w 109"/>
                <a:gd name="T21" fmla="*/ 221 h 156"/>
                <a:gd name="T22" fmla="*/ 243 w 109"/>
                <a:gd name="T23" fmla="*/ 221 h 156"/>
                <a:gd name="T24" fmla="*/ 225 w 109"/>
                <a:gd name="T25" fmla="*/ 216 h 156"/>
                <a:gd name="T26" fmla="*/ 211 w 109"/>
                <a:gd name="T27" fmla="*/ 215 h 156"/>
                <a:gd name="T28" fmla="*/ 194 w 109"/>
                <a:gd name="T29" fmla="*/ 211 h 156"/>
                <a:gd name="T30" fmla="*/ 172 w 109"/>
                <a:gd name="T31" fmla="*/ 204 h 156"/>
                <a:gd name="T32" fmla="*/ 151 w 109"/>
                <a:gd name="T33" fmla="*/ 196 h 156"/>
                <a:gd name="T34" fmla="*/ 138 w 109"/>
                <a:gd name="T35" fmla="*/ 178 h 156"/>
                <a:gd name="T36" fmla="*/ 138 w 109"/>
                <a:gd name="T37" fmla="*/ 156 h 156"/>
                <a:gd name="T38" fmla="*/ 145 w 109"/>
                <a:gd name="T39" fmla="*/ 135 h 156"/>
                <a:gd name="T40" fmla="*/ 153 w 109"/>
                <a:gd name="T41" fmla="*/ 112 h 156"/>
                <a:gd name="T42" fmla="*/ 145 w 109"/>
                <a:gd name="T43" fmla="*/ 87 h 156"/>
                <a:gd name="T44" fmla="*/ 125 w 109"/>
                <a:gd name="T45" fmla="*/ 60 h 156"/>
                <a:gd name="T46" fmla="*/ 82 w 109"/>
                <a:gd name="T47" fmla="*/ 33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041" name="Freeform 33">
              <a:extLst>
                <a:ext uri="{FF2B5EF4-FFF2-40B4-BE49-F238E27FC236}">
                  <a16:creationId xmlns:a16="http://schemas.microsoft.com/office/drawing/2014/main" id="{A5F8155F-56F2-40F0-B123-EB139FF579E1}"/>
                </a:ext>
              </a:extLst>
            </p:cNvPr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16 w 54"/>
                <a:gd name="T5" fmla="*/ 3 h 40"/>
                <a:gd name="T6" fmla="*/ 35 w 54"/>
                <a:gd name="T7" fmla="*/ 13 h 40"/>
                <a:gd name="T8" fmla="*/ 59 w 54"/>
                <a:gd name="T9" fmla="*/ 17 h 40"/>
                <a:gd name="T10" fmla="*/ 79 w 54"/>
                <a:gd name="T11" fmla="*/ 20 h 40"/>
                <a:gd name="T12" fmla="*/ 101 w 54"/>
                <a:gd name="T13" fmla="*/ 24 h 40"/>
                <a:gd name="T14" fmla="*/ 123 w 54"/>
                <a:gd name="T15" fmla="*/ 26 h 40"/>
                <a:gd name="T16" fmla="*/ 148 w 54"/>
                <a:gd name="T17" fmla="*/ 22 h 40"/>
                <a:gd name="T18" fmla="*/ 145 w 54"/>
                <a:gd name="T19" fmla="*/ 35 h 40"/>
                <a:gd name="T20" fmla="*/ 137 w 54"/>
                <a:gd name="T21" fmla="*/ 47 h 40"/>
                <a:gd name="T22" fmla="*/ 121 w 54"/>
                <a:gd name="T23" fmla="*/ 55 h 40"/>
                <a:gd name="T24" fmla="*/ 100 w 54"/>
                <a:gd name="T25" fmla="*/ 57 h 40"/>
                <a:gd name="T26" fmla="*/ 76 w 54"/>
                <a:gd name="T27" fmla="*/ 56 h 40"/>
                <a:gd name="T28" fmla="*/ 51 w 54"/>
                <a:gd name="T29" fmla="*/ 46 h 40"/>
                <a:gd name="T30" fmla="*/ 27 w 54"/>
                <a:gd name="T31" fmla="*/ 30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042" name="Freeform 34">
              <a:extLst>
                <a:ext uri="{FF2B5EF4-FFF2-40B4-BE49-F238E27FC236}">
                  <a16:creationId xmlns:a16="http://schemas.microsoft.com/office/drawing/2014/main" id="{52B67E46-EFE6-40E6-91BC-06668A481147}"/>
                </a:ext>
              </a:extLst>
            </p:cNvPr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>
                <a:gd name="T0" fmla="*/ 0 w 118"/>
                <a:gd name="T1" fmla="*/ 0 h 209"/>
                <a:gd name="T2" fmla="*/ 6 w 118"/>
                <a:gd name="T3" fmla="*/ 8 h 209"/>
                <a:gd name="T4" fmla="*/ 15 w 118"/>
                <a:gd name="T5" fmla="*/ 19 h 209"/>
                <a:gd name="T6" fmla="*/ 26 w 118"/>
                <a:gd name="T7" fmla="*/ 33 h 209"/>
                <a:gd name="T8" fmla="*/ 38 w 118"/>
                <a:gd name="T9" fmla="*/ 51 h 209"/>
                <a:gd name="T10" fmla="*/ 54 w 118"/>
                <a:gd name="T11" fmla="*/ 72 h 209"/>
                <a:gd name="T12" fmla="*/ 67 w 118"/>
                <a:gd name="T13" fmla="*/ 94 h 209"/>
                <a:gd name="T14" fmla="*/ 79 w 118"/>
                <a:gd name="T15" fmla="*/ 119 h 209"/>
                <a:gd name="T16" fmla="*/ 87 w 118"/>
                <a:gd name="T17" fmla="*/ 146 h 209"/>
                <a:gd name="T18" fmla="*/ 94 w 118"/>
                <a:gd name="T19" fmla="*/ 175 h 209"/>
                <a:gd name="T20" fmla="*/ 91 w 118"/>
                <a:gd name="T21" fmla="*/ 209 h 209"/>
                <a:gd name="T22" fmla="*/ 118 w 118"/>
                <a:gd name="T23" fmla="*/ 209 h 209"/>
                <a:gd name="T24" fmla="*/ 117 w 118"/>
                <a:gd name="T25" fmla="*/ 177 h 209"/>
                <a:gd name="T26" fmla="*/ 104 w 118"/>
                <a:gd name="T27" fmla="*/ 119 h 209"/>
                <a:gd name="T28" fmla="*/ 82 w 118"/>
                <a:gd name="T29" fmla="*/ 69 h 209"/>
                <a:gd name="T30" fmla="*/ 47 w 118"/>
                <a:gd name="T31" fmla="*/ 27 h 209"/>
                <a:gd name="T32" fmla="*/ 0 w 118"/>
                <a:gd name="T33" fmla="*/ 0 h 20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043" name="Freeform 35">
              <a:extLst>
                <a:ext uri="{FF2B5EF4-FFF2-40B4-BE49-F238E27FC236}">
                  <a16:creationId xmlns:a16="http://schemas.microsoft.com/office/drawing/2014/main" id="{87B51585-0230-4DA0-B04F-19C29A697B89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>
                <a:gd name="T0" fmla="*/ 103 w 130"/>
                <a:gd name="T1" fmla="*/ 0 h 128"/>
                <a:gd name="T2" fmla="*/ 130 w 130"/>
                <a:gd name="T3" fmla="*/ 128 h 128"/>
                <a:gd name="T4" fmla="*/ 125 w 130"/>
                <a:gd name="T5" fmla="*/ 126 h 128"/>
                <a:gd name="T6" fmla="*/ 111 w 130"/>
                <a:gd name="T7" fmla="*/ 121 h 128"/>
                <a:gd name="T8" fmla="*/ 92 w 130"/>
                <a:gd name="T9" fmla="*/ 111 h 128"/>
                <a:gd name="T10" fmla="*/ 68 w 130"/>
                <a:gd name="T11" fmla="*/ 103 h 128"/>
                <a:gd name="T12" fmla="*/ 41 w 130"/>
                <a:gd name="T13" fmla="*/ 94 h 128"/>
                <a:gd name="T14" fmla="*/ 19 w 130"/>
                <a:gd name="T15" fmla="*/ 90 h 128"/>
                <a:gd name="T16" fmla="*/ 0 w 130"/>
                <a:gd name="T17" fmla="*/ 93 h 128"/>
                <a:gd name="T18" fmla="*/ 0 w 130"/>
                <a:gd name="T19" fmla="*/ 72 h 128"/>
                <a:gd name="T20" fmla="*/ 12 w 130"/>
                <a:gd name="T21" fmla="*/ 70 h 128"/>
                <a:gd name="T22" fmla="*/ 24 w 130"/>
                <a:gd name="T23" fmla="*/ 66 h 128"/>
                <a:gd name="T24" fmla="*/ 38 w 130"/>
                <a:gd name="T25" fmla="*/ 66 h 128"/>
                <a:gd name="T26" fmla="*/ 51 w 130"/>
                <a:gd name="T27" fmla="*/ 67 h 128"/>
                <a:gd name="T28" fmla="*/ 65 w 130"/>
                <a:gd name="T29" fmla="*/ 70 h 128"/>
                <a:gd name="T30" fmla="*/ 78 w 130"/>
                <a:gd name="T31" fmla="*/ 78 h 128"/>
                <a:gd name="T32" fmla="*/ 81 w 130"/>
                <a:gd name="T33" fmla="*/ 74 h 128"/>
                <a:gd name="T34" fmla="*/ 81 w 130"/>
                <a:gd name="T35" fmla="*/ 58 h 128"/>
                <a:gd name="T36" fmla="*/ 82 w 130"/>
                <a:gd name="T37" fmla="*/ 37 h 128"/>
                <a:gd name="T38" fmla="*/ 82 w 130"/>
                <a:gd name="T39" fmla="*/ 29 h 128"/>
                <a:gd name="T40" fmla="*/ 80 w 130"/>
                <a:gd name="T41" fmla="*/ 29 h 128"/>
                <a:gd name="T42" fmla="*/ 77 w 130"/>
                <a:gd name="T43" fmla="*/ 27 h 128"/>
                <a:gd name="T44" fmla="*/ 76 w 130"/>
                <a:gd name="T45" fmla="*/ 22 h 128"/>
                <a:gd name="T46" fmla="*/ 75 w 130"/>
                <a:gd name="T47" fmla="*/ 19 h 128"/>
                <a:gd name="T48" fmla="*/ 76 w 130"/>
                <a:gd name="T49" fmla="*/ 15 h 128"/>
                <a:gd name="T50" fmla="*/ 79 w 130"/>
                <a:gd name="T51" fmla="*/ 10 h 128"/>
                <a:gd name="T52" fmla="*/ 89 w 130"/>
                <a:gd name="T53" fmla="*/ 6 h 128"/>
                <a:gd name="T54" fmla="*/ 103 w 130"/>
                <a:gd name="T55" fmla="*/ 0 h 1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044" name="Freeform 36">
              <a:extLst>
                <a:ext uri="{FF2B5EF4-FFF2-40B4-BE49-F238E27FC236}">
                  <a16:creationId xmlns:a16="http://schemas.microsoft.com/office/drawing/2014/main" id="{606133D7-F3B9-4900-B25E-8CA064D91FED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>
                <a:gd name="T0" fmla="*/ 37 w 47"/>
                <a:gd name="T1" fmla="*/ 0 h 86"/>
                <a:gd name="T2" fmla="*/ 15 w 47"/>
                <a:gd name="T3" fmla="*/ 37 h 86"/>
                <a:gd name="T4" fmla="*/ 0 w 47"/>
                <a:gd name="T5" fmla="*/ 59 h 86"/>
                <a:gd name="T6" fmla="*/ 0 w 47"/>
                <a:gd name="T7" fmla="*/ 86 h 86"/>
                <a:gd name="T8" fmla="*/ 8 w 47"/>
                <a:gd name="T9" fmla="*/ 82 h 86"/>
                <a:gd name="T10" fmla="*/ 20 w 47"/>
                <a:gd name="T11" fmla="*/ 73 h 86"/>
                <a:gd name="T12" fmla="*/ 33 w 47"/>
                <a:gd name="T13" fmla="*/ 63 h 86"/>
                <a:gd name="T14" fmla="*/ 42 w 47"/>
                <a:gd name="T15" fmla="*/ 51 h 86"/>
                <a:gd name="T16" fmla="*/ 47 w 47"/>
                <a:gd name="T17" fmla="*/ 36 h 86"/>
                <a:gd name="T18" fmla="*/ 46 w 47"/>
                <a:gd name="T19" fmla="*/ 19 h 86"/>
                <a:gd name="T20" fmla="*/ 37 w 47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045" name="Freeform 37">
              <a:extLst>
                <a:ext uri="{FF2B5EF4-FFF2-40B4-BE49-F238E27FC236}">
                  <a16:creationId xmlns:a16="http://schemas.microsoft.com/office/drawing/2014/main" id="{459C4C30-08F9-4A04-B2D8-072D8EF2C23B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>
                <a:gd name="T0" fmla="*/ 0 w 497"/>
                <a:gd name="T1" fmla="*/ 13 h 740"/>
                <a:gd name="T2" fmla="*/ 41 w 497"/>
                <a:gd name="T3" fmla="*/ 4 h 740"/>
                <a:gd name="T4" fmla="*/ 101 w 497"/>
                <a:gd name="T5" fmla="*/ 0 h 740"/>
                <a:gd name="T6" fmla="*/ 170 w 497"/>
                <a:gd name="T7" fmla="*/ 4 h 740"/>
                <a:gd name="T8" fmla="*/ 248 w 497"/>
                <a:gd name="T9" fmla="*/ 21 h 740"/>
                <a:gd name="T10" fmla="*/ 323 w 497"/>
                <a:gd name="T11" fmla="*/ 50 h 740"/>
                <a:gd name="T12" fmla="*/ 382 w 497"/>
                <a:gd name="T13" fmla="*/ 90 h 740"/>
                <a:gd name="T14" fmla="*/ 428 w 497"/>
                <a:gd name="T15" fmla="*/ 141 h 740"/>
                <a:gd name="T16" fmla="*/ 463 w 497"/>
                <a:gd name="T17" fmla="*/ 199 h 740"/>
                <a:gd name="T18" fmla="*/ 485 w 497"/>
                <a:gd name="T19" fmla="*/ 262 h 740"/>
                <a:gd name="T20" fmla="*/ 496 w 497"/>
                <a:gd name="T21" fmla="*/ 327 h 740"/>
                <a:gd name="T22" fmla="*/ 497 w 497"/>
                <a:gd name="T23" fmla="*/ 396 h 740"/>
                <a:gd name="T24" fmla="*/ 487 w 497"/>
                <a:gd name="T25" fmla="*/ 462 h 740"/>
                <a:gd name="T26" fmla="*/ 470 w 497"/>
                <a:gd name="T27" fmla="*/ 527 h 740"/>
                <a:gd name="T28" fmla="*/ 443 w 497"/>
                <a:gd name="T29" fmla="*/ 586 h 740"/>
                <a:gd name="T30" fmla="*/ 406 w 497"/>
                <a:gd name="T31" fmla="*/ 639 h 740"/>
                <a:gd name="T32" fmla="*/ 364 w 497"/>
                <a:gd name="T33" fmla="*/ 683 h 740"/>
                <a:gd name="T34" fmla="*/ 315 w 497"/>
                <a:gd name="T35" fmla="*/ 715 h 740"/>
                <a:gd name="T36" fmla="*/ 259 w 497"/>
                <a:gd name="T37" fmla="*/ 736 h 740"/>
                <a:gd name="T38" fmla="*/ 198 w 497"/>
                <a:gd name="T39" fmla="*/ 740 h 740"/>
                <a:gd name="T40" fmla="*/ 131 w 497"/>
                <a:gd name="T41" fmla="*/ 727 h 740"/>
                <a:gd name="T42" fmla="*/ 167 w 497"/>
                <a:gd name="T43" fmla="*/ 728 h 740"/>
                <a:gd name="T44" fmla="*/ 204 w 497"/>
                <a:gd name="T45" fmla="*/ 718 h 740"/>
                <a:gd name="T46" fmla="*/ 238 w 497"/>
                <a:gd name="T47" fmla="*/ 700 h 740"/>
                <a:gd name="T48" fmla="*/ 272 w 497"/>
                <a:gd name="T49" fmla="*/ 670 h 740"/>
                <a:gd name="T50" fmla="*/ 304 w 497"/>
                <a:gd name="T51" fmla="*/ 635 h 740"/>
                <a:gd name="T52" fmla="*/ 333 w 497"/>
                <a:gd name="T53" fmla="*/ 594 h 740"/>
                <a:gd name="T54" fmla="*/ 358 w 497"/>
                <a:gd name="T55" fmla="*/ 549 h 740"/>
                <a:gd name="T56" fmla="*/ 381 w 497"/>
                <a:gd name="T57" fmla="*/ 500 h 740"/>
                <a:gd name="T58" fmla="*/ 396 w 497"/>
                <a:gd name="T59" fmla="*/ 449 h 740"/>
                <a:gd name="T60" fmla="*/ 408 w 497"/>
                <a:gd name="T61" fmla="*/ 397 h 740"/>
                <a:gd name="T62" fmla="*/ 414 w 497"/>
                <a:gd name="T63" fmla="*/ 346 h 740"/>
                <a:gd name="T64" fmla="*/ 412 w 497"/>
                <a:gd name="T65" fmla="*/ 296 h 740"/>
                <a:gd name="T66" fmla="*/ 402 w 497"/>
                <a:gd name="T67" fmla="*/ 251 h 740"/>
                <a:gd name="T68" fmla="*/ 384 w 497"/>
                <a:gd name="T69" fmla="*/ 208 h 740"/>
                <a:gd name="T70" fmla="*/ 357 w 497"/>
                <a:gd name="T71" fmla="*/ 172 h 740"/>
                <a:gd name="T72" fmla="*/ 320 w 497"/>
                <a:gd name="T73" fmla="*/ 142 h 740"/>
                <a:gd name="T74" fmla="*/ 260 w 497"/>
                <a:gd name="T75" fmla="*/ 107 h 740"/>
                <a:gd name="T76" fmla="*/ 203 w 497"/>
                <a:gd name="T77" fmla="*/ 82 h 740"/>
                <a:gd name="T78" fmla="*/ 154 w 497"/>
                <a:gd name="T79" fmla="*/ 65 h 740"/>
                <a:gd name="T80" fmla="*/ 108 w 497"/>
                <a:gd name="T81" fmla="*/ 56 h 740"/>
                <a:gd name="T82" fmla="*/ 68 w 497"/>
                <a:gd name="T83" fmla="*/ 55 h 740"/>
                <a:gd name="T84" fmla="*/ 32 w 497"/>
                <a:gd name="T85" fmla="*/ 61 h 740"/>
                <a:gd name="T86" fmla="*/ 0 w 497"/>
                <a:gd name="T87" fmla="*/ 70 h 740"/>
                <a:gd name="T88" fmla="*/ 0 w 497"/>
                <a:gd name="T89" fmla="*/ 13 h 74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046" name="Freeform 38">
              <a:extLst>
                <a:ext uri="{FF2B5EF4-FFF2-40B4-BE49-F238E27FC236}">
                  <a16:creationId xmlns:a16="http://schemas.microsoft.com/office/drawing/2014/main" id="{DBD5F42F-54AC-4B11-B0E1-6A046EBD2DF5}"/>
                </a:ext>
              </a:extLst>
            </p:cNvPr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30 h 237"/>
                <a:gd name="T4" fmla="*/ 12 w 257"/>
                <a:gd name="T5" fmla="*/ 60 h 237"/>
                <a:gd name="T6" fmla="*/ 27 w 257"/>
                <a:gd name="T7" fmla="*/ 90 h 237"/>
                <a:gd name="T8" fmla="*/ 48 w 257"/>
                <a:gd name="T9" fmla="*/ 116 h 237"/>
                <a:gd name="T10" fmla="*/ 78 w 257"/>
                <a:gd name="T11" fmla="*/ 140 h 237"/>
                <a:gd name="T12" fmla="*/ 115 w 257"/>
                <a:gd name="T13" fmla="*/ 166 h 237"/>
                <a:gd name="T14" fmla="*/ 163 w 257"/>
                <a:gd name="T15" fmla="*/ 190 h 237"/>
                <a:gd name="T16" fmla="*/ 218 w 257"/>
                <a:gd name="T17" fmla="*/ 210 h 237"/>
                <a:gd name="T18" fmla="*/ 289 w 257"/>
                <a:gd name="T19" fmla="*/ 229 h 237"/>
                <a:gd name="T20" fmla="*/ 369 w 257"/>
                <a:gd name="T21" fmla="*/ 245 h 237"/>
                <a:gd name="T22" fmla="*/ 455 w 257"/>
                <a:gd name="T23" fmla="*/ 258 h 237"/>
                <a:gd name="T24" fmla="*/ 561 w 257"/>
                <a:gd name="T25" fmla="*/ 270 h 237"/>
                <a:gd name="T26" fmla="*/ 676 w 257"/>
                <a:gd name="T27" fmla="*/ 276 h 237"/>
                <a:gd name="T28" fmla="*/ 808 w 257"/>
                <a:gd name="T29" fmla="*/ 280 h 237"/>
                <a:gd name="T30" fmla="*/ 944 w 257"/>
                <a:gd name="T31" fmla="*/ 279 h 237"/>
                <a:gd name="T32" fmla="*/ 1104 w 257"/>
                <a:gd name="T33" fmla="*/ 274 h 237"/>
                <a:gd name="T34" fmla="*/ 964 w 257"/>
                <a:gd name="T35" fmla="*/ 268 h 237"/>
                <a:gd name="T36" fmla="*/ 837 w 257"/>
                <a:gd name="T37" fmla="*/ 259 h 237"/>
                <a:gd name="T38" fmla="*/ 731 w 257"/>
                <a:gd name="T39" fmla="*/ 250 h 237"/>
                <a:gd name="T40" fmla="*/ 636 w 257"/>
                <a:gd name="T41" fmla="*/ 241 h 237"/>
                <a:gd name="T42" fmla="*/ 550 w 257"/>
                <a:gd name="T43" fmla="*/ 228 h 237"/>
                <a:gd name="T44" fmla="*/ 482 w 257"/>
                <a:gd name="T45" fmla="*/ 215 h 237"/>
                <a:gd name="T46" fmla="*/ 418 w 257"/>
                <a:gd name="T47" fmla="*/ 200 h 237"/>
                <a:gd name="T48" fmla="*/ 360 w 257"/>
                <a:gd name="T49" fmla="*/ 183 h 237"/>
                <a:gd name="T50" fmla="*/ 307 w 257"/>
                <a:gd name="T51" fmla="*/ 166 h 237"/>
                <a:gd name="T52" fmla="*/ 264 w 257"/>
                <a:gd name="T53" fmla="*/ 147 h 237"/>
                <a:gd name="T54" fmla="*/ 226 w 257"/>
                <a:gd name="T55" fmla="*/ 127 h 237"/>
                <a:gd name="T56" fmla="*/ 186 w 257"/>
                <a:gd name="T57" fmla="*/ 103 h 237"/>
                <a:gd name="T58" fmla="*/ 142 w 257"/>
                <a:gd name="T59" fmla="*/ 81 h 237"/>
                <a:gd name="T60" fmla="*/ 99 w 257"/>
                <a:gd name="T61" fmla="*/ 57 h 237"/>
                <a:gd name="T62" fmla="*/ 50 w 257"/>
                <a:gd name="T63" fmla="*/ 29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047" name="Freeform 39">
              <a:extLst>
                <a:ext uri="{FF2B5EF4-FFF2-40B4-BE49-F238E27FC236}">
                  <a16:creationId xmlns:a16="http://schemas.microsoft.com/office/drawing/2014/main" id="{59EB9461-4ED2-40CB-8469-8C77D88FFC27}"/>
                </a:ext>
              </a:extLst>
            </p:cNvPr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>
                <a:gd name="T0" fmla="*/ 343 w 124"/>
                <a:gd name="T1" fmla="*/ 0 h 110"/>
                <a:gd name="T2" fmla="*/ 549 w 124"/>
                <a:gd name="T3" fmla="*/ 135 h 110"/>
                <a:gd name="T4" fmla="*/ 533 w 124"/>
                <a:gd name="T5" fmla="*/ 134 h 110"/>
                <a:gd name="T6" fmla="*/ 474 w 124"/>
                <a:gd name="T7" fmla="*/ 131 h 110"/>
                <a:gd name="T8" fmla="*/ 396 w 124"/>
                <a:gd name="T9" fmla="*/ 127 h 110"/>
                <a:gd name="T10" fmla="*/ 303 w 124"/>
                <a:gd name="T11" fmla="*/ 124 h 110"/>
                <a:gd name="T12" fmla="*/ 199 w 124"/>
                <a:gd name="T13" fmla="*/ 121 h 110"/>
                <a:gd name="T14" fmla="*/ 113 w 124"/>
                <a:gd name="T15" fmla="*/ 122 h 110"/>
                <a:gd name="T16" fmla="*/ 40 w 124"/>
                <a:gd name="T17" fmla="*/ 128 h 110"/>
                <a:gd name="T18" fmla="*/ 0 w 124"/>
                <a:gd name="T19" fmla="*/ 137 h 110"/>
                <a:gd name="T20" fmla="*/ 16 w 124"/>
                <a:gd name="T21" fmla="*/ 122 h 110"/>
                <a:gd name="T22" fmla="*/ 36 w 124"/>
                <a:gd name="T23" fmla="*/ 111 h 110"/>
                <a:gd name="T24" fmla="*/ 73 w 124"/>
                <a:gd name="T25" fmla="*/ 102 h 110"/>
                <a:gd name="T26" fmla="*/ 113 w 124"/>
                <a:gd name="T27" fmla="*/ 95 h 110"/>
                <a:gd name="T28" fmla="*/ 160 w 124"/>
                <a:gd name="T29" fmla="*/ 90 h 110"/>
                <a:gd name="T30" fmla="*/ 207 w 124"/>
                <a:gd name="T31" fmla="*/ 89 h 110"/>
                <a:gd name="T32" fmla="*/ 260 w 124"/>
                <a:gd name="T33" fmla="*/ 89 h 110"/>
                <a:gd name="T34" fmla="*/ 319 w 124"/>
                <a:gd name="T35" fmla="*/ 93 h 110"/>
                <a:gd name="T36" fmla="*/ 323 w 124"/>
                <a:gd name="T37" fmla="*/ 89 h 110"/>
                <a:gd name="T38" fmla="*/ 310 w 124"/>
                <a:gd name="T39" fmla="*/ 71 h 110"/>
                <a:gd name="T40" fmla="*/ 296 w 124"/>
                <a:gd name="T41" fmla="*/ 48 h 110"/>
                <a:gd name="T42" fmla="*/ 290 w 124"/>
                <a:gd name="T43" fmla="*/ 37 h 110"/>
                <a:gd name="T44" fmla="*/ 279 w 124"/>
                <a:gd name="T45" fmla="*/ 37 h 110"/>
                <a:gd name="T46" fmla="*/ 268 w 124"/>
                <a:gd name="T47" fmla="*/ 35 h 110"/>
                <a:gd name="T48" fmla="*/ 260 w 124"/>
                <a:gd name="T49" fmla="*/ 31 h 110"/>
                <a:gd name="T50" fmla="*/ 255 w 124"/>
                <a:gd name="T51" fmla="*/ 28 h 110"/>
                <a:gd name="T52" fmla="*/ 255 w 124"/>
                <a:gd name="T53" fmla="*/ 24 h 110"/>
                <a:gd name="T54" fmla="*/ 260 w 124"/>
                <a:gd name="T55" fmla="*/ 19 h 110"/>
                <a:gd name="T56" fmla="*/ 294 w 124"/>
                <a:gd name="T57" fmla="*/ 8 h 110"/>
                <a:gd name="T58" fmla="*/ 343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048" name="Freeform 40">
              <a:extLst>
                <a:ext uri="{FF2B5EF4-FFF2-40B4-BE49-F238E27FC236}">
                  <a16:creationId xmlns:a16="http://schemas.microsoft.com/office/drawing/2014/main" id="{9C2B99F8-0B2D-440D-8F33-3C5E7BC8F1FC}"/>
                </a:ext>
              </a:extLst>
            </p:cNvPr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>
                <a:gd name="T0" fmla="*/ 0 w 109"/>
                <a:gd name="T1" fmla="*/ 0 h 156"/>
                <a:gd name="T2" fmla="*/ 22 w 109"/>
                <a:gd name="T3" fmla="*/ 1 h 156"/>
                <a:gd name="T4" fmla="*/ 78 w 109"/>
                <a:gd name="T5" fmla="*/ 5 h 156"/>
                <a:gd name="T6" fmla="*/ 163 w 109"/>
                <a:gd name="T7" fmla="*/ 12 h 156"/>
                <a:gd name="T8" fmla="*/ 259 w 109"/>
                <a:gd name="T9" fmla="*/ 29 h 156"/>
                <a:gd name="T10" fmla="*/ 349 w 109"/>
                <a:gd name="T11" fmla="*/ 49 h 156"/>
                <a:gd name="T12" fmla="*/ 428 w 109"/>
                <a:gd name="T13" fmla="*/ 81 h 156"/>
                <a:gd name="T14" fmla="*/ 476 w 109"/>
                <a:gd name="T15" fmla="*/ 123 h 156"/>
                <a:gd name="T16" fmla="*/ 486 w 109"/>
                <a:gd name="T17" fmla="*/ 176 h 156"/>
                <a:gd name="T18" fmla="*/ 471 w 109"/>
                <a:gd name="T19" fmla="*/ 176 h 156"/>
                <a:gd name="T20" fmla="*/ 444 w 109"/>
                <a:gd name="T21" fmla="*/ 176 h 156"/>
                <a:gd name="T22" fmla="*/ 414 w 109"/>
                <a:gd name="T23" fmla="*/ 176 h 156"/>
                <a:gd name="T24" fmla="*/ 387 w 109"/>
                <a:gd name="T25" fmla="*/ 174 h 156"/>
                <a:gd name="T26" fmla="*/ 360 w 109"/>
                <a:gd name="T27" fmla="*/ 173 h 156"/>
                <a:gd name="T28" fmla="*/ 330 w 109"/>
                <a:gd name="T29" fmla="*/ 170 h 156"/>
                <a:gd name="T30" fmla="*/ 294 w 109"/>
                <a:gd name="T31" fmla="*/ 165 h 156"/>
                <a:gd name="T32" fmla="*/ 259 w 109"/>
                <a:gd name="T33" fmla="*/ 159 h 156"/>
                <a:gd name="T34" fmla="*/ 235 w 109"/>
                <a:gd name="T35" fmla="*/ 142 h 156"/>
                <a:gd name="T36" fmla="*/ 235 w 109"/>
                <a:gd name="T37" fmla="*/ 126 h 156"/>
                <a:gd name="T38" fmla="*/ 251 w 109"/>
                <a:gd name="T39" fmla="*/ 110 h 156"/>
                <a:gd name="T40" fmla="*/ 266 w 109"/>
                <a:gd name="T41" fmla="*/ 90 h 156"/>
                <a:gd name="T42" fmla="*/ 251 w 109"/>
                <a:gd name="T43" fmla="*/ 72 h 156"/>
                <a:gd name="T44" fmla="*/ 216 w 109"/>
                <a:gd name="T45" fmla="*/ 48 h 156"/>
                <a:gd name="T46" fmla="*/ 140 w 109"/>
                <a:gd name="T47" fmla="*/ 28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049" name="Freeform 41">
              <a:extLst>
                <a:ext uri="{FF2B5EF4-FFF2-40B4-BE49-F238E27FC236}">
                  <a16:creationId xmlns:a16="http://schemas.microsoft.com/office/drawing/2014/main" id="{247B9711-BE66-4BE6-957E-1BE49C83051D}"/>
                </a:ext>
              </a:extLst>
            </p:cNvPr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>
                <a:gd name="T0" fmla="*/ 140 w 46"/>
                <a:gd name="T1" fmla="*/ 0 h 94"/>
                <a:gd name="T2" fmla="*/ 89 w 46"/>
                <a:gd name="T3" fmla="*/ 43 h 94"/>
                <a:gd name="T4" fmla="*/ 66 w 46"/>
                <a:gd name="T5" fmla="*/ 72 h 94"/>
                <a:gd name="T6" fmla="*/ 49 w 46"/>
                <a:gd name="T7" fmla="*/ 94 h 94"/>
                <a:gd name="T8" fmla="*/ 0 w 46"/>
                <a:gd name="T9" fmla="*/ 109 h 94"/>
                <a:gd name="T10" fmla="*/ 54 w 46"/>
                <a:gd name="T11" fmla="*/ 103 h 94"/>
                <a:gd name="T12" fmla="*/ 104 w 46"/>
                <a:gd name="T13" fmla="*/ 95 h 94"/>
                <a:gd name="T14" fmla="*/ 142 w 46"/>
                <a:gd name="T15" fmla="*/ 79 h 94"/>
                <a:gd name="T16" fmla="*/ 178 w 46"/>
                <a:gd name="T17" fmla="*/ 67 h 94"/>
                <a:gd name="T18" fmla="*/ 202 w 46"/>
                <a:gd name="T19" fmla="*/ 51 h 94"/>
                <a:gd name="T20" fmla="*/ 205 w 46"/>
                <a:gd name="T21" fmla="*/ 35 h 94"/>
                <a:gd name="T22" fmla="*/ 189 w 46"/>
                <a:gd name="T23" fmla="*/ 15 h 94"/>
                <a:gd name="T24" fmla="*/ 140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050" name="Freeform 42">
              <a:extLst>
                <a:ext uri="{FF2B5EF4-FFF2-40B4-BE49-F238E27FC236}">
                  <a16:creationId xmlns:a16="http://schemas.microsoft.com/office/drawing/2014/main" id="{C4E019B4-A620-4899-B1EA-9CB40694AA37}"/>
                </a:ext>
              </a:extLst>
            </p:cNvPr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27 w 54"/>
                <a:gd name="T5" fmla="*/ 3 h 40"/>
                <a:gd name="T6" fmla="*/ 55 w 54"/>
                <a:gd name="T7" fmla="*/ 8 h 40"/>
                <a:gd name="T8" fmla="*/ 87 w 54"/>
                <a:gd name="T9" fmla="*/ 12 h 40"/>
                <a:gd name="T10" fmla="*/ 123 w 54"/>
                <a:gd name="T11" fmla="*/ 15 h 40"/>
                <a:gd name="T12" fmla="*/ 161 w 54"/>
                <a:gd name="T13" fmla="*/ 17 h 40"/>
                <a:gd name="T14" fmla="*/ 192 w 54"/>
                <a:gd name="T15" fmla="*/ 18 h 40"/>
                <a:gd name="T16" fmla="*/ 228 w 54"/>
                <a:gd name="T17" fmla="*/ 16 h 40"/>
                <a:gd name="T18" fmla="*/ 225 w 54"/>
                <a:gd name="T19" fmla="*/ 30 h 40"/>
                <a:gd name="T20" fmla="*/ 212 w 54"/>
                <a:gd name="T21" fmla="*/ 38 h 40"/>
                <a:gd name="T22" fmla="*/ 187 w 54"/>
                <a:gd name="T23" fmla="*/ 43 h 40"/>
                <a:gd name="T24" fmla="*/ 155 w 54"/>
                <a:gd name="T25" fmla="*/ 45 h 40"/>
                <a:gd name="T26" fmla="*/ 116 w 54"/>
                <a:gd name="T27" fmla="*/ 44 h 40"/>
                <a:gd name="T28" fmla="*/ 79 w 54"/>
                <a:gd name="T29" fmla="*/ 37 h 40"/>
                <a:gd name="T30" fmla="*/ 41 w 54"/>
                <a:gd name="T31" fmla="*/ 25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051" name="Freeform 43">
              <a:extLst>
                <a:ext uri="{FF2B5EF4-FFF2-40B4-BE49-F238E27FC236}">
                  <a16:creationId xmlns:a16="http://schemas.microsoft.com/office/drawing/2014/main" id="{4DF0874B-4E30-424C-A41C-BFD605D93BA0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>
                <a:gd name="T0" fmla="*/ 264 w 360"/>
                <a:gd name="T1" fmla="*/ 0 h 650"/>
                <a:gd name="T2" fmla="*/ 269 w 360"/>
                <a:gd name="T3" fmla="*/ 9 h 650"/>
                <a:gd name="T4" fmla="*/ 277 w 360"/>
                <a:gd name="T5" fmla="*/ 22 h 650"/>
                <a:gd name="T6" fmla="*/ 286 w 360"/>
                <a:gd name="T7" fmla="*/ 39 h 650"/>
                <a:gd name="T8" fmla="*/ 297 w 360"/>
                <a:gd name="T9" fmla="*/ 58 h 650"/>
                <a:gd name="T10" fmla="*/ 309 w 360"/>
                <a:gd name="T11" fmla="*/ 83 h 650"/>
                <a:gd name="T12" fmla="*/ 319 w 360"/>
                <a:gd name="T13" fmla="*/ 108 h 650"/>
                <a:gd name="T14" fmla="*/ 329 w 360"/>
                <a:gd name="T15" fmla="*/ 136 h 650"/>
                <a:gd name="T16" fmla="*/ 333 w 360"/>
                <a:gd name="T17" fmla="*/ 163 h 650"/>
                <a:gd name="T18" fmla="*/ 336 w 360"/>
                <a:gd name="T19" fmla="*/ 193 h 650"/>
                <a:gd name="T20" fmla="*/ 332 w 360"/>
                <a:gd name="T21" fmla="*/ 223 h 650"/>
                <a:gd name="T22" fmla="*/ 323 w 360"/>
                <a:gd name="T23" fmla="*/ 255 h 650"/>
                <a:gd name="T24" fmla="*/ 310 w 360"/>
                <a:gd name="T25" fmla="*/ 285 h 650"/>
                <a:gd name="T26" fmla="*/ 287 w 360"/>
                <a:gd name="T27" fmla="*/ 315 h 650"/>
                <a:gd name="T28" fmla="*/ 257 w 360"/>
                <a:gd name="T29" fmla="*/ 343 h 650"/>
                <a:gd name="T30" fmla="*/ 218 w 360"/>
                <a:gd name="T31" fmla="*/ 370 h 650"/>
                <a:gd name="T32" fmla="*/ 167 w 360"/>
                <a:gd name="T33" fmla="*/ 396 h 650"/>
                <a:gd name="T34" fmla="*/ 111 w 360"/>
                <a:gd name="T35" fmla="*/ 425 h 650"/>
                <a:gd name="T36" fmla="*/ 69 w 360"/>
                <a:gd name="T37" fmla="*/ 457 h 650"/>
                <a:gd name="T38" fmla="*/ 35 w 360"/>
                <a:gd name="T39" fmla="*/ 490 h 650"/>
                <a:gd name="T40" fmla="*/ 12 w 360"/>
                <a:gd name="T41" fmla="*/ 526 h 650"/>
                <a:gd name="T42" fmla="*/ 0 w 360"/>
                <a:gd name="T43" fmla="*/ 553 h 650"/>
                <a:gd name="T44" fmla="*/ 0 w 360"/>
                <a:gd name="T45" fmla="*/ 650 h 650"/>
                <a:gd name="T46" fmla="*/ 6 w 360"/>
                <a:gd name="T47" fmla="*/ 628 h 650"/>
                <a:gd name="T48" fmla="*/ 19 w 360"/>
                <a:gd name="T49" fmla="*/ 594 h 650"/>
                <a:gd name="T50" fmla="*/ 43 w 360"/>
                <a:gd name="T51" fmla="*/ 551 h 650"/>
                <a:gd name="T52" fmla="*/ 76 w 360"/>
                <a:gd name="T53" fmla="*/ 503 h 650"/>
                <a:gd name="T54" fmla="*/ 125 w 360"/>
                <a:gd name="T55" fmla="*/ 454 h 650"/>
                <a:gd name="T56" fmla="*/ 190 w 360"/>
                <a:gd name="T57" fmla="*/ 408 h 650"/>
                <a:gd name="T58" fmla="*/ 275 w 360"/>
                <a:gd name="T59" fmla="*/ 365 h 650"/>
                <a:gd name="T60" fmla="*/ 308 w 360"/>
                <a:gd name="T61" fmla="*/ 342 h 650"/>
                <a:gd name="T62" fmla="*/ 335 w 360"/>
                <a:gd name="T63" fmla="*/ 305 h 650"/>
                <a:gd name="T64" fmla="*/ 352 w 360"/>
                <a:gd name="T65" fmla="*/ 255 h 650"/>
                <a:gd name="T66" fmla="*/ 360 w 360"/>
                <a:gd name="T67" fmla="*/ 201 h 650"/>
                <a:gd name="T68" fmla="*/ 356 w 360"/>
                <a:gd name="T69" fmla="*/ 144 h 650"/>
                <a:gd name="T70" fmla="*/ 341 w 360"/>
                <a:gd name="T71" fmla="*/ 88 h 650"/>
                <a:gd name="T72" fmla="*/ 311 w 360"/>
                <a:gd name="T73" fmla="*/ 39 h 650"/>
                <a:gd name="T74" fmla="*/ 264 w 360"/>
                <a:gd name="T75" fmla="*/ 0 h 65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052" name="Freeform 44">
              <a:extLst>
                <a:ext uri="{FF2B5EF4-FFF2-40B4-BE49-F238E27FC236}">
                  <a16:creationId xmlns:a16="http://schemas.microsoft.com/office/drawing/2014/main" id="{134F60B4-0CF4-4B2C-A885-EB9CA48D75B9}"/>
                </a:ext>
              </a:extLst>
            </p:cNvPr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>
                <a:gd name="T0" fmla="*/ 73 w 596"/>
                <a:gd name="T1" fmla="*/ 428 h 666"/>
                <a:gd name="T2" fmla="*/ 27 w 596"/>
                <a:gd name="T3" fmla="*/ 396 h 666"/>
                <a:gd name="T4" fmla="*/ 0 w 596"/>
                <a:gd name="T5" fmla="*/ 335 h 666"/>
                <a:gd name="T6" fmla="*/ 16 w 596"/>
                <a:gd name="T7" fmla="*/ 258 h 666"/>
                <a:gd name="T8" fmla="*/ 113 w 596"/>
                <a:gd name="T9" fmla="*/ 176 h 666"/>
                <a:gd name="T10" fmla="*/ 308 w 596"/>
                <a:gd name="T11" fmla="*/ 99 h 666"/>
                <a:gd name="T12" fmla="*/ 635 w 596"/>
                <a:gd name="T13" fmla="*/ 36 h 666"/>
                <a:gd name="T14" fmla="*/ 1102 w 596"/>
                <a:gd name="T15" fmla="*/ 2 h 666"/>
                <a:gd name="T16" fmla="*/ 1700 w 596"/>
                <a:gd name="T17" fmla="*/ 9 h 666"/>
                <a:gd name="T18" fmla="*/ 2162 w 596"/>
                <a:gd name="T19" fmla="*/ 78 h 666"/>
                <a:gd name="T20" fmla="*/ 2475 w 596"/>
                <a:gd name="T21" fmla="*/ 191 h 666"/>
                <a:gd name="T22" fmla="*/ 2639 w 596"/>
                <a:gd name="T23" fmla="*/ 330 h 666"/>
                <a:gd name="T24" fmla="*/ 2659 w 596"/>
                <a:gd name="T25" fmla="*/ 474 h 666"/>
                <a:gd name="T26" fmla="*/ 2531 w 596"/>
                <a:gd name="T27" fmla="*/ 609 h 666"/>
                <a:gd name="T28" fmla="*/ 2265 w 596"/>
                <a:gd name="T29" fmla="*/ 713 h 666"/>
                <a:gd name="T30" fmla="*/ 1863 w 596"/>
                <a:gd name="T31" fmla="*/ 769 h 666"/>
                <a:gd name="T32" fmla="*/ 1738 w 596"/>
                <a:gd name="T33" fmla="*/ 764 h 666"/>
                <a:gd name="T34" fmla="*/ 1971 w 596"/>
                <a:gd name="T35" fmla="*/ 716 h 666"/>
                <a:gd name="T36" fmla="*/ 2153 w 596"/>
                <a:gd name="T37" fmla="*/ 630 h 666"/>
                <a:gd name="T38" fmla="*/ 2277 w 596"/>
                <a:gd name="T39" fmla="*/ 526 h 666"/>
                <a:gd name="T40" fmla="*/ 2322 w 596"/>
                <a:gd name="T41" fmla="*/ 412 h 666"/>
                <a:gd name="T42" fmla="*/ 2295 w 596"/>
                <a:gd name="T43" fmla="*/ 299 h 666"/>
                <a:gd name="T44" fmla="*/ 2165 w 596"/>
                <a:gd name="T45" fmla="*/ 202 h 666"/>
                <a:gd name="T46" fmla="*/ 1934 w 596"/>
                <a:gd name="T47" fmla="*/ 130 h 666"/>
                <a:gd name="T48" fmla="*/ 1524 w 596"/>
                <a:gd name="T49" fmla="*/ 85 h 666"/>
                <a:gd name="T50" fmla="*/ 1099 w 596"/>
                <a:gd name="T51" fmla="*/ 71 h 666"/>
                <a:gd name="T52" fmla="*/ 778 w 596"/>
                <a:gd name="T53" fmla="*/ 81 h 666"/>
                <a:gd name="T54" fmla="*/ 541 w 596"/>
                <a:gd name="T55" fmla="*/ 116 h 666"/>
                <a:gd name="T56" fmla="*/ 374 w 596"/>
                <a:gd name="T57" fmla="*/ 173 h 666"/>
                <a:gd name="T58" fmla="*/ 255 w 596"/>
                <a:gd name="T59" fmla="*/ 239 h 666"/>
                <a:gd name="T60" fmla="*/ 178 w 596"/>
                <a:gd name="T61" fmla="*/ 315 h 666"/>
                <a:gd name="T62" fmla="*/ 125 w 596"/>
                <a:gd name="T63" fmla="*/ 392 h 66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1027" name="Rectangle 45">
            <a:extLst>
              <a:ext uri="{FF2B5EF4-FFF2-40B4-BE49-F238E27FC236}">
                <a16:creationId xmlns:a16="http://schemas.microsoft.com/office/drawing/2014/main" id="{9C4E8837-C933-4F90-9716-1B56FF4B32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103188"/>
            <a:ext cx="8243887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en-US"/>
              <a:t>Click to edit Master title style</a:t>
            </a:r>
          </a:p>
        </p:txBody>
      </p:sp>
      <p:sp>
        <p:nvSpPr>
          <p:cNvPr id="1028" name="Rectangle 46">
            <a:extLst>
              <a:ext uri="{FF2B5EF4-FFF2-40B4-BE49-F238E27FC236}">
                <a16:creationId xmlns:a16="http://schemas.microsoft.com/office/drawing/2014/main" id="{D95B11AC-9556-4BD2-86B7-6616516BF7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5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en-US"/>
              <a:t>Click to edit Master text styles</a:t>
            </a:r>
          </a:p>
          <a:p>
            <a:pPr lvl="1"/>
            <a:r>
              <a:rPr lang="hr-HR" altLang="en-US"/>
              <a:t>Second level</a:t>
            </a:r>
          </a:p>
          <a:p>
            <a:pPr lvl="2"/>
            <a:r>
              <a:rPr lang="hr-HR" altLang="en-US"/>
              <a:t>Third level</a:t>
            </a:r>
          </a:p>
          <a:p>
            <a:pPr lvl="3"/>
            <a:r>
              <a:rPr lang="hr-HR" altLang="en-US"/>
              <a:t>Fourth level</a:t>
            </a:r>
          </a:p>
          <a:p>
            <a:pPr lvl="4"/>
            <a:r>
              <a:rPr lang="hr-HR" altLang="en-US"/>
              <a:t>Fifth level</a:t>
            </a:r>
          </a:p>
        </p:txBody>
      </p:sp>
      <p:sp>
        <p:nvSpPr>
          <p:cNvPr id="147503" name="Rectangle 47">
            <a:extLst>
              <a:ext uri="{FF2B5EF4-FFF2-40B4-BE49-F238E27FC236}">
                <a16:creationId xmlns:a16="http://schemas.microsoft.com/office/drawing/2014/main" id="{F7EE1003-CEDF-4E0B-897E-FD4EDFE040F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47504" name="Rectangle 48">
            <a:extLst>
              <a:ext uri="{FF2B5EF4-FFF2-40B4-BE49-F238E27FC236}">
                <a16:creationId xmlns:a16="http://schemas.microsoft.com/office/drawing/2014/main" id="{E37A1EBA-56D5-49DD-A708-F98BFC7910D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47505" name="Rectangle 49">
            <a:extLst>
              <a:ext uri="{FF2B5EF4-FFF2-40B4-BE49-F238E27FC236}">
                <a16:creationId xmlns:a16="http://schemas.microsoft.com/office/drawing/2014/main" id="{EE139B65-A857-4B0A-A0F9-4375475DD63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FF265EC4-CBCC-4D46-A931-8AB4C1F89B12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3" r:id="rId1"/>
    <p:sldLayoutId id="2147484114" r:id="rId2"/>
    <p:sldLayoutId id="2147484115" r:id="rId3"/>
    <p:sldLayoutId id="2147484116" r:id="rId4"/>
    <p:sldLayoutId id="2147484117" r:id="rId5"/>
    <p:sldLayoutId id="2147484118" r:id="rId6"/>
    <p:sldLayoutId id="2147484119" r:id="rId7"/>
    <p:sldLayoutId id="2147484120" r:id="rId8"/>
    <p:sldLayoutId id="2147484121" r:id="rId9"/>
    <p:sldLayoutId id="2147484122" r:id="rId10"/>
    <p:sldLayoutId id="2147484123" r:id="rId11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58A6BA34-15C1-4BF4-A246-310AF840388A}" type="slidenum">
              <a:rPr lang="en-US" altLang="en-US" smtClean="0">
                <a:solidFill>
                  <a:srgbClr val="000000"/>
                </a:solidFill>
                <a:latin typeface="Arial" charset="0"/>
              </a:rPr>
              <a:pPr/>
              <a:t>‹#›</a:t>
            </a:fld>
            <a:endParaRPr lang="en-US" altLang="en-US" smtClean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3606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4" r:id="rId1"/>
    <p:sldLayoutId id="2147484225" r:id="rId2"/>
    <p:sldLayoutId id="2147484226" r:id="rId3"/>
    <p:sldLayoutId id="2147484227" r:id="rId4"/>
    <p:sldLayoutId id="2147484228" r:id="rId5"/>
    <p:sldLayoutId id="2147484229" r:id="rId6"/>
    <p:sldLayoutId id="2147484230" r:id="rId7"/>
    <p:sldLayoutId id="2147484231" r:id="rId8"/>
    <p:sldLayoutId id="2147484232" r:id="rId9"/>
    <p:sldLayoutId id="2147484233" r:id="rId10"/>
    <p:sldLayoutId id="2147484234" r:id="rId11"/>
    <p:sldLayoutId id="214748423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58A6BA34-15C1-4BF4-A246-310AF840388A}" type="slidenum">
              <a:rPr lang="en-US" altLang="en-US" smtClean="0">
                <a:solidFill>
                  <a:srgbClr val="000000"/>
                </a:solidFill>
                <a:latin typeface="Arial" charset="0"/>
              </a:rPr>
              <a:pPr/>
              <a:t>‹#›</a:t>
            </a:fld>
            <a:endParaRPr lang="en-US" altLang="en-US" smtClean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4867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7" r:id="rId1"/>
    <p:sldLayoutId id="2147484238" r:id="rId2"/>
    <p:sldLayoutId id="2147484239" r:id="rId3"/>
    <p:sldLayoutId id="2147484240" r:id="rId4"/>
    <p:sldLayoutId id="2147484241" r:id="rId5"/>
    <p:sldLayoutId id="2147484242" r:id="rId6"/>
    <p:sldLayoutId id="2147484243" r:id="rId7"/>
    <p:sldLayoutId id="2147484244" r:id="rId8"/>
    <p:sldLayoutId id="2147484245" r:id="rId9"/>
    <p:sldLayoutId id="2147484246" r:id="rId10"/>
    <p:sldLayoutId id="2147484247" r:id="rId11"/>
    <p:sldLayoutId id="214748424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BC4A1DDB-C988-47F2-B150-9B7529E617FE}" type="datetimeFigureOut">
              <a:rPr lang="en-US"/>
              <a:pPr>
                <a:defRPr/>
              </a:pPr>
              <a:t>4/20/2022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C6005FF2-C64B-414F-8A8D-4FCF72579B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994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0" r:id="rId1"/>
    <p:sldLayoutId id="2147484251" r:id="rId2"/>
    <p:sldLayoutId id="2147484252" r:id="rId3"/>
    <p:sldLayoutId id="2147484253" r:id="rId4"/>
    <p:sldLayoutId id="2147484254" r:id="rId5"/>
    <p:sldLayoutId id="2147484255" r:id="rId6"/>
    <p:sldLayoutId id="2147484256" r:id="rId7"/>
    <p:sldLayoutId id="2147484257" r:id="rId8"/>
    <p:sldLayoutId id="2147484258" r:id="rId9"/>
    <p:sldLayoutId id="2147484259" r:id="rId10"/>
    <p:sldLayoutId id="2147484260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ơi giữ chỗ cho Tiêu đề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 smtClean="0"/>
              <a:t>Bấm &amp; sửa kiểu tiêu đề</a:t>
            </a:r>
            <a:endParaRPr lang="en-US" altLang="en-US" smtClean="0"/>
          </a:p>
        </p:txBody>
      </p:sp>
      <p:sp>
        <p:nvSpPr>
          <p:cNvPr id="2051" name="Nơi giữ chỗ cho Văn bản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 smtClean="0"/>
              <a:t>Bấm &amp; sửa kiểu tiêu đề</a:t>
            </a:r>
          </a:p>
          <a:p>
            <a:pPr lvl="1"/>
            <a:r>
              <a:rPr lang="vi-VN" altLang="en-US" smtClean="0"/>
              <a:t>Mức hai</a:t>
            </a:r>
          </a:p>
          <a:p>
            <a:pPr lvl="2"/>
            <a:r>
              <a:rPr lang="vi-VN" altLang="en-US" smtClean="0"/>
              <a:t>Mức ba</a:t>
            </a:r>
          </a:p>
          <a:p>
            <a:pPr lvl="3"/>
            <a:r>
              <a:rPr lang="vi-VN" altLang="en-US" smtClean="0"/>
              <a:t>Mức bốn</a:t>
            </a:r>
          </a:p>
          <a:p>
            <a:pPr lvl="4"/>
            <a:r>
              <a:rPr lang="vi-VN" altLang="en-US" smtClean="0"/>
              <a:t>Mức năm</a:t>
            </a:r>
            <a:endParaRPr lang="en-US" altLang="en-US" smtClean="0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25EAAB2-64D5-4E2B-8B38-9B9732F951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1271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2" r:id="rId1"/>
    <p:sldLayoutId id="2147484263" r:id="rId2"/>
    <p:sldLayoutId id="2147484264" r:id="rId3"/>
    <p:sldLayoutId id="2147484265" r:id="rId4"/>
    <p:sldLayoutId id="2147484266" r:id="rId5"/>
    <p:sldLayoutId id="2147484267" r:id="rId6"/>
    <p:sldLayoutId id="2147484268" r:id="rId7"/>
    <p:sldLayoutId id="2147484269" r:id="rId8"/>
    <p:sldLayoutId id="2147484270" r:id="rId9"/>
    <p:sldLayoutId id="2147484271" r:id="rId10"/>
    <p:sldLayoutId id="214748427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B36EC102-25A0-4248-B954-7AF712C27F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D2640DA6-E67D-46AE-9764-CCFBEB27EC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51556" name="Rectangle 4">
            <a:extLst>
              <a:ext uri="{FF2B5EF4-FFF2-40B4-BE49-F238E27FC236}">
                <a16:creationId xmlns:a16="http://schemas.microsoft.com/office/drawing/2014/main" id="{115CA7B0-744B-49D6-9729-52AC7B66D5D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1557" name="Rectangle 5">
            <a:extLst>
              <a:ext uri="{FF2B5EF4-FFF2-40B4-BE49-F238E27FC236}">
                <a16:creationId xmlns:a16="http://schemas.microsoft.com/office/drawing/2014/main" id="{2BC76C55-38F9-4F4D-81B7-F1435CB7F4D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1558" name="Rectangle 6">
            <a:extLst>
              <a:ext uri="{FF2B5EF4-FFF2-40B4-BE49-F238E27FC236}">
                <a16:creationId xmlns:a16="http://schemas.microsoft.com/office/drawing/2014/main" id="{A2ADA980-605B-4C75-8C63-2EEA88F20F9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EB04EC8-90CE-4C47-AE55-3695DBC51D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4" r:id="rId1"/>
    <p:sldLayoutId id="2147484125" r:id="rId2"/>
    <p:sldLayoutId id="2147484126" r:id="rId3"/>
    <p:sldLayoutId id="2147484127" r:id="rId4"/>
    <p:sldLayoutId id="2147484128" r:id="rId5"/>
    <p:sldLayoutId id="2147484129" r:id="rId6"/>
    <p:sldLayoutId id="2147484130" r:id="rId7"/>
    <p:sldLayoutId id="2147484131" r:id="rId8"/>
    <p:sldLayoutId id="2147484132" r:id="rId9"/>
    <p:sldLayoutId id="2147484133" r:id="rId10"/>
    <p:sldLayoutId id="2147484134" r:id="rId11"/>
    <p:sldLayoutId id="214748413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5C566404-F96B-48B0-9D24-0D5F906FCC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A6303791-AF01-4207-B022-7ED0EEF5A6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688CB5A-AF60-4FE2-9E20-CD94BF7442D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6127A9B-1A95-4948-9BAF-5BC829C42C4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2A958E8F-5167-4DF8-919D-2E095BA70FB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AFE002F-3FCF-4320-9FFA-18426157A3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6" r:id="rId1"/>
    <p:sldLayoutId id="2147484137" r:id="rId2"/>
    <p:sldLayoutId id="2147484138" r:id="rId3"/>
    <p:sldLayoutId id="2147484139" r:id="rId4"/>
    <p:sldLayoutId id="2147484140" r:id="rId5"/>
    <p:sldLayoutId id="2147484141" r:id="rId6"/>
    <p:sldLayoutId id="2147484142" r:id="rId7"/>
    <p:sldLayoutId id="2147484143" r:id="rId8"/>
    <p:sldLayoutId id="2147484144" r:id="rId9"/>
    <p:sldLayoutId id="2147484145" r:id="rId10"/>
    <p:sldLayoutId id="2147484146" r:id="rId11"/>
  </p:sldLayoutIdLst>
  <p:transition spd="slow">
    <p:blinds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A0D06CA-C92D-49BC-AD86-DD6F3D5AD265}"/>
              </a:ext>
            </a:extLst>
          </p:cNvPr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35A41B1-C263-4085-9645-D217E7FE709C}"/>
              </a:ext>
            </a:extLst>
          </p:cNvPr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7D899C6-888C-40FE-B342-7863076DA7FB}"/>
              </a:ext>
            </a:extLst>
          </p:cNvPr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0F95AF8-BF9F-43B3-BCEA-2F3CE31F5432}"/>
              </a:ext>
            </a:extLst>
          </p:cNvPr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539126-A072-4914-9F67-4E8901A80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109" name="Text Placeholder 2">
            <a:extLst>
              <a:ext uri="{FF2B5EF4-FFF2-40B4-BE49-F238E27FC236}">
                <a16:creationId xmlns:a16="http://schemas.microsoft.com/office/drawing/2014/main" id="{3804C24C-220F-45D7-8114-930F7D0FE12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20B1D4-875D-440A-A1A8-82185761FE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8F8F87-3146-4E98-9E39-52617E4A48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53A5E8-360E-4484-A992-1150E7F4CC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b="1" smtClean="0">
                <a:solidFill>
                  <a:srgbClr val="7F7F7F"/>
                </a:solidFill>
              </a:defRPr>
            </a:lvl1pPr>
          </a:lstStyle>
          <a:p>
            <a:pPr>
              <a:defRPr/>
            </a:pPr>
            <a:fld id="{9A4D47E1-009F-4CCA-A1EF-049497FD5A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5" r:id="rId1"/>
    <p:sldLayoutId id="2147484147" r:id="rId2"/>
    <p:sldLayoutId id="2147484156" r:id="rId3"/>
    <p:sldLayoutId id="2147484148" r:id="rId4"/>
    <p:sldLayoutId id="2147484149" r:id="rId5"/>
    <p:sldLayoutId id="2147484150" r:id="rId6"/>
    <p:sldLayoutId id="2147484151" r:id="rId7"/>
    <p:sldLayoutId id="2147484152" r:id="rId8"/>
    <p:sldLayoutId id="2147484157" r:id="rId9"/>
    <p:sldLayoutId id="2147484153" r:id="rId10"/>
    <p:sldLayoutId id="2147484154" r:id="rId11"/>
  </p:sldLayoutIdLst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D77C01"/>
        </a:buClr>
        <a:buSzPct val="128000"/>
        <a:buFont typeface="Georgia" panose="02040502050405020303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D77C01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anose="020B0603020202020204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D77C01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anose="020B0603020202020204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D77C01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anose="020B0603020202020204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D77C01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D77C01"/>
        </a:buClr>
        <a:buSzPct val="130000"/>
        <a:buFont typeface="Georgia" panose="02040502050405020303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D77C01"/>
        </a:buClr>
        <a:buSzPct val="130000"/>
        <a:buFont typeface="Georgia" panose="02040502050405020303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D77C01"/>
        </a:buClr>
        <a:buSzPct val="130000"/>
        <a:buFont typeface="Georgia" panose="02040502050405020303" pitchFamily="18" charset="0"/>
        <a:buChar char="*"/>
        <a:defRPr sz="2400"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D77C01"/>
        </a:buClr>
        <a:buSzPct val="130000"/>
        <a:buFont typeface="Georgia" panose="02040502050405020303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D77C01"/>
        </a:buClr>
        <a:buSzPct val="130000"/>
        <a:buFont typeface="Georgia" panose="02040502050405020303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58A6BA34-15C1-4BF4-A246-310AF840388A}" type="slidenum">
              <a:rPr lang="en-US" altLang="en-US" smtClean="0">
                <a:solidFill>
                  <a:srgbClr val="000000"/>
                </a:solidFill>
                <a:latin typeface="Arial" charset="0"/>
              </a:rPr>
              <a:pPr/>
              <a:t>‹#›</a:t>
            </a:fld>
            <a:endParaRPr lang="en-US" altLang="en-US" smtClean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0067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9" r:id="rId1"/>
    <p:sldLayoutId id="2147484160" r:id="rId2"/>
    <p:sldLayoutId id="2147484161" r:id="rId3"/>
    <p:sldLayoutId id="2147484162" r:id="rId4"/>
    <p:sldLayoutId id="2147484163" r:id="rId5"/>
    <p:sldLayoutId id="2147484164" r:id="rId6"/>
    <p:sldLayoutId id="2147484165" r:id="rId7"/>
    <p:sldLayoutId id="2147484166" r:id="rId8"/>
    <p:sldLayoutId id="2147484167" r:id="rId9"/>
    <p:sldLayoutId id="2147484168" r:id="rId10"/>
    <p:sldLayoutId id="2147484169" r:id="rId11"/>
    <p:sldLayoutId id="214748417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58A6BA34-15C1-4BF4-A246-310AF840388A}" type="slidenum">
              <a:rPr lang="en-US" altLang="en-US" smtClean="0">
                <a:solidFill>
                  <a:srgbClr val="000000"/>
                </a:solidFill>
                <a:latin typeface="Arial" charset="0"/>
              </a:rPr>
              <a:pPr/>
              <a:t>‹#›</a:t>
            </a:fld>
            <a:endParaRPr lang="en-US" altLang="en-US" smtClean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0682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2" r:id="rId1"/>
    <p:sldLayoutId id="2147484173" r:id="rId2"/>
    <p:sldLayoutId id="2147484174" r:id="rId3"/>
    <p:sldLayoutId id="2147484175" r:id="rId4"/>
    <p:sldLayoutId id="2147484176" r:id="rId5"/>
    <p:sldLayoutId id="2147484177" r:id="rId6"/>
    <p:sldLayoutId id="2147484178" r:id="rId7"/>
    <p:sldLayoutId id="2147484179" r:id="rId8"/>
    <p:sldLayoutId id="2147484180" r:id="rId9"/>
    <p:sldLayoutId id="2147484181" r:id="rId10"/>
    <p:sldLayoutId id="2147484182" r:id="rId11"/>
    <p:sldLayoutId id="214748418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58A6BA34-15C1-4BF4-A246-310AF840388A}" type="slidenum">
              <a:rPr lang="en-US" altLang="en-US" smtClean="0">
                <a:solidFill>
                  <a:srgbClr val="000000"/>
                </a:solidFill>
                <a:latin typeface="Arial" charset="0"/>
              </a:rPr>
              <a:pPr/>
              <a:t>‹#›</a:t>
            </a:fld>
            <a:endParaRPr lang="en-US" altLang="en-US" smtClean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3389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5" r:id="rId1"/>
    <p:sldLayoutId id="2147484186" r:id="rId2"/>
    <p:sldLayoutId id="2147484187" r:id="rId3"/>
    <p:sldLayoutId id="2147484188" r:id="rId4"/>
    <p:sldLayoutId id="2147484189" r:id="rId5"/>
    <p:sldLayoutId id="2147484190" r:id="rId6"/>
    <p:sldLayoutId id="2147484191" r:id="rId7"/>
    <p:sldLayoutId id="2147484192" r:id="rId8"/>
    <p:sldLayoutId id="2147484193" r:id="rId9"/>
    <p:sldLayoutId id="2147484194" r:id="rId10"/>
    <p:sldLayoutId id="2147484195" r:id="rId11"/>
    <p:sldLayoutId id="214748419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58A6BA34-15C1-4BF4-A246-310AF840388A}" type="slidenum">
              <a:rPr lang="en-US" altLang="en-US" smtClean="0">
                <a:solidFill>
                  <a:srgbClr val="000000"/>
                </a:solidFill>
                <a:latin typeface="Arial" charset="0"/>
              </a:rPr>
              <a:pPr/>
              <a:t>‹#›</a:t>
            </a:fld>
            <a:endParaRPr lang="en-US" altLang="en-US" smtClean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561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8" r:id="rId1"/>
    <p:sldLayoutId id="2147484199" r:id="rId2"/>
    <p:sldLayoutId id="2147484200" r:id="rId3"/>
    <p:sldLayoutId id="2147484201" r:id="rId4"/>
    <p:sldLayoutId id="2147484202" r:id="rId5"/>
    <p:sldLayoutId id="2147484203" r:id="rId6"/>
    <p:sldLayoutId id="2147484204" r:id="rId7"/>
    <p:sldLayoutId id="2147484205" r:id="rId8"/>
    <p:sldLayoutId id="2147484206" r:id="rId9"/>
    <p:sldLayoutId id="2147484207" r:id="rId10"/>
    <p:sldLayoutId id="2147484208" r:id="rId11"/>
    <p:sldLayoutId id="214748420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58A6BA34-15C1-4BF4-A246-310AF840388A}" type="slidenum">
              <a:rPr lang="en-US" altLang="en-US" smtClean="0">
                <a:solidFill>
                  <a:srgbClr val="000000"/>
                </a:solidFill>
                <a:latin typeface="Arial" charset="0"/>
              </a:rPr>
              <a:pPr/>
              <a:t>‹#›</a:t>
            </a:fld>
            <a:endParaRPr lang="en-US" altLang="en-US" smtClean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097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1" r:id="rId1"/>
    <p:sldLayoutId id="2147484212" r:id="rId2"/>
    <p:sldLayoutId id="2147484213" r:id="rId3"/>
    <p:sldLayoutId id="2147484214" r:id="rId4"/>
    <p:sldLayoutId id="2147484215" r:id="rId5"/>
    <p:sldLayoutId id="2147484216" r:id="rId6"/>
    <p:sldLayoutId id="2147484217" r:id="rId7"/>
    <p:sldLayoutId id="2147484218" r:id="rId8"/>
    <p:sldLayoutId id="2147484219" r:id="rId9"/>
    <p:sldLayoutId id="2147484220" r:id="rId10"/>
    <p:sldLayoutId id="2147484221" r:id="rId11"/>
    <p:sldLayoutId id="214748422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3.xml"/><Relationship Id="rId1" Type="http://schemas.openxmlformats.org/officeDocument/2006/relationships/audio" Target="file:///D:\du%20gio%20ltvc\ai%20nhanh%20hon.MP3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5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8613" y="3695700"/>
            <a:ext cx="2409825" cy="36528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-387128" y="474554"/>
            <a:ext cx="8658225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kern="0">
                <a:solidFill>
                  <a:srgbClr val="70AD47">
                    <a:lumMod val="75000"/>
                  </a:srgbClr>
                </a:solidFill>
                <a:latin typeface="Times New Roman" pitchFamily="18" charset="0"/>
                <a:cs typeface="Times New Roman" panose="02020603050405020304" pitchFamily="18" charset="0"/>
              </a:rPr>
              <a:t>TRƯỜNG TIỂU HỌC </a:t>
            </a:r>
            <a:r>
              <a:rPr lang="vi-VN" sz="3600" b="1" kern="0" smtClean="0">
                <a:solidFill>
                  <a:srgbClr val="70AD47">
                    <a:lumMod val="75000"/>
                  </a:srgbClr>
                </a:solidFill>
                <a:latin typeface="Times New Roman" pitchFamily="18" charset="0"/>
                <a:cs typeface="Times New Roman" panose="02020603050405020304" pitchFamily="18" charset="0"/>
              </a:rPr>
              <a:t>GIANG BIÊN</a:t>
            </a:r>
            <a:endParaRPr lang="en-US" sz="3600" b="1" kern="0">
              <a:solidFill>
                <a:srgbClr val="70AD47">
                  <a:lumMod val="75000"/>
                </a:srgbClr>
              </a:solidFill>
              <a:latin typeface="Times New Roman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400" b="1" kern="0">
              <a:solidFill>
                <a:srgbClr val="70AD47">
                  <a:lumMod val="75000"/>
                </a:srgbClr>
              </a:solidFill>
              <a:latin typeface="Times New Roman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kern="0">
                <a:solidFill>
                  <a:srgbClr val="70AD47">
                    <a:lumMod val="75000"/>
                  </a:srgbClr>
                </a:solidFill>
                <a:latin typeface="Times New Roman" pitchFamily="18" charset="0"/>
                <a:cs typeface="Times New Roman" panose="02020603050405020304" pitchFamily="18" charset="0"/>
              </a:rPr>
              <a:t>Toán </a:t>
            </a:r>
            <a:r>
              <a:rPr lang="en-US" sz="4400" b="1" kern="0" dirty="0">
                <a:solidFill>
                  <a:srgbClr val="70AD47">
                    <a:lumMod val="75000"/>
                  </a:srgbClr>
                </a:solidFill>
                <a:latin typeface="Times New Roman" pitchFamily="18" charset="0"/>
                <a:cs typeface="Times New Roman" panose="02020603050405020304" pitchFamily="18" charset="0"/>
              </a:rPr>
              <a:t>4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400" b="1" kern="0">
              <a:solidFill>
                <a:srgbClr val="70AD47">
                  <a:lumMod val="50000"/>
                </a:srgbClr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9" descr="E:\PPT素材\卡通b0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188" y="5106988"/>
            <a:ext cx="10541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0" descr="E:\PPT素材\卡通b07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" y="4778375"/>
            <a:ext cx="1096963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8" descr="E:\PPT素材\卡通b05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38" y="5681663"/>
            <a:ext cx="1036637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56488" y="30163"/>
            <a:ext cx="1685925" cy="2247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50990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4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42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152400" y="242888"/>
            <a:ext cx="8839200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4000" smtClean="0">
                <a:solidFill>
                  <a:srgbClr val="333399"/>
                </a:solidFill>
                <a:latin typeface="Times New Roman" pitchFamily="18" charset="0"/>
              </a:rPr>
              <a:t> </a:t>
            </a:r>
            <a:r>
              <a:rPr lang="en-US" altLang="en-US" sz="4000" b="1" smtClean="0">
                <a:solidFill>
                  <a:srgbClr val="333399"/>
                </a:solidFill>
                <a:latin typeface="Times New Roman" pitchFamily="18" charset="0"/>
              </a:rPr>
              <a:t>Vậy từ độ dài thu nhỏ trên bản đồ, muốn tính độ dài thật trên mặt đất ta làm thế nào?</a:t>
            </a:r>
          </a:p>
        </p:txBody>
      </p:sp>
      <p:sp>
        <p:nvSpPr>
          <p:cNvPr id="17420" name="AutoShape 12"/>
          <p:cNvSpPr>
            <a:spLocks noChangeArrowheads="1"/>
          </p:cNvSpPr>
          <p:nvPr/>
        </p:nvSpPr>
        <p:spPr bwMode="auto">
          <a:xfrm>
            <a:off x="0" y="2276475"/>
            <a:ext cx="8991600" cy="2133600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71500" indent="-571500" algn="just" eaLnBrk="1" hangingPunct="1">
              <a:buFont typeface="Symbol" panose="05050102010706020507" pitchFamily="18" charset="2"/>
              <a:buChar char="Þ"/>
              <a:defRPr/>
            </a:pPr>
            <a:r>
              <a:rPr lang="en-US" alt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Muốn</a:t>
            </a:r>
            <a:r>
              <a:rPr lang="en-US" alt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độ</a:t>
            </a:r>
            <a:r>
              <a:rPr lang="en-US" alt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dài</a:t>
            </a:r>
            <a:r>
              <a:rPr lang="en-US" alt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thật</a:t>
            </a:r>
            <a:r>
              <a:rPr lang="en-US" alt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trên</a:t>
            </a:r>
            <a:r>
              <a:rPr lang="en-US" alt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mặt</a:t>
            </a:r>
            <a:r>
              <a:rPr lang="en-US" alt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 algn="just" eaLnBrk="1" hangingPunct="1">
              <a:defRPr/>
            </a:pPr>
            <a:r>
              <a:rPr lang="en-US" alt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đất</a:t>
            </a:r>
            <a:r>
              <a:rPr lang="en-US" alt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ta </a:t>
            </a:r>
            <a:r>
              <a:rPr lang="en-US" alt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lấy</a:t>
            </a:r>
            <a:r>
              <a:rPr lang="en-US" alt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độ</a:t>
            </a:r>
            <a:r>
              <a:rPr lang="en-US" alt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dài</a:t>
            </a:r>
            <a:r>
              <a:rPr lang="en-US" alt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thu</a:t>
            </a:r>
            <a:r>
              <a:rPr lang="en-US" alt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nhỏ</a:t>
            </a:r>
            <a:r>
              <a:rPr lang="en-US" alt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 algn="just" eaLnBrk="1" hangingPunct="1">
              <a:defRPr/>
            </a:pPr>
            <a:r>
              <a:rPr lang="en-US" alt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lần</a:t>
            </a:r>
            <a:r>
              <a:rPr lang="en-US" alt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theo</a:t>
            </a:r>
            <a:r>
              <a:rPr lang="en-US" alt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tỉ</a:t>
            </a:r>
            <a:r>
              <a:rPr lang="en-US" alt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lệ</a:t>
            </a:r>
            <a:r>
              <a:rPr lang="en-US" alt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bản</a:t>
            </a:r>
            <a:r>
              <a:rPr lang="en-US" alt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đồ</a:t>
            </a:r>
            <a:r>
              <a:rPr lang="en-US" alt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56371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8" grpId="0"/>
      <p:bldP spid="174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61913" y="152400"/>
            <a:ext cx="8970962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2400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Bài toán 2</a:t>
            </a:r>
            <a:r>
              <a:rPr lang="en-US" altLang="en-US" sz="2400" b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26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Trên bản đồ tỉ lệ 1 : 1 000 000, quãng đường Hà Nội – Hải Phòng đo được 102 mm. Tìm độ dài thật của quãng đường Hà Nội – Hải Phòng.</a:t>
            </a:r>
          </a:p>
        </p:txBody>
      </p:sp>
      <p:sp>
        <p:nvSpPr>
          <p:cNvPr id="9219" name="Rectangle 11"/>
          <p:cNvSpPr>
            <a:spLocks noChangeArrowheads="1"/>
          </p:cNvSpPr>
          <p:nvPr/>
        </p:nvSpPr>
        <p:spPr bwMode="auto">
          <a:xfrm>
            <a:off x="762000" y="3571875"/>
            <a:ext cx="83820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just">
              <a:spcBef>
                <a:spcPct val="50000"/>
              </a:spcBef>
            </a:pPr>
            <a:endParaRPr lang="en-US" altLang="en-US" sz="3000" b="1" i="1" smtClean="0">
              <a:solidFill>
                <a:srgbClr val="660033"/>
              </a:solidFill>
              <a:latin typeface="Times New Roman" pitchFamily="18" charset="0"/>
            </a:endParaRPr>
          </a:p>
        </p:txBody>
      </p:sp>
      <p:sp>
        <p:nvSpPr>
          <p:cNvPr id="9220" name="Text Box 27"/>
          <p:cNvSpPr txBox="1">
            <a:spLocks noChangeArrowheads="1"/>
          </p:cNvSpPr>
          <p:nvPr/>
        </p:nvSpPr>
        <p:spPr bwMode="auto">
          <a:xfrm>
            <a:off x="0" y="5216525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2800" b="1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72" name="Text Box 32"/>
          <p:cNvSpPr txBox="1">
            <a:spLocks noChangeArrowheads="1"/>
          </p:cNvSpPr>
          <p:nvPr/>
        </p:nvSpPr>
        <p:spPr bwMode="auto">
          <a:xfrm>
            <a:off x="0" y="1457325"/>
            <a:ext cx="9144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2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Độ dài thu nhỏ trên bản đồ của quãng đường Hà Nội – Hải Phòng dài bao nhiêu mi-li-mét?</a:t>
            </a:r>
          </a:p>
        </p:txBody>
      </p:sp>
      <p:sp>
        <p:nvSpPr>
          <p:cNvPr id="10273" name="Text Box 33"/>
          <p:cNvSpPr txBox="1">
            <a:spLocks noChangeArrowheads="1"/>
          </p:cNvSpPr>
          <p:nvPr/>
        </p:nvSpPr>
        <p:spPr bwMode="auto">
          <a:xfrm>
            <a:off x="0" y="2300288"/>
            <a:ext cx="9032875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2400" b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=&gt; Độ dài thu nhỏ trên bản đồ của quãng đường Hà Nội – Hải Phòng dài 102 mm.</a:t>
            </a:r>
          </a:p>
        </p:txBody>
      </p:sp>
      <p:sp>
        <p:nvSpPr>
          <p:cNvPr id="10274" name="Text Box 34"/>
          <p:cNvSpPr txBox="1">
            <a:spLocks noChangeArrowheads="1"/>
          </p:cNvSpPr>
          <p:nvPr/>
        </p:nvSpPr>
        <p:spPr bwMode="auto">
          <a:xfrm>
            <a:off x="0" y="40290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2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- 1 mm trên bản đồ ứng với độ dài thật là bao nhiêu mi-li-mét?</a:t>
            </a:r>
            <a:endParaRPr lang="en-US" altLang="en-US" sz="240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75" name="Text Box 35"/>
          <p:cNvSpPr txBox="1">
            <a:spLocks noChangeArrowheads="1"/>
          </p:cNvSpPr>
          <p:nvPr/>
        </p:nvSpPr>
        <p:spPr bwMode="auto">
          <a:xfrm>
            <a:off x="0" y="46053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=&gt;  1mm trên bản đồ ứng với độ dài thật là 1 000 000 mm.</a:t>
            </a:r>
            <a:endParaRPr lang="en-US" altLang="en-US" sz="240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76" name="Text Box 36"/>
          <p:cNvSpPr txBox="1">
            <a:spLocks noChangeArrowheads="1"/>
          </p:cNvSpPr>
          <p:nvPr/>
        </p:nvSpPr>
        <p:spPr bwMode="auto">
          <a:xfrm>
            <a:off x="0" y="52070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2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102 mm trên bản đồ ứng với độ dài thật là bao nhiêu mi-li-mét?</a:t>
            </a:r>
            <a:endParaRPr lang="en-US" altLang="en-US" sz="240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77" name="Text Box 37"/>
          <p:cNvSpPr txBox="1">
            <a:spLocks noChangeArrowheads="1"/>
          </p:cNvSpPr>
          <p:nvPr/>
        </p:nvSpPr>
        <p:spPr bwMode="auto">
          <a:xfrm>
            <a:off x="61913" y="5816600"/>
            <a:ext cx="91440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=&gt;  102 mm trên bản đồ ứng với độ dài thật là:</a:t>
            </a:r>
          </a:p>
          <a:p>
            <a:pPr algn="ctr" eaLnBrk="1" hangingPunct="1"/>
            <a:r>
              <a:rPr lang="en-US" altLang="en-US" sz="2400" b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102 x 1 000 000 = 102 000 000 (mm).</a:t>
            </a:r>
            <a:endParaRPr lang="en-US" altLang="en-US" sz="240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78" name="Text Box 38"/>
          <p:cNvSpPr txBox="1">
            <a:spLocks noChangeArrowheads="1"/>
          </p:cNvSpPr>
          <p:nvPr/>
        </p:nvSpPr>
        <p:spPr bwMode="auto">
          <a:xfrm>
            <a:off x="0" y="3190875"/>
            <a:ext cx="571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2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Bản đồ được vẽ với tỉ lệ nào?</a:t>
            </a:r>
            <a:endParaRPr lang="en-US" altLang="en-US" sz="240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79" name="Text Box 39"/>
          <p:cNvSpPr txBox="1">
            <a:spLocks noChangeArrowheads="1"/>
          </p:cNvSpPr>
          <p:nvPr/>
        </p:nvSpPr>
        <p:spPr bwMode="auto">
          <a:xfrm>
            <a:off x="0" y="3648075"/>
            <a:ext cx="495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=&gt;  Tỉ lệ 1 : 1 000 000.</a:t>
            </a:r>
          </a:p>
        </p:txBody>
      </p:sp>
    </p:spTree>
    <p:extLst>
      <p:ext uri="{BB962C8B-B14F-4D97-AF65-F5344CB8AC3E}">
        <p14:creationId xmlns:p14="http://schemas.microsoft.com/office/powerpoint/2010/main" val="3237204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2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2" grpId="0"/>
      <p:bldP spid="10273" grpId="0"/>
      <p:bldP spid="10274" grpId="0"/>
      <p:bldP spid="10275" grpId="0"/>
      <p:bldP spid="10276" grpId="0"/>
      <p:bldP spid="10277" grpId="0"/>
      <p:bldP spid="10278" grpId="0"/>
      <p:bldP spid="1027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3276600" y="1690688"/>
            <a:ext cx="1600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 u="sng" smtClean="0">
                <a:solidFill>
                  <a:srgbClr val="0000CC"/>
                </a:solidFill>
                <a:latin typeface="Times New Roman" pitchFamily="18" charset="0"/>
              </a:rPr>
              <a:t>Bài giải</a:t>
            </a:r>
            <a:r>
              <a:rPr lang="en-US" altLang="en-US" sz="2800" b="1" smtClean="0">
                <a:solidFill>
                  <a:srgbClr val="0000CC"/>
                </a:solidFill>
                <a:latin typeface="Times New Roman" pitchFamily="18" charset="0"/>
              </a:rPr>
              <a:t> :</a:t>
            </a: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990600" y="2293938"/>
            <a:ext cx="6858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 smtClean="0">
                <a:solidFill>
                  <a:srgbClr val="0000CC"/>
                </a:solidFill>
                <a:latin typeface="Times New Roman" pitchFamily="18" charset="0"/>
              </a:rPr>
              <a:t> Quãng đường Hà Nội – Hải Phòng dài là:         </a:t>
            </a:r>
          </a:p>
        </p:txBody>
      </p:sp>
      <p:sp>
        <p:nvSpPr>
          <p:cNvPr id="10244" name="Rectangle 7"/>
          <p:cNvSpPr>
            <a:spLocks noChangeArrowheads="1"/>
          </p:cNvSpPr>
          <p:nvPr/>
        </p:nvSpPr>
        <p:spPr bwMode="auto">
          <a:xfrm>
            <a:off x="609600" y="1982788"/>
            <a:ext cx="82296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50000"/>
              </a:spcBef>
            </a:pPr>
            <a:endParaRPr lang="en-US" altLang="en-US" sz="3000" b="1" i="1" smtClean="0">
              <a:solidFill>
                <a:srgbClr val="660033"/>
              </a:solidFill>
              <a:latin typeface="Times New Roman" pitchFamily="18" charset="0"/>
            </a:endParaRPr>
          </a:p>
        </p:txBody>
      </p:sp>
      <p:sp>
        <p:nvSpPr>
          <p:cNvPr id="10245" name="Rectangle 9"/>
          <p:cNvSpPr>
            <a:spLocks noChangeArrowheads="1"/>
          </p:cNvSpPr>
          <p:nvPr/>
        </p:nvSpPr>
        <p:spPr bwMode="auto">
          <a:xfrm>
            <a:off x="762000" y="153988"/>
            <a:ext cx="8229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50000"/>
              </a:spcBef>
            </a:pPr>
            <a:endParaRPr lang="en-US" altLang="en-US" sz="3000" b="1" i="1" smtClean="0">
              <a:solidFill>
                <a:srgbClr val="660033"/>
              </a:solidFill>
              <a:latin typeface="Times New Roman" pitchFamily="18" charset="0"/>
            </a:endParaRPr>
          </a:p>
        </p:txBody>
      </p:sp>
      <p:sp>
        <p:nvSpPr>
          <p:cNvPr id="22538" name="Text Box 10"/>
          <p:cNvSpPr txBox="1">
            <a:spLocks noChangeArrowheads="1"/>
          </p:cNvSpPr>
          <p:nvPr/>
        </p:nvSpPr>
        <p:spPr bwMode="auto">
          <a:xfrm>
            <a:off x="152400" y="5364163"/>
            <a:ext cx="914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Muốn tính độ dài thực tế trên mặt đất ta lấy độ dài thu nhỏ nhân với số lần theo tỉ lệ bản đồ</a:t>
            </a:r>
            <a:endParaRPr lang="en-US" altLang="en-US" sz="280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7" name="Text Box 11"/>
          <p:cNvSpPr txBox="1">
            <a:spLocks noChangeArrowheads="1"/>
          </p:cNvSpPr>
          <p:nvPr/>
        </p:nvSpPr>
        <p:spPr bwMode="auto">
          <a:xfrm>
            <a:off x="0" y="206375"/>
            <a:ext cx="89916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2800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Bài toán 2</a:t>
            </a:r>
            <a:r>
              <a:rPr lang="en-US" altLang="en-US" sz="2800" b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28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Trên bản đồ tỉ lệ 1 : 1 000 000, quãng đường Hà Nội – Hải Phòng đo được 102 mm. Tìm độ dài thật của quãng đường Hà Nội – Hải Phòng.</a:t>
            </a:r>
          </a:p>
        </p:txBody>
      </p:sp>
      <p:sp>
        <p:nvSpPr>
          <p:cNvPr id="22543" name="Text Box 15"/>
          <p:cNvSpPr txBox="1">
            <a:spLocks noChangeArrowheads="1"/>
          </p:cNvSpPr>
          <p:nvPr/>
        </p:nvSpPr>
        <p:spPr bwMode="auto">
          <a:xfrm>
            <a:off x="0" y="4619625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-  Muốn tính độ dài thực tế trên mặt đất ta làm thế nào?</a:t>
            </a:r>
            <a:endParaRPr lang="en-US" altLang="en-US" sz="280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44" name="Text Box 16"/>
          <p:cNvSpPr txBox="1">
            <a:spLocks noChangeArrowheads="1"/>
          </p:cNvSpPr>
          <p:nvPr/>
        </p:nvSpPr>
        <p:spPr bwMode="auto">
          <a:xfrm>
            <a:off x="4191000" y="3894138"/>
            <a:ext cx="2971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Đáp số: 102 km</a:t>
            </a:r>
            <a:endParaRPr lang="en-US" altLang="en-US" sz="280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45" name="Text Box 17"/>
          <p:cNvSpPr txBox="1">
            <a:spLocks noChangeArrowheads="1"/>
          </p:cNvSpPr>
          <p:nvPr/>
        </p:nvSpPr>
        <p:spPr bwMode="auto">
          <a:xfrm>
            <a:off x="1066800" y="3360738"/>
            <a:ext cx="4953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102 000 000 mm  =  102 km</a:t>
            </a:r>
            <a:endParaRPr lang="en-US" altLang="en-US" sz="280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46" name="Text Box 18"/>
          <p:cNvSpPr txBox="1">
            <a:spLocks noChangeArrowheads="1"/>
          </p:cNvSpPr>
          <p:nvPr/>
        </p:nvSpPr>
        <p:spPr bwMode="auto">
          <a:xfrm>
            <a:off x="990600" y="2827338"/>
            <a:ext cx="6934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102 x 1000 000  =  102 000 000 (mm )</a:t>
            </a:r>
          </a:p>
        </p:txBody>
      </p:sp>
    </p:spTree>
    <p:extLst>
      <p:ext uri="{BB962C8B-B14F-4D97-AF65-F5344CB8AC3E}">
        <p14:creationId xmlns:p14="http://schemas.microsoft.com/office/powerpoint/2010/main" val="634166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225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225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225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225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225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225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/>
      <p:bldP spid="22533" grpId="0"/>
      <p:bldP spid="22538" grpId="0"/>
      <p:bldP spid="22543" grpId="0"/>
      <p:bldP spid="22544" grpId="0"/>
      <p:bldP spid="22545" grpId="0"/>
      <p:bldP spid="2254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muare">
            <a:extLst>
              <a:ext uri="{FF2B5EF4-FFF2-40B4-BE49-F238E27FC236}">
                <a16:creationId xmlns:a16="http://schemas.microsoft.com/office/drawing/2014/main" id="{D8955760-6A20-4CE3-BE5F-667A4D41C9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29" name="Text Box 5">
            <a:extLst>
              <a:ext uri="{FF2B5EF4-FFF2-40B4-BE49-F238E27FC236}">
                <a16:creationId xmlns:a16="http://schemas.microsoft.com/office/drawing/2014/main" id="{A494D0D8-A3D0-40D0-A21E-D0CB51CCB1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2287" y="2556056"/>
            <a:ext cx="3581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4800" b="1" dirty="0" err="1">
                <a:solidFill>
                  <a:srgbClr val="FF0000"/>
                </a:solidFill>
                <a:latin typeface="VNI-Times"/>
                <a:cs typeface="Times New Roman"/>
              </a:rPr>
              <a:t>Luyện</a:t>
            </a:r>
            <a:r>
              <a:rPr lang="en-US" altLang="en-US" sz="4800" b="1" dirty="0">
                <a:solidFill>
                  <a:srgbClr val="FF0000"/>
                </a:solidFill>
                <a:latin typeface="VNI-Times"/>
                <a:cs typeface="Times New Roman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VNI-Times"/>
                <a:cs typeface="Times New Roman"/>
              </a:rPr>
              <a:t>tập</a:t>
            </a:r>
            <a:endParaRPr lang="en-US" altLang="en-US" sz="4800" b="1">
              <a:solidFill>
                <a:srgbClr val="FF0000"/>
              </a:solidFill>
              <a:latin typeface="VNI-Times" pitchFamily="2" charset="0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3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>
            <a:extLst>
              <a:ext uri="{FF2B5EF4-FFF2-40B4-BE49-F238E27FC236}">
                <a16:creationId xmlns:a16="http://schemas.microsoft.com/office/drawing/2014/main" id="{1550F131-3583-4AA9-A426-7201E1C49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-54287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3300" i="1" dirty="0">
                <a:solidFill>
                  <a:srgbClr val="FFFF00"/>
                </a:solidFill>
                <a:latin typeface="Times New Roman"/>
                <a:cs typeface="Times New Roman"/>
              </a:rPr>
              <a:t>*</a:t>
            </a:r>
            <a:endParaRPr lang="en-US" altLang="en-US" sz="3300" b="1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eaLnBrk="1" hangingPunct="1">
              <a:buFontTx/>
              <a:buNone/>
            </a:pPr>
            <a:endParaRPr lang="en-US" altLang="en-US" sz="33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sz="3300" b="1" u="sng" dirty="0" err="1">
                <a:solidFill>
                  <a:srgbClr val="FF0000"/>
                </a:solidFill>
                <a:latin typeface="Times New Roman"/>
                <a:cs typeface="Times New Roman"/>
              </a:rPr>
              <a:t>Bài</a:t>
            </a:r>
            <a:r>
              <a:rPr lang="en-US" altLang="en-US" sz="3300" b="1" u="sng" dirty="0">
                <a:solidFill>
                  <a:srgbClr val="FF0000"/>
                </a:solidFill>
                <a:latin typeface="Times New Roman"/>
                <a:cs typeface="Times New Roman"/>
              </a:rPr>
              <a:t> 1</a:t>
            </a:r>
            <a:r>
              <a:rPr lang="en-US" altLang="en-US" sz="3300" b="1" dirty="0">
                <a:solidFill>
                  <a:srgbClr val="FF0000"/>
                </a:solidFill>
                <a:latin typeface="Times New Roman"/>
                <a:cs typeface="Times New Roman"/>
              </a:rPr>
              <a:t> :</a:t>
            </a:r>
            <a:r>
              <a:rPr lang="en-US" altLang="en-US" sz="3300" b="1" dirty="0">
                <a:latin typeface="Times New Roman"/>
                <a:cs typeface="Times New Roman"/>
              </a:rPr>
              <a:t> </a:t>
            </a:r>
            <a:r>
              <a:rPr lang="en-US" altLang="en-US" sz="3300" b="1" dirty="0" err="1">
                <a:latin typeface="Times New Roman"/>
                <a:cs typeface="Times New Roman"/>
              </a:rPr>
              <a:t>Viết</a:t>
            </a:r>
            <a:r>
              <a:rPr lang="en-US" altLang="en-US" sz="3300" b="1" dirty="0">
                <a:latin typeface="Times New Roman"/>
                <a:cs typeface="Times New Roman"/>
              </a:rPr>
              <a:t> </a:t>
            </a:r>
            <a:r>
              <a:rPr lang="en-US" altLang="en-US" sz="3300" b="1" dirty="0" err="1">
                <a:latin typeface="Times New Roman"/>
                <a:cs typeface="Times New Roman"/>
              </a:rPr>
              <a:t>số</a:t>
            </a:r>
            <a:r>
              <a:rPr lang="en-US" altLang="en-US" sz="3300" b="1" dirty="0">
                <a:latin typeface="Times New Roman"/>
                <a:cs typeface="Times New Roman"/>
              </a:rPr>
              <a:t> </a:t>
            </a:r>
            <a:r>
              <a:rPr lang="en-US" altLang="en-US" sz="3300" b="1" dirty="0" err="1">
                <a:latin typeface="Times New Roman"/>
                <a:cs typeface="Times New Roman"/>
              </a:rPr>
              <a:t>thích</a:t>
            </a:r>
            <a:r>
              <a:rPr lang="en-US" altLang="en-US" sz="3300" b="1" dirty="0">
                <a:latin typeface="Times New Roman"/>
                <a:cs typeface="Times New Roman"/>
              </a:rPr>
              <a:t> </a:t>
            </a:r>
            <a:r>
              <a:rPr lang="en-US" altLang="en-US" sz="3300" b="1" dirty="0" err="1">
                <a:latin typeface="Times New Roman"/>
                <a:cs typeface="Times New Roman"/>
              </a:rPr>
              <a:t>hợp</a:t>
            </a:r>
            <a:r>
              <a:rPr lang="en-US" altLang="en-US" sz="3300" b="1" dirty="0">
                <a:latin typeface="Times New Roman"/>
                <a:cs typeface="Times New Roman"/>
              </a:rPr>
              <a:t> </a:t>
            </a:r>
            <a:r>
              <a:rPr lang="en-US" altLang="en-US" sz="3300" b="1" dirty="0" err="1">
                <a:latin typeface="Times New Roman"/>
                <a:cs typeface="Times New Roman"/>
              </a:rPr>
              <a:t>vào</a:t>
            </a:r>
            <a:r>
              <a:rPr lang="en-US" altLang="en-US" sz="3300" b="1" dirty="0">
                <a:latin typeface="Times New Roman"/>
                <a:cs typeface="Times New Roman"/>
              </a:rPr>
              <a:t> </a:t>
            </a:r>
            <a:r>
              <a:rPr lang="en-US" altLang="en-US" sz="3300" b="1" dirty="0" err="1">
                <a:latin typeface="Times New Roman"/>
                <a:cs typeface="Times New Roman"/>
              </a:rPr>
              <a:t>chỗ</a:t>
            </a:r>
            <a:r>
              <a:rPr lang="en-US" altLang="en-US" sz="3300" b="1" dirty="0">
                <a:latin typeface="Times New Roman"/>
                <a:cs typeface="Times New Roman"/>
              </a:rPr>
              <a:t> </a:t>
            </a:r>
            <a:r>
              <a:rPr lang="en-US" altLang="en-US" sz="3300" b="1" dirty="0" err="1">
                <a:latin typeface="Times New Roman"/>
                <a:cs typeface="Times New Roman"/>
              </a:rPr>
              <a:t>trống</a:t>
            </a:r>
            <a:r>
              <a:rPr lang="en-US" altLang="en-US" sz="3300" b="1" dirty="0">
                <a:latin typeface="Times New Roman"/>
                <a:cs typeface="Times New Roman"/>
              </a:rPr>
              <a:t>:</a:t>
            </a:r>
          </a:p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9573" name="Group 5">
            <a:extLst>
              <a:ext uri="{FF2B5EF4-FFF2-40B4-BE49-F238E27FC236}">
                <a16:creationId xmlns:a16="http://schemas.microsoft.com/office/drawing/2014/main" id="{17297C49-09D9-4698-8282-A907A53DCC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8933557"/>
              </p:ext>
            </p:extLst>
          </p:nvPr>
        </p:nvGraphicFramePr>
        <p:xfrm>
          <a:off x="201357" y="1599015"/>
          <a:ext cx="8851455" cy="4703789"/>
        </p:xfrm>
        <a:graphic>
          <a:graphicData uri="http://schemas.openxmlformats.org/drawingml/2006/table">
            <a:tbl>
              <a:tblPr/>
              <a:tblGrid>
                <a:gridCol w="22948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67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09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489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996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Tỉ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lệ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bản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đồ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1 : 500 000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1 : 15 000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1 : 2 000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373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Độ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dài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thu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nhỏ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2 cm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3 dm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   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50 mm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66789">
                <a:tc>
                  <a:txBody>
                    <a:bodyPr/>
                    <a:lstStyle/>
                    <a:p>
                      <a:pPr marL="0" marR="0" lvl="0" indent="0" algn="ctr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Độ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dài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thật</a:t>
                      </a:r>
                      <a:r>
                        <a:rPr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  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          </a:t>
                      </a: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..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..cm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     </a:t>
                      </a: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.....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.dm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   </a:t>
                      </a: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......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mm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4603" name="Rectangle 27">
            <a:extLst>
              <a:ext uri="{FF2B5EF4-FFF2-40B4-BE49-F238E27FC236}">
                <a16:creationId xmlns:a16="http://schemas.microsoft.com/office/drawing/2014/main" id="{C677382D-A68F-46B9-9F80-48F1F13766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3663" y="5181600"/>
            <a:ext cx="533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600" b="1">
                <a:solidFill>
                  <a:srgbClr val="FF0000"/>
                </a:solidFill>
                <a:latin typeface="Times New Roman" panose="02020603050405020304" pitchFamily="18" charset="0"/>
              </a:rPr>
              <a:t>1 000 000</a:t>
            </a:r>
          </a:p>
        </p:txBody>
      </p:sp>
      <p:sp>
        <p:nvSpPr>
          <p:cNvPr id="109596" name="Rectangle 28">
            <a:extLst>
              <a:ext uri="{FF2B5EF4-FFF2-40B4-BE49-F238E27FC236}">
                <a16:creationId xmlns:a16="http://schemas.microsoft.com/office/drawing/2014/main" id="{E445E3DF-C668-4F5C-B746-F39D548D83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1156" y="5102471"/>
            <a:ext cx="1524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600" b="1">
                <a:solidFill>
                  <a:srgbClr val="FF0000"/>
                </a:solidFill>
                <a:latin typeface="Times New Roman" panose="02020603050405020304" pitchFamily="18" charset="0"/>
              </a:rPr>
              <a:t>100 000</a:t>
            </a:r>
          </a:p>
        </p:txBody>
      </p:sp>
      <p:sp>
        <p:nvSpPr>
          <p:cNvPr id="109597" name="Rectangle 29">
            <a:extLst>
              <a:ext uri="{FF2B5EF4-FFF2-40B4-BE49-F238E27FC236}">
                <a16:creationId xmlns:a16="http://schemas.microsoft.com/office/drawing/2014/main" id="{FD2B81B4-1547-45D3-8DE9-662047EC72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2803" y="5177085"/>
            <a:ext cx="1143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600" b="1">
                <a:solidFill>
                  <a:srgbClr val="FF0000"/>
                </a:solidFill>
                <a:latin typeface="Times New Roman" panose="02020603050405020304" pitchFamily="18" charset="0"/>
              </a:rPr>
              <a:t> 45 000</a:t>
            </a:r>
          </a:p>
        </p:txBody>
      </p:sp>
      <p:pic>
        <p:nvPicPr>
          <p:cNvPr id="109601" name="ai nhanh hon.MP3">
            <a:hlinkClick r:id="" action="ppaction://media"/>
            <a:extLst>
              <a:ext uri="{FF2B5EF4-FFF2-40B4-BE49-F238E27FC236}">
                <a16:creationId xmlns:a16="http://schemas.microsoft.com/office/drawing/2014/main" id="{93A07B35-680F-43AB-9D32-C7E4D5F3B603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63246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95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9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9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9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96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20585" fill="hold"/>
                                        <p:tgtEl>
                                          <p:spTgt spid="10960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601"/>
                  </p:tgtEl>
                </p:cond>
              </p:nextCondLst>
            </p:seq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9601"/>
                </p:tgtEl>
              </p:cMediaNode>
            </p:audio>
          </p:childTnLst>
        </p:cTn>
      </p:par>
    </p:tnLst>
    <p:bldLst>
      <p:bldP spid="24603" grpId="0"/>
      <p:bldP spid="109596" grpId="0"/>
      <p:bldP spid="10959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9">
            <a:extLst>
              <a:ext uri="{FF2B5EF4-FFF2-40B4-BE49-F238E27FC236}">
                <a16:creationId xmlns:a16="http://schemas.microsoft.com/office/drawing/2014/main" id="{D98C7351-529F-4E91-8EA6-A3F0B146EB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754" y="1386998"/>
            <a:ext cx="84582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None/>
            </a:pPr>
            <a:r>
              <a:rPr lang="en-US" altLang="en-US" sz="2800" b="1" dirty="0">
                <a:solidFill>
                  <a:srgbClr val="0000CC"/>
                </a:solidFill>
                <a:latin typeface="Times New Roman"/>
                <a:cs typeface="Times New Roman"/>
              </a:rPr>
              <a:t>    </a:t>
            </a:r>
            <a:r>
              <a:rPr lang="en-US" altLang="en-US" b="1" dirty="0" err="1">
                <a:solidFill>
                  <a:srgbClr val="FF0000"/>
                </a:solidFill>
                <a:latin typeface="Times New Roman"/>
                <a:cs typeface="Times New Roman"/>
              </a:rPr>
              <a:t>Bài</a:t>
            </a:r>
            <a:r>
              <a:rPr lang="en-US" altLang="en-US" b="1" dirty="0">
                <a:solidFill>
                  <a:srgbClr val="FF0000"/>
                </a:solidFill>
                <a:latin typeface="Times New Roman"/>
                <a:cs typeface="Times New Roman"/>
              </a:rPr>
              <a:t> 2:</a:t>
            </a:r>
            <a:r>
              <a:rPr lang="en-US" altLang="en-US" b="1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/>
                <a:cs typeface="Times New Roman"/>
              </a:rPr>
              <a:t>Trên</a:t>
            </a:r>
            <a:r>
              <a:rPr lang="en-US" altLang="en-US" b="1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/>
                <a:cs typeface="Times New Roman"/>
              </a:rPr>
              <a:t>bản</a:t>
            </a:r>
            <a:r>
              <a:rPr lang="en-US" altLang="en-US" b="1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/>
                <a:cs typeface="Times New Roman"/>
              </a:rPr>
              <a:t>đồ</a:t>
            </a:r>
            <a:r>
              <a:rPr lang="en-US" altLang="en-US" b="1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/>
                <a:cs typeface="Times New Roman"/>
              </a:rPr>
              <a:t>tỉ</a:t>
            </a:r>
            <a:r>
              <a:rPr lang="en-US" altLang="en-US" b="1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/>
                <a:cs typeface="Times New Roman"/>
              </a:rPr>
              <a:t>lệ</a:t>
            </a:r>
            <a:r>
              <a:rPr lang="en-US" altLang="en-US" b="1" dirty="0">
                <a:solidFill>
                  <a:srgbClr val="0000CC"/>
                </a:solidFill>
                <a:latin typeface="Times New Roman"/>
                <a:cs typeface="Times New Roman"/>
              </a:rPr>
              <a:t> 1:200, </a:t>
            </a:r>
            <a:r>
              <a:rPr lang="en-US" altLang="en-US" b="1" dirty="0" err="1">
                <a:solidFill>
                  <a:srgbClr val="0000CC"/>
                </a:solidFill>
                <a:latin typeface="Times New Roman"/>
                <a:cs typeface="Times New Roman"/>
              </a:rPr>
              <a:t>chiều</a:t>
            </a:r>
            <a:r>
              <a:rPr lang="en-US" altLang="en-US" b="1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/>
                <a:cs typeface="Times New Roman"/>
              </a:rPr>
              <a:t>dài</a:t>
            </a:r>
            <a:r>
              <a:rPr lang="en-US" altLang="en-US" b="1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/>
                <a:cs typeface="Times New Roman"/>
              </a:rPr>
              <a:t>phòng</a:t>
            </a:r>
            <a:r>
              <a:rPr lang="en-US" altLang="en-US" b="1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/>
                <a:cs typeface="Times New Roman"/>
              </a:rPr>
              <a:t>học</a:t>
            </a:r>
            <a:r>
              <a:rPr lang="en-US" altLang="en-US" b="1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/>
                <a:cs typeface="Times New Roman"/>
              </a:rPr>
              <a:t>lớp</a:t>
            </a:r>
            <a:r>
              <a:rPr lang="en-US" altLang="en-US" b="1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/>
                <a:cs typeface="Times New Roman"/>
              </a:rPr>
              <a:t>em</a:t>
            </a:r>
            <a:r>
              <a:rPr lang="en-US" altLang="en-US" b="1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/>
                <a:cs typeface="Times New Roman"/>
              </a:rPr>
              <a:t>đo</a:t>
            </a:r>
            <a:r>
              <a:rPr lang="en-US" altLang="en-US" b="1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/>
                <a:cs typeface="Times New Roman"/>
              </a:rPr>
              <a:t>được</a:t>
            </a:r>
            <a:r>
              <a:rPr lang="en-US" altLang="en-US" b="1" dirty="0">
                <a:solidFill>
                  <a:srgbClr val="0000CC"/>
                </a:solidFill>
                <a:latin typeface="Times New Roman"/>
                <a:cs typeface="Times New Roman"/>
              </a:rPr>
              <a:t> 4cm. </a:t>
            </a:r>
            <a:r>
              <a:rPr lang="en-US" altLang="en-US" b="1" dirty="0" err="1">
                <a:solidFill>
                  <a:srgbClr val="0000CC"/>
                </a:solidFill>
                <a:latin typeface="Times New Roman"/>
                <a:cs typeface="Times New Roman"/>
              </a:rPr>
              <a:t>Hỏi</a:t>
            </a:r>
            <a:r>
              <a:rPr lang="en-US" altLang="en-US" b="1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/>
                <a:cs typeface="Times New Roman"/>
              </a:rPr>
              <a:t>chiều</a:t>
            </a:r>
            <a:r>
              <a:rPr lang="en-US" altLang="en-US" b="1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/>
                <a:cs typeface="Times New Roman"/>
              </a:rPr>
              <a:t>dài</a:t>
            </a:r>
            <a:r>
              <a:rPr lang="en-US" altLang="en-US" b="1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/>
                <a:cs typeface="Times New Roman"/>
              </a:rPr>
              <a:t>thật</a:t>
            </a:r>
            <a:r>
              <a:rPr lang="en-US" altLang="en-US" b="1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/>
                <a:cs typeface="Times New Roman"/>
              </a:rPr>
              <a:t>của</a:t>
            </a:r>
            <a:r>
              <a:rPr lang="en-US" altLang="en-US" b="1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/>
                <a:cs typeface="Times New Roman"/>
              </a:rPr>
              <a:t>phòng</a:t>
            </a:r>
            <a:r>
              <a:rPr lang="en-US" altLang="en-US" b="1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/>
                <a:cs typeface="Times New Roman"/>
              </a:rPr>
              <a:t>học</a:t>
            </a:r>
            <a:r>
              <a:rPr lang="en-US" altLang="en-US" b="1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/>
                <a:cs typeface="Times New Roman"/>
              </a:rPr>
              <a:t>đó</a:t>
            </a:r>
            <a:r>
              <a:rPr lang="en-US" altLang="en-US" b="1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/>
                <a:cs typeface="Times New Roman"/>
              </a:rPr>
              <a:t>là</a:t>
            </a:r>
            <a:r>
              <a:rPr lang="en-US" altLang="en-US" b="1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/>
                <a:cs typeface="Times New Roman"/>
              </a:rPr>
              <a:t>mấy</a:t>
            </a:r>
            <a:r>
              <a:rPr lang="en-US" altLang="en-US" b="1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/>
                <a:cs typeface="Times New Roman"/>
              </a:rPr>
              <a:t>mét</a:t>
            </a:r>
            <a:r>
              <a:rPr lang="en-US" altLang="en-US" b="1" dirty="0">
                <a:solidFill>
                  <a:srgbClr val="0000CC"/>
                </a:solidFill>
                <a:latin typeface="Times New Roman"/>
                <a:cs typeface="Times New Roman"/>
              </a:rPr>
              <a:t> ?</a:t>
            </a:r>
            <a:endParaRPr lang="vi-VN"/>
          </a:p>
        </p:txBody>
      </p:sp>
      <p:sp>
        <p:nvSpPr>
          <p:cNvPr id="10" name="Text Box 11">
            <a:extLst>
              <a:ext uri="{FF2B5EF4-FFF2-40B4-BE49-F238E27FC236}">
                <a16:creationId xmlns:a16="http://schemas.microsoft.com/office/drawing/2014/main" id="{C6A1045C-3F4B-4F2A-97D8-D07DB4D7C4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3200400"/>
            <a:ext cx="18224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b="1" u="sng" dirty="0" err="1">
                <a:solidFill>
                  <a:srgbClr val="FF0000"/>
                </a:solidFill>
                <a:latin typeface="Times New Roman"/>
                <a:cs typeface="Times New Roman"/>
              </a:rPr>
              <a:t>Bài</a:t>
            </a:r>
            <a:r>
              <a:rPr lang="en-US" altLang="en-US" b="1" u="sng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altLang="en-US" b="1" u="sng" dirty="0" err="1">
                <a:solidFill>
                  <a:srgbClr val="FF0000"/>
                </a:solidFill>
                <a:latin typeface="Times New Roman"/>
                <a:cs typeface="Times New Roman"/>
              </a:rPr>
              <a:t>giải</a:t>
            </a:r>
            <a:r>
              <a:rPr lang="en-US" altLang="en-US" b="1" dirty="0">
                <a:solidFill>
                  <a:srgbClr val="FF0000"/>
                </a:solidFill>
                <a:latin typeface="Times New Roman"/>
                <a:cs typeface="Times New Roman"/>
              </a:rPr>
              <a:t> 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/>
            </a:endParaRPr>
          </a:p>
        </p:txBody>
      </p:sp>
      <p:sp>
        <p:nvSpPr>
          <p:cNvPr id="11" name="Text Box 12">
            <a:extLst>
              <a:ext uri="{FF2B5EF4-FFF2-40B4-BE49-F238E27FC236}">
                <a16:creationId xmlns:a16="http://schemas.microsoft.com/office/drawing/2014/main" id="{3EEA328E-5862-426E-A06E-3A488F24DA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810000"/>
            <a:ext cx="624840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Chiều dài thật của phòng học là: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          4 x 200  =  800 ( cm 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          800 cm  =  8 m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                      Đáp số: 8 m</a:t>
            </a:r>
          </a:p>
        </p:txBody>
      </p:sp>
      <p:grpSp>
        <p:nvGrpSpPr>
          <p:cNvPr id="23559" name="Group 5">
            <a:extLst>
              <a:ext uri="{FF2B5EF4-FFF2-40B4-BE49-F238E27FC236}">
                <a16:creationId xmlns:a16="http://schemas.microsoft.com/office/drawing/2014/main" id="{230B6C3C-DB63-4D4E-A1B4-A8EB7983CB23}"/>
              </a:ext>
            </a:extLst>
          </p:cNvPr>
          <p:cNvGrpSpPr>
            <a:grpSpLocks/>
          </p:cNvGrpSpPr>
          <p:nvPr/>
        </p:nvGrpSpPr>
        <p:grpSpPr bwMode="auto">
          <a:xfrm rot="-3642003">
            <a:off x="7676356" y="5836444"/>
            <a:ext cx="1630363" cy="815975"/>
            <a:chOff x="0" y="3360"/>
            <a:chExt cx="1344" cy="960"/>
          </a:xfrm>
        </p:grpSpPr>
        <p:pic>
          <p:nvPicPr>
            <p:cNvPr id="23560" name="Picture 6" descr="Margarite">
              <a:extLst>
                <a:ext uri="{FF2B5EF4-FFF2-40B4-BE49-F238E27FC236}">
                  <a16:creationId xmlns:a16="http://schemas.microsoft.com/office/drawing/2014/main" id="{5D7A43CA-85EA-4FEC-ADEE-720C9D1C5A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04612">
              <a:off x="0" y="3360"/>
              <a:ext cx="985" cy="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1" name="Picture 7" descr="Margarite">
              <a:extLst>
                <a:ext uri="{FF2B5EF4-FFF2-40B4-BE49-F238E27FC236}">
                  <a16:creationId xmlns:a16="http://schemas.microsoft.com/office/drawing/2014/main" id="{77BDB7C8-852C-4C0D-B4A0-F2F553D836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669"/>
              <a:ext cx="672" cy="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2" name="Picture 8" descr="Margarite">
              <a:extLst>
                <a:ext uri="{FF2B5EF4-FFF2-40B4-BE49-F238E27FC236}">
                  <a16:creationId xmlns:a16="http://schemas.microsoft.com/office/drawing/2014/main" id="{E7AD266A-641D-4532-ABE0-B1AF4B1AB7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3765"/>
              <a:ext cx="912" cy="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9">
            <a:extLst>
              <a:ext uri="{FF2B5EF4-FFF2-40B4-BE49-F238E27FC236}">
                <a16:creationId xmlns:a16="http://schemas.microsoft.com/office/drawing/2014/main" id="{F15CB3F7-9859-426C-AF60-D0C3FCF45D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931" y="593412"/>
            <a:ext cx="84582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None/>
            </a:pPr>
            <a:r>
              <a:rPr lang="en-US" altLang="en-US" sz="2800" b="1" dirty="0">
                <a:solidFill>
                  <a:srgbClr val="0000CC"/>
                </a:solidFill>
                <a:latin typeface="Times New Roman"/>
                <a:cs typeface="Times New Roman"/>
              </a:rPr>
              <a:t>   </a:t>
            </a:r>
            <a:r>
              <a:rPr lang="en-US" altLang="en-US" sz="2800" b="1" err="1">
                <a:solidFill>
                  <a:srgbClr val="FF0000"/>
                </a:solidFill>
                <a:latin typeface="Times New Roman"/>
                <a:cs typeface="Times New Roman"/>
              </a:rPr>
              <a:t>Bài</a:t>
            </a:r>
            <a:r>
              <a:rPr lang="en-US" altLang="en-US"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 3:</a:t>
            </a:r>
            <a:r>
              <a:rPr lang="en-US" altLang="en-US" sz="2800" b="1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lang="en-US" altLang="en-US" sz="2800" b="1" err="1">
                <a:solidFill>
                  <a:srgbClr val="0000CC"/>
                </a:solidFill>
                <a:latin typeface="Times New Roman"/>
                <a:cs typeface="Times New Roman"/>
              </a:rPr>
              <a:t>Trên</a:t>
            </a:r>
            <a:r>
              <a:rPr lang="en-US" altLang="en-US" sz="2800" b="1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lang="en-US" altLang="en-US" sz="2800" b="1" err="1">
                <a:solidFill>
                  <a:srgbClr val="0000CC"/>
                </a:solidFill>
                <a:latin typeface="Times New Roman"/>
                <a:cs typeface="Times New Roman"/>
              </a:rPr>
              <a:t>bản</a:t>
            </a:r>
            <a:r>
              <a:rPr lang="en-US" altLang="en-US" sz="2800" b="1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lang="en-US" altLang="en-US" sz="2800" b="1" err="1">
                <a:solidFill>
                  <a:srgbClr val="0000CC"/>
                </a:solidFill>
                <a:latin typeface="Times New Roman"/>
                <a:cs typeface="Times New Roman"/>
              </a:rPr>
              <a:t>đồ</a:t>
            </a:r>
            <a:r>
              <a:rPr lang="en-US" altLang="en-US" sz="2800" b="1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lang="en-US" altLang="en-US" sz="2800" b="1" err="1">
                <a:solidFill>
                  <a:srgbClr val="0000CC"/>
                </a:solidFill>
                <a:latin typeface="Times New Roman"/>
                <a:cs typeface="Times New Roman"/>
              </a:rPr>
              <a:t>tỉ</a:t>
            </a:r>
            <a:r>
              <a:rPr lang="en-US" altLang="en-US" sz="2800" b="1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lang="en-US" altLang="en-US" sz="2800" b="1" err="1">
                <a:solidFill>
                  <a:srgbClr val="0000CC"/>
                </a:solidFill>
                <a:latin typeface="Times New Roman"/>
                <a:cs typeface="Times New Roman"/>
              </a:rPr>
              <a:t>lệ</a:t>
            </a:r>
            <a:r>
              <a:rPr lang="en-US" altLang="en-US" sz="2800" b="1" dirty="0">
                <a:solidFill>
                  <a:srgbClr val="0000CC"/>
                </a:solidFill>
                <a:latin typeface="Times New Roman"/>
                <a:cs typeface="Times New Roman"/>
              </a:rPr>
              <a:t> 1: 2 500 000, </a:t>
            </a:r>
            <a:r>
              <a:rPr lang="en-US" altLang="en-US" sz="2800" b="1" err="1">
                <a:solidFill>
                  <a:srgbClr val="0000CC"/>
                </a:solidFill>
                <a:latin typeface="Times New Roman"/>
                <a:cs typeface="Times New Roman"/>
              </a:rPr>
              <a:t>quãng</a:t>
            </a:r>
            <a:r>
              <a:rPr lang="en-US" altLang="en-US" sz="2800" b="1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lang="en-US" altLang="en-US" sz="2800" b="1" err="1">
                <a:solidFill>
                  <a:srgbClr val="0000CC"/>
                </a:solidFill>
                <a:latin typeface="Times New Roman"/>
                <a:cs typeface="Times New Roman"/>
              </a:rPr>
              <a:t>đường</a:t>
            </a:r>
            <a:r>
              <a:rPr lang="en-US" altLang="en-US" sz="2800" b="1" dirty="0">
                <a:solidFill>
                  <a:srgbClr val="0000CC"/>
                </a:solidFill>
                <a:latin typeface="Times New Roman"/>
                <a:cs typeface="Times New Roman"/>
              </a:rPr>
              <a:t> Thành </a:t>
            </a:r>
            <a:r>
              <a:rPr lang="en-US" altLang="en-US" sz="2800" b="1" err="1">
                <a:solidFill>
                  <a:srgbClr val="0000CC"/>
                </a:solidFill>
                <a:latin typeface="Times New Roman"/>
                <a:cs typeface="Times New Roman"/>
              </a:rPr>
              <a:t>phố</a:t>
            </a:r>
            <a:r>
              <a:rPr lang="en-US" altLang="en-US" sz="2800" b="1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lang="en-US" altLang="en-US" sz="2800" b="1" err="1">
                <a:solidFill>
                  <a:srgbClr val="0000CC"/>
                </a:solidFill>
                <a:latin typeface="Times New Roman"/>
                <a:cs typeface="Times New Roman"/>
              </a:rPr>
              <a:t>Hồ</a:t>
            </a:r>
            <a:r>
              <a:rPr lang="en-US" altLang="en-US" sz="2800" b="1" dirty="0">
                <a:solidFill>
                  <a:srgbClr val="0000CC"/>
                </a:solidFill>
                <a:latin typeface="Times New Roman"/>
                <a:cs typeface="Times New Roman"/>
              </a:rPr>
              <a:t> Chí Minh – Quy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/>
                <a:cs typeface="Times New Roman"/>
              </a:rPr>
              <a:t>Nhơn</a:t>
            </a:r>
            <a:r>
              <a:rPr lang="en-US" altLang="en-US" sz="2800" b="1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/>
                <a:cs typeface="Times New Roman"/>
              </a:rPr>
              <a:t>đo</a:t>
            </a:r>
            <a:r>
              <a:rPr lang="en-US" altLang="en-US" sz="2800" b="1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/>
                <a:cs typeface="Times New Roman"/>
              </a:rPr>
              <a:t>được</a:t>
            </a:r>
            <a:r>
              <a:rPr lang="en-US" altLang="en-US" sz="2800" b="1" dirty="0">
                <a:solidFill>
                  <a:srgbClr val="0000CC"/>
                </a:solidFill>
                <a:latin typeface="Times New Roman"/>
                <a:cs typeface="Times New Roman"/>
              </a:rPr>
              <a:t> 27 cm.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/>
                <a:cs typeface="Times New Roman"/>
              </a:rPr>
              <a:t>Tìm</a:t>
            </a:r>
            <a:r>
              <a:rPr lang="en-US" altLang="en-US" sz="2800" b="1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/>
                <a:cs typeface="Times New Roman"/>
              </a:rPr>
              <a:t>độ</a:t>
            </a:r>
            <a:r>
              <a:rPr lang="en-US" altLang="en-US" sz="2800" b="1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/>
                <a:cs typeface="Times New Roman"/>
              </a:rPr>
              <a:t>dài</a:t>
            </a:r>
            <a:r>
              <a:rPr lang="en-US" altLang="en-US" sz="2800" b="1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/>
                <a:cs typeface="Times New Roman"/>
              </a:rPr>
              <a:t>thật</a:t>
            </a:r>
            <a:r>
              <a:rPr lang="en-US" altLang="en-US" sz="2800" b="1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/>
                <a:cs typeface="Times New Roman"/>
              </a:rPr>
              <a:t>của</a:t>
            </a:r>
            <a:r>
              <a:rPr lang="en-US" altLang="en-US" sz="2800" b="1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/>
                <a:cs typeface="Times New Roman"/>
              </a:rPr>
              <a:t>quãng</a:t>
            </a:r>
            <a:r>
              <a:rPr lang="en-US" altLang="en-US" sz="2800" b="1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/>
                <a:cs typeface="Times New Roman"/>
              </a:rPr>
              <a:t>đường</a:t>
            </a:r>
            <a:r>
              <a:rPr lang="en-US" altLang="en-US" sz="2800" b="1" dirty="0">
                <a:solidFill>
                  <a:srgbClr val="0000CC"/>
                </a:solidFill>
                <a:latin typeface="Times New Roman"/>
                <a:cs typeface="Times New Roman"/>
              </a:rPr>
              <a:t> Thành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/>
                <a:cs typeface="Times New Roman"/>
              </a:rPr>
              <a:t>phố</a:t>
            </a:r>
            <a:r>
              <a:rPr lang="en-US" altLang="en-US" sz="2800" b="1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/>
                <a:cs typeface="Times New Roman"/>
              </a:rPr>
              <a:t>Hồ</a:t>
            </a:r>
            <a:r>
              <a:rPr lang="en-US" altLang="en-US" sz="2800" b="1" dirty="0">
                <a:solidFill>
                  <a:srgbClr val="0000CC"/>
                </a:solidFill>
                <a:latin typeface="Times New Roman"/>
                <a:cs typeface="Times New Roman"/>
              </a:rPr>
              <a:t> Chí Minh – Quy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/>
                <a:cs typeface="Times New Roman"/>
              </a:rPr>
              <a:t>Nhơn</a:t>
            </a:r>
            <a:r>
              <a:rPr lang="en-US" altLang="en-US" sz="2800" b="1" dirty="0">
                <a:solidFill>
                  <a:srgbClr val="0000CC"/>
                </a:solidFill>
                <a:latin typeface="Times New Roman"/>
                <a:cs typeface="Times New Roman"/>
              </a:rPr>
              <a:t>.</a:t>
            </a:r>
            <a:endParaRPr lang="vi-VN"/>
          </a:p>
        </p:txBody>
      </p:sp>
      <p:sp>
        <p:nvSpPr>
          <p:cNvPr id="10" name="Text Box 11">
            <a:extLst>
              <a:ext uri="{FF2B5EF4-FFF2-40B4-BE49-F238E27FC236}">
                <a16:creationId xmlns:a16="http://schemas.microsoft.com/office/drawing/2014/main" id="{1580A6EB-B612-40C1-9BFF-D276142ACE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6644" y="2584483"/>
            <a:ext cx="18224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b="1" u="sng" dirty="0" err="1">
                <a:solidFill>
                  <a:srgbClr val="FF0000"/>
                </a:solidFill>
                <a:latin typeface="Times New Roman"/>
                <a:cs typeface="Times New Roman"/>
              </a:rPr>
              <a:t>Bài</a:t>
            </a:r>
            <a:r>
              <a:rPr lang="en-US" altLang="en-US" b="1" u="sng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altLang="en-US" b="1" u="sng" dirty="0" err="1">
                <a:solidFill>
                  <a:srgbClr val="FF0000"/>
                </a:solidFill>
                <a:latin typeface="Times New Roman"/>
                <a:cs typeface="Times New Roman"/>
              </a:rPr>
              <a:t>giải</a:t>
            </a:r>
            <a:r>
              <a:rPr lang="en-US" altLang="en-US" b="1" dirty="0">
                <a:solidFill>
                  <a:srgbClr val="FF0000"/>
                </a:solidFill>
                <a:latin typeface="Times New Roman"/>
                <a:cs typeface="Times New Roman"/>
              </a:rPr>
              <a:t> 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/>
            </a:endParaRPr>
          </a:p>
        </p:txBody>
      </p:sp>
      <p:sp>
        <p:nvSpPr>
          <p:cNvPr id="11" name="Text Box 12">
            <a:extLst>
              <a:ext uri="{FF2B5EF4-FFF2-40B4-BE49-F238E27FC236}">
                <a16:creationId xmlns:a16="http://schemas.microsoft.com/office/drawing/2014/main" id="{6ED82ECE-0885-4314-A1DB-7E353EEE0B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464" y="3276995"/>
            <a:ext cx="8524875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Độ dài thật của quãng đường Thành phố Hồ Chí Minh – Quy Nhơn là: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27 x 2 500 000  =  67 500 000 ( cm )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 67 500 000cm  = 675 km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                      Đáp số: 675 km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Alternate Process 8">
            <a:extLst>
              <a:ext uri="{FF2B5EF4-FFF2-40B4-BE49-F238E27FC236}">
                <a16:creationId xmlns:a16="http://schemas.microsoft.com/office/drawing/2014/main" id="{1E693C3E-4BEB-4DB3-91F1-5272A20635A0}"/>
              </a:ext>
            </a:extLst>
          </p:cNvPr>
          <p:cNvSpPr/>
          <p:nvPr/>
        </p:nvSpPr>
        <p:spPr>
          <a:xfrm>
            <a:off x="741860" y="2743201"/>
            <a:ext cx="7411540" cy="2133600"/>
          </a:xfrm>
          <a:prstGeom prst="flowChartAlternate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>
                <a:solidFill>
                  <a:schemeClr val="tx1"/>
                </a:solidFill>
                <a:cs typeface="Times New Roman" pitchFamily="18" charset="0"/>
              </a:rPr>
              <a:t>Dặn</a:t>
            </a:r>
            <a:r>
              <a:rPr lang="en-US" sz="2800" b="1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cs typeface="Times New Roman" pitchFamily="18" charset="0"/>
              </a:rPr>
              <a:t>dò</a:t>
            </a:r>
            <a:r>
              <a:rPr lang="en-US" sz="2800" b="1" dirty="0">
                <a:solidFill>
                  <a:schemeClr val="tx1"/>
                </a:solidFill>
                <a:cs typeface="Times New Roman" pitchFamily="18" charset="0"/>
              </a:rPr>
              <a:t>:</a:t>
            </a:r>
          </a:p>
          <a:p>
            <a:pPr marL="571500" indent="-571500">
              <a:buFont typeface="Wingdings" pitchFamily="2" charset="2"/>
              <a:buChar char="ü"/>
              <a:defRPr/>
            </a:pPr>
            <a:r>
              <a:rPr lang="en-US" sz="2800" b="1" dirty="0" err="1">
                <a:solidFill>
                  <a:schemeClr val="tx1"/>
                </a:solidFill>
                <a:cs typeface="Times New Roman" pitchFamily="18" charset="0"/>
              </a:rPr>
              <a:t>Làm</a:t>
            </a:r>
            <a:r>
              <a:rPr lang="en-US" sz="2800" b="1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cs typeface="Times New Roman" pitchFamily="18" charset="0"/>
              </a:rPr>
              <a:t>lại</a:t>
            </a:r>
            <a:r>
              <a:rPr lang="en-US" sz="2800" b="1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cs typeface="Times New Roman" pitchFamily="18" charset="0"/>
              </a:rPr>
              <a:t>tập</a:t>
            </a:r>
            <a:r>
              <a:rPr lang="en-US" sz="2800" b="1" dirty="0">
                <a:solidFill>
                  <a:schemeClr val="tx1"/>
                </a:solidFill>
                <a:cs typeface="Times New Roman" pitchFamily="18" charset="0"/>
              </a:rPr>
              <a:t>.</a:t>
            </a:r>
          </a:p>
          <a:p>
            <a:pPr marL="571500" indent="-571500">
              <a:buFont typeface="Wingdings" pitchFamily="2" charset="2"/>
              <a:buChar char="ü"/>
              <a:defRPr/>
            </a:pPr>
            <a:r>
              <a:rPr lang="en-US" sz="2800" b="1" dirty="0" err="1">
                <a:solidFill>
                  <a:schemeClr val="tx1"/>
                </a:solidFill>
                <a:cs typeface="Times New Roman" pitchFamily="18" charset="0"/>
              </a:rPr>
              <a:t>Chuẩn</a:t>
            </a:r>
            <a:r>
              <a:rPr lang="en-US" sz="2800" b="1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cs typeface="Times New Roman" pitchFamily="18" charset="0"/>
              </a:rPr>
              <a:t>bị</a:t>
            </a:r>
            <a:r>
              <a:rPr lang="en-US" sz="2800" b="1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cs typeface="Times New Roman" pitchFamily="18" charset="0"/>
              </a:rPr>
              <a:t>sau</a:t>
            </a:r>
            <a:r>
              <a:rPr lang="en-US" sz="2800" b="1" dirty="0">
                <a:solidFill>
                  <a:schemeClr val="tx1"/>
                </a:solidFill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chemeClr val="tx1"/>
                </a:solidFill>
                <a:cs typeface="Times New Roman" pitchFamily="18" charset="0"/>
              </a:rPr>
              <a:t>Ứng</a:t>
            </a:r>
            <a:r>
              <a:rPr lang="en-US" sz="2800" b="1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cs typeface="Times New Roman" pitchFamily="18" charset="0"/>
              </a:rPr>
              <a:t>dụng</a:t>
            </a:r>
            <a:r>
              <a:rPr lang="en-US" sz="2800" b="1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cs typeface="Times New Roman" pitchFamily="18" charset="0"/>
              </a:rPr>
              <a:t>tỉ</a:t>
            </a:r>
            <a:r>
              <a:rPr lang="en-US" sz="2800" b="1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cs typeface="Times New Roman" pitchFamily="18" charset="0"/>
              </a:rPr>
              <a:t>lệ</a:t>
            </a:r>
            <a:r>
              <a:rPr lang="en-US" sz="2800" b="1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cs typeface="Times New Roman" pitchFamily="18" charset="0"/>
              </a:rPr>
              <a:t>bản</a:t>
            </a:r>
            <a:r>
              <a:rPr lang="en-US" sz="2800" b="1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cs typeface="Times New Roman" pitchFamily="18" charset="0"/>
              </a:rPr>
              <a:t>đồ</a:t>
            </a:r>
            <a:r>
              <a:rPr lang="en-US" sz="2800" b="1" dirty="0">
                <a:solidFill>
                  <a:schemeClr val="tx1"/>
                </a:solidFill>
                <a:cs typeface="Times New Roman" pitchFamily="18" charset="0"/>
              </a:rPr>
              <a:t> (</a:t>
            </a:r>
            <a:r>
              <a:rPr lang="en-US" sz="2800" b="1" dirty="0" err="1">
                <a:solidFill>
                  <a:schemeClr val="tx1"/>
                </a:solidFill>
                <a:cs typeface="Times New Roman" pitchFamily="18" charset="0"/>
              </a:rPr>
              <a:t>tiếp</a:t>
            </a:r>
            <a:r>
              <a:rPr lang="en-US" sz="2800" b="1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cs typeface="Times New Roman" pitchFamily="18" charset="0"/>
              </a:rPr>
              <a:t>theo</a:t>
            </a:r>
            <a:r>
              <a:rPr lang="en-US" sz="2800" b="1" dirty="0">
                <a:solidFill>
                  <a:schemeClr val="tx1"/>
                </a:solidFill>
                <a:cs typeface="Times New Roman" pitchFamily="18" charset="0"/>
              </a:rPr>
              <a:t>)</a:t>
            </a:r>
          </a:p>
        </p:txBody>
      </p:sp>
      <p:grpSp>
        <p:nvGrpSpPr>
          <p:cNvPr id="28680" name="Group 5">
            <a:extLst>
              <a:ext uri="{FF2B5EF4-FFF2-40B4-BE49-F238E27FC236}">
                <a16:creationId xmlns:a16="http://schemas.microsoft.com/office/drawing/2014/main" id="{AE1CAC58-D72C-4FE4-B604-828577D6961D}"/>
              </a:ext>
            </a:extLst>
          </p:cNvPr>
          <p:cNvGrpSpPr>
            <a:grpSpLocks/>
          </p:cNvGrpSpPr>
          <p:nvPr/>
        </p:nvGrpSpPr>
        <p:grpSpPr bwMode="auto">
          <a:xfrm rot="7364801">
            <a:off x="-334962" y="269875"/>
            <a:ext cx="1628775" cy="815975"/>
            <a:chOff x="0" y="3360"/>
            <a:chExt cx="1344" cy="960"/>
          </a:xfrm>
        </p:grpSpPr>
        <p:pic>
          <p:nvPicPr>
            <p:cNvPr id="28681" name="Picture 6" descr="Margarite">
              <a:extLst>
                <a:ext uri="{FF2B5EF4-FFF2-40B4-BE49-F238E27FC236}">
                  <a16:creationId xmlns:a16="http://schemas.microsoft.com/office/drawing/2014/main" id="{2CC7C63F-5937-428A-B71A-774074B510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04612">
              <a:off x="0" y="3360"/>
              <a:ext cx="985" cy="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82" name="Picture 7" descr="Margarite">
              <a:extLst>
                <a:ext uri="{FF2B5EF4-FFF2-40B4-BE49-F238E27FC236}">
                  <a16:creationId xmlns:a16="http://schemas.microsoft.com/office/drawing/2014/main" id="{2FFA7BDA-6EDD-4814-8759-F6CF8B87C6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669"/>
              <a:ext cx="672" cy="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83" name="Picture 8" descr="Margarite">
              <a:extLst>
                <a:ext uri="{FF2B5EF4-FFF2-40B4-BE49-F238E27FC236}">
                  <a16:creationId xmlns:a16="http://schemas.microsoft.com/office/drawing/2014/main" id="{8FA7153A-C04A-484A-9AAD-7AB3254B8E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3765"/>
              <a:ext cx="912" cy="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Rectangle 1"/>
          <p:cNvSpPr/>
          <p:nvPr/>
        </p:nvSpPr>
        <p:spPr>
          <a:xfrm>
            <a:off x="1600200" y="741346"/>
            <a:ext cx="5943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vi-VN" altLang="en-US" sz="2400" b="1" smtClean="0">
                <a:solidFill>
                  <a:prstClr val="black"/>
                </a:solidFill>
                <a:latin typeface="Times New Roman"/>
                <a:cs typeface="Times New Roman"/>
              </a:rPr>
              <a:t>Thứ tư</a:t>
            </a:r>
            <a:r>
              <a:rPr lang="en-US" altLang="en-US" sz="2400" b="1" smtClean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en-US" altLang="en-US" sz="2400" b="1">
                <a:solidFill>
                  <a:prstClr val="black"/>
                </a:solidFill>
                <a:latin typeface="Times New Roman"/>
                <a:cs typeface="Times New Roman"/>
              </a:rPr>
              <a:t>ngày </a:t>
            </a:r>
            <a:r>
              <a:rPr lang="en-US" altLang="en-US" sz="2400" b="1" smtClean="0">
                <a:solidFill>
                  <a:prstClr val="black"/>
                </a:solidFill>
                <a:latin typeface="Times New Roman"/>
                <a:cs typeface="Times New Roman"/>
              </a:rPr>
              <a:t>2</a:t>
            </a:r>
            <a:r>
              <a:rPr lang="vi-VN" altLang="en-US" sz="2400" b="1" smtClean="0">
                <a:solidFill>
                  <a:prstClr val="black"/>
                </a:solidFill>
                <a:latin typeface="Times New Roman"/>
                <a:cs typeface="Times New Roman"/>
              </a:rPr>
              <a:t>0</a:t>
            </a:r>
            <a:r>
              <a:rPr lang="en-US" altLang="en-US" sz="2400" b="1" smtClean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en-US" altLang="en-US" sz="2400" b="1">
                <a:solidFill>
                  <a:prstClr val="black"/>
                </a:solidFill>
                <a:latin typeface="Times New Roman"/>
                <a:cs typeface="Times New Roman"/>
              </a:rPr>
              <a:t>tháng </a:t>
            </a:r>
            <a:r>
              <a:rPr lang="vi-VN" altLang="en-US" sz="2400" b="1" smtClean="0">
                <a:solidFill>
                  <a:prstClr val="black"/>
                </a:solidFill>
                <a:latin typeface="Times New Roman"/>
                <a:cs typeface="Times New Roman"/>
              </a:rPr>
              <a:t>4</a:t>
            </a:r>
            <a:r>
              <a:rPr lang="en-US" altLang="en-US" sz="2400" b="1" smtClean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en-US" altLang="en-US" sz="2400" b="1">
                <a:solidFill>
                  <a:prstClr val="black"/>
                </a:solidFill>
                <a:latin typeface="Times New Roman"/>
                <a:cs typeface="Times New Roman"/>
              </a:rPr>
              <a:t>năm </a:t>
            </a:r>
            <a:r>
              <a:rPr lang="en-US" altLang="en-US" sz="2400" b="1" smtClean="0">
                <a:solidFill>
                  <a:prstClr val="black"/>
                </a:solidFill>
                <a:latin typeface="Times New Roman"/>
                <a:cs typeface="Times New Roman"/>
              </a:rPr>
              <a:t>2022</a:t>
            </a:r>
          </a:p>
          <a:p>
            <a:pPr lvl="0" algn="ctr"/>
            <a:r>
              <a:rPr lang="en-US" altLang="en-US" sz="2400" b="1" smtClean="0">
                <a:solidFill>
                  <a:prstClr val="black"/>
                </a:solidFill>
                <a:latin typeface="Times New Roman"/>
                <a:cs typeface="Times New Roman"/>
              </a:rPr>
              <a:t>Toán</a:t>
            </a:r>
          </a:p>
          <a:p>
            <a:pPr lvl="0" algn="ctr"/>
            <a:endParaRPr lang="en-US" altLang="en-US" sz="2400" b="1" smtClean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lvl="0" algn="ctr"/>
            <a:r>
              <a:rPr lang="en-US" altLang="en-US" sz="2400" b="1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en-US" altLang="en-US" sz="2400" b="1" smtClean="0">
                <a:solidFill>
                  <a:srgbClr val="FF0000"/>
                </a:solidFill>
                <a:latin typeface="Times New Roman"/>
                <a:cs typeface="Times New Roman"/>
              </a:rPr>
              <a:t>ỨNG DỤNG CỦA TỈ LỆ BẢN ĐỒ</a:t>
            </a:r>
            <a:endParaRPr lang="en-US" altLang="en-US" sz="2400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D:\SOA\Khung nen bieu tuong\Khung nen bieu tuong\[Muare.asia]-FramesChildrenVol34\muare.asia - babyvol34 - 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13"/>
            <a:ext cx="9221788" cy="683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7"/>
          <p:cNvSpPr>
            <a:spLocks noChangeArrowheads="1" noChangeShapeType="1" noTextEdit="1"/>
          </p:cNvSpPr>
          <p:nvPr/>
        </p:nvSpPr>
        <p:spPr bwMode="auto">
          <a:xfrm>
            <a:off x="3657600" y="3054350"/>
            <a:ext cx="4038600" cy="774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400" kern="1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Khởi động </a:t>
            </a:r>
          </a:p>
        </p:txBody>
      </p:sp>
    </p:spTree>
    <p:extLst>
      <p:ext uri="{BB962C8B-B14F-4D97-AF65-F5344CB8AC3E}">
        <p14:creationId xmlns:p14="http://schemas.microsoft.com/office/powerpoint/2010/main" val="2407477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Map-VN_00">
            <a:extLst>
              <a:ext uri="{FF2B5EF4-FFF2-40B4-BE49-F238E27FC236}">
                <a16:creationId xmlns:a16="http://schemas.microsoft.com/office/drawing/2014/main" id="{7E74D0D3-3220-4B5A-A720-4010E20C0A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953"/>
          <a:stretch>
            <a:fillRect/>
          </a:stretch>
        </p:blipFill>
        <p:spPr bwMode="auto">
          <a:xfrm>
            <a:off x="381000" y="152400"/>
            <a:ext cx="4608513" cy="64770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7" name="Text Box 5">
            <a:extLst>
              <a:ext uri="{FF2B5EF4-FFF2-40B4-BE49-F238E27FC236}">
                <a16:creationId xmlns:a16="http://schemas.microsoft.com/office/drawing/2014/main" id="{C5034787-EB48-418E-98C5-B829EF3718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5225" y="6217536"/>
            <a:ext cx="2362200" cy="385763"/>
          </a:xfrm>
          <a:prstGeom prst="rect">
            <a:avLst/>
          </a:prstGeom>
          <a:solidFill>
            <a:srgbClr val="CCECFF"/>
          </a:solidFill>
          <a:ln w="9525">
            <a:solidFill>
              <a:srgbClr val="006666"/>
            </a:solidFill>
            <a:miter lim="800000"/>
            <a:headEnd/>
            <a:tailEnd/>
          </a:ln>
        </p:spPr>
        <p:txBody>
          <a:bodyPr lIns="101018" tIns="50509" rIns="101018" bIns="50509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08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08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08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08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i="1">
                <a:solidFill>
                  <a:srgbClr val="CC3300"/>
                </a:solidFill>
              </a:rPr>
              <a:t>Tỉ lệ 1 : </a:t>
            </a:r>
            <a:r>
              <a:rPr lang="en-US" altLang="en-US" b="1" i="1" smtClean="0">
                <a:solidFill>
                  <a:srgbClr val="CC3300"/>
                </a:solidFill>
              </a:rPr>
              <a:t>1 </a:t>
            </a:r>
            <a:r>
              <a:rPr lang="en-US" altLang="en-US" b="1" i="1">
                <a:solidFill>
                  <a:srgbClr val="CC3300"/>
                </a:solidFill>
              </a:rPr>
              <a:t>000 000</a:t>
            </a:r>
          </a:p>
        </p:txBody>
      </p:sp>
      <p:sp>
        <p:nvSpPr>
          <p:cNvPr id="110598" name="AutoShape 6">
            <a:extLst>
              <a:ext uri="{FF2B5EF4-FFF2-40B4-BE49-F238E27FC236}">
                <a16:creationId xmlns:a16="http://schemas.microsoft.com/office/drawing/2014/main" id="{5440D4CC-73E7-4FC9-8BA3-B59944784E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1447800"/>
            <a:ext cx="2057400" cy="2667000"/>
          </a:xfrm>
          <a:prstGeom prst="wedgeEllipseCallout">
            <a:avLst>
              <a:gd name="adj1" fmla="val -43750"/>
              <a:gd name="adj2" fmla="val 7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600"/>
              <a:t>Đọc tỉ lệ bản đồ.</a:t>
            </a:r>
          </a:p>
        </p:txBody>
      </p:sp>
      <p:pic>
        <p:nvPicPr>
          <p:cNvPr id="110599" name="Picture 7" descr="Cartoon_Mouse">
            <a:extLst>
              <a:ext uri="{FF2B5EF4-FFF2-40B4-BE49-F238E27FC236}">
                <a16:creationId xmlns:a16="http://schemas.microsoft.com/office/drawing/2014/main" id="{CA22C461-5285-421F-A2ED-A73D9DF6710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536280"/>
            <a:ext cx="20574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0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05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059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05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8" grpId="0" build="allAtOnce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6" descr="ban_do_viet_nam">
            <a:extLst>
              <a:ext uri="{FF2B5EF4-FFF2-40B4-BE49-F238E27FC236}">
                <a16:creationId xmlns:a16="http://schemas.microsoft.com/office/drawing/2014/main" id="{74EE0366-6882-4041-9A28-72A2AAFA53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80772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Box 11">
            <a:extLst>
              <a:ext uri="{FF2B5EF4-FFF2-40B4-BE49-F238E27FC236}">
                <a16:creationId xmlns:a16="http://schemas.microsoft.com/office/drawing/2014/main" id="{75A3A0F3-F92C-4A66-8B01-597D94E1EC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6005513"/>
            <a:ext cx="3124200" cy="471487"/>
          </a:xfrm>
          <a:prstGeom prst="rect">
            <a:avLst/>
          </a:prstGeom>
          <a:solidFill>
            <a:srgbClr val="CCECFF"/>
          </a:solidFill>
          <a:ln w="9525">
            <a:solidFill>
              <a:srgbClr val="006666"/>
            </a:solidFill>
            <a:miter lim="800000"/>
            <a:headEnd/>
            <a:tailEnd/>
          </a:ln>
        </p:spPr>
        <p:txBody>
          <a:bodyPr lIns="101018" tIns="50509" rIns="101018" bIns="50509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08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08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08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08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i="1">
                <a:solidFill>
                  <a:srgbClr val="FF0000"/>
                </a:solidFill>
              </a:rPr>
              <a:t>Tỉ lệ 1 : 10 000 000</a:t>
            </a:r>
          </a:p>
        </p:txBody>
      </p:sp>
      <p:sp>
        <p:nvSpPr>
          <p:cNvPr id="12292" name="Text Box 10">
            <a:extLst>
              <a:ext uri="{FF2B5EF4-FFF2-40B4-BE49-F238E27FC236}">
                <a16:creationId xmlns:a16="http://schemas.microsoft.com/office/drawing/2014/main" id="{655E3572-536D-44B5-84FC-89A0D91DE4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-152400"/>
            <a:ext cx="495300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083" tIns="34541" rIns="69083" bIns="34541">
            <a:spAutoFit/>
          </a:bodyPr>
          <a:lstStyle>
            <a:lvl1pPr defTabSz="690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90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90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90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90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800">
                <a:solidFill>
                  <a:srgbClr val="FF0000"/>
                </a:solidFill>
              </a:rPr>
              <a:t>Bản đồ Việt Nam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342900" y="1963738"/>
            <a:ext cx="5257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 smtClean="0">
                <a:solidFill>
                  <a:srgbClr val="FF0000"/>
                </a:solidFill>
                <a:latin typeface="Times New Roman" pitchFamily="18" charset="0"/>
              </a:rPr>
              <a:t> Viết số thích hợp vào chỗ chấm:</a:t>
            </a:r>
          </a:p>
        </p:txBody>
      </p:sp>
      <p:graphicFrame>
        <p:nvGraphicFramePr>
          <p:cNvPr id="4141" name="Group 45"/>
          <p:cNvGraphicFramePr>
            <a:graphicFrameLocks noGrp="1"/>
          </p:cNvGraphicFramePr>
          <p:nvPr>
            <p:ph/>
          </p:nvPr>
        </p:nvGraphicFramePr>
        <p:xfrm>
          <a:off x="304800" y="3048000"/>
          <a:ext cx="8382000" cy="2057400"/>
        </p:xfrm>
        <a:graphic>
          <a:graphicData uri="http://schemas.openxmlformats.org/drawingml/2006/table">
            <a:tbl>
              <a:tblPr/>
              <a:tblGrid>
                <a:gridCol w="26431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37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85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891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… cm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…dm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…mm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134" name="Text Box 38"/>
          <p:cNvSpPr txBox="1">
            <a:spLocks noChangeArrowheads="1"/>
          </p:cNvSpPr>
          <p:nvPr/>
        </p:nvSpPr>
        <p:spPr bwMode="auto">
          <a:xfrm>
            <a:off x="457200" y="3200400"/>
            <a:ext cx="2209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 smtClean="0">
                <a:solidFill>
                  <a:srgbClr val="0000FF"/>
                </a:solidFill>
                <a:latin typeface="Times New Roman" pitchFamily="18" charset="0"/>
              </a:rPr>
              <a:t>Tỉ lệ bản đồ</a:t>
            </a:r>
          </a:p>
        </p:txBody>
      </p:sp>
      <p:sp>
        <p:nvSpPr>
          <p:cNvPr id="4136" name="Text Box 40"/>
          <p:cNvSpPr txBox="1">
            <a:spLocks noChangeArrowheads="1"/>
          </p:cNvSpPr>
          <p:nvPr/>
        </p:nvSpPr>
        <p:spPr bwMode="auto">
          <a:xfrm>
            <a:off x="457200" y="3810000"/>
            <a:ext cx="2514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 smtClean="0">
                <a:solidFill>
                  <a:srgbClr val="0000FF"/>
                </a:solidFill>
                <a:latin typeface="Times New Roman" pitchFamily="18" charset="0"/>
              </a:rPr>
              <a:t>Độ dài thu nhỏ</a:t>
            </a:r>
          </a:p>
        </p:txBody>
      </p:sp>
      <p:sp>
        <p:nvSpPr>
          <p:cNvPr id="4138" name="Text Box 42"/>
          <p:cNvSpPr txBox="1">
            <a:spLocks noChangeArrowheads="1"/>
          </p:cNvSpPr>
          <p:nvPr/>
        </p:nvSpPr>
        <p:spPr bwMode="auto">
          <a:xfrm>
            <a:off x="457200" y="4495800"/>
            <a:ext cx="2133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 smtClean="0">
                <a:solidFill>
                  <a:srgbClr val="0000FF"/>
                </a:solidFill>
                <a:latin typeface="Times New Roman" pitchFamily="18" charset="0"/>
              </a:rPr>
              <a:t>Độ dài thật</a:t>
            </a:r>
          </a:p>
        </p:txBody>
      </p:sp>
      <p:sp>
        <p:nvSpPr>
          <p:cNvPr id="4142" name="Text Box 46"/>
          <p:cNvSpPr txBox="1">
            <a:spLocks noChangeArrowheads="1"/>
          </p:cNvSpPr>
          <p:nvPr/>
        </p:nvSpPr>
        <p:spPr bwMode="auto">
          <a:xfrm>
            <a:off x="3048000" y="3124200"/>
            <a:ext cx="1676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 smtClean="0">
                <a:solidFill>
                  <a:srgbClr val="0000FF"/>
                </a:solidFill>
                <a:latin typeface="Times New Roman" pitchFamily="18" charset="0"/>
              </a:rPr>
              <a:t>1 : 1 000</a:t>
            </a:r>
          </a:p>
        </p:txBody>
      </p:sp>
      <p:sp>
        <p:nvSpPr>
          <p:cNvPr id="4143" name="Text Box 47"/>
          <p:cNvSpPr txBox="1">
            <a:spLocks noChangeArrowheads="1"/>
          </p:cNvSpPr>
          <p:nvPr/>
        </p:nvSpPr>
        <p:spPr bwMode="auto">
          <a:xfrm>
            <a:off x="2971800" y="3810000"/>
            <a:ext cx="1676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altLang="en-US" sz="2800" b="1" smtClean="0">
                <a:solidFill>
                  <a:srgbClr val="0000FF"/>
                </a:solidFill>
                <a:latin typeface="Times New Roman" pitchFamily="18" charset="0"/>
              </a:rPr>
              <a:t>1 cm</a:t>
            </a:r>
          </a:p>
        </p:txBody>
      </p:sp>
      <p:sp>
        <p:nvSpPr>
          <p:cNvPr id="4145" name="Text Box 49"/>
          <p:cNvSpPr txBox="1">
            <a:spLocks noChangeArrowheads="1"/>
          </p:cNvSpPr>
          <p:nvPr/>
        </p:nvSpPr>
        <p:spPr bwMode="auto">
          <a:xfrm>
            <a:off x="5029200" y="3124200"/>
            <a:ext cx="1600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 smtClean="0">
                <a:solidFill>
                  <a:srgbClr val="0000FF"/>
                </a:solidFill>
                <a:latin typeface="Times New Roman" pitchFamily="18" charset="0"/>
              </a:rPr>
              <a:t>1 : 300</a:t>
            </a:r>
          </a:p>
        </p:txBody>
      </p:sp>
      <p:sp>
        <p:nvSpPr>
          <p:cNvPr id="4146" name="Text Box 50"/>
          <p:cNvSpPr txBox="1">
            <a:spLocks noChangeArrowheads="1"/>
          </p:cNvSpPr>
          <p:nvPr/>
        </p:nvSpPr>
        <p:spPr bwMode="auto">
          <a:xfrm>
            <a:off x="4953000" y="3810000"/>
            <a:ext cx="1600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altLang="en-US" sz="2800" b="1" smtClean="0">
                <a:solidFill>
                  <a:srgbClr val="0000FF"/>
                </a:solidFill>
                <a:latin typeface="Times New Roman" pitchFamily="18" charset="0"/>
              </a:rPr>
              <a:t>1 dm</a:t>
            </a:r>
          </a:p>
        </p:txBody>
      </p:sp>
      <p:sp>
        <p:nvSpPr>
          <p:cNvPr id="4153" name="Text Box 57"/>
          <p:cNvSpPr txBox="1">
            <a:spLocks noChangeArrowheads="1"/>
          </p:cNvSpPr>
          <p:nvPr/>
        </p:nvSpPr>
        <p:spPr bwMode="auto">
          <a:xfrm>
            <a:off x="6858000" y="3124200"/>
            <a:ext cx="1752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 smtClean="0">
                <a:solidFill>
                  <a:srgbClr val="0000FF"/>
                </a:solidFill>
                <a:latin typeface="Times New Roman" pitchFamily="18" charset="0"/>
              </a:rPr>
              <a:t>1 : 10 000</a:t>
            </a:r>
          </a:p>
        </p:txBody>
      </p:sp>
      <p:sp>
        <p:nvSpPr>
          <p:cNvPr id="4154" name="Text Box 58"/>
          <p:cNvSpPr txBox="1">
            <a:spLocks noChangeArrowheads="1"/>
          </p:cNvSpPr>
          <p:nvPr/>
        </p:nvSpPr>
        <p:spPr bwMode="auto">
          <a:xfrm>
            <a:off x="6934200" y="3810000"/>
            <a:ext cx="1676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altLang="en-US" sz="2800" b="1" smtClean="0">
                <a:solidFill>
                  <a:srgbClr val="0000FF"/>
                </a:solidFill>
                <a:latin typeface="Times New Roman" pitchFamily="18" charset="0"/>
              </a:rPr>
              <a:t>1 mm</a:t>
            </a:r>
          </a:p>
        </p:txBody>
      </p:sp>
      <p:sp>
        <p:nvSpPr>
          <p:cNvPr id="4158" name="Text Box 62"/>
          <p:cNvSpPr txBox="1">
            <a:spLocks noChangeArrowheads="1"/>
          </p:cNvSpPr>
          <p:nvPr/>
        </p:nvSpPr>
        <p:spPr bwMode="auto">
          <a:xfrm>
            <a:off x="2971800" y="4495800"/>
            <a:ext cx="1752600" cy="519113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 smtClean="0">
                <a:solidFill>
                  <a:srgbClr val="FFFFFF"/>
                </a:solidFill>
                <a:latin typeface="Times New Roman" pitchFamily="18" charset="0"/>
              </a:rPr>
              <a:t>1 000 cm</a:t>
            </a:r>
          </a:p>
        </p:txBody>
      </p:sp>
      <p:sp>
        <p:nvSpPr>
          <p:cNvPr id="4159" name="Text Box 63"/>
          <p:cNvSpPr txBox="1">
            <a:spLocks noChangeArrowheads="1"/>
          </p:cNvSpPr>
          <p:nvPr/>
        </p:nvSpPr>
        <p:spPr bwMode="auto">
          <a:xfrm>
            <a:off x="4953000" y="4495800"/>
            <a:ext cx="1676400" cy="519113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 smtClean="0">
                <a:solidFill>
                  <a:srgbClr val="FFFFFF"/>
                </a:solidFill>
                <a:latin typeface="Times New Roman" pitchFamily="18" charset="0"/>
              </a:rPr>
              <a:t> 300 dm</a:t>
            </a:r>
          </a:p>
        </p:txBody>
      </p:sp>
      <p:sp>
        <p:nvSpPr>
          <p:cNvPr id="4160" name="Text Box 64"/>
          <p:cNvSpPr txBox="1">
            <a:spLocks noChangeArrowheads="1"/>
          </p:cNvSpPr>
          <p:nvPr/>
        </p:nvSpPr>
        <p:spPr bwMode="auto">
          <a:xfrm>
            <a:off x="6781800" y="4495800"/>
            <a:ext cx="1828800" cy="519113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 smtClean="0">
                <a:solidFill>
                  <a:srgbClr val="FFFFFF"/>
                </a:solidFill>
                <a:latin typeface="Times New Roman" pitchFamily="18" charset="0"/>
              </a:rPr>
              <a:t>10 000mm</a:t>
            </a:r>
          </a:p>
        </p:txBody>
      </p:sp>
      <p:pic>
        <p:nvPicPr>
          <p:cNvPr id="3110" name="Picture 68" descr="10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09600"/>
            <a:ext cx="990600" cy="197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9441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3" grpId="0"/>
      <p:bldP spid="4134" grpId="0"/>
      <p:bldP spid="4136" grpId="0"/>
      <p:bldP spid="4138" grpId="0"/>
      <p:bldP spid="4142" grpId="0"/>
      <p:bldP spid="4143" grpId="0"/>
      <p:bldP spid="4145" grpId="0"/>
      <p:bldP spid="4146" grpId="0"/>
      <p:bldP spid="4153" grpId="0"/>
      <p:bldP spid="4154" grpId="0"/>
      <p:bldP spid="4158" grpId="0" animBg="1"/>
      <p:bldP spid="4159" grpId="0" animBg="1"/>
      <p:bldP spid="416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5">
            <a:extLst>
              <a:ext uri="{FF2B5EF4-FFF2-40B4-BE49-F238E27FC236}">
                <a16:creationId xmlns:a16="http://schemas.microsoft.com/office/drawing/2014/main" id="{D365F0E7-89A1-4C38-9E36-9D6C439E93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0085" y="1390140"/>
            <a:ext cx="84087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 anchor="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 u="sng" dirty="0" err="1">
                <a:latin typeface="Times New Roman"/>
                <a:cs typeface="Times New Roman"/>
              </a:rPr>
              <a:t>Toán</a:t>
            </a:r>
            <a:endParaRPr lang="en-US" altLang="en-US" sz="2400" b="1" u="sng">
              <a:latin typeface="Times New Roman"/>
              <a:cs typeface="Times New Roman"/>
            </a:endParaRPr>
          </a:p>
        </p:txBody>
      </p:sp>
      <p:sp>
        <p:nvSpPr>
          <p:cNvPr id="14339" name="Rectangle 6">
            <a:extLst>
              <a:ext uri="{FF2B5EF4-FFF2-40B4-BE49-F238E27FC236}">
                <a16:creationId xmlns:a16="http://schemas.microsoft.com/office/drawing/2014/main" id="{247F40F2-3446-492C-B40D-87623C13E7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0009" y="805060"/>
            <a:ext cx="46169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 anchor="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vi-VN" altLang="en-US" sz="2400" b="1" smtClean="0">
                <a:latin typeface="Times New Roman"/>
                <a:cs typeface="Times New Roman"/>
              </a:rPr>
              <a:t>Thứ tư</a:t>
            </a:r>
            <a:r>
              <a:rPr lang="en-US" altLang="en-US" sz="2400" b="1" smtClean="0">
                <a:latin typeface="Times New Roman"/>
                <a:cs typeface="Times New Roman"/>
              </a:rPr>
              <a:t> </a:t>
            </a:r>
            <a:r>
              <a:rPr lang="en-US" altLang="en-US" sz="2400" b="1" err="1">
                <a:latin typeface="Times New Roman"/>
                <a:cs typeface="Times New Roman"/>
              </a:rPr>
              <a:t>ngày</a:t>
            </a:r>
            <a:r>
              <a:rPr lang="en-US" altLang="en-US" sz="2400" b="1">
                <a:latin typeface="Times New Roman"/>
                <a:cs typeface="Times New Roman"/>
              </a:rPr>
              <a:t> </a:t>
            </a:r>
            <a:r>
              <a:rPr lang="en-US" altLang="en-US" sz="2400" b="1" smtClean="0">
                <a:latin typeface="Times New Roman"/>
                <a:cs typeface="Times New Roman"/>
              </a:rPr>
              <a:t>2</a:t>
            </a:r>
            <a:r>
              <a:rPr lang="vi-VN" altLang="en-US" sz="2400" b="1" smtClean="0">
                <a:latin typeface="Times New Roman"/>
                <a:cs typeface="Times New Roman"/>
              </a:rPr>
              <a:t>0</a:t>
            </a:r>
            <a:r>
              <a:rPr lang="en-US" altLang="en-US" sz="2400" b="1" smtClean="0">
                <a:latin typeface="Times New Roman"/>
                <a:cs typeface="Times New Roman"/>
              </a:rPr>
              <a:t> </a:t>
            </a:r>
            <a:r>
              <a:rPr lang="en-US" altLang="en-US" sz="2400" b="1" err="1">
                <a:latin typeface="Times New Roman"/>
                <a:cs typeface="Times New Roman"/>
              </a:rPr>
              <a:t>tháng</a:t>
            </a:r>
            <a:r>
              <a:rPr lang="en-US" altLang="en-US" sz="2400" b="1">
                <a:latin typeface="Times New Roman"/>
                <a:cs typeface="Times New Roman"/>
              </a:rPr>
              <a:t> </a:t>
            </a:r>
            <a:r>
              <a:rPr lang="vi-VN" altLang="en-US" sz="2400" b="1" smtClean="0">
                <a:latin typeface="Times New Roman"/>
                <a:cs typeface="Times New Roman"/>
              </a:rPr>
              <a:t>4 </a:t>
            </a:r>
            <a:r>
              <a:rPr lang="en-US" altLang="en-US" sz="2400" b="1" smtClean="0">
                <a:latin typeface="Times New Roman"/>
                <a:cs typeface="Times New Roman"/>
              </a:rPr>
              <a:t>năm </a:t>
            </a:r>
            <a:r>
              <a:rPr lang="en-US" altLang="en-US" sz="2400" b="1" dirty="0">
                <a:latin typeface="Times New Roman"/>
                <a:cs typeface="Times New Roman"/>
              </a:rPr>
              <a:t>2022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204D104-5D6E-41B2-B10E-623C1868B8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9582" y="1980229"/>
            <a:ext cx="72294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8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Ứng</a:t>
            </a:r>
            <a:r>
              <a:rPr lang="en-US" altLang="en-US" sz="48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dụng</a:t>
            </a:r>
            <a:r>
              <a:rPr lang="en-US" altLang="en-US" sz="48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của</a:t>
            </a:r>
            <a:r>
              <a:rPr lang="en-US" altLang="en-US" sz="48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tỉ</a:t>
            </a:r>
            <a:r>
              <a:rPr lang="en-US" altLang="en-US" sz="48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lệ</a:t>
            </a:r>
            <a:r>
              <a:rPr lang="en-US" altLang="en-US" sz="48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bản</a:t>
            </a:r>
            <a:r>
              <a:rPr lang="en-US" altLang="en-US" sz="48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đồ</a:t>
            </a:r>
            <a:endParaRPr lang="en-US" altLang="en-US" sz="4800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0" y="228600"/>
            <a:ext cx="1828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600" b="1" u="sng" smtClean="0">
                <a:solidFill>
                  <a:srgbClr val="000000"/>
                </a:solidFill>
                <a:latin typeface="Times New Roman" pitchFamily="18" charset="0"/>
              </a:rPr>
              <a:t>Bài toán 1</a:t>
            </a:r>
            <a:r>
              <a:rPr lang="en-US" altLang="en-US" sz="2600" b="1" smtClean="0">
                <a:solidFill>
                  <a:srgbClr val="000000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1600200" y="304800"/>
            <a:ext cx="7543800" cy="44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300" b="1" smtClean="0">
                <a:solidFill>
                  <a:srgbClr val="0000CC"/>
                </a:solidFill>
                <a:latin typeface="Times New Roman" pitchFamily="18" charset="0"/>
              </a:rPr>
              <a:t>Bản đồ trường Mầm non xã Thắng Lợi vẽ theo tỉ lệ  </a:t>
            </a:r>
            <a:r>
              <a:rPr lang="en-US" altLang="en-US" sz="2300" b="1" smtClean="0">
                <a:solidFill>
                  <a:srgbClr val="CC3300"/>
                </a:solidFill>
                <a:latin typeface="Times New Roman" pitchFamily="18" charset="0"/>
              </a:rPr>
              <a:t>1 : 300</a:t>
            </a:r>
          </a:p>
        </p:txBody>
      </p:sp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009650"/>
            <a:ext cx="527685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1828800" y="4057650"/>
            <a:ext cx="152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 smtClean="0">
                <a:solidFill>
                  <a:srgbClr val="000000"/>
                </a:solidFill>
              </a:rPr>
              <a:t>Tỉ lệ 1 : 300</a:t>
            </a:r>
          </a:p>
        </p:txBody>
      </p:sp>
      <p:sp>
        <p:nvSpPr>
          <p:cNvPr id="6158" name="Text Box 14"/>
          <p:cNvSpPr txBox="1">
            <a:spLocks noChangeArrowheads="1"/>
          </p:cNvSpPr>
          <p:nvPr/>
        </p:nvSpPr>
        <p:spPr bwMode="auto">
          <a:xfrm>
            <a:off x="7086600" y="2609850"/>
            <a:ext cx="76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 smtClean="0">
                <a:solidFill>
                  <a:srgbClr val="000000"/>
                </a:solidFill>
              </a:rPr>
              <a:t>2cm</a:t>
            </a:r>
          </a:p>
        </p:txBody>
      </p:sp>
      <p:sp>
        <p:nvSpPr>
          <p:cNvPr id="6159" name="Text Box 15"/>
          <p:cNvSpPr txBox="1">
            <a:spLocks noChangeArrowheads="1"/>
          </p:cNvSpPr>
          <p:nvPr/>
        </p:nvSpPr>
        <p:spPr bwMode="auto">
          <a:xfrm>
            <a:off x="0" y="5065713"/>
            <a:ext cx="89916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altLang="en-US" sz="2800" b="1" smtClean="0">
                <a:solidFill>
                  <a:srgbClr val="0000CC"/>
                </a:solidFill>
                <a:latin typeface="Times New Roman" pitchFamily="18" charset="0"/>
              </a:rPr>
              <a:t>Trên bản đồ cổng trường rộng </a:t>
            </a:r>
            <a:r>
              <a:rPr lang="en-US" altLang="en-US" sz="2800" b="1" smtClean="0">
                <a:solidFill>
                  <a:srgbClr val="CC3300"/>
                </a:solidFill>
                <a:latin typeface="Times New Roman" pitchFamily="18" charset="0"/>
              </a:rPr>
              <a:t>2cm</a:t>
            </a:r>
            <a:r>
              <a:rPr lang="en-US" altLang="en-US" sz="2800" b="1" smtClean="0">
                <a:solidFill>
                  <a:srgbClr val="0000CC"/>
                </a:solidFill>
                <a:latin typeface="Times New Roman" pitchFamily="18" charset="0"/>
              </a:rPr>
              <a:t> (khoảng cách từ A đến B). Hỏi chiều rộng thật của cổng trường là mấy mét?</a:t>
            </a:r>
          </a:p>
        </p:txBody>
      </p:sp>
    </p:spTree>
    <p:extLst>
      <p:ext uri="{BB962C8B-B14F-4D97-AF65-F5344CB8AC3E}">
        <p14:creationId xmlns:p14="http://schemas.microsoft.com/office/powerpoint/2010/main" val="2776932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1" grpId="0"/>
      <p:bldP spid="6152" grpId="0"/>
      <p:bldP spid="6157" grpId="0"/>
      <p:bldP spid="6158" grpId="0"/>
      <p:bldP spid="615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73063"/>
            <a:ext cx="3448050" cy="273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3581400" y="1439863"/>
            <a:ext cx="762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 smtClean="0">
                <a:solidFill>
                  <a:srgbClr val="000000"/>
                </a:solidFill>
              </a:rPr>
              <a:t>2cm</a:t>
            </a:r>
          </a:p>
        </p:txBody>
      </p:sp>
      <p:sp>
        <p:nvSpPr>
          <p:cNvPr id="9235" name="Text Box 19"/>
          <p:cNvSpPr txBox="1">
            <a:spLocks noChangeArrowheads="1"/>
          </p:cNvSpPr>
          <p:nvPr/>
        </p:nvSpPr>
        <p:spPr bwMode="auto">
          <a:xfrm>
            <a:off x="1447800" y="1439863"/>
            <a:ext cx="175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Tỉ lệ 1 : 300</a:t>
            </a:r>
          </a:p>
        </p:txBody>
      </p:sp>
      <p:sp>
        <p:nvSpPr>
          <p:cNvPr id="9251" name="Text Box 35"/>
          <p:cNvSpPr txBox="1">
            <a:spLocks noChangeArrowheads="1"/>
          </p:cNvSpPr>
          <p:nvPr/>
        </p:nvSpPr>
        <p:spPr bwMode="auto">
          <a:xfrm>
            <a:off x="5029200" y="271463"/>
            <a:ext cx="3962400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28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 Trên bản đồ , độ dài của cổng trường thu nhỏ là mấy xăng-ti-mét?</a:t>
            </a:r>
            <a:endParaRPr lang="en-US" altLang="en-US" sz="280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52" name="Text Box 36"/>
          <p:cNvSpPr txBox="1">
            <a:spLocks noChangeArrowheads="1"/>
          </p:cNvSpPr>
          <p:nvPr/>
        </p:nvSpPr>
        <p:spPr bwMode="auto">
          <a:xfrm>
            <a:off x="0" y="3116263"/>
            <a:ext cx="9144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2800" b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- Bản đồ Trường mầm non xã Thắng Lợi vẽ theo tỉ lệ nào?</a:t>
            </a:r>
            <a:endParaRPr lang="en-US" altLang="en-US" sz="280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53" name="Text Box 37"/>
          <p:cNvSpPr txBox="1">
            <a:spLocks noChangeArrowheads="1"/>
          </p:cNvSpPr>
          <p:nvPr/>
        </p:nvSpPr>
        <p:spPr bwMode="auto">
          <a:xfrm>
            <a:off x="0" y="3573463"/>
            <a:ext cx="4191000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=&gt; Tỉ lệ 1 : 300</a:t>
            </a:r>
          </a:p>
        </p:txBody>
      </p:sp>
      <p:sp>
        <p:nvSpPr>
          <p:cNvPr id="9254" name="Text Box 38"/>
          <p:cNvSpPr txBox="1">
            <a:spLocks noChangeArrowheads="1"/>
          </p:cNvSpPr>
          <p:nvPr/>
        </p:nvSpPr>
        <p:spPr bwMode="auto">
          <a:xfrm>
            <a:off x="3981450" y="1804988"/>
            <a:ext cx="51816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=&gt;  Trên bản đồ, độ của cổng trường thu nhỏ là 2 cm.</a:t>
            </a:r>
          </a:p>
        </p:txBody>
      </p:sp>
      <p:sp>
        <p:nvSpPr>
          <p:cNvPr id="9255" name="Text Box 39"/>
          <p:cNvSpPr txBox="1">
            <a:spLocks noChangeArrowheads="1"/>
          </p:cNvSpPr>
          <p:nvPr/>
        </p:nvSpPr>
        <p:spPr bwMode="auto">
          <a:xfrm>
            <a:off x="0" y="41068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2400" b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-  1 cm trên bản đồ ứng với độ dài thật là bao nhiêu xăng-ti-mét?</a:t>
            </a:r>
          </a:p>
        </p:txBody>
      </p:sp>
      <p:sp>
        <p:nvSpPr>
          <p:cNvPr id="9256" name="Text Box 40"/>
          <p:cNvSpPr txBox="1">
            <a:spLocks noChangeArrowheads="1"/>
          </p:cNvSpPr>
          <p:nvPr/>
        </p:nvSpPr>
        <p:spPr bwMode="auto">
          <a:xfrm>
            <a:off x="-77788" y="4640263"/>
            <a:ext cx="9448801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=&gt; </a:t>
            </a:r>
            <a:r>
              <a:rPr lang="en-US" altLang="en-US" sz="2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 cm trên bản đồ  ứng với độ dài thật trên bản đồ  là 300cm.</a:t>
            </a:r>
            <a:endParaRPr lang="en-US" altLang="en-US" sz="260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57" name="Text Box 41"/>
          <p:cNvSpPr txBox="1">
            <a:spLocks noChangeArrowheads="1"/>
          </p:cNvSpPr>
          <p:nvPr/>
        </p:nvSpPr>
        <p:spPr bwMode="auto">
          <a:xfrm>
            <a:off x="-19050" y="53181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2400" b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- 2 cm trên bản đồ ứng với độ dài thật là bao nhiêu xăng-ti-mét?</a:t>
            </a:r>
            <a:endParaRPr lang="en-US" altLang="en-US" sz="240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58" name="Text Box 42"/>
          <p:cNvSpPr txBox="1">
            <a:spLocks noChangeArrowheads="1"/>
          </p:cNvSpPr>
          <p:nvPr/>
        </p:nvSpPr>
        <p:spPr bwMode="auto">
          <a:xfrm>
            <a:off x="103188" y="5943600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=&gt;  </a:t>
            </a:r>
            <a:r>
              <a:rPr lang="en-US" altLang="en-US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 cm trên bản đồ ứng với 2 x 300 = 600 (cm).</a:t>
            </a:r>
            <a:endParaRPr lang="en-US" altLang="en-US" sz="280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611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2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2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2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32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820"/>
                            </p:stCondLst>
                            <p:childTnLst>
                              <p:par>
                                <p:cTn id="1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9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9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5" grpId="0"/>
      <p:bldP spid="9235" grpId="0"/>
      <p:bldP spid="9251" grpId="0"/>
      <p:bldP spid="9252" grpId="0"/>
      <p:bldP spid="9253" grpId="0"/>
      <p:bldP spid="9254" grpId="0"/>
      <p:bldP spid="9255" grpId="0"/>
      <p:bldP spid="9256" grpId="0"/>
      <p:bldP spid="9257" grpId="0"/>
      <p:bldP spid="925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4572000" y="2784475"/>
            <a:ext cx="15462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 u="sng" smtClean="0">
                <a:solidFill>
                  <a:srgbClr val="0000CC"/>
                </a:solidFill>
                <a:latin typeface="Times New Roman" pitchFamily="18" charset="0"/>
              </a:rPr>
              <a:t>Bài giải</a:t>
            </a:r>
            <a:r>
              <a:rPr lang="en-US" altLang="en-US" sz="2800" b="1" smtClean="0">
                <a:solidFill>
                  <a:srgbClr val="0000CC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2590800" y="3546475"/>
            <a:ext cx="5715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 smtClean="0">
                <a:solidFill>
                  <a:srgbClr val="0000CC"/>
                </a:solidFill>
                <a:latin typeface="Times New Roman" pitchFamily="18" charset="0"/>
              </a:rPr>
              <a:t>Chiều rộng thật của cổng trường là:         </a:t>
            </a:r>
          </a:p>
        </p:txBody>
      </p:sp>
      <p:sp>
        <p:nvSpPr>
          <p:cNvPr id="7172" name="Rectangle 7"/>
          <p:cNvSpPr>
            <a:spLocks noChangeArrowheads="1"/>
          </p:cNvSpPr>
          <p:nvPr/>
        </p:nvSpPr>
        <p:spPr bwMode="auto">
          <a:xfrm>
            <a:off x="0" y="2555875"/>
            <a:ext cx="7848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just">
              <a:spcBef>
                <a:spcPct val="50000"/>
              </a:spcBef>
            </a:pPr>
            <a:endParaRPr lang="en-US" altLang="en-US" sz="3000" b="1" i="1" smtClean="0">
              <a:solidFill>
                <a:srgbClr val="FF3399"/>
              </a:solidFill>
              <a:latin typeface="Times New Roman" pitchFamily="18" charset="0"/>
            </a:endParaRPr>
          </a:p>
        </p:txBody>
      </p:sp>
      <p:sp>
        <p:nvSpPr>
          <p:cNvPr id="7173" name="Rectangle 9"/>
          <p:cNvSpPr>
            <a:spLocks noChangeArrowheads="1"/>
          </p:cNvSpPr>
          <p:nvPr/>
        </p:nvSpPr>
        <p:spPr bwMode="auto">
          <a:xfrm>
            <a:off x="762000" y="346075"/>
            <a:ext cx="82296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just">
              <a:spcBef>
                <a:spcPct val="50000"/>
              </a:spcBef>
            </a:pPr>
            <a:endParaRPr lang="en-US" altLang="en-US" sz="3000" b="1" i="1" smtClean="0">
              <a:solidFill>
                <a:srgbClr val="FF3399"/>
              </a:solidFill>
              <a:latin typeface="Times New Roman" pitchFamily="18" charset="0"/>
            </a:endParaRPr>
          </a:p>
        </p:txBody>
      </p:sp>
      <p:grpSp>
        <p:nvGrpSpPr>
          <p:cNvPr id="7174" name="Group 10"/>
          <p:cNvGrpSpPr>
            <a:grpSpLocks/>
          </p:cNvGrpSpPr>
          <p:nvPr/>
        </p:nvGrpSpPr>
        <p:grpSpPr bwMode="auto">
          <a:xfrm>
            <a:off x="304800" y="498475"/>
            <a:ext cx="4876800" cy="2730500"/>
            <a:chOff x="96" y="768"/>
            <a:chExt cx="3072" cy="1720"/>
          </a:xfrm>
        </p:grpSpPr>
        <p:pic>
          <p:nvPicPr>
            <p:cNvPr id="7178" name="Picture 1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768"/>
              <a:ext cx="2172" cy="17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179" name="Text Box 12"/>
            <p:cNvSpPr txBox="1">
              <a:spLocks noChangeArrowheads="1"/>
            </p:cNvSpPr>
            <p:nvPr/>
          </p:nvSpPr>
          <p:spPr bwMode="auto">
            <a:xfrm>
              <a:off x="2256" y="1440"/>
              <a:ext cx="48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800" b="1" smtClean="0">
                  <a:solidFill>
                    <a:srgbClr val="000000"/>
                  </a:solidFill>
                </a:rPr>
                <a:t>2cm</a:t>
              </a:r>
            </a:p>
          </p:txBody>
        </p:sp>
        <p:sp>
          <p:nvSpPr>
            <p:cNvPr id="7180" name="Text Box 13"/>
            <p:cNvSpPr txBox="1">
              <a:spLocks noChangeArrowheads="1"/>
            </p:cNvSpPr>
            <p:nvPr/>
          </p:nvSpPr>
          <p:spPr bwMode="auto">
            <a:xfrm>
              <a:off x="2256" y="960"/>
              <a:ext cx="9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800" b="1" smtClean="0">
                  <a:solidFill>
                    <a:srgbClr val="000000"/>
                  </a:solidFill>
                </a:rPr>
                <a:t>Tỉ lệ 1 : 300</a:t>
              </a:r>
            </a:p>
          </p:txBody>
        </p:sp>
      </p:grpSp>
      <p:sp>
        <p:nvSpPr>
          <p:cNvPr id="21521" name="Text Box 17"/>
          <p:cNvSpPr txBox="1">
            <a:spLocks noChangeArrowheads="1"/>
          </p:cNvSpPr>
          <p:nvPr/>
        </p:nvSpPr>
        <p:spPr bwMode="auto">
          <a:xfrm>
            <a:off x="4479925" y="5321300"/>
            <a:ext cx="3276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Đáp số: 6 m</a:t>
            </a:r>
            <a:endParaRPr lang="en-US" altLang="en-US" sz="280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22" name="Text Box 18"/>
          <p:cNvSpPr txBox="1">
            <a:spLocks noChangeArrowheads="1"/>
          </p:cNvSpPr>
          <p:nvPr/>
        </p:nvSpPr>
        <p:spPr bwMode="auto">
          <a:xfrm>
            <a:off x="3429000" y="4681538"/>
            <a:ext cx="3657600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Đổi 600 cm  =  6 m</a:t>
            </a:r>
          </a:p>
        </p:txBody>
      </p:sp>
      <p:sp>
        <p:nvSpPr>
          <p:cNvPr id="21523" name="Text Box 19"/>
          <p:cNvSpPr txBox="1">
            <a:spLocks noChangeArrowheads="1"/>
          </p:cNvSpPr>
          <p:nvPr/>
        </p:nvSpPr>
        <p:spPr bwMode="auto">
          <a:xfrm>
            <a:off x="3581400" y="4079875"/>
            <a:ext cx="3352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 x 300  =  600 (cm)</a:t>
            </a:r>
          </a:p>
        </p:txBody>
      </p:sp>
    </p:spTree>
    <p:extLst>
      <p:ext uri="{BB962C8B-B14F-4D97-AF65-F5344CB8AC3E}">
        <p14:creationId xmlns:p14="http://schemas.microsoft.com/office/powerpoint/2010/main" val="1875704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/>
      <p:bldP spid="21509" grpId="0"/>
      <p:bldP spid="21521" grpId="0"/>
      <p:bldP spid="21522" grpId="0"/>
      <p:bldP spid="21523" grpId="0"/>
    </p:bldLst>
  </p:timing>
</p:sld>
</file>

<file path=ppt/theme/theme1.xml><?xml version="1.0" encoding="utf-8"?>
<a:theme xmlns:a="http://schemas.openxmlformats.org/drawingml/2006/main" name="Balloons">
  <a:themeElements>
    <a:clrScheme name="Balloons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Balloon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alloons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Default Design">
  <a:themeElements>
    <a:clrScheme name="3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5_Default Design">
  <a:themeElements>
    <a:clrScheme name="5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5_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5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Slipstream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1975</TotalTime>
  <Words>804</Words>
  <Application>Microsoft Office PowerPoint</Application>
  <PresentationFormat>On-screen Show (4:3)</PresentationFormat>
  <Paragraphs>110</Paragraphs>
  <Slides>17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13</vt:i4>
      </vt:variant>
      <vt:variant>
        <vt:lpstr>Slide Titles</vt:lpstr>
      </vt:variant>
      <vt:variant>
        <vt:i4>17</vt:i4>
      </vt:variant>
    </vt:vector>
  </HeadingPairs>
  <TitlesOfParts>
    <vt:vector size="40" baseType="lpstr">
      <vt:lpstr>Arial</vt:lpstr>
      <vt:lpstr>Calibri</vt:lpstr>
      <vt:lpstr>Calibri Light</vt:lpstr>
      <vt:lpstr>Georgia</vt:lpstr>
      <vt:lpstr>Symbol</vt:lpstr>
      <vt:lpstr>Times New Roman</vt:lpstr>
      <vt:lpstr>Trebuchet MS</vt:lpstr>
      <vt:lpstr>Verdana</vt:lpstr>
      <vt:lpstr>VNI-Times</vt:lpstr>
      <vt:lpstr>Wingdings</vt:lpstr>
      <vt:lpstr>Balloons</vt:lpstr>
      <vt:lpstr>3_Default Design</vt:lpstr>
      <vt:lpstr>5_Default Design</vt:lpstr>
      <vt:lpstr>Slipstream</vt:lpstr>
      <vt:lpstr>Default Design</vt:lpstr>
      <vt:lpstr>1_Default Design</vt:lpstr>
      <vt:lpstr>2_Default Design</vt:lpstr>
      <vt:lpstr>4_Default Design</vt:lpstr>
      <vt:lpstr>6_Default Design</vt:lpstr>
      <vt:lpstr>7_Default Design</vt:lpstr>
      <vt:lpstr>8_Default Design</vt:lpstr>
      <vt:lpstr>6_Office Theme</vt:lpstr>
      <vt:lpstr>Chủ đề của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Tuyen Hoa</dc:creator>
  <cp:lastModifiedBy>LE THI THU GIANG</cp:lastModifiedBy>
  <cp:revision>202</cp:revision>
  <cp:lastPrinted>2018-03-31T05:51:33Z</cp:lastPrinted>
  <dcterms:created xsi:type="dcterms:W3CDTF">2009-04-07T07:17:21Z</dcterms:created>
  <dcterms:modified xsi:type="dcterms:W3CDTF">2022-04-20T04:57:01Z</dcterms:modified>
</cp:coreProperties>
</file>