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3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4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5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6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7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18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  <p:sldMasterId id="2147483696" r:id="rId3"/>
    <p:sldMasterId id="2147483708" r:id="rId4"/>
    <p:sldMasterId id="2147483720" r:id="rId5"/>
    <p:sldMasterId id="2147483732" r:id="rId6"/>
    <p:sldMasterId id="2147483761" r:id="rId7"/>
    <p:sldMasterId id="2147483777" r:id="rId8"/>
    <p:sldMasterId id="2147483825" r:id="rId9"/>
    <p:sldMasterId id="2147483838" r:id="rId10"/>
    <p:sldMasterId id="2147483851" r:id="rId11"/>
    <p:sldMasterId id="2147483867" r:id="rId12"/>
    <p:sldMasterId id="2147483883" r:id="rId13"/>
    <p:sldMasterId id="2147483899" r:id="rId14"/>
    <p:sldMasterId id="2147483915" r:id="rId15"/>
    <p:sldMasterId id="2147483931" r:id="rId16"/>
    <p:sldMasterId id="2147483947" r:id="rId17"/>
    <p:sldMasterId id="2147483963" r:id="rId18"/>
    <p:sldMasterId id="2147483980" r:id="rId19"/>
  </p:sldMasterIdLst>
  <p:notesMasterIdLst>
    <p:notesMasterId r:id="rId39"/>
  </p:notesMasterIdLst>
  <p:sldIdLst>
    <p:sldId id="278" r:id="rId20"/>
    <p:sldId id="258" r:id="rId21"/>
    <p:sldId id="259" r:id="rId22"/>
    <p:sldId id="260" r:id="rId23"/>
    <p:sldId id="261" r:id="rId24"/>
    <p:sldId id="262" r:id="rId25"/>
    <p:sldId id="263" r:id="rId26"/>
    <p:sldId id="276" r:id="rId27"/>
    <p:sldId id="265" r:id="rId28"/>
    <p:sldId id="266" r:id="rId29"/>
    <p:sldId id="279" r:id="rId30"/>
    <p:sldId id="277" r:id="rId31"/>
    <p:sldId id="269" r:id="rId32"/>
    <p:sldId id="270" r:id="rId33"/>
    <p:sldId id="271" r:id="rId34"/>
    <p:sldId id="272" r:id="rId35"/>
    <p:sldId id="273" r:id="rId36"/>
    <p:sldId id="274" r:id="rId37"/>
    <p:sldId id="27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67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79AB6-5D3F-4E8A-9C37-45FAE7C9407A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53ACC-8AC7-4FB0-B669-FCFD767A6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61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325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5BE339-E04D-483F-9662-E4467E8AF8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473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53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7EDD78-3641-4497-82DE-D035A75D74F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10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1013" y="1279525"/>
            <a:ext cx="614045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573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814836-E64B-492F-B8A5-2B0EEEAFB5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618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624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C57C4D-BF10-4E6C-AC11-92EC4FB880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62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8192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90C68E-D5CD-46BC-B80F-0A124D6CD7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76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90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13418F-ACE8-420E-A06F-4D44748D88EF}" type="slidenum">
              <a:rPr kumimoji="0" lang="zh-CN" alt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1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778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图片包含 事情&#10;&#10;已生成极高可信度的说明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9" r="1640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cs typeface="+mn-cs"/>
              </a:rPr>
              <a:t>MĂNG NON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3CAE1-86A3-464B-A004-08842DE1C705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A46DD3A-46FE-480D-BC72-67FC29163F14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29177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F245B-F116-4E58-8103-9FE9BC491269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547FE1-F581-4CB7-A1B4-A1162D6C185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86595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134F52A-F64F-450D-BE09-A16B1B0B9A51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6C1DA9F9-44A2-4A4E-B27D-5E34D722C25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624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2E3FC87-BC9F-42B7-8535-816A7782AD98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436C7F7-85F0-4C8B-8397-454E63ACF96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9278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E946E87-9918-482F-A38D-51ADABC7A988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68C106C-1505-477E-83AC-AD1B7A25F3C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9386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5AF3371-FBFA-44E1-8E89-80D69D1290A8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A914BC1-7E0E-4FEF-A2C9-D63B3AB490E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2025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0594D1FC-4FD4-4479-BFE0-73617A69791B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3EB60BA-7B55-4558-AA20-72BC3668141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787724"/>
      </p:ext>
    </p:extLst>
  </p:cSld>
  <p:clrMapOvr>
    <a:masterClrMapping/>
  </p:clrMapOvr>
  <p:transition spd="slow" advClick="0" advTm="4000">
    <p:blinds dir="vert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4FEFF0-2B3B-4C6B-8CDC-BD87FC26F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320F80-E270-466E-A985-9C689E8190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0F8F40-D100-4827-A5E0-733B844C0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21A1439-75E4-4EFB-A69D-C428D3B7A7EF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B9EA3E-96F1-4782-A9B0-00B60B79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BC45C7-7B9C-41A6-8593-2A6FF386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581802-EB61-4D27-A0A0-7C0BBF383A6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120805"/>
      </p:ext>
    </p:extLst>
  </p:cSld>
  <p:clrMapOvr>
    <a:masterClrMapping/>
  </p:clrMapOvr>
  <p:transition spd="slow" advClick="0"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464AA2-90AB-4287-932D-E19008300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B6FD63-0AC5-4CAA-B598-383632373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76A8CC5-3FE0-4918-B198-ADA1BEAC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94A85E8-77A8-4D7F-A070-E252689F3D4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DA3CF8-8CBB-40C9-89F5-87C35A8FE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863E03-E58F-48A6-A9E3-F02FA99C1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8D925955-59D9-4C65-845D-3217B7F5D00B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831435"/>
      </p:ext>
    </p:extLst>
  </p:cSld>
  <p:clrMapOvr>
    <a:masterClrMapping/>
  </p:clrMapOvr>
  <p:transition spd="slow" advClick="0"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40B1A-A309-4061-B4E0-2C1BA48C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256295A-D283-4003-9EC3-D497F86ED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B93B0C-1B7E-45E7-8F78-680F299B8D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022CDD4D-3678-437F-9497-FD6C9653DF23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B2487E-63BB-4FBC-A7BF-8F2151367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C6D8DE9-958D-4F2C-8334-148CC5BC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8996405-7850-4ECD-B2CF-D49C81E702B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465889"/>
      </p:ext>
    </p:extLst>
  </p:cSld>
  <p:clrMapOvr>
    <a:masterClrMapping/>
  </p:clrMapOvr>
  <p:transition spd="slow" advClick="0"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EF9A39-89B1-4F96-966C-162A070CF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882F46-AD41-45AC-B95E-0D5BEEB8E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B7FBB68-FAFE-4463-8813-519235C221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FDF419-7192-48F0-801A-25AFEACE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D72D3A5-C9E3-4DCE-AD32-CFAEF2C44A7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D7F2BED-C744-433C-ADDA-80A443BC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3369F6-5FA6-4BE3-B009-A4889DD95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0C5BF6F-DCD0-47C7-98DB-AF73AE48A4C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623571"/>
      </p:ext>
    </p:extLst>
  </p:cSld>
  <p:clrMapOvr>
    <a:masterClrMapping/>
  </p:clrMapOvr>
  <p:transition spd="slow" advClick="0"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2823CE-A31C-4C45-A772-A33C55151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8631E7-DCA4-4754-9B04-C3FBF1D14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A3EDD89-6287-441F-8705-D2E22461E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497613F-C240-46F3-987F-756CEDA2E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0D849AC-8B4D-427B-B0E3-D577EEA9C8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DF74DB9-B3E0-45C6-9236-DFCAEC6267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274B554-456A-45BF-90CA-14B6368BC9DD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526DD10-C843-4E2A-8B93-50ACADD3C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401057D-4B5A-4A5C-A06D-F85BE910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4B334FA-71CD-4D70-927E-B0CF9E4B661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351030"/>
      </p:ext>
    </p:extLst>
  </p:cSld>
  <p:clrMapOvr>
    <a:masterClrMapping/>
  </p:clrMapOvr>
  <p:transition spd="slow" advClick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BBE7C-7EA9-491E-ACBE-4881D416BD73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CF78BB-E954-4253-B898-707EF8DD6FA0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380609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8966B8-4E20-4375-80E4-A9CB00FCC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567167-BBD0-457F-BA07-8AFA4DEF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636BECF-7D68-43C3-81A1-1225659A8C1D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E3FB676-B288-4527-A6F7-81C27D19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A4E780B-CDD0-4DB8-A700-F3B438976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65BA82BB-B246-4FF8-972D-CC57B78505C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913663"/>
      </p:ext>
    </p:extLst>
  </p:cSld>
  <p:clrMapOvr>
    <a:masterClrMapping/>
  </p:clrMapOvr>
  <p:transition spd="slow" advClick="0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C46A12-6893-4A7E-8AD7-DDC765B5C2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94223AE-C7AB-42F9-9CB4-5C9E73EC894C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5E2BFD2-7368-4550-83AD-72F6CFF19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EA809F-B03B-4587-869F-A20F5226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328F7D0-A194-4BE6-B849-4A425CDE2FD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841886"/>
      </p:ext>
    </p:extLst>
  </p:cSld>
  <p:clrMapOvr>
    <a:masterClrMapping/>
  </p:clrMapOvr>
  <p:transition spd="slow" advClick="0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E27620-4EF7-49CB-A36D-C3F649B5B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62292C-2C25-4627-8C18-76AA08B03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82F7643-D5EA-4D85-BF34-C6DFAB76D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C7CB63F-14FE-4880-B391-AE0D865A1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B4EA30F-74A5-4E95-B97F-E5378479DC85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DFF656-5937-426E-8146-2F830238E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7F6D16-DAD5-461B-BFCE-2D7885CF7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62AE890C-14CA-4EE0-9DD3-B4B565D08F5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0808060"/>
      </p:ext>
    </p:extLst>
  </p:cSld>
  <p:clrMapOvr>
    <a:masterClrMapping/>
  </p:clrMapOvr>
  <p:transition spd="slow" advClick="0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B1C322-97B5-48D4-B199-4721AF35D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7FE3396-0913-4382-BAAB-07179F8583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E6F8C83-0EA6-4DB7-B83C-A069ABB44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8798CA-DAAF-43EA-8B68-328C6AA9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73E6AA2-B10A-499C-8208-425F470A0E5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6DA85E-53DD-4BB0-8D95-AF47A4845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4B4A3EA-20E9-49FF-B1CC-31DAB622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300088E-D490-42C3-B058-0E48F9A7C5A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618518"/>
      </p:ext>
    </p:extLst>
  </p:cSld>
  <p:clrMapOvr>
    <a:masterClrMapping/>
  </p:clrMapOvr>
  <p:transition spd="slow" advClick="0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C453B-14FE-4F70-B505-30D6503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5CE977-196C-4971-A414-4B63FBB8F9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CBD246-4719-4319-BFD9-FBFD3FE63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A639E3D-BE94-464E-B74A-CC7F1A9198AD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E27BCC-F53F-4010-8ED3-14861BDE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1D3743-FCCE-4F2C-8970-47E1F939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097FCDB0-CBFF-4E68-921C-6EBE9C5B822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251891"/>
      </p:ext>
    </p:extLst>
  </p:cSld>
  <p:clrMapOvr>
    <a:masterClrMapping/>
  </p:clrMapOvr>
  <p:transition spd="slow" advClick="0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298583-6DD9-48DB-B1A5-D3CE6AD2E7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C6E358-3743-4367-A6F8-6D564543F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4BE16F-08D6-49D6-A9B0-0F46626EFB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6B6CC471-6F8D-4A93-8FB6-6B20BDEAF81F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3FAF00-2380-43E5-9799-96575FA6E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6673AF-1904-41D9-B42B-EF1BCB677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04392306-18EE-4D55-B46A-2141609D2CC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417566"/>
      </p:ext>
    </p:extLst>
  </p:cSld>
  <p:clrMapOvr>
    <a:masterClrMapping/>
  </p:clrMapOvr>
  <p:transition spd="slow" advClick="0"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151" y="554356"/>
            <a:ext cx="368300" cy="31813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charset="-122"/>
              <a:cs typeface="+mn-cs"/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7502" y="608013"/>
            <a:ext cx="367666" cy="317500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5531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C248A5C-BBA9-4EF6-9825-C29CC25CB22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D3A577B-40CC-4163-A0B0-369715BBEDE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5802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D68ACAA-4ECC-40B9-88DA-67DFB49C6D3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1349401-1E09-4AAA-9577-611DECDFD82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9479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F9AA66D-4705-4D56-BB11-B51751B04BA9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506A545-E2E6-4AF8-8A63-64B9C7E1198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645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594712"/>
      </p:ext>
    </p:extLst>
  </p:cSld>
  <p:clrMapOvr>
    <a:masterClrMapping/>
  </p:clrMapOvr>
  <p:transition spd="slow" advClick="0" advTm="2000"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8BD68078-8C38-4823-AB12-830801F67AB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6DA1C8CA-787F-40B0-A505-633AC6D46AE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0768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685D26A-C2E2-4D5E-BED5-9E2B2FB6E2F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D07B1BA-0DA2-4243-B12B-0819F41A6F3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7823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1ACE40B-02E4-42EC-9859-98BBBDA75E9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E0A2622-3A1D-4CA1-9D71-78FD5016652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0381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A60C69B-BDCE-4FC4-B515-69E40F7A76E3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67A50A1-61E4-4EC6-8394-A2F138689D9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0084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E5FE56F-B927-4004-B9E4-DC0B05C0276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6C1E019-F60A-46AB-A032-6F08165D4C4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29685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F7AFE19-9E0A-428E-92F5-8F9948659C2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2BD0F9F-030A-4037-8964-965D9CC701C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49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9162478-4585-401A-A44D-3D5A75BF637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58D0AF7-B5AC-46DC-9E9D-71B41A0559A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9271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712D496-3B19-44D4-8312-C75B52730FF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E5E1351-C085-429A-9290-4E143582952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1346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961674"/>
      </p:ext>
    </p:extLst>
  </p:cSld>
  <p:clrMapOvr>
    <a:masterClrMapping/>
  </p:clrMapOvr>
  <p:transition spd="slow" advClick="0" advTm="0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6799" y="342900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70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326258"/>
      </p:ext>
    </p:extLst>
  </p:cSld>
  <p:clrMapOvr>
    <a:masterClrMapping/>
  </p:clrMapOvr>
  <p:transition spd="slow" advClick="0" advTm="2000"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966186"/>
      </p:ext>
    </p:extLst>
  </p:cSld>
  <p:clrMapOvr>
    <a:masterClrMapping/>
  </p:clrMapOvr>
  <p:transition spd="slow" advTm="3000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620504-D840-6A40-90BC-6F3747762FA2}" type="datetime1">
              <a:rPr lang="en-JM" sz="3360" b="1" smtClean="0">
                <a:latin typeface="Times New Roman" panose="02020603050405020304" pitchFamily="18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23/11/2021</a:t>
            </a:fld>
            <a:endParaRPr lang="en-JM" sz="3360" b="1" dirty="0"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4799" y="169164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95065"/>
      </p:ext>
    </p:extLst>
  </p:cSld>
  <p:clrMapOvr>
    <a:masterClrMapping/>
  </p:clrMapOvr>
  <p:transition spd="slow" advClick="0" advTm="3000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C248A5C-BBA9-4EF6-9825-C29CC25CB22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D3A577B-40CC-4163-A0B0-369715BBEDE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77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D68ACAA-4ECC-40B9-88DA-67DFB49C6D3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1349401-1E09-4AAA-9577-611DECDFD82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3729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F9AA66D-4705-4D56-BB11-B51751B04BA9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506A545-E2E6-4AF8-8A63-64B9C7E1198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5251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8BD68078-8C38-4823-AB12-830801F67AB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6DA1C8CA-787F-40B0-A505-633AC6D46AE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1475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685D26A-C2E2-4D5E-BED5-9E2B2FB6E2F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D07B1BA-0DA2-4243-B12B-0819F41A6F3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1906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1ACE40B-02E4-42EC-9859-98BBBDA75E9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E0A2622-3A1D-4CA1-9D71-78FD5016652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2613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A60C69B-BDCE-4FC4-B515-69E40F7A76E3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67A50A1-61E4-4EC6-8394-A2F138689D9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62894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E5FE56F-B927-4004-B9E4-DC0B05C0276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6C1E019-F60A-46AB-A032-6F08165D4C4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274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2151617"/>
      </p:ext>
    </p:extLst>
  </p:cSld>
  <p:clrMapOvr>
    <a:masterClrMapping/>
  </p:clrMapOvr>
  <p:transition spd="slow" advClick="0" advTm="2000">
    <p:random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F7AFE19-9E0A-428E-92F5-8F9948659C2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2BD0F9F-030A-4037-8964-965D9CC701C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045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9162478-4585-401A-A44D-3D5A75BF637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58D0AF7-B5AC-46DC-9E9D-71B41A0559A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8517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712D496-3B19-44D4-8312-C75B52730FF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E5E1351-C085-429A-9290-4E143582952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2291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98039"/>
      </p:ext>
    </p:extLst>
  </p:cSld>
  <p:clrMapOvr>
    <a:masterClrMapping/>
  </p:clrMapOvr>
  <p:transition spd="slow" advClick="0" advTm="0"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6799" y="342900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167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724416"/>
      </p:ext>
    </p:extLst>
  </p:cSld>
  <p:clrMapOvr>
    <a:masterClrMapping/>
  </p:clrMapOvr>
  <p:transition spd="slow" advTm="3000"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620504-D840-6A40-90BC-6F3747762FA2}" type="datetime1">
              <a:rPr lang="en-JM" sz="3360" b="1" smtClean="0">
                <a:latin typeface="Times New Roman" panose="02020603050405020304" pitchFamily="18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23/11/2021</a:t>
            </a:fld>
            <a:endParaRPr lang="en-JM" sz="3360" b="1" dirty="0"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4799" y="169164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70862"/>
      </p:ext>
    </p:extLst>
  </p:cSld>
  <p:clrMapOvr>
    <a:masterClrMapping/>
  </p:clrMapOvr>
  <p:transition spd="slow" advClick="0" advTm="3000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C248A5C-BBA9-4EF6-9825-C29CC25CB22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D3A577B-40CC-4163-A0B0-369715BBEDE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06645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D68ACAA-4ECC-40B9-88DA-67DFB49C6D3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1349401-1E09-4AAA-9577-611DECDFD82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01347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F9AA66D-4705-4D56-BB11-B51751B04BA9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506A545-E2E6-4AF8-8A63-64B9C7E1198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077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fld id="{85406699-2F15-4E70-BEA3-6C99EE745E7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986"/>
            <a:ext cx="2844800" cy="363854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1FE2F6-AC31-44C5-A85A-B70D6D17ACC8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44883"/>
      </p:ext>
    </p:extLst>
  </p:cSld>
  <p:clrMapOvr>
    <a:masterClrMapping/>
  </p:clrMapOvr>
  <p:transition spd="slow" advClick="0" advTm="2000"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8BD68078-8C38-4823-AB12-830801F67AB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6DA1C8CA-787F-40B0-A505-633AC6D46AE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27849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685D26A-C2E2-4D5E-BED5-9E2B2FB6E2F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D07B1BA-0DA2-4243-B12B-0819F41A6F3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433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1ACE40B-02E4-42EC-9859-98BBBDA75E9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E0A2622-3A1D-4CA1-9D71-78FD5016652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6629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A60C69B-BDCE-4FC4-B515-69E40F7A76E3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67A50A1-61E4-4EC6-8394-A2F138689D9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0513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E5FE56F-B927-4004-B9E4-DC0B05C0276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6C1E019-F60A-46AB-A032-6F08165D4C4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1401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F7AFE19-9E0A-428E-92F5-8F9948659C2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2BD0F9F-030A-4037-8964-965D9CC701C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71293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9162478-4585-401A-A44D-3D5A75BF637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58D0AF7-B5AC-46DC-9E9D-71B41A0559A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57169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712D496-3B19-44D4-8312-C75B52730FF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E5E1351-C085-429A-9290-4E143582952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91370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037043"/>
      </p:ext>
    </p:extLst>
  </p:cSld>
  <p:clrMapOvr>
    <a:masterClrMapping/>
  </p:clrMapOvr>
  <p:transition spd="slow" advClick="0" advTm="0"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6799" y="342900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72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11480" indent="0" algn="ctr">
              <a:buNone/>
              <a:defRPr/>
            </a:lvl2pPr>
            <a:lvl3pPr marL="822960" indent="0" algn="ctr">
              <a:buNone/>
              <a:defRPr/>
            </a:lvl3pPr>
            <a:lvl4pPr marL="1234440" indent="0" algn="ctr">
              <a:buNone/>
              <a:defRPr/>
            </a:lvl4pPr>
            <a:lvl5pPr marL="1645920" indent="0" algn="ctr">
              <a:buNone/>
              <a:defRPr/>
            </a:lvl5pPr>
            <a:lvl6pPr marL="2057400" indent="0" algn="ctr">
              <a:buNone/>
              <a:defRPr/>
            </a:lvl6pPr>
            <a:lvl7pPr marL="2468880" indent="0" algn="ctr">
              <a:buNone/>
              <a:defRPr/>
            </a:lvl7pPr>
            <a:lvl8pPr marL="2880360" indent="0" algn="ctr">
              <a:buNone/>
              <a:defRPr/>
            </a:lvl8pPr>
            <a:lvl9pPr marL="329184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B1F7A37-A403-4295-AB41-6F7F1985763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848709"/>
      </p:ext>
    </p:extLst>
  </p:cSld>
  <p:clrMapOvr>
    <a:masterClrMapping/>
  </p:clrMapOvr>
  <p:transition spd="slow" advClick="0" advTm="2000"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203333"/>
      </p:ext>
    </p:extLst>
  </p:cSld>
  <p:clrMapOvr>
    <a:masterClrMapping/>
  </p:clrMapOvr>
  <p:transition spd="slow" advTm="3000"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620504-D840-6A40-90BC-6F3747762FA2}" type="datetime1">
              <a:rPr lang="en-JM" sz="3360" b="1" smtClean="0">
                <a:latin typeface="Times New Roman" panose="02020603050405020304" pitchFamily="18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23/11/2021</a:t>
            </a:fld>
            <a:endParaRPr lang="en-JM" sz="3360" b="1" dirty="0"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4799" y="169164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44326"/>
      </p:ext>
    </p:extLst>
  </p:cSld>
  <p:clrMapOvr>
    <a:masterClrMapping/>
  </p:clrMapOvr>
  <p:transition spd="slow" advClick="0" advTm="3000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C248A5C-BBA9-4EF6-9825-C29CC25CB22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D3A577B-40CC-4163-A0B0-369715BBEDE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5658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D68ACAA-4ECC-40B9-88DA-67DFB49C6D3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1349401-1E09-4AAA-9577-611DECDFD82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2480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F9AA66D-4705-4D56-BB11-B51751B04BA9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506A545-E2E6-4AF8-8A63-64B9C7E1198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99381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8BD68078-8C38-4823-AB12-830801F67AB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6DA1C8CA-787F-40B0-A505-633AC6D46AE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4729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685D26A-C2E2-4D5E-BED5-9E2B2FB6E2F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D07B1BA-0DA2-4243-B12B-0819F41A6F3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934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1ACE40B-02E4-42EC-9859-98BBBDA75E9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E0A2622-3A1D-4CA1-9D71-78FD5016652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133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A60C69B-BDCE-4FC4-B515-69E40F7A76E3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67A50A1-61E4-4EC6-8394-A2F138689D9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21741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E5FE56F-B927-4004-B9E4-DC0B05C0276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6C1E019-F60A-46AB-A032-6F08165D4C4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816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E0C260-22D8-4756-AD18-775259222C1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  <p:pic>
        <p:nvPicPr>
          <p:cNvPr id="7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835654"/>
      </p:ext>
    </p:extLst>
  </p:cSld>
  <p:clrMapOvr>
    <a:masterClrMapping/>
  </p:clrMapOvr>
  <p:transition spd="slow" advClick="0" advTm="2000"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F7AFE19-9E0A-428E-92F5-8F9948659C2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2BD0F9F-030A-4037-8964-965D9CC701C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5687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9162478-4585-401A-A44D-3D5A75BF637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58D0AF7-B5AC-46DC-9E9D-71B41A0559A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77522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712D496-3B19-44D4-8312-C75B52730FF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E5E1351-C085-429A-9290-4E143582952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60513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49440"/>
      </p:ext>
    </p:extLst>
  </p:cSld>
  <p:clrMapOvr>
    <a:masterClrMapping/>
  </p:clrMapOvr>
  <p:transition spd="slow" advClick="0" advTm="0">
    <p:rand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6799" y="342900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195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099762"/>
      </p:ext>
    </p:extLst>
  </p:cSld>
  <p:clrMapOvr>
    <a:masterClrMapping/>
  </p:clrMapOvr>
  <p:transition spd="slow" advTm="3000">
    <p:random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620504-D840-6A40-90BC-6F3747762FA2}" type="datetime1">
              <a:rPr lang="en-JM" sz="3360" b="1" smtClean="0">
                <a:latin typeface="Times New Roman" panose="02020603050405020304" pitchFamily="18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23/11/2021</a:t>
            </a:fld>
            <a:endParaRPr lang="en-JM" sz="3360" b="1" dirty="0"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4799" y="169164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44375"/>
      </p:ext>
    </p:extLst>
  </p:cSld>
  <p:clrMapOvr>
    <a:masterClrMapping/>
  </p:clrMapOvr>
  <p:transition spd="slow" advClick="0" advTm="3000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C248A5C-BBA9-4EF6-9825-C29CC25CB22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D3A577B-40CC-4163-A0B0-369715BBEDE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68731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D68ACAA-4ECC-40B9-88DA-67DFB49C6D3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1349401-1E09-4AAA-9577-611DECDFD82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39610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F9AA66D-4705-4D56-BB11-B51751B04BA9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506A545-E2E6-4AF8-8A63-64B9C7E1198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351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0B83C-A567-43E6-A2D8-E9DAB173A608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10D9D7-6BD1-48ED-A27D-09C7AEEFD1D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339780"/>
      </p:ext>
    </p:extLst>
  </p:cSld>
  <p:clrMapOvr>
    <a:masterClrMapping/>
  </p:clrMapOvr>
  <p:transition spd="med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8BD68078-8C38-4823-AB12-830801F67AB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6DA1C8CA-787F-40B0-A505-633AC6D46AE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8259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685D26A-C2E2-4D5E-BED5-9E2B2FB6E2F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D07B1BA-0DA2-4243-B12B-0819F41A6F3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0382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1ACE40B-02E4-42EC-9859-98BBBDA75E9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E0A2622-3A1D-4CA1-9D71-78FD5016652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3289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A60C69B-BDCE-4FC4-B515-69E40F7A76E3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67A50A1-61E4-4EC6-8394-A2F138689D9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85995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E5FE56F-B927-4004-B9E4-DC0B05C0276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6C1E019-F60A-46AB-A032-6F08165D4C4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569288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F7AFE19-9E0A-428E-92F5-8F9948659C2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2BD0F9F-030A-4037-8964-965D9CC701C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3480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9162478-4585-401A-A44D-3D5A75BF637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58D0AF7-B5AC-46DC-9E9D-71B41A0559A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50353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712D496-3B19-44D4-8312-C75B52730FF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E5E1351-C085-429A-9290-4E143582952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22833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359353"/>
      </p:ext>
    </p:extLst>
  </p:cSld>
  <p:clrMapOvr>
    <a:masterClrMapping/>
  </p:clrMapOvr>
  <p:transition spd="slow" advClick="0" advTm="0">
    <p:random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6799" y="342900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41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518FB-171F-45BC-B61B-491D359504E2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2093D0-B970-49BF-A3BC-22184CB002A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539275"/>
      </p:ext>
    </p:extLst>
  </p:cSld>
  <p:clrMapOvr>
    <a:masterClrMapping/>
  </p:clrMapOvr>
  <p:transition spd="med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458532"/>
      </p:ext>
    </p:extLst>
  </p:cSld>
  <p:clrMapOvr>
    <a:masterClrMapping/>
  </p:clrMapOvr>
  <p:transition spd="slow" advTm="3000">
    <p:random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620504-D840-6A40-90BC-6F3747762FA2}" type="datetime1">
              <a:rPr lang="en-JM" sz="3360" b="1" smtClean="0">
                <a:latin typeface="Times New Roman" panose="02020603050405020304" pitchFamily="18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23/11/2021</a:t>
            </a:fld>
            <a:endParaRPr lang="en-JM" sz="3360" b="1" dirty="0"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4799" y="169164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27954"/>
      </p:ext>
    </p:extLst>
  </p:cSld>
  <p:clrMapOvr>
    <a:masterClrMapping/>
  </p:clrMapOvr>
  <p:transition spd="slow" advClick="0" advTm="3000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C248A5C-BBA9-4EF6-9825-C29CC25CB22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D3A577B-40CC-4163-A0B0-369715BBEDE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79560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D68ACAA-4ECC-40B9-88DA-67DFB49C6D3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1349401-1E09-4AAA-9577-611DECDFD82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8087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F9AA66D-4705-4D56-BB11-B51751B04BA9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506A545-E2E6-4AF8-8A63-64B9C7E1198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80326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8BD68078-8C38-4823-AB12-830801F67AB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6DA1C8CA-787F-40B0-A505-633AC6D46AE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196267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685D26A-C2E2-4D5E-BED5-9E2B2FB6E2F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D07B1BA-0DA2-4243-B12B-0819F41A6F3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2355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1ACE40B-02E4-42EC-9859-98BBBDA75E9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E0A2622-3A1D-4CA1-9D71-78FD5016652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22463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A60C69B-BDCE-4FC4-B515-69E40F7A76E3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67A50A1-61E4-4EC6-8394-A2F138689D9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64708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E5FE56F-B927-4004-B9E4-DC0B05C0276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6C1E019-F60A-46AB-A032-6F08165D4C4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57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cs typeface="+mn-cs"/>
              </a:rPr>
              <a:t>MĂNG NON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7D057-E43B-46DC-B2C4-02FE45B501ED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A9ED36-AB3A-4A0E-A67A-97BE08B8A836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88239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D85E0-0E5B-4E12-9241-9C36B3B216F1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6B4DF5-B364-4D2D-8E56-5AAF9B11B0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433565"/>
      </p:ext>
    </p:extLst>
  </p:cSld>
  <p:clrMapOvr>
    <a:masterClrMapping/>
  </p:clrMapOvr>
  <p:transition spd="med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F7AFE19-9E0A-428E-92F5-8F9948659C2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2BD0F9F-030A-4037-8964-965D9CC701C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50835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9162478-4585-401A-A44D-3D5A75BF637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58D0AF7-B5AC-46DC-9E9D-71B41A0559A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3591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712D496-3B19-44D4-8312-C75B52730FF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E5E1351-C085-429A-9290-4E143582952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553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486311"/>
      </p:ext>
    </p:extLst>
  </p:cSld>
  <p:clrMapOvr>
    <a:masterClrMapping/>
  </p:clrMapOvr>
  <p:transition spd="slow" advClick="0" advTm="0">
    <p:random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6799" y="342900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5233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095385"/>
      </p:ext>
    </p:extLst>
  </p:cSld>
  <p:clrMapOvr>
    <a:masterClrMapping/>
  </p:clrMapOvr>
  <p:transition spd="slow" advTm="3000">
    <p:random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620504-D840-6A40-90BC-6F3747762FA2}" type="datetime1">
              <a:rPr lang="en-JM" sz="3360" b="1" smtClean="0">
                <a:latin typeface="Times New Roman" panose="02020603050405020304" pitchFamily="18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23/11/2021</a:t>
            </a:fld>
            <a:endParaRPr lang="en-JM" sz="3360" b="1" dirty="0"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4799" y="169164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46125"/>
      </p:ext>
    </p:extLst>
  </p:cSld>
  <p:clrMapOvr>
    <a:masterClrMapping/>
  </p:clrMapOvr>
  <p:transition spd="slow" advClick="0" advTm="3000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C248A5C-BBA9-4EF6-9825-C29CC25CB22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D3A577B-40CC-4163-A0B0-369715BBEDE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91049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D68ACAA-4ECC-40B9-88DA-67DFB49C6D3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1349401-1E09-4AAA-9577-611DECDFD82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03224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F9AA66D-4705-4D56-BB11-B51751B04BA9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506A545-E2E6-4AF8-8A63-64B9C7E11980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1701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13312-C210-471B-89CC-7178C14ECDAE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58B663-44C7-4EEA-B819-E731527036A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719007"/>
      </p:ext>
    </p:extLst>
  </p:cSld>
  <p:clrMapOvr>
    <a:masterClrMapping/>
  </p:clrMapOvr>
  <p:transition spd="med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8BD68078-8C38-4823-AB12-830801F67AB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6DA1C8CA-787F-40B0-A505-633AC6D46AE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86456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685D26A-C2E2-4D5E-BED5-9E2B2FB6E2F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D07B1BA-0DA2-4243-B12B-0819F41A6F3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0836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1ACE40B-02E4-42EC-9859-98BBBDA75E90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E0A2622-3A1D-4CA1-9D71-78FD5016652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45116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A60C69B-BDCE-4FC4-B515-69E40F7A76E3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67A50A1-61E4-4EC6-8394-A2F138689D9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8136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E5FE56F-B927-4004-B9E4-DC0B05C0276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6C1E019-F60A-46AB-A032-6F08165D4C4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82532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F7AFE19-9E0A-428E-92F5-8F9948659C2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2BD0F9F-030A-4037-8964-965D9CC701C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44165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9162478-4585-401A-A44D-3D5A75BF637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58D0AF7-B5AC-46DC-9E9D-71B41A0559A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00387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712D496-3B19-44D4-8312-C75B52730FF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E5E1351-C085-429A-9290-4E143582952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21445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11164"/>
      </p:ext>
    </p:extLst>
  </p:cSld>
  <p:clrMapOvr>
    <a:masterClrMapping/>
  </p:clrMapOvr>
  <p:transition spd="slow" advClick="0" advTm="0">
    <p:random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6799" y="342900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35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EE0FA-503A-4C8D-81E7-429442674427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C24BC3-BC37-4F4E-8A2E-82A49236531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261010"/>
      </p:ext>
    </p:extLst>
  </p:cSld>
  <p:clrMapOvr>
    <a:masterClrMapping/>
  </p:clrMapOvr>
  <p:transition spd="med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478972"/>
      </p:ext>
    </p:extLst>
  </p:cSld>
  <p:clrMapOvr>
    <a:masterClrMapping/>
  </p:clrMapOvr>
  <p:transition spd="slow" advTm="3000">
    <p:random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620504-D840-6A40-90BC-6F3747762FA2}" type="datetime1">
              <a:rPr lang="en-JM" sz="3360" b="1" smtClean="0">
                <a:latin typeface="Times New Roman" panose="02020603050405020304" pitchFamily="18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23/11/2021</a:t>
            </a:fld>
            <a:endParaRPr lang="en-JM" sz="3360" b="1" dirty="0"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24799" y="169164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04538"/>
      </p:ext>
    </p:extLst>
  </p:cSld>
  <p:clrMapOvr>
    <a:masterClrMapping/>
  </p:clrMapOvr>
  <p:transition spd="slow" advClick="0" advTm="3000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6"/>
            <a:ext cx="12194117" cy="685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566274"/>
      </p:ext>
    </p:extLst>
  </p:cSld>
  <p:clrMapOvr>
    <a:masterClrMapping/>
  </p:clrMapOvr>
  <p:transition spd="slow" advClick="0">
    <p:random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052E9E1-D97D-4C90-BB96-FA1ED58B786F}" type="datetime1">
              <a:rPr lang="en-US" altLang="zh-CN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D8AC37-2A5F-4F30-92AB-F5071EFD3BC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8220187"/>
      </p:ext>
    </p:extLst>
  </p:cSld>
  <p:clrMapOvr>
    <a:masterClrMapping/>
  </p:clrMapOvr>
  <p:transition spd="slow" advClick="0">
    <p:random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4"/>
          </a:xfrm>
          <a:prstGeom prst="rect">
            <a:avLst/>
          </a:prstGeom>
        </p:spPr>
        <p:txBody>
          <a:bodyPr anchor="t"/>
          <a:lstStyle>
            <a:lvl1pPr algn="l">
              <a:defRPr sz="486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30">
                <a:solidFill>
                  <a:schemeClr val="tx1">
                    <a:tint val="75000"/>
                  </a:schemeClr>
                </a:solidFill>
              </a:defRPr>
            </a:lvl1pPr>
            <a:lvl2pPr marL="54870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399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646098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4pPr>
            <a:lvl5pPr marL="2194798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5pPr>
            <a:lvl6pPr marL="2743498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6pPr>
            <a:lvl7pPr marL="3292198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7pPr>
            <a:lvl8pPr marL="3840895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8pPr>
            <a:lvl9pPr marL="4389595" indent="0">
              <a:buNone/>
              <a:defRPr sz="17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814779EE-1E16-4CC5-A459-C716090F6017}" type="datetime1">
              <a:rPr lang="en-US" altLang="zh-CN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BF314E-47A4-4930-92DF-381E42EFFF8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545079"/>
      </p:ext>
    </p:extLst>
  </p:cSld>
  <p:clrMapOvr>
    <a:masterClrMapping/>
  </p:clrMapOvr>
  <p:transition spd="slow" advClick="0">
    <p:random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420"/>
            </a:lvl1pPr>
            <a:lvl2pPr>
              <a:defRPr sz="2880"/>
            </a:lvl2pPr>
            <a:lvl3pPr>
              <a:defRPr sz="243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420"/>
            </a:lvl1pPr>
            <a:lvl2pPr>
              <a:defRPr sz="2880"/>
            </a:lvl2pPr>
            <a:lvl3pPr>
              <a:defRPr sz="243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3311C9F-D64E-4824-A709-CF61DE4E0BDD}" type="datetime1">
              <a:rPr lang="en-US" altLang="zh-CN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8B3744-8A0E-49F3-A5C6-2939C9F59DA4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649862"/>
      </p:ext>
    </p:extLst>
  </p:cSld>
  <p:clrMapOvr>
    <a:masterClrMapping/>
  </p:clrMapOvr>
  <p:transition spd="slow" advClick="0">
    <p:random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80" b="1"/>
            </a:lvl1pPr>
            <a:lvl2pPr marL="548700" indent="0">
              <a:buNone/>
              <a:defRPr sz="2430" b="1"/>
            </a:lvl2pPr>
            <a:lvl3pPr marL="1097399" indent="0">
              <a:buNone/>
              <a:defRPr sz="2160" b="1"/>
            </a:lvl3pPr>
            <a:lvl4pPr marL="1646098" indent="0">
              <a:buNone/>
              <a:defRPr sz="1980" b="1"/>
            </a:lvl4pPr>
            <a:lvl5pPr marL="2194798" indent="0">
              <a:buNone/>
              <a:defRPr sz="1980" b="1"/>
            </a:lvl5pPr>
            <a:lvl6pPr marL="2743498" indent="0">
              <a:buNone/>
              <a:defRPr sz="1980" b="1"/>
            </a:lvl6pPr>
            <a:lvl7pPr marL="3292198" indent="0">
              <a:buNone/>
              <a:defRPr sz="1980" b="1"/>
            </a:lvl7pPr>
            <a:lvl8pPr marL="3840895" indent="0">
              <a:buNone/>
              <a:defRPr sz="1980" b="1"/>
            </a:lvl8pPr>
            <a:lvl9pPr marL="4389595" indent="0">
              <a:buNone/>
              <a:defRPr sz="19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6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430"/>
            </a:lvl2pPr>
            <a:lvl3pPr>
              <a:defRPr sz="216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5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80" b="1"/>
            </a:lvl1pPr>
            <a:lvl2pPr marL="548700" indent="0">
              <a:buNone/>
              <a:defRPr sz="2430" b="1"/>
            </a:lvl2pPr>
            <a:lvl3pPr marL="1097399" indent="0">
              <a:buNone/>
              <a:defRPr sz="2160" b="1"/>
            </a:lvl3pPr>
            <a:lvl4pPr marL="1646098" indent="0">
              <a:buNone/>
              <a:defRPr sz="1980" b="1"/>
            </a:lvl4pPr>
            <a:lvl5pPr marL="2194798" indent="0">
              <a:buNone/>
              <a:defRPr sz="1980" b="1"/>
            </a:lvl5pPr>
            <a:lvl6pPr marL="2743498" indent="0">
              <a:buNone/>
              <a:defRPr sz="1980" b="1"/>
            </a:lvl6pPr>
            <a:lvl7pPr marL="3292198" indent="0">
              <a:buNone/>
              <a:defRPr sz="1980" b="1"/>
            </a:lvl7pPr>
            <a:lvl8pPr marL="3840895" indent="0">
              <a:buNone/>
              <a:defRPr sz="1980" b="1"/>
            </a:lvl8pPr>
            <a:lvl9pPr marL="4389595" indent="0">
              <a:buNone/>
              <a:defRPr sz="19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6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430"/>
            </a:lvl2pPr>
            <a:lvl3pPr>
              <a:defRPr sz="2160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A4318BD-B3C6-4D4B-B871-C29490A2E55A}" type="datetime1">
              <a:rPr lang="en-US" altLang="zh-CN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C08A66-57B0-4494-99BD-B0B87452B02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12438"/>
      </p:ext>
    </p:extLst>
  </p:cSld>
  <p:clrMapOvr>
    <a:masterClrMapping/>
  </p:clrMapOvr>
  <p:transition spd="slow" advClick="0">
    <p:random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14CAFC4-799C-4CDE-B92B-8C262F06CF3E}" type="datetime1">
              <a:rPr lang="en-US" altLang="zh-CN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F7CEB7F-75CB-4EBB-87B0-0C91D82E84E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579373"/>
      </p:ext>
    </p:extLst>
  </p:cSld>
  <p:clrMapOvr>
    <a:masterClrMapping/>
  </p:clrMapOvr>
  <p:transition spd="slow" advClick="0">
    <p:rand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4"/>
          <p:cNvSpPr/>
          <p:nvPr userDrawn="1"/>
        </p:nvSpPr>
        <p:spPr>
          <a:xfrm>
            <a:off x="1138767" y="1030606"/>
            <a:ext cx="9914467" cy="4381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303" tIns="41152" rIns="82303" bIns="41152" anchor="ctr"/>
          <a:lstStyle/>
          <a:p>
            <a:pPr marL="0" marR="0" lvl="0" indent="0" algn="ctr" defTabSz="823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圆角矩形 5"/>
          <p:cNvSpPr/>
          <p:nvPr userDrawn="1"/>
        </p:nvSpPr>
        <p:spPr>
          <a:xfrm>
            <a:off x="5899151" y="6452236"/>
            <a:ext cx="393700" cy="2095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303" tIns="41152" rIns="82303" bIns="41152" anchor="ctr"/>
          <a:lstStyle/>
          <a:p>
            <a:pPr marL="0" marR="0" lvl="0" indent="0" algn="ctr" defTabSz="823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E729073-8FFE-4F18-B513-07581FC6638E}" type="datetime1">
              <a:rPr lang="en-US" altLang="zh-CN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5" name="灯片编号占位符 8"/>
          <p:cNvSpPr>
            <a:spLocks noGrp="1"/>
          </p:cNvSpPr>
          <p:nvPr>
            <p:ph type="sldNum" sz="quarter" idx="11"/>
          </p:nvPr>
        </p:nvSpPr>
        <p:spPr>
          <a:xfrm>
            <a:off x="4673600" y="6396990"/>
            <a:ext cx="2844800" cy="36385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822960" eaLnBrk="1" hangingPunct="1">
              <a:defRPr sz="1560" b="0">
                <a:solidFill>
                  <a:srgbClr val="898989"/>
                </a:solidFill>
                <a:latin typeface="ITC Avant Garde Std Bk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28075D-3B2A-4C67-8B79-0AFFFE33853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555868"/>
      </p:ext>
    </p:extLst>
  </p:cSld>
  <p:clrMapOvr>
    <a:masterClrMapping/>
  </p:clrMapOvr>
  <p:transition spd="slow" advClick="0">
    <p:random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9936974"/>
      </p:ext>
    </p:extLst>
  </p:cSld>
  <p:clrMapOvr>
    <a:masterClrMapping/>
  </p:clrMapOvr>
  <p:transition spd="slow" advClick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775F6-54C5-40F3-8FFD-E771F5BBF749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5677A4-E3D0-4B23-B9EB-2AA61FBD94B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696974"/>
      </p:ext>
    </p:extLst>
  </p:cSld>
  <p:clrMapOvr>
    <a:masterClrMapping/>
  </p:clrMapOvr>
  <p:transition spd="med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4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870"/>
            </a:lvl1pPr>
            <a:lvl2pPr>
              <a:defRPr sz="3420"/>
            </a:lvl2pPr>
            <a:lvl3pPr>
              <a:defRPr sz="2880"/>
            </a:lvl3pPr>
            <a:lvl4pPr>
              <a:defRPr sz="2430"/>
            </a:lvl4pPr>
            <a:lvl5pPr>
              <a:defRPr sz="2430"/>
            </a:lvl5pPr>
            <a:lvl6pPr>
              <a:defRPr sz="2430"/>
            </a:lvl6pPr>
            <a:lvl7pPr>
              <a:defRPr sz="2430"/>
            </a:lvl7pPr>
            <a:lvl8pPr>
              <a:defRPr sz="2430"/>
            </a:lvl8pPr>
            <a:lvl9pPr>
              <a:defRPr sz="24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6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10"/>
            </a:lvl1pPr>
            <a:lvl2pPr marL="548700" indent="0">
              <a:buNone/>
              <a:defRPr sz="1440"/>
            </a:lvl2pPr>
            <a:lvl3pPr marL="1097399" indent="0">
              <a:buNone/>
              <a:defRPr sz="1260"/>
            </a:lvl3pPr>
            <a:lvl4pPr marL="1646098" indent="0">
              <a:buNone/>
              <a:defRPr sz="1080"/>
            </a:lvl4pPr>
            <a:lvl5pPr marL="2194798" indent="0">
              <a:buNone/>
              <a:defRPr sz="1080"/>
            </a:lvl5pPr>
            <a:lvl6pPr marL="2743498" indent="0">
              <a:buNone/>
              <a:defRPr sz="1080"/>
            </a:lvl6pPr>
            <a:lvl7pPr marL="3292198" indent="0">
              <a:buNone/>
              <a:defRPr sz="1080"/>
            </a:lvl7pPr>
            <a:lvl8pPr marL="3840895" indent="0">
              <a:buNone/>
              <a:defRPr sz="1080"/>
            </a:lvl8pPr>
            <a:lvl9pPr marL="4389595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43C7FCF6-76BD-4495-B08F-4C059D2BA31F}" type="datetime1">
              <a:rPr lang="en-US" altLang="zh-CN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3565603-B37D-4764-8468-1247FF00F72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402028"/>
      </p:ext>
    </p:extLst>
  </p:cSld>
  <p:clrMapOvr>
    <a:masterClrMapping/>
  </p:clrMapOvr>
  <p:transition spd="slow" advClick="0">
    <p:random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43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70"/>
            </a:lvl1pPr>
            <a:lvl2pPr marL="548700" indent="0">
              <a:buNone/>
              <a:defRPr sz="3420"/>
            </a:lvl2pPr>
            <a:lvl3pPr marL="1097399" indent="0">
              <a:buNone/>
              <a:defRPr sz="2880"/>
            </a:lvl3pPr>
            <a:lvl4pPr marL="1646098" indent="0">
              <a:buNone/>
              <a:defRPr sz="2430"/>
            </a:lvl4pPr>
            <a:lvl5pPr marL="2194798" indent="0">
              <a:buNone/>
              <a:defRPr sz="2430"/>
            </a:lvl5pPr>
            <a:lvl6pPr marL="2743498" indent="0">
              <a:buNone/>
              <a:defRPr sz="2430"/>
            </a:lvl6pPr>
            <a:lvl7pPr marL="3292198" indent="0">
              <a:buNone/>
              <a:defRPr sz="2430"/>
            </a:lvl7pPr>
            <a:lvl8pPr marL="3840895" indent="0">
              <a:buNone/>
              <a:defRPr sz="2430"/>
            </a:lvl8pPr>
            <a:lvl9pPr marL="4389595" indent="0">
              <a:buNone/>
              <a:defRPr sz="243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10"/>
            </a:lvl1pPr>
            <a:lvl2pPr marL="548700" indent="0">
              <a:buNone/>
              <a:defRPr sz="1440"/>
            </a:lvl2pPr>
            <a:lvl3pPr marL="1097399" indent="0">
              <a:buNone/>
              <a:defRPr sz="1260"/>
            </a:lvl3pPr>
            <a:lvl4pPr marL="1646098" indent="0">
              <a:buNone/>
              <a:defRPr sz="1080"/>
            </a:lvl4pPr>
            <a:lvl5pPr marL="2194798" indent="0">
              <a:buNone/>
              <a:defRPr sz="1080"/>
            </a:lvl5pPr>
            <a:lvl6pPr marL="2743498" indent="0">
              <a:buNone/>
              <a:defRPr sz="1080"/>
            </a:lvl6pPr>
            <a:lvl7pPr marL="3292198" indent="0">
              <a:buNone/>
              <a:defRPr sz="1080"/>
            </a:lvl7pPr>
            <a:lvl8pPr marL="3840895" indent="0">
              <a:buNone/>
              <a:defRPr sz="1080"/>
            </a:lvl8pPr>
            <a:lvl9pPr marL="4389595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257577C-F53D-4BB9-9408-EB84DEB3CD80}" type="datetime1">
              <a:rPr lang="en-US" altLang="zh-CN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9714EE-C519-4BB7-A09F-86FE0928D31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380235"/>
      </p:ext>
    </p:extLst>
  </p:cSld>
  <p:clrMapOvr>
    <a:masterClrMapping/>
  </p:clrMapOvr>
  <p:transition spd="slow" advClick="0">
    <p:random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7D58058-BD14-4845-947D-4A9B79A00D09}" type="datetime1">
              <a:rPr lang="en-US" altLang="zh-CN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592BA2A-8F2E-463D-B1D6-2D625D0A2FF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166047"/>
      </p:ext>
    </p:extLst>
  </p:cSld>
  <p:clrMapOvr>
    <a:masterClrMapping/>
  </p:clrMapOvr>
  <p:transition spd="slow" advClick="0">
    <p:random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986"/>
            <a:ext cx="2844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8ECB469-C949-4E3F-B0CB-0C15DA7B7F92}" type="datetime1">
              <a:rPr lang="en-US" altLang="zh-CN" smtClean="0"/>
              <a:pPr>
                <a:defRPr/>
              </a:pPr>
              <a:t>11/23/2021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986"/>
            <a:ext cx="3860800" cy="363854"/>
          </a:xfrm>
          <a:prstGeom prst="rect">
            <a:avLst/>
          </a:prstGeom>
        </p:spPr>
        <p:txBody>
          <a:bodyPr/>
          <a:lstStyle>
            <a:lvl1pPr defTabSz="823069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986"/>
            <a:ext cx="284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1B4C3D7-ED2D-4FD0-88ED-B3C42F68ECE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934185"/>
      </p:ext>
    </p:extLst>
  </p:cSld>
  <p:clrMapOvr>
    <a:masterClrMapping/>
  </p:clrMapOvr>
  <p:transition spd="slow" advClick="0">
    <p:random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331008"/>
      </p:ext>
    </p:extLst>
  </p:cSld>
  <p:clrMapOvr>
    <a:masterClrMapping/>
  </p:clrMapOvr>
  <p:transition spd="slow" advClick="0">
    <p:random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5" b="410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7"/>
          <p:cNvSpPr/>
          <p:nvPr userDrawn="1"/>
        </p:nvSpPr>
        <p:spPr>
          <a:xfrm>
            <a:off x="0" y="0"/>
            <a:ext cx="12192000" cy="5843450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23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6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743398"/>
      </p:ext>
    </p:extLst>
  </p:cSld>
  <p:clrMapOvr>
    <a:masterClrMapping/>
  </p:clrMapOvr>
  <p:transition spd="slow" advClick="0">
    <p:random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34293" r="24399" b="3429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5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8230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2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43559"/>
      </p:ext>
    </p:extLst>
  </p:cSld>
  <p:clrMapOvr>
    <a:masterClrMapping/>
  </p:clrMapOvr>
  <p:transition spd="slow" advClick="0">
    <p:random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1984" y="-836295"/>
            <a:ext cx="13313835" cy="157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01" y="6021706"/>
            <a:ext cx="2400300" cy="95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324808"/>
      </p:ext>
    </p:extLst>
  </p:cSld>
  <p:clrMapOvr>
    <a:masterClrMapping/>
  </p:clrMapOvr>
  <p:transition spd="slow" advClick="0">
    <p:random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31F7AA4-7C5C-4F71-BB09-83CF4095C753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08C013D-27E6-4ED0-98BF-FC16B2B0DAE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67995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8028472D-5EE8-488A-B438-9FEC6DC9C7C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E3881F7A-3C54-4437-A8A7-DFD8DCFD0C9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7704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4F482-30FC-4385-9CEC-B37458C18D13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35F5A7-6971-473A-901F-CD108ECB578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597302"/>
      </p:ext>
    </p:extLst>
  </p:cSld>
  <p:clrMapOvr>
    <a:masterClrMapping/>
  </p:clrMapOvr>
  <p:transition spd="med"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437C0A5-3F01-45F3-8461-49D7DC291017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869980C-C0EE-46DB-9A8A-E3313C4156E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07324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BFFACBE-88C7-4D9B-86E4-F5B80570BC6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D99F8A8-BCFC-4D5A-B2FB-F5213BE0803F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04457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37E3A0A-F168-4B3E-90A6-C3DDC2D60D4E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3584247-4969-4A65-81AF-B3819345159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52871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DE39B6B-4FBE-43DA-94AC-DC30733A37DB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3BFE972-7067-4110-9735-5350B0C13296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74174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32DDFE1-A901-440B-953B-0283A3CE468D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9C1001E-D635-4B09-A0F8-9B78310E85A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05871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871E7340-4DF9-4D54-BBCA-F61D699D61B1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9E1320B-A49B-4B1E-8FAC-7BC5D70B98C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72510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9752C3A-2269-42C6-9B42-3FF738EE0493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9A6B78F-C44C-481C-AD9C-999B07A1A631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5166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71BE477-1C3C-4771-82B5-C46027C8E06B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2D34A0B-B45A-47C8-AFAD-F9ABB8DE8BD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04272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0CC19B5-9D1B-4141-9EB2-E431674E6213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4DC8513-6A8E-419E-A057-47F3B1CEC705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7816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1189250"/>
      </p:ext>
    </p:extLst>
  </p:cSld>
  <p:clrMapOvr>
    <a:masterClrMapping/>
  </p:clrMapOvr>
  <p:transition spd="slow" advClick="0" advTm="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584B3-2D03-48B0-BDA8-41CBA955B0B6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DBD521-6591-47C4-B79D-50B30B05966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3736"/>
      </p:ext>
    </p:extLst>
  </p:cSld>
  <p:clrMapOvr>
    <a:masterClrMapping/>
  </p:clrMapOvr>
  <p:transition spd="med">
    <p:fade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164793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022972"/>
      </p:ext>
    </p:extLst>
  </p:cSld>
  <p:clrMapOvr>
    <a:masterClrMapping/>
  </p:clrMapOvr>
  <p:transition spd="slow" advTm="3000">
    <p:random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620504-D840-6A40-90BC-6F3747762FA2}" type="datetime1">
              <a:rPr lang="en-JM" sz="3360" b="1" smtClean="0">
                <a:latin typeface="Times New Roman" panose="02020603050405020304" pitchFamily="18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23/11/2021</a:t>
            </a:fld>
            <a:endParaRPr lang="en-JM" sz="336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783580"/>
      </p:ext>
    </p:extLst>
  </p:cSld>
  <p:clrMapOvr>
    <a:masterClrMapping/>
  </p:clrMapOvr>
  <p:transition spd="slow" advClick="0" advTm="3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8EA4A-928A-4C0E-ABBB-9CC0E0AC8ACE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5B0060-2602-4F4F-912E-8739D49C77A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6748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F2169-C3B3-4410-910A-44F15EC08BAC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4DBD88-3B5C-45DE-925B-C3ABB66977D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433978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BEC1D-E552-42D6-B65B-5B2560E912E8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3B5A50-4B8B-459F-A4B4-4E1F5918594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9539520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0B83C-A567-43E6-A2D8-E9DAB173A608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10D9D7-6BD1-48ED-A27D-09C7AEEFD1D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267649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A70C4-CD26-43A8-9509-CEAA200EE4F1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995CB4-759F-4363-92D4-DC6693736798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05244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518FB-171F-45BC-B61B-491D359504E2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2093D0-B970-49BF-A3BC-22184CB002A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212828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D85E0-0E5B-4E12-9241-9C36B3B216F1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6B4DF5-B364-4D2D-8E56-5AAF9B11B0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11551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13312-C210-471B-89CC-7178C14ECDAE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58B663-44C7-4EEA-B819-E731527036A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952240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EE0FA-503A-4C8D-81E7-429442674427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C24BC3-BC37-4F4E-8A2E-82A49236531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8792923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775F6-54C5-40F3-8FFD-E771F5BBF749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5677A4-E3D0-4B23-B9EB-2AA61FBD94B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87131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4F482-30FC-4385-9CEC-B37458C18D13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35F5A7-6971-473A-901F-CD108ECB578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214755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584B3-2D03-48B0-BDA8-41CBA955B0B6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DBD521-6591-47C4-B79D-50B30B05966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50101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8EA4A-928A-4C0E-ABBB-9CC0E0AC8ACE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5B0060-2602-4F4F-912E-8739D49C77A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528050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F2169-C3B3-4410-910A-44F15EC08BAC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4DBD88-3B5C-45DE-925B-C3ABB66977D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613332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BEC1D-E552-42D6-B65B-5B2560E912E8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3B5A50-4B8B-459F-A4B4-4E1F5918594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54853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D25C4-E2AC-432F-B915-4A7FD8C58075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B5A07B-8C7F-48AC-AEA8-FB5D2AF9CF1A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8781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0B83C-A567-43E6-A2D8-E9DAB173A608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10D9D7-6BD1-48ED-A27D-09C7AEEFD1D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27757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518FB-171F-45BC-B61B-491D359504E2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2093D0-B970-49BF-A3BC-22184CB002AD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868267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D85E0-0E5B-4E12-9241-9C36B3B216F1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6B4DF5-B364-4D2D-8E56-5AAF9B11B0CC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141703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13312-C210-471B-89CC-7178C14ECDAE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58B663-44C7-4EEA-B819-E731527036A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950133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EE0FA-503A-4C8D-81E7-429442674427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C24BC3-BC37-4F4E-8A2E-82A492365313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9928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775F6-54C5-40F3-8FFD-E771F5BBF749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5677A4-E3D0-4B23-B9EB-2AA61FBD94B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6548147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4F482-30FC-4385-9CEC-B37458C18D13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35F5A7-6971-473A-901F-CD108ECB578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964850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584B3-2D03-48B0-BDA8-41CBA955B0B6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DBD521-6591-47C4-B79D-50B30B05966F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3361274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8EA4A-928A-4C0E-ABBB-9CC0E0AC8ACE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5B0060-2602-4F4F-912E-8739D49C77A6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903100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F2169-C3B3-4410-910A-44F15EC08BAC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4DBD88-3B5C-45DE-925B-C3ABB66977D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70195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7E565-9DA1-49FD-8BD9-9A84C2EBC9D5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DCB06A-9822-442C-A218-37845E897E3B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22472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BEC1D-E552-42D6-B65B-5B2560E912E8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A3B5A50-4B8B-459F-A4B4-4E1F59185947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266644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6A1EF75F-2F74-4125-9C36-1DA0CE99C604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A10D8EB-2405-493C-B247-B199867215FF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8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1167847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5DF424C-FA94-47EC-902D-325D20788EC9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36BE6AD-AEBA-4D2C-B5C5-F84C7E267B4A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3685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D1ADD8F-47B1-4AE7-BEA2-5C2169C7CDD3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C034274-3E18-461E-A9C6-CC7ABACD4982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768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354B03C-0925-400F-9781-80A06C5D06D6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CADC0D-2F0C-4649-8F1D-8B4A0CC89A60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919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AA8DD968-65A7-4828-80D0-2B879EA53838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09FD7E-078D-422D-8C43-31ECE0268DB3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0439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90F38FE-7ACE-413F-AC93-56FEFB9E9A0D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A25DF9-617B-496E-8DE0-3C3E6F58AAFE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8237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6666B248-CFE0-423E-9C88-3ABA5ACFA847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8C91CD-560E-410B-8E51-744C8A50AA4C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8773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853567D-637D-491C-BCBD-2364C70F61F5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158B9C-020A-43D7-A02C-6B3B03818ED7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692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4EB7C-0C28-494F-8DE7-F0F060F4C38C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728C3A-E98D-4C6F-9F68-CAAA831DBBCB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510207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F9D25C1-640A-4F19-A117-73C472448809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968282-B97E-4AB0-8E7F-0C0D58056701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513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04CE6485-4F4A-4E0F-8778-7BE369E3A142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071F85-E4F7-4D66-8292-1A3AEA091706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15622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B397D489-B486-4186-A145-B3A5AF4C27D1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9BFAD5-013E-41F7-88A1-18014775E928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66576"/>
      </p:ext>
    </p:extLst>
  </p:cSld>
  <p:clrMapOvr>
    <a:masterClrMapping/>
  </p:clrMapOvr>
  <p:transition spd="slow" advClick="0" advTm="4000">
    <p:blinds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0"/>
          <a:stretch>
            <a:fillRect/>
          </a:stretch>
        </p:blipFill>
        <p:spPr bwMode="auto">
          <a:xfrm>
            <a:off x="-4775200" y="-1051560"/>
            <a:ext cx="4480983" cy="416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BECA2AB-B562-44CF-B582-2E6876E612BD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B691FC-F2AF-4167-849C-7CA81FE868D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8381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67AEDE0-9B9E-4D61-86B4-5927052889C6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2E2414-65CE-4653-AB88-FBF19A10B6C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507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5C5BF98-B0FE-491E-8F27-FD538D6AF851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73DD28-139A-465E-9E11-2AF84C7D7DEF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6078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89C34E1F-FA25-4307-B48B-2727FF03B411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B99026-3D1A-46D1-BEA5-600A84E73564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7515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15F5A89-66BF-4087-909C-BE5CE8B63888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BF984C-2575-442B-B050-FDAEAC37FC2B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5799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7310978-D414-4A91-8419-E8120F1D15E2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53FD2A-ED22-4EBF-A1ED-CCB03A56840B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281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584610E-1AFB-4882-A0E9-C8BEC349DC86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7FAA4A-2FEC-4035-9FCE-89C829F9B97A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24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FEBC6-0A67-4C5C-AA5E-A66576A95501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B5D056-D87F-4999-914A-F8BF6CBEDAF7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027039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9CC685A-3A7D-4AA0-92F7-C340A4C69B56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2308A4-09F6-4D9E-9DB1-EAAFF59B6A4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22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D57B055-E977-4BAF-BA8A-BB2E7E29220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FE1031-A1EA-49FE-BD7C-6DA79D992B48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9803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2CDCA37A-34B4-4C11-884F-63E944D5995C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A00F32-DB7F-462E-A831-1A6E5F92E239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7548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1B59983-C07C-48B2-BC70-C7323CDDA36C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1E67EF-01E2-4B3C-BD1E-E6A05583C20A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43946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23216"/>
      </p:ext>
    </p:extLst>
  </p:cSld>
  <p:clrMapOvr>
    <a:masterClrMapping/>
  </p:clrMapOvr>
  <p:transition spd="slow"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51021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549366"/>
      </p:ext>
    </p:extLst>
  </p:cSld>
  <p:clrMapOvr>
    <a:masterClrMapping/>
  </p:clrMapOvr>
  <p:transition spd="slow" advTm="300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620504-D840-6A40-90BC-6F3747762FA2}" type="datetime1">
              <a:rPr lang="en-JM" sz="3360" b="1" smtClean="0">
                <a:latin typeface="Times New Roman" panose="02020603050405020304" pitchFamily="18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23/11/2021</a:t>
            </a:fld>
            <a:endParaRPr lang="en-JM" sz="336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94974"/>
      </p:ext>
    </p:extLst>
  </p:cSld>
  <p:clrMapOvr>
    <a:masterClrMapping/>
  </p:clrMapOvr>
  <p:transition spd="slow" advClick="0" advTm="3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0"/>
          <a:stretch>
            <a:fillRect/>
          </a:stretch>
        </p:blipFill>
        <p:spPr bwMode="auto">
          <a:xfrm>
            <a:off x="-4775200" y="-1051560"/>
            <a:ext cx="4480983" cy="416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BECA2AB-B562-44CF-B582-2E6876E612BD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B691FC-F2AF-4167-849C-7CA81FE868D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401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67AEDE0-9B9E-4D61-86B4-5927052889C6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C2E2414-65CE-4653-AB88-FBF19A10B6C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291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69FA9-0367-47E3-867E-BD18A99C5317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581383-589D-45AA-B0B3-F06E6B1A492E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32208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5C5BF98-B0FE-491E-8F27-FD538D6AF851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73DD28-139A-465E-9E11-2AF84C7D7DEF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8731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89C34E1F-FA25-4307-B48B-2727FF03B411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B99026-3D1A-46D1-BEA5-600A84E73564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0167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15F5A89-66BF-4087-909C-BE5CE8B63888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BF984C-2575-442B-B050-FDAEAC37FC2B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2077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7310978-D414-4A91-8419-E8120F1D15E2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553FD2A-ED22-4EBF-A1ED-CCB03A56840B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37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9584610E-1AFB-4882-A0E9-C8BEC349DC86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7FAA4A-2FEC-4035-9FCE-89C829F9B97A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1199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9CC685A-3A7D-4AA0-92F7-C340A4C69B56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2308A4-09F6-4D9E-9DB1-EAAFF59B6A4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1677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D57B055-E977-4BAF-BA8A-BB2E7E29220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FE1031-A1EA-49FE-BD7C-6DA79D992B48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5918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2CDCA37A-34B4-4C11-884F-63E944D5995C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A00F32-DB7F-462E-A831-1A6E5F92E239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8431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71B59983-C07C-48B2-BC70-C7323CDDA36C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22960" eaLnBrk="1" hangingPunct="1">
              <a:defRPr sz="1560" b="0">
                <a:solidFill>
                  <a:srgbClr val="000000"/>
                </a:solidFill>
                <a:latin typeface="等线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1E67EF-01E2-4B3C-BD1E-E6A05583C20A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8792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265375"/>
      </p:ext>
    </p:extLst>
  </p:cSld>
  <p:clrMapOvr>
    <a:masterClrMapping/>
  </p:clrMapOvr>
  <p:transition spd="slow"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1EAA6-0C6E-49B8-83FC-6F4D73354345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0E69CE-7C9B-48FA-9588-26D26FF8A9FE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107152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277286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949954"/>
      </p:ext>
    </p:extLst>
  </p:cSld>
  <p:clrMapOvr>
    <a:masterClrMapping/>
  </p:clrMapOvr>
  <p:transition spd="slow" advTm="300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6620504-D840-6A40-90BC-6F3747762FA2}" type="datetime1">
              <a:rPr lang="en-JM" sz="3360" b="1" smtClean="0">
                <a:latin typeface="Times New Roman" panose="02020603050405020304" pitchFamily="18" charset="0"/>
              </a:rPr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23/11/2021</a:t>
            </a:fld>
            <a:endParaRPr lang="en-JM" sz="336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713346"/>
      </p:ext>
    </p:extLst>
  </p:cSld>
  <p:clrMapOvr>
    <a:masterClrMapping/>
  </p:clrMapOvr>
  <p:transition spd="slow" advClick="0" advTm="300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3A6A64B-E3C9-4E65-A08B-37BC6F8E401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73B75FF-949E-4E4B-89AD-CC6164EE5FA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78353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58195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2E6A6598-D741-42C0-8C4D-851E3CA697D1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DFC7A6F1-DBCA-4BF3-A9D2-E58FE3D3F7D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0665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1289441D-0E97-4687-93AA-16237BDB306A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5ADF8B0-97B0-4214-BDE5-54F43F816F72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7199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F91963A8-A78F-42C2-BA7F-F1EB4AAC2FEC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4415290A-8972-49D9-85BC-83453CC31FAE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310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CA58DBD-B316-4721-9B5A-A0F40DA4A266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2A284EC8-033B-4AE9-BDF6-94D678E4A12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4672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315F4C84-E784-4C2D-B8AC-F2582C681CCC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/>
          <a:lstStyle>
            <a:lvl1pPr defTabSz="822960" eaLnBrk="1" fontAlgn="auto" hangingPunct="1">
              <a:spcBef>
                <a:spcPts val="0"/>
              </a:spcBef>
              <a:spcAft>
                <a:spcPts val="0"/>
              </a:spcAft>
              <a:defRPr sz="1620" b="0">
                <a:solidFill>
                  <a:prstClr val="black"/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59E8FBD1-6868-4F69-B6A9-F1D0C23D877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114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image" Target="../media/image10.jpe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18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image" Target="../media/image10.jpeg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3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41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image" Target="../media/image10.jpeg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8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image" Target="../media/image10.jpe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63.xml"/><Relationship Id="rId16" Type="http://schemas.openxmlformats.org/officeDocument/2006/relationships/theme" Target="../theme/theme14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1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18" Type="http://schemas.openxmlformats.org/officeDocument/2006/relationships/image" Target="../media/image10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78.xml"/><Relationship Id="rId16" Type="http://schemas.openxmlformats.org/officeDocument/2006/relationships/theme" Target="../theme/theme15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8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18" Type="http://schemas.openxmlformats.org/officeDocument/2006/relationships/image" Target="../media/image10.jpeg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93.xml"/><Relationship Id="rId16" Type="http://schemas.openxmlformats.org/officeDocument/2006/relationships/theme" Target="../theme/theme16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13" Type="http://schemas.openxmlformats.org/officeDocument/2006/relationships/slideLayout" Target="../slideLayouts/slideLayout219.xml"/><Relationship Id="rId18" Type="http://schemas.openxmlformats.org/officeDocument/2006/relationships/image" Target="../media/image10.jpeg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08.xml"/><Relationship Id="rId16" Type="http://schemas.openxmlformats.org/officeDocument/2006/relationships/theme" Target="../theme/theme17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16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slideLayout" Target="../slideLayouts/slideLayout23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223.xml"/><Relationship Id="rId16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3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slideLayout" Target="../slideLayouts/slideLayout23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18" Type="http://schemas.openxmlformats.org/officeDocument/2006/relationships/image" Target="../media/image10.jpeg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39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slideLayout" Target="../slideLayouts/slideLayout2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4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9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760"/>
            <a:ext cx="10515600" cy="132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614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4990"/>
            <a:ext cx="10515600" cy="435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822960" eaLnBrk="1" fontAlgn="auto" hangingPunct="1">
              <a:spcBef>
                <a:spcPts val="0"/>
              </a:spcBef>
              <a:spcAft>
                <a:spcPts val="0"/>
              </a:spcAft>
              <a:defRPr sz="1080" b="0">
                <a:solidFill>
                  <a:prstClr val="black">
                    <a:tint val="75000"/>
                  </a:prstClr>
                </a:solidFill>
                <a:latin typeface="Arial" panose="020F0502020204030204"/>
              </a:defRPr>
            </a:lvl1pPr>
          </a:lstStyle>
          <a:p>
            <a:pPr>
              <a:defRPr/>
            </a:pPr>
            <a:fld id="{F3A22114-2B06-4B1E-9870-140D3BC7794B}" type="datetimeFigureOut">
              <a:rPr lang="zh-CN" altLang="en-US" smtClean="0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822960" eaLnBrk="1" fontAlgn="auto" hangingPunct="1">
              <a:spcBef>
                <a:spcPts val="0"/>
              </a:spcBef>
              <a:spcAft>
                <a:spcPts val="0"/>
              </a:spcAft>
              <a:defRPr sz="1080" b="0">
                <a:solidFill>
                  <a:prstClr val="black">
                    <a:tint val="75000"/>
                  </a:prstClr>
                </a:solidFill>
                <a:latin typeface="Arial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822960" eaLnBrk="1" hangingPunct="1">
              <a:defRPr sz="1080" b="0">
                <a:solidFill>
                  <a:srgbClr val="898989"/>
                </a:solidFill>
                <a:latin typeface="Arial" panose="020B0604020202020204" pitchFamily="34" charset="0"/>
                <a:cs typeface=".黑体-韩语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1619BA-F944-4BA6-818F-BCF83F69C0EF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/>
          </a:p>
        </p:txBody>
      </p:sp>
      <p:pic>
        <p:nvPicPr>
          <p:cNvPr id="6151" name="Picture 6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0"/>
          <a:stretch>
            <a:fillRect/>
          </a:stretch>
        </p:blipFill>
        <p:spPr bwMode="auto">
          <a:xfrm>
            <a:off x="-4775200" y="470536"/>
            <a:ext cx="2844800" cy="264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47999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.黑体-韩语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Arial" panose="020B0604020202020204" pitchFamily="34" charset="0"/>
          <a:ea typeface=".黑体-韩语"/>
          <a:cs typeface=".黑体-韩语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Arial" panose="020B0604020202020204" pitchFamily="34" charset="0"/>
          <a:ea typeface=".黑体-韩语"/>
          <a:cs typeface=".黑体-韩语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Arial" panose="020B0604020202020204" pitchFamily="34" charset="0"/>
          <a:ea typeface=".黑体-韩语"/>
          <a:cs typeface=".黑体-韩语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Arial" panose="020B0604020202020204" pitchFamily="34" charset="0"/>
          <a:ea typeface=".黑体-韩语"/>
          <a:cs typeface=".黑体-韩语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Arial" panose="020B0604020202020204" pitchFamily="34" charset="0"/>
          <a:ea typeface=".黑体-韩语"/>
          <a:cs typeface=".黑体-韩语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Arial" panose="020B0604020202020204" pitchFamily="34" charset="0"/>
          <a:ea typeface=".黑体-韩语"/>
          <a:cs typeface=".黑体-韩语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Arial" panose="020B0604020202020204" pitchFamily="34" charset="0"/>
          <a:ea typeface=".黑体-韩语"/>
          <a:cs typeface=".黑体-韩语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Arial" panose="020B0604020202020204" pitchFamily="34" charset="0"/>
          <a:ea typeface=".黑体-韩语"/>
          <a:cs typeface=".黑体-韩语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.黑体-韩语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.黑体-韩语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.黑体-韩语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.黑体-韩语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.黑体-韩语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49CB519-09A8-4E67-ACBF-5256F7016AD6}"/>
              </a:ext>
            </a:extLst>
          </p:cNvPr>
          <p:cNvSpPr txBox="1"/>
          <p:nvPr userDrawn="1"/>
        </p:nvSpPr>
        <p:spPr>
          <a:xfrm>
            <a:off x="11366500" y="6488430"/>
            <a:ext cx="737702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8004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ransition spd="slow" advClick="0">
    <p:random/>
  </p:transition>
  <p:timing>
    <p:tnLst>
      <p:par>
        <p:cTn id="1" dur="indefinite" restart="never" nodeType="tmRoot"/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3675A3-50CC-4965-995F-F44872181D74}"/>
              </a:ext>
            </a:extLst>
          </p:cNvPr>
          <p:cNvSpPr txBox="1"/>
          <p:nvPr userDrawn="1"/>
        </p:nvSpPr>
        <p:spPr>
          <a:xfrm>
            <a:off x="11366500" y="0"/>
            <a:ext cx="760144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113BE-31BD-4ECF-A8CC-8CBABF4D357A}"/>
              </a:ext>
            </a:extLst>
          </p:cNvPr>
          <p:cNvSpPr txBox="1"/>
          <p:nvPr userDrawn="1"/>
        </p:nvSpPr>
        <p:spPr>
          <a:xfrm>
            <a:off x="0" y="6419850"/>
            <a:ext cx="760144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399" y="178308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1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</p:sldLayoutIdLs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3675A3-50CC-4965-995F-F44872181D74}"/>
              </a:ext>
            </a:extLst>
          </p:cNvPr>
          <p:cNvSpPr txBox="1"/>
          <p:nvPr userDrawn="1"/>
        </p:nvSpPr>
        <p:spPr>
          <a:xfrm>
            <a:off x="11366500" y="0"/>
            <a:ext cx="760144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113BE-31BD-4ECF-A8CC-8CBABF4D357A}"/>
              </a:ext>
            </a:extLst>
          </p:cNvPr>
          <p:cNvSpPr txBox="1"/>
          <p:nvPr userDrawn="1"/>
        </p:nvSpPr>
        <p:spPr>
          <a:xfrm>
            <a:off x="0" y="6419850"/>
            <a:ext cx="760144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399" y="178308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6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</p:sldLayoutIdLs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3675A3-50CC-4965-995F-F44872181D74}"/>
              </a:ext>
            </a:extLst>
          </p:cNvPr>
          <p:cNvSpPr txBox="1"/>
          <p:nvPr userDrawn="1"/>
        </p:nvSpPr>
        <p:spPr>
          <a:xfrm>
            <a:off x="11366500" y="0"/>
            <a:ext cx="760144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113BE-31BD-4ECF-A8CC-8CBABF4D357A}"/>
              </a:ext>
            </a:extLst>
          </p:cNvPr>
          <p:cNvSpPr txBox="1"/>
          <p:nvPr userDrawn="1"/>
        </p:nvSpPr>
        <p:spPr>
          <a:xfrm>
            <a:off x="0" y="6419850"/>
            <a:ext cx="760144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399" y="178308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4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</p:sldLayoutIdLs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3675A3-50CC-4965-995F-F44872181D74}"/>
              </a:ext>
            </a:extLst>
          </p:cNvPr>
          <p:cNvSpPr txBox="1"/>
          <p:nvPr userDrawn="1"/>
        </p:nvSpPr>
        <p:spPr>
          <a:xfrm>
            <a:off x="11366500" y="0"/>
            <a:ext cx="760144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113BE-31BD-4ECF-A8CC-8CBABF4D357A}"/>
              </a:ext>
            </a:extLst>
          </p:cNvPr>
          <p:cNvSpPr txBox="1"/>
          <p:nvPr userDrawn="1"/>
        </p:nvSpPr>
        <p:spPr>
          <a:xfrm>
            <a:off x="0" y="6419850"/>
            <a:ext cx="760144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399" y="178308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6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</p:sldLayoutIdLs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3675A3-50CC-4965-995F-F44872181D74}"/>
              </a:ext>
            </a:extLst>
          </p:cNvPr>
          <p:cNvSpPr txBox="1"/>
          <p:nvPr userDrawn="1"/>
        </p:nvSpPr>
        <p:spPr>
          <a:xfrm>
            <a:off x="11366500" y="0"/>
            <a:ext cx="760144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113BE-31BD-4ECF-A8CC-8CBABF4D357A}"/>
              </a:ext>
            </a:extLst>
          </p:cNvPr>
          <p:cNvSpPr txBox="1"/>
          <p:nvPr userDrawn="1"/>
        </p:nvSpPr>
        <p:spPr>
          <a:xfrm>
            <a:off x="0" y="6419850"/>
            <a:ext cx="760144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399" y="178308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4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</p:sldLayoutIdLs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3675A3-50CC-4965-995F-F44872181D74}"/>
              </a:ext>
            </a:extLst>
          </p:cNvPr>
          <p:cNvSpPr txBox="1"/>
          <p:nvPr userDrawn="1"/>
        </p:nvSpPr>
        <p:spPr>
          <a:xfrm>
            <a:off x="11366500" y="0"/>
            <a:ext cx="760144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113BE-31BD-4ECF-A8CC-8CBABF4D357A}"/>
              </a:ext>
            </a:extLst>
          </p:cNvPr>
          <p:cNvSpPr txBox="1"/>
          <p:nvPr userDrawn="1"/>
        </p:nvSpPr>
        <p:spPr>
          <a:xfrm>
            <a:off x="0" y="6419850"/>
            <a:ext cx="760144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399" y="1783080"/>
            <a:ext cx="44809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5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  <p:sldLayoutId id="2147483943" r:id="rId12"/>
    <p:sldLayoutId id="2147483944" r:id="rId13"/>
    <p:sldLayoutId id="2147483945" r:id="rId14"/>
    <p:sldLayoutId id="2147483946" r:id="rId15"/>
  </p:sldLayoutIdLs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3675A3-50CC-4965-995F-F44872181D74}"/>
              </a:ext>
            </a:extLst>
          </p:cNvPr>
          <p:cNvSpPr txBox="1"/>
          <p:nvPr userDrawn="1"/>
        </p:nvSpPr>
        <p:spPr>
          <a:xfrm>
            <a:off x="11366500" y="0"/>
            <a:ext cx="760144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399" y="1783080"/>
            <a:ext cx="4480988" cy="685800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4"/>
          <a:stretch>
            <a:fillRect/>
          </a:stretch>
        </p:blipFill>
        <p:spPr bwMode="auto">
          <a:xfrm>
            <a:off x="-3050078" y="3731894"/>
            <a:ext cx="1586866" cy="148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45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</p:sldLayoutIdLs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0"/>
          <a:stretch>
            <a:fillRect/>
          </a:stretch>
        </p:blipFill>
        <p:spPr bwMode="auto">
          <a:xfrm>
            <a:off x="-4775200" y="470536"/>
            <a:ext cx="2844800" cy="264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3509157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</p:sldLayoutIdLst>
  <p:transition spd="slow" advClick="0">
    <p:random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</a:defRPr>
      </a:lvl5pPr>
      <a:lvl6pPr marL="54864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</a:defRPr>
      </a:lvl6pPr>
      <a:lvl7pPr marL="109728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</a:defRPr>
      </a:lvl7pPr>
      <a:lvl8pPr marL="164592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</a:defRPr>
      </a:lvl8pPr>
      <a:lvl9pPr marL="2194560" algn="ctr" rtl="0" fontAlgn="base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11480" indent="-41148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846" indent="-274349" algn="l" defTabSz="1097399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6pPr>
      <a:lvl7pPr marL="3566546" indent="-274349" algn="l" defTabSz="1097399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7pPr>
      <a:lvl8pPr marL="4115246" indent="-274349" algn="l" defTabSz="1097399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8pPr>
      <a:lvl9pPr marL="4663945" indent="-274349" algn="l" defTabSz="1097399" rtl="0" eaLnBrk="1" latinLnBrk="0" hangingPunct="1">
        <a:spcBef>
          <a:spcPct val="20000"/>
        </a:spcBef>
        <a:buFont typeface="Arial" pitchFamily="34" charset="0"/>
        <a:buChar char="•"/>
        <a:defRPr sz="24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39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700" algn="l" defTabSz="109739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399" algn="l" defTabSz="109739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6098" algn="l" defTabSz="109739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798" algn="l" defTabSz="109739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498" algn="l" defTabSz="109739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2198" algn="l" defTabSz="109739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895" algn="l" defTabSz="109739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595" algn="l" defTabSz="1097399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7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3675A3-50CC-4965-995F-F44872181D74}"/>
              </a:ext>
            </a:extLst>
          </p:cNvPr>
          <p:cNvSpPr txBox="1"/>
          <p:nvPr userDrawn="1"/>
        </p:nvSpPr>
        <p:spPr>
          <a:xfrm>
            <a:off x="11366500" y="0"/>
            <a:ext cx="760144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113BE-31BD-4ECF-A8CC-8CBABF4D357A}"/>
              </a:ext>
            </a:extLst>
          </p:cNvPr>
          <p:cNvSpPr txBox="1"/>
          <p:nvPr userDrawn="1"/>
        </p:nvSpPr>
        <p:spPr>
          <a:xfrm>
            <a:off x="0" y="6419850"/>
            <a:ext cx="760144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9900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</p:sldLayoutIdLs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3388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SimSun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SimSun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SimSun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SimSun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SimSun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SimSun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2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SimSun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0"/>
          <a:stretch>
            <a:fillRect/>
          </a:stretch>
        </p:blipFill>
        <p:spPr bwMode="auto">
          <a:xfrm>
            <a:off x="12236451" y="-782955"/>
            <a:ext cx="4480983" cy="416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23552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ransition spd="slow" advClick="0" advTm="2000">
    <p:random/>
  </p:transition>
  <p:timing>
    <p:tnLst>
      <p:par>
        <p:cTn id="1" dur="indefinite" restart="never" nodeType="tmRoot"/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760"/>
            <a:ext cx="10515600" cy="132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4990"/>
            <a:ext cx="10515600" cy="435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822960" eaLnBrk="1" fontAlgn="auto" hangingPunct="1">
              <a:spcBef>
                <a:spcPts val="0"/>
              </a:spcBef>
              <a:spcAft>
                <a:spcPts val="0"/>
              </a:spcAft>
              <a:defRPr sz="108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F8FD586-CA58-4485-B9AA-5A5158A4186F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822960" eaLnBrk="1" fontAlgn="auto" hangingPunct="1">
              <a:spcBef>
                <a:spcPts val="0"/>
              </a:spcBef>
              <a:spcAft>
                <a:spcPts val="0"/>
              </a:spcAft>
              <a:defRPr sz="108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822960" eaLnBrk="1" hangingPunct="1">
              <a:defRPr sz="108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522037-CAB9-4DAF-9E21-0653E029BE0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  <p:pic>
        <p:nvPicPr>
          <p:cNvPr id="2055" name="Picture 6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0"/>
          <a:stretch>
            <a:fillRect/>
          </a:stretch>
        </p:blipFill>
        <p:spPr bwMode="auto">
          <a:xfrm>
            <a:off x="12801600" y="-630556"/>
            <a:ext cx="2641600" cy="245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34651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760"/>
            <a:ext cx="10515600" cy="132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4990"/>
            <a:ext cx="10515600" cy="435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822960" eaLnBrk="1" fontAlgn="auto" hangingPunct="1">
              <a:spcBef>
                <a:spcPts val="0"/>
              </a:spcBef>
              <a:spcAft>
                <a:spcPts val="0"/>
              </a:spcAft>
              <a:defRPr sz="108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F8FD586-CA58-4485-B9AA-5A5158A4186F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822960" eaLnBrk="1" fontAlgn="auto" hangingPunct="1">
              <a:spcBef>
                <a:spcPts val="0"/>
              </a:spcBef>
              <a:spcAft>
                <a:spcPts val="0"/>
              </a:spcAft>
              <a:defRPr sz="108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822960" eaLnBrk="1" hangingPunct="1">
              <a:defRPr sz="108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522037-CAB9-4DAF-9E21-0653E029BE0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  <p:pic>
        <p:nvPicPr>
          <p:cNvPr id="2055" name="Picture 6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0"/>
          <a:stretch>
            <a:fillRect/>
          </a:stretch>
        </p:blipFill>
        <p:spPr bwMode="auto">
          <a:xfrm>
            <a:off x="12801600" y="-630556"/>
            <a:ext cx="2641600" cy="245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6102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760"/>
            <a:ext cx="10515600" cy="132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4990"/>
            <a:ext cx="10515600" cy="435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822960" eaLnBrk="1" fontAlgn="auto" hangingPunct="1">
              <a:spcBef>
                <a:spcPts val="0"/>
              </a:spcBef>
              <a:spcAft>
                <a:spcPts val="0"/>
              </a:spcAft>
              <a:defRPr sz="108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AF8FD586-CA58-4485-B9AA-5A5158A4186F}" type="datetimeFigureOut">
              <a:rPr lang="en-US" smtClean="0"/>
              <a:pPr>
                <a:defRPr/>
              </a:pPr>
              <a:t>11/23/2021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822960" eaLnBrk="1" fontAlgn="auto" hangingPunct="1">
              <a:spcBef>
                <a:spcPts val="0"/>
              </a:spcBef>
              <a:spcAft>
                <a:spcPts val="0"/>
              </a:spcAft>
              <a:defRPr sz="1080" b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822960" eaLnBrk="1" hangingPunct="1">
              <a:defRPr sz="108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522037-CAB9-4DAF-9E21-0653E029BE02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/>
          </a:p>
        </p:txBody>
      </p:sp>
      <p:pic>
        <p:nvPicPr>
          <p:cNvPr id="2055" name="Picture 6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0"/>
          <a:stretch>
            <a:fillRect/>
          </a:stretch>
        </p:blipFill>
        <p:spPr bwMode="auto">
          <a:xfrm>
            <a:off x="12801600" y="-630556"/>
            <a:ext cx="2641600" cy="2455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867409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0"/>
          <a:stretch>
            <a:fillRect/>
          </a:stretch>
        </p:blipFill>
        <p:spPr bwMode="auto">
          <a:xfrm>
            <a:off x="-4775200" y="941070"/>
            <a:ext cx="2336800" cy="217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51389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iming>
    <p:tnLst>
      <p:par>
        <p:cTn id="1" dur="indefinite" restart="never" nodeType="tmRoot"/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419850"/>
            <a:ext cx="813043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TƯ BÙI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0"/>
          <a:stretch>
            <a:fillRect/>
          </a:stretch>
        </p:blipFill>
        <p:spPr bwMode="auto">
          <a:xfrm>
            <a:off x="-4775200" y="-1051560"/>
            <a:ext cx="4480983" cy="416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1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timing>
    <p:tnLst>
      <p:par>
        <p:cTn id="1" dur="indefinite" restart="never" nodeType="tmRoot"/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86534" y="0"/>
            <a:ext cx="1228221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419850"/>
            <a:ext cx="813043" cy="3416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20" b="1" i="0" u="none" strike="noStrike" kern="1200" cap="none" spc="0" normalizeH="0" baseline="0" noProof="0" dirty="0">
                <a:ln>
                  <a:noFill/>
                </a:ln>
                <a:solidFill>
                  <a:srgbClr val="D76B49">
                    <a:lumMod val="60000"/>
                    <a:lumOff val="40000"/>
                  </a:srgbClr>
                </a:solidFill>
                <a:effectLst/>
                <a:uLnTx/>
                <a:uFillTx/>
                <a:latin typeface="UVN Chim Bien Nhe" panose="0209050604050A020404" pitchFamily="18" charset="0"/>
                <a:ea typeface="+mn-ea"/>
                <a:cs typeface="+mn-cs"/>
              </a:rPr>
              <a:t>TƯ BÙI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0"/>
          <a:stretch>
            <a:fillRect/>
          </a:stretch>
        </p:blipFill>
        <p:spPr bwMode="auto">
          <a:xfrm>
            <a:off x="-4775200" y="-1051560"/>
            <a:ext cx="4480983" cy="416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5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</p:sldLayoutIdLst>
  <p:timing>
    <p:tnLst>
      <p:par>
        <p:cTn id="1" dur="indefinite" restart="never" nodeType="tmRoot"/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311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等线 Light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34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9.xml"/><Relationship Id="rId5" Type="http://schemas.openxmlformats.org/officeDocument/2006/relationships/image" Target="../media/image6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6.pn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104.xml"/><Relationship Id="rId12" Type="http://schemas.openxmlformats.org/officeDocument/2006/relationships/image" Target="../media/image4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26.png"/><Relationship Id="rId5" Type="http://schemas.openxmlformats.org/officeDocument/2006/relationships/tags" Target="../tags/tag19.xml"/><Relationship Id="rId10" Type="http://schemas.openxmlformats.org/officeDocument/2006/relationships/image" Target="../media/image67.png"/><Relationship Id="rId4" Type="http://schemas.openxmlformats.org/officeDocument/2006/relationships/tags" Target="../tags/tag18.xml"/><Relationship Id="rId9" Type="http://schemas.openxmlformats.org/officeDocument/2006/relationships/image" Target="../media/image45.pn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21.xml"/><Relationship Id="rId6" Type="http://schemas.openxmlformats.org/officeDocument/2006/relationships/image" Target="../media/image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132.xml"/><Relationship Id="rId1" Type="http://schemas.openxmlformats.org/officeDocument/2006/relationships/tags" Target="../tags/tag2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47.xml"/><Relationship Id="rId1" Type="http://schemas.openxmlformats.org/officeDocument/2006/relationships/tags" Target="../tags/tag23.xml"/><Relationship Id="rId5" Type="http://schemas.openxmlformats.org/officeDocument/2006/relationships/image" Target="../media/image77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6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2.pn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83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5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23.png"/><Relationship Id="rId5" Type="http://schemas.openxmlformats.org/officeDocument/2006/relationships/tags" Target="../tags/tag6.xml"/><Relationship Id="rId15" Type="http://schemas.openxmlformats.org/officeDocument/2006/relationships/image" Target="../media/image27.png"/><Relationship Id="rId10" Type="http://schemas.openxmlformats.org/officeDocument/2006/relationships/image" Target="../media/image4.png"/><Relationship Id="rId4" Type="http://schemas.openxmlformats.org/officeDocument/2006/relationships/tags" Target="../tags/tag5.xml"/><Relationship Id="rId9" Type="http://schemas.openxmlformats.org/officeDocument/2006/relationships/audio" Target="../media/audio1.wav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8.xml"/><Relationship Id="rId6" Type="http://schemas.openxmlformats.org/officeDocument/2006/relationships/image" Target="../media/image39.png"/><Relationship Id="rId5" Type="http://schemas.openxmlformats.org/officeDocument/2006/relationships/image" Target="../media/image6.png"/><Relationship Id="rId4" Type="http://schemas.openxmlformats.org/officeDocument/2006/relationships/image" Target="../media/image4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6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4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26.png"/><Relationship Id="rId5" Type="http://schemas.openxmlformats.org/officeDocument/2006/relationships/tags" Target="../tags/tag13.xml"/><Relationship Id="rId15" Type="http://schemas.openxmlformats.org/officeDocument/2006/relationships/image" Target="../media/image39.png"/><Relationship Id="rId10" Type="http://schemas.openxmlformats.org/officeDocument/2006/relationships/image" Target="../media/image46.png"/><Relationship Id="rId4" Type="http://schemas.openxmlformats.org/officeDocument/2006/relationships/tags" Target="../tags/tag12.xml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6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2444">
            <a:off x="3888106" y="5716"/>
            <a:ext cx="742950" cy="106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图片 72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0714" r="-1340" b="32483"/>
          <a:stretch>
            <a:fillRect/>
          </a:stretch>
        </p:blipFill>
        <p:spPr bwMode="auto">
          <a:xfrm>
            <a:off x="363855" y="5928361"/>
            <a:ext cx="4533901" cy="102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图片 72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0714" r="-1340" b="32483"/>
          <a:stretch>
            <a:fillRect/>
          </a:stretch>
        </p:blipFill>
        <p:spPr bwMode="auto">
          <a:xfrm>
            <a:off x="4644390" y="6297931"/>
            <a:ext cx="3893820" cy="102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图片 72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0714" r="-1340" b="32483"/>
          <a:stretch>
            <a:fillRect/>
          </a:stretch>
        </p:blipFill>
        <p:spPr bwMode="auto">
          <a:xfrm>
            <a:off x="8566786" y="5916931"/>
            <a:ext cx="4010024" cy="102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9"/>
          <a:stretch>
            <a:fillRect/>
          </a:stretch>
        </p:blipFill>
        <p:spPr bwMode="auto">
          <a:xfrm>
            <a:off x="8002590" y="537211"/>
            <a:ext cx="2091690" cy="207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3" descr="A picture containing icon&#10;&#10;Description automatically generate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3" y="17146"/>
            <a:ext cx="2960370" cy="269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MH_Number_1"/>
          <p:cNvSpPr/>
          <p:nvPr>
            <p:custDataLst>
              <p:tags r:id="rId1"/>
            </p:custDataLst>
          </p:nvPr>
        </p:nvSpPr>
        <p:spPr>
          <a:xfrm>
            <a:off x="5495926" y="840106"/>
            <a:ext cx="1823084" cy="963930"/>
          </a:xfrm>
          <a:prstGeom prst="ellipse">
            <a:avLst/>
          </a:prstGeom>
          <a:noFill/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823069">
              <a:defRPr/>
            </a:pPr>
            <a:r>
              <a:rPr lang="en-US" altLang="zh-CN" sz="3960" b="1" noProof="1">
                <a:solidFill>
                  <a:srgbClr val="FFFFFF"/>
                </a:solidFill>
                <a:latin typeface="UTM Androgyne" panose="02040603050506020204" pitchFamily="18" charset="0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  <a:endParaRPr lang="en-US" altLang="zh-CN" sz="1260" b="1" noProof="1">
              <a:solidFill>
                <a:srgbClr val="FFFFFF"/>
              </a:solidFill>
              <a:latin typeface="UTM Androgyne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52234" name="Picture 5" descr="A picture containing vector graphics&#10;&#10;Description automatically generate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5" b="96621" l="5272" r="96166">
                        <a14:foregroundMark x1="32748" y1="62519" x2="32748" y2="62519"/>
                        <a14:foregroundMark x1="12460" y1="72197" x2="12460" y2="72197"/>
                        <a14:foregroundMark x1="14058" y1="69739" x2="14058" y2="69739"/>
                        <a14:foregroundMark x1="8147" y1="75115" x2="8147" y2="75115"/>
                        <a14:foregroundMark x1="5431" y1="82028" x2="5431" y2="82028"/>
                        <a14:foregroundMark x1="24121" y1="55914" x2="24121" y2="55914"/>
                        <a14:foregroundMark x1="18371" y1="47926" x2="18371" y2="47926"/>
                        <a14:foregroundMark x1="33227" y1="84946" x2="33227" y2="84946"/>
                        <a14:foregroundMark x1="7188" y1="64670" x2="7188" y2="64670"/>
                        <a14:foregroundMark x1="34505" y1="92934" x2="34505" y2="92934"/>
                        <a14:foregroundMark x1="41534" y1="77727" x2="41534" y2="77727"/>
                        <a14:foregroundMark x1="40415" y1="96621" x2="40415" y2="96621"/>
                        <a14:foregroundMark x1="31150" y1="80645" x2="31150" y2="80645"/>
                        <a14:foregroundMark x1="38019" y1="79570" x2="38019" y2="79570"/>
                        <a14:foregroundMark x1="25879" y1="82028" x2="25879" y2="82028"/>
                        <a14:foregroundMark x1="11502" y1="81720" x2="11502" y2="81720"/>
                        <a14:foregroundMark x1="35623" y1="83103" x2="35623" y2="83103"/>
                        <a14:foregroundMark x1="35623" y1="80952" x2="35623" y2="80952"/>
                        <a14:foregroundMark x1="44409" y1="80645" x2="44409" y2="80645"/>
                        <a14:foregroundMark x1="31310" y1="90783" x2="31310" y2="90783"/>
                        <a14:foregroundMark x1="25559" y1="87865" x2="25559" y2="87865"/>
                        <a14:foregroundMark x1="22684" y1="87865" x2="22684" y2="87865"/>
                        <a14:foregroundMark x1="16294" y1="79109" x2="16294" y2="79109"/>
                        <a14:foregroundMark x1="6390" y1="80952" x2="6390" y2="80952"/>
                        <a14:foregroundMark x1="6390" y1="87865" x2="6390" y2="87865"/>
                        <a14:foregroundMark x1="44728" y1="92320" x2="44728" y2="92320"/>
                        <a14:foregroundMark x1="83866" y1="71121" x2="83866" y2="71121"/>
                        <a14:foregroundMark x1="84345" y1="58833" x2="84345" y2="58833"/>
                        <a14:foregroundMark x1="76518" y1="72657" x2="76518" y2="72657"/>
                        <a14:foregroundMark x1="78435" y1="85407" x2="78435" y2="85407"/>
                        <a14:foregroundMark x1="82268" y1="81413" x2="82268" y2="81413"/>
                        <a14:foregroundMark x1="94728" y1="79570" x2="94728" y2="79570"/>
                        <a14:foregroundMark x1="69808" y1="79877" x2="69808" y2="79877"/>
                        <a14:foregroundMark x1="76837" y1="78495" x2="76837" y2="78495"/>
                        <a14:foregroundMark x1="79553" y1="91551" x2="79553" y2="91551"/>
                        <a14:foregroundMark x1="79872" y1="75883" x2="79872" y2="75883"/>
                        <a14:foregroundMark x1="60703" y1="79877" x2="60703" y2="79877"/>
                        <a14:foregroundMark x1="55751" y1="79877" x2="55751" y2="79877"/>
                        <a14:foregroundMark x1="83227" y1="88940" x2="83227" y2="88940"/>
                        <a14:foregroundMark x1="85304" y1="80338" x2="85304" y2="80338"/>
                        <a14:foregroundMark x1="91374" y1="78034" x2="91374" y2="78034"/>
                        <a14:foregroundMark x1="89617" y1="80338" x2="89617" y2="80338"/>
                        <a14:foregroundMark x1="56230" y1="90783" x2="56230" y2="90783"/>
                        <a14:foregroundMark x1="65335" y1="81413" x2="65974" y2="80338"/>
                        <a14:foregroundMark x1="75559" y1="80645" x2="75559" y2="80645"/>
                        <a14:foregroundMark x1="55911" y1="86022" x2="55911" y2="86022"/>
                        <a14:foregroundMark x1="57668" y1="79570" x2="57668" y2="79570"/>
                        <a14:foregroundMark x1="40575" y1="82488" x2="40575" y2="82488"/>
                        <a14:foregroundMark x1="32109" y1="81413" x2="32109" y2="81413"/>
                        <a14:foregroundMark x1="25080" y1="80338" x2="25080" y2="80338"/>
                        <a14:foregroundMark x1="15815" y1="75883" x2="15815" y2="75883"/>
                        <a14:foregroundMark x1="16933" y1="68664" x2="16933" y2="68664"/>
                        <a14:foregroundMark x1="11182" y1="67588" x2="11182" y2="67588"/>
                        <a14:foregroundMark x1="8307" y1="70046" x2="8307" y2="70046"/>
                        <a14:foregroundMark x1="73003" y1="79109" x2="73003" y2="79109"/>
                        <a14:foregroundMark x1="96166" y1="82488" x2="96166" y2="82488"/>
                        <a14:backgroundMark x1="50160" y1="29647" x2="50160" y2="29647"/>
                        <a14:backgroundMark x1="63099" y1="27496" x2="63099" y2="27496"/>
                        <a14:backgroundMark x1="56709" y1="31490" x2="56709" y2="31490"/>
                        <a14:backgroundMark x1="73482" y1="38863" x2="73482" y2="38863"/>
                        <a14:backgroundMark x1="86741" y1="29032" x2="86741" y2="29032"/>
                        <a14:backgroundMark x1="26358" y1="34101" x2="26358" y2="34101"/>
                        <a14:backgroundMark x1="25879" y1="20276" x2="25879" y2="20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" y="2430780"/>
            <a:ext cx="5694674" cy="437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56312" y="2687374"/>
            <a:ext cx="7902314" cy="1806659"/>
          </a:xfrm>
          <a:prstGeom prst="rect">
            <a:avLst/>
          </a:prstGeom>
          <a:noFill/>
        </p:spPr>
        <p:txBody>
          <a:bodyPr wrap="none" lIns="82307" tIns="41153" rIns="82307" bIns="41153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823069">
              <a:defRPr/>
            </a:pPr>
            <a:r>
              <a:rPr lang="en-US" sz="5600" b="1" dirty="0" err="1">
                <a:ln/>
                <a:solidFill>
                  <a:srgbClr val="01B3C5"/>
                </a:solidFill>
                <a:effectLst>
                  <a:glow rad="63500">
                    <a:srgbClr val="01B3C5">
                      <a:satMod val="175000"/>
                      <a:alpha val="40000"/>
                    </a:srgbClr>
                  </a:glow>
                </a:effectLst>
                <a:latin typeface="UTM Sharnay" panose="02040603050506020204" pitchFamily="18" charset="0"/>
              </a:rPr>
              <a:t>Tính</a:t>
            </a:r>
            <a:r>
              <a:rPr lang="en-US" sz="5600" b="1" dirty="0">
                <a:ln/>
                <a:solidFill>
                  <a:srgbClr val="01B3C5"/>
                </a:solidFill>
                <a:effectLst>
                  <a:glow rad="63500">
                    <a:srgbClr val="01B3C5">
                      <a:satMod val="175000"/>
                      <a:alpha val="40000"/>
                    </a:srgbClr>
                  </a:glow>
                </a:effectLst>
                <a:latin typeface="UTM Sharnay" panose="02040603050506020204" pitchFamily="18" charset="0"/>
              </a:rPr>
              <a:t> </a:t>
            </a:r>
            <a:r>
              <a:rPr lang="en-US" sz="5600" b="1" dirty="0" err="1">
                <a:ln/>
                <a:solidFill>
                  <a:srgbClr val="01B3C5"/>
                </a:solidFill>
                <a:effectLst>
                  <a:glow rad="63500">
                    <a:srgbClr val="01B3C5">
                      <a:satMod val="175000"/>
                      <a:alpha val="40000"/>
                    </a:srgbClr>
                  </a:glow>
                </a:effectLst>
                <a:latin typeface="UTM Sharnay" panose="02040603050506020204" pitchFamily="18" charset="0"/>
              </a:rPr>
              <a:t>chất</a:t>
            </a:r>
            <a:r>
              <a:rPr lang="en-US" sz="5600" b="1" dirty="0">
                <a:ln/>
                <a:solidFill>
                  <a:srgbClr val="01B3C5"/>
                </a:solidFill>
                <a:effectLst>
                  <a:glow rad="63500">
                    <a:srgbClr val="01B3C5">
                      <a:satMod val="175000"/>
                      <a:alpha val="40000"/>
                    </a:srgbClr>
                  </a:glow>
                </a:effectLst>
                <a:latin typeface="UTM Sharnay" panose="02040603050506020204" pitchFamily="18" charset="0"/>
              </a:rPr>
              <a:t> </a:t>
            </a:r>
            <a:r>
              <a:rPr lang="en-US" sz="5600" b="1" dirty="0" err="1">
                <a:ln/>
                <a:solidFill>
                  <a:srgbClr val="01B3C5"/>
                </a:solidFill>
                <a:effectLst>
                  <a:glow rad="63500">
                    <a:srgbClr val="01B3C5">
                      <a:satMod val="175000"/>
                      <a:alpha val="40000"/>
                    </a:srgbClr>
                  </a:glow>
                </a:effectLst>
                <a:latin typeface="UTM Sharnay" panose="02040603050506020204" pitchFamily="18" charset="0"/>
              </a:rPr>
              <a:t>kết</a:t>
            </a:r>
            <a:r>
              <a:rPr lang="en-US" sz="5600" b="1" dirty="0">
                <a:ln/>
                <a:solidFill>
                  <a:srgbClr val="01B3C5"/>
                </a:solidFill>
                <a:effectLst>
                  <a:glow rad="63500">
                    <a:srgbClr val="01B3C5">
                      <a:satMod val="175000"/>
                      <a:alpha val="40000"/>
                    </a:srgbClr>
                  </a:glow>
                </a:effectLst>
                <a:latin typeface="UTM Sharnay" panose="02040603050506020204" pitchFamily="18" charset="0"/>
              </a:rPr>
              <a:t> </a:t>
            </a:r>
            <a:r>
              <a:rPr lang="en-US" sz="5600" b="1" dirty="0" err="1">
                <a:ln/>
                <a:solidFill>
                  <a:srgbClr val="01B3C5"/>
                </a:solidFill>
                <a:effectLst>
                  <a:glow rad="63500">
                    <a:srgbClr val="01B3C5">
                      <a:satMod val="175000"/>
                      <a:alpha val="40000"/>
                    </a:srgbClr>
                  </a:glow>
                </a:effectLst>
                <a:latin typeface="UTM Sharnay" panose="02040603050506020204" pitchFamily="18" charset="0"/>
              </a:rPr>
              <a:t>hợp</a:t>
            </a:r>
            <a:r>
              <a:rPr lang="en-US" sz="5600" b="1" dirty="0">
                <a:ln/>
                <a:solidFill>
                  <a:srgbClr val="01B3C5"/>
                </a:solidFill>
                <a:effectLst>
                  <a:glow rad="63500">
                    <a:srgbClr val="01B3C5">
                      <a:satMod val="175000"/>
                      <a:alpha val="40000"/>
                    </a:srgbClr>
                  </a:glow>
                </a:effectLst>
                <a:latin typeface="UTM Sharnay" panose="02040603050506020204" pitchFamily="18" charset="0"/>
              </a:rPr>
              <a:t> </a:t>
            </a:r>
            <a:r>
              <a:rPr lang="en-US" sz="5600" b="1" dirty="0" err="1">
                <a:ln/>
                <a:solidFill>
                  <a:srgbClr val="01B3C5"/>
                </a:solidFill>
                <a:effectLst>
                  <a:glow rad="63500">
                    <a:srgbClr val="01B3C5">
                      <a:satMod val="175000"/>
                      <a:alpha val="40000"/>
                    </a:srgbClr>
                  </a:glow>
                </a:effectLst>
                <a:latin typeface="UTM Sharnay" panose="02040603050506020204" pitchFamily="18" charset="0"/>
              </a:rPr>
              <a:t>của</a:t>
            </a:r>
            <a:r>
              <a:rPr lang="en-US" sz="5600" b="1" dirty="0">
                <a:ln/>
                <a:solidFill>
                  <a:srgbClr val="01B3C5"/>
                </a:solidFill>
                <a:effectLst>
                  <a:glow rad="63500">
                    <a:srgbClr val="01B3C5">
                      <a:satMod val="175000"/>
                      <a:alpha val="40000"/>
                    </a:srgbClr>
                  </a:glow>
                </a:effectLst>
                <a:latin typeface="UTM Sharnay" panose="02040603050506020204" pitchFamily="18" charset="0"/>
              </a:rPr>
              <a:t> </a:t>
            </a:r>
            <a:endParaRPr lang="en-US" sz="5600" b="1" dirty="0" smtClean="0">
              <a:ln/>
              <a:solidFill>
                <a:srgbClr val="01B3C5"/>
              </a:solidFill>
              <a:effectLst>
                <a:glow rad="63500">
                  <a:srgbClr val="01B3C5">
                    <a:satMod val="175000"/>
                    <a:alpha val="40000"/>
                  </a:srgbClr>
                </a:glow>
              </a:effectLst>
              <a:latin typeface="UTM Sharnay" panose="02040603050506020204" pitchFamily="18" charset="0"/>
            </a:endParaRPr>
          </a:p>
          <a:p>
            <a:pPr algn="ctr" defTabSz="823069">
              <a:defRPr/>
            </a:pPr>
            <a:r>
              <a:rPr lang="en-US" sz="5600" b="1" dirty="0" err="1" smtClean="0">
                <a:ln/>
                <a:solidFill>
                  <a:srgbClr val="01B3C5"/>
                </a:solidFill>
                <a:effectLst>
                  <a:glow rad="63500">
                    <a:srgbClr val="01B3C5">
                      <a:satMod val="175000"/>
                      <a:alpha val="40000"/>
                    </a:srgbClr>
                  </a:glow>
                </a:effectLst>
                <a:latin typeface="UTM Sharnay" panose="02040603050506020204" pitchFamily="18" charset="0"/>
              </a:rPr>
              <a:t>phép</a:t>
            </a:r>
            <a:r>
              <a:rPr lang="en-US" sz="5600" b="1" dirty="0" smtClean="0">
                <a:ln/>
                <a:solidFill>
                  <a:srgbClr val="01B3C5"/>
                </a:solidFill>
                <a:effectLst>
                  <a:glow rad="63500">
                    <a:srgbClr val="01B3C5">
                      <a:satMod val="175000"/>
                      <a:alpha val="40000"/>
                    </a:srgbClr>
                  </a:glow>
                </a:effectLst>
                <a:latin typeface="UTM Sharnay" panose="02040603050506020204" pitchFamily="18" charset="0"/>
              </a:rPr>
              <a:t> </a:t>
            </a:r>
            <a:r>
              <a:rPr lang="en-US" sz="5600" b="1" dirty="0" err="1">
                <a:ln/>
                <a:solidFill>
                  <a:srgbClr val="01B3C5"/>
                </a:solidFill>
                <a:effectLst>
                  <a:glow rad="63500">
                    <a:srgbClr val="01B3C5">
                      <a:satMod val="175000"/>
                      <a:alpha val="40000"/>
                    </a:srgbClr>
                  </a:glow>
                </a:effectLst>
                <a:latin typeface="UTM Sharnay" panose="02040603050506020204" pitchFamily="18" charset="0"/>
              </a:rPr>
              <a:t>nhân</a:t>
            </a:r>
            <a:endParaRPr lang="en-US" sz="5600" b="1" dirty="0">
              <a:ln/>
              <a:solidFill>
                <a:srgbClr val="01B3C5"/>
              </a:solidFill>
              <a:effectLst>
                <a:glow rad="63500">
                  <a:srgbClr val="01B3C5">
                    <a:satMod val="175000"/>
                    <a:alpha val="40000"/>
                  </a:srgbClr>
                </a:glow>
              </a:effectLst>
              <a:latin typeface="UTM Sharna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79063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066800" y="1468756"/>
            <a:ext cx="10972800" cy="11887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/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 defTabSz="1097280" fontAlgn="base">
              <a:lnSpc>
                <a:spcPct val="114000"/>
              </a:lnSpc>
              <a:spcAft>
                <a:spcPct val="0"/>
              </a:spcAft>
              <a:defRPr/>
            </a:pPr>
            <a:r>
              <a:rPr lang="en-US" sz="3360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4861" b="1" cap="none" dirty="0" err="1">
                <a:solidFill>
                  <a:srgbClr val="00B050"/>
                </a:solidFill>
                <a:latin typeface="UTM Showcard" panose="02040603050506020204" pitchFamily="18" charset="0"/>
                <a:cs typeface="Arial" pitchFamily="34" charset="0"/>
              </a:rPr>
              <a:t>Nhận</a:t>
            </a:r>
            <a:r>
              <a:rPr lang="en-US" sz="4861" b="1" cap="none" dirty="0">
                <a:solidFill>
                  <a:srgbClr val="00B050"/>
                </a:solidFill>
                <a:latin typeface="UTM Showcard" panose="02040603050506020204" pitchFamily="18" charset="0"/>
                <a:cs typeface="Arial" pitchFamily="34" charset="0"/>
              </a:rPr>
              <a:t> </a:t>
            </a:r>
            <a:r>
              <a:rPr lang="en-US" sz="4861" b="1" cap="none" dirty="0" err="1">
                <a:solidFill>
                  <a:srgbClr val="00B050"/>
                </a:solidFill>
                <a:latin typeface="UTM Showcard" panose="02040603050506020204" pitchFamily="18" charset="0"/>
                <a:cs typeface="Arial" pitchFamily="34" charset="0"/>
              </a:rPr>
              <a:t>xét</a:t>
            </a:r>
            <a:r>
              <a:rPr lang="en-US" sz="4861" b="1" cap="none" dirty="0">
                <a:solidFill>
                  <a:srgbClr val="00B050"/>
                </a:solidFill>
                <a:latin typeface="UTM Showcard" panose="02040603050506020204" pitchFamily="18" charset="0"/>
                <a:cs typeface="Arial" pitchFamily="34" charset="0"/>
              </a:rPr>
              <a:t>:</a:t>
            </a:r>
          </a:p>
          <a:p>
            <a:pPr algn="ctr" defTabSz="1097280" fontAlgn="base">
              <a:lnSpc>
                <a:spcPct val="114000"/>
              </a:lnSpc>
              <a:spcAft>
                <a:spcPct val="0"/>
              </a:spcAft>
              <a:defRPr/>
            </a:pPr>
            <a:r>
              <a:rPr lang="en-US" sz="3840" b="1" cap="none" dirty="0" err="1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Giá</a:t>
            </a:r>
            <a:r>
              <a:rPr lang="en-US" sz="3840" b="1" cap="none" dirty="0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40" b="1" cap="none" dirty="0" err="1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trị</a:t>
            </a:r>
            <a:r>
              <a:rPr lang="en-US" sz="3840" b="1" cap="none" dirty="0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40" b="1" cap="none" dirty="0" err="1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840" b="1" cap="none" dirty="0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 (a x b) x c </a:t>
            </a:r>
            <a:r>
              <a:rPr lang="en-US" sz="3840" b="1" cap="none" dirty="0" err="1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3840" b="1" cap="none" dirty="0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40" b="1" cap="none" dirty="0" err="1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3840" b="1" cap="none" dirty="0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 a x (b x c) </a:t>
            </a:r>
          </a:p>
          <a:p>
            <a:pPr algn="ctr" defTabSz="1097280" fontAlgn="base">
              <a:lnSpc>
                <a:spcPct val="114000"/>
              </a:lnSpc>
              <a:spcAft>
                <a:spcPct val="0"/>
              </a:spcAft>
              <a:defRPr/>
            </a:pPr>
            <a:r>
              <a:rPr lang="en-US" sz="3840" b="1" cap="none" dirty="0" err="1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luôn</a:t>
            </a:r>
            <a:r>
              <a:rPr lang="en-US" sz="3840" b="1" cap="none" dirty="0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40" b="1" cap="none" dirty="0" err="1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840" b="1" cap="none" dirty="0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840" b="1" cap="none" dirty="0" err="1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nhau</a:t>
            </a:r>
            <a:endParaRPr lang="en-US" sz="3840" b="1" cap="none" dirty="0">
              <a:solidFill>
                <a:srgbClr val="002060"/>
              </a:solidFill>
              <a:latin typeface="UTM Kabel K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89121" y="655320"/>
            <a:ext cx="697230" cy="6705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4311016" y="4017646"/>
            <a:ext cx="5010150" cy="67422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285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6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x b) x c = a x (b x c)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" t="8482" r="62398"/>
          <a:stretch>
            <a:fillRect/>
          </a:stretch>
        </p:blipFill>
        <p:spPr bwMode="auto">
          <a:xfrm>
            <a:off x="470535" y="2240280"/>
            <a:ext cx="2179321" cy="502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131" y="4617720"/>
            <a:ext cx="3059430" cy="240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04786" y="655320"/>
            <a:ext cx="695324" cy="6705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7116" y="655320"/>
            <a:ext cx="695324" cy="6705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3206" y="655320"/>
            <a:ext cx="697230" cy="6705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54530" y="662940"/>
            <a:ext cx="695326" cy="6705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89846" y="655320"/>
            <a:ext cx="697230" cy="6705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87840" y="655320"/>
            <a:ext cx="695326" cy="6705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57261" y="662940"/>
            <a:ext cx="697230" cy="6705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550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8779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10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6" y="-1691640"/>
            <a:ext cx="11064240" cy="814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611506" y="1099186"/>
            <a:ext cx="1097280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360">
                <a:solidFill>
                  <a:srgbClr val="002060"/>
                </a:solidFill>
                <a:latin typeface="UTM Akashi" panose="02040603050506020204" pitchFamily="18" charset="0"/>
                <a:cs typeface="Arial" panose="020B0604020202020204" pitchFamily="34" charset="0"/>
              </a:rPr>
              <a:t>Giá trị của (a x b) x c và của a x (b x c) </a:t>
            </a:r>
          </a:p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360">
                <a:solidFill>
                  <a:srgbClr val="002060"/>
                </a:solidFill>
                <a:latin typeface="UTM Akashi" panose="02040603050506020204" pitchFamily="18" charset="0"/>
                <a:cs typeface="Arial" panose="020B0604020202020204" pitchFamily="34" charset="0"/>
              </a:rPr>
              <a:t>luôn bằng nhau</a:t>
            </a: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3921" y="1283970"/>
            <a:ext cx="491490" cy="4724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3587116" y="2510791"/>
            <a:ext cx="5010150" cy="67422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2858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6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x b) x c = a x (b x c)</a:t>
            </a:r>
          </a:p>
        </p:txBody>
      </p:sp>
      <p:sp>
        <p:nvSpPr>
          <p:cNvPr id="8" name="Left Brace 7"/>
          <p:cNvSpPr/>
          <p:nvPr/>
        </p:nvSpPr>
        <p:spPr>
          <a:xfrm rot="16200000">
            <a:off x="4355783" y="2837499"/>
            <a:ext cx="323850" cy="1114424"/>
          </a:xfrm>
          <a:prstGeom prst="leftBrace">
            <a:avLst>
              <a:gd name="adj1" fmla="val 4935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520" b="1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2438400" y="3787141"/>
            <a:ext cx="3301366" cy="111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5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của số  </a:t>
            </a:r>
          </a:p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5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nhất </a:t>
            </a:r>
          </a:p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5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thứ hai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4768216" y="3722370"/>
            <a:ext cx="748664" cy="87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4440556" y="3853816"/>
            <a:ext cx="2939414" cy="44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5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 </a:t>
            </a:r>
          </a:p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5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ba</a:t>
            </a:r>
          </a:p>
        </p:txBody>
      </p:sp>
      <p:pic>
        <p:nvPicPr>
          <p:cNvPr id="19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>
            <a:fillRect/>
          </a:stretch>
        </p:blipFill>
        <p:spPr bwMode="auto">
          <a:xfrm>
            <a:off x="680086" y="5345430"/>
            <a:ext cx="10902314" cy="146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云形 24"/>
          <p:cNvSpPr/>
          <p:nvPr/>
        </p:nvSpPr>
        <p:spPr>
          <a:xfrm>
            <a:off x="1809751" y="-45719"/>
            <a:ext cx="3265170" cy="1291590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307" tIns="41153" rIns="82307" bIns="41153" anchor="ctr"/>
          <a:lstStyle/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 err="1">
                <a:solidFill>
                  <a:srgbClr val="00B050"/>
                </a:solidFill>
                <a:latin typeface="Amazone" panose="03020702060507090A04" pitchFamily="66" charset="0"/>
                <a:cs typeface="Arial" panose="020B0604020202020204" pitchFamily="34" charset="0"/>
              </a:rPr>
              <a:t>Nhận</a:t>
            </a:r>
            <a:r>
              <a:rPr lang="en-US" altLang="en-US" sz="4800" b="1" dirty="0">
                <a:solidFill>
                  <a:srgbClr val="00B050"/>
                </a:solidFill>
                <a:latin typeface="Amazone" panose="03020702060507090A04" pitchFamily="66" charset="0"/>
                <a:cs typeface="Arial" panose="020B0604020202020204" pitchFamily="34" charset="0"/>
              </a:rPr>
              <a:t> </a:t>
            </a:r>
            <a:r>
              <a:rPr lang="en-US" altLang="en-US" sz="4800" b="1" dirty="0" err="1">
                <a:solidFill>
                  <a:srgbClr val="00B050"/>
                </a:solidFill>
                <a:latin typeface="Amazone" panose="03020702060507090A04" pitchFamily="66" charset="0"/>
                <a:cs typeface="Arial" panose="020B0604020202020204" pitchFamily="34" charset="0"/>
              </a:rPr>
              <a:t>xét</a:t>
            </a:r>
            <a:r>
              <a:rPr lang="en-US" altLang="en-US" sz="4800" b="1" dirty="0">
                <a:solidFill>
                  <a:srgbClr val="00B050"/>
                </a:solidFill>
                <a:latin typeface="Amazone" panose="03020702060507090A04" pitchFamily="66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云形 25"/>
          <p:cNvSpPr/>
          <p:nvPr/>
        </p:nvSpPr>
        <p:spPr>
          <a:xfrm>
            <a:off x="11035666" y="222886"/>
            <a:ext cx="1002030" cy="66484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307" tIns="41153" rIns="82307" bIns="41153"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520" b="1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3" name="云形 26"/>
          <p:cNvSpPr/>
          <p:nvPr/>
        </p:nvSpPr>
        <p:spPr>
          <a:xfrm rot="429982">
            <a:off x="10161270" y="60960"/>
            <a:ext cx="1030606" cy="64198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307" tIns="41153" rIns="82307" bIns="41153"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520" b="1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25" name="Left Brace 24"/>
          <p:cNvSpPr/>
          <p:nvPr/>
        </p:nvSpPr>
        <p:spPr>
          <a:xfrm rot="16200000">
            <a:off x="7510463" y="2747964"/>
            <a:ext cx="323850" cy="1114424"/>
          </a:xfrm>
          <a:prstGeom prst="leftBrace">
            <a:avLst>
              <a:gd name="adj1" fmla="val 4935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520" b="1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6549390" y="3787141"/>
            <a:ext cx="3215640" cy="111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5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 của </a:t>
            </a:r>
          </a:p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5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thứ hai và</a:t>
            </a:r>
          </a:p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5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thứ ba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6741796" y="3554730"/>
            <a:ext cx="746760" cy="87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 bwMode="auto">
          <a:xfrm>
            <a:off x="4768216" y="3712846"/>
            <a:ext cx="2939414" cy="447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5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</a:p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5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nhất</a:t>
            </a:r>
          </a:p>
        </p:txBody>
      </p:sp>
      <p:pic>
        <p:nvPicPr>
          <p:cNvPr id="78866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5644516" y="3341370"/>
            <a:ext cx="0" cy="548640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414136" y="3179446"/>
            <a:ext cx="0" cy="548640"/>
          </a:xfrm>
          <a:prstGeom prst="straightConnector1">
            <a:avLst/>
          </a:prstGeom>
          <a:ln w="57150">
            <a:solidFill>
              <a:srgbClr val="FF33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2128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8" grpId="1" animBg="1"/>
      <p:bldP spid="16" grpId="0" build="allAtOnce"/>
      <p:bldP spid="17" grpId="0" build="allAtOnce"/>
      <p:bldP spid="18" grpId="0" build="allAtOnce"/>
      <p:bldP spid="25" grpId="0" animBg="1"/>
      <p:bldP spid="25" grpId="1" animBg="1"/>
      <p:bldP spid="26" grpId="0"/>
      <p:bldP spid="26" grpId="1"/>
      <p:bldP spid="27" grpId="0"/>
      <p:bldP spid="27" grpId="1"/>
      <p:bldP spid="28" grpId="0"/>
      <p:bldP spid="2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440" y="-2331720"/>
            <a:ext cx="13533120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21080" y="2084071"/>
            <a:ext cx="10149840" cy="194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9728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84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Arial" panose="020B0604020202020204" pitchFamily="34" charset="0"/>
              </a:rPr>
              <a:t>Khi nhân một tích hai số với số thứ ba, ta có thể </a:t>
            </a:r>
          </a:p>
          <a:p>
            <a:pPr algn="ctr" defTabSz="109728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84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Arial" panose="020B0604020202020204" pitchFamily="34" charset="0"/>
              </a:rPr>
              <a:t>nhân số thứ nhất với tích của số thứ hai và số thứ ba</a:t>
            </a:r>
            <a:r>
              <a:rPr lang="en-US" altLang="en-US" sz="420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249680" y="3962401"/>
            <a:ext cx="10584180" cy="133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80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Ta có thể tính giá trị của biểu thức a x b x c như sau</a:t>
            </a:r>
            <a:r>
              <a:rPr lang="en-US" altLang="en-US" sz="3360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:</a:t>
            </a:r>
          </a:p>
          <a:p>
            <a:pPr algn="ctr" defTabSz="109728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360">
                <a:solidFill>
                  <a:srgbClr val="00206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a x b x c = (a x b) x c = a x (b x c)</a:t>
            </a:r>
          </a:p>
        </p:txBody>
      </p:sp>
      <p:pic>
        <p:nvPicPr>
          <p:cNvPr id="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1"/>
          <a:stretch>
            <a:fillRect/>
          </a:stretch>
        </p:blipFill>
        <p:spPr bwMode="auto">
          <a:xfrm>
            <a:off x="2005966" y="114300"/>
            <a:ext cx="9246870" cy="274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177540" y="681990"/>
            <a:ext cx="64389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9728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B050"/>
                </a:solidFill>
                <a:latin typeface="UTM Wedding K&amp;T" panose="02040603050506020204" pitchFamily="18" charset="0"/>
                <a:cs typeface="Arial" panose="020B0604020202020204" pitchFamily="34" charset="0"/>
              </a:rPr>
              <a:t>Tính chất kết hợp của phép nhân</a:t>
            </a:r>
          </a:p>
        </p:txBody>
      </p:sp>
      <p:pic>
        <p:nvPicPr>
          <p:cNvPr id="79879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906" y="3851910"/>
            <a:ext cx="3474720" cy="342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5 tuyệt chiêu luyện nói tiếng Anh cho học sinh tiểu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" y="4737736"/>
            <a:ext cx="8027671" cy="231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7045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762001"/>
            <a:ext cx="648462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A_图片 5" descr="图片包含 文字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106" y="2461260"/>
            <a:ext cx="4970144" cy="457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" y="680086"/>
            <a:ext cx="8380096" cy="523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A_图片 14" descr="图片包含 风筝, 雨伞, 配件, 放飞&#10;&#10;已生成极高可信度的说明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" y="3729991"/>
            <a:ext cx="3478531" cy="347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10666" y="2476500"/>
            <a:ext cx="7168514" cy="1502507"/>
            <a:chOff x="1459332" y="2620254"/>
            <a:chExt cx="6885323" cy="1670386"/>
          </a:xfrm>
        </p:grpSpPr>
        <p:sp>
          <p:nvSpPr>
            <p:cNvPr id="80906" name="PA_矩形 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376704" y="2620254"/>
              <a:ext cx="5967951" cy="153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82296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8400" b="0">
                  <a:solidFill>
                    <a:srgbClr val="BF9000"/>
                  </a:solidFill>
                  <a:latin typeface="UTM Cookies" panose="02040603050506020204" pitchFamily="18" charset="0"/>
                  <a:ea typeface="迷你简少儿"/>
                  <a:cs typeface=".黑体-日本?"/>
                </a:rPr>
                <a:t>Luyện tập</a:t>
              </a:r>
              <a:endParaRPr lang="zh-CN" altLang="en-US" sz="8400" b="0">
                <a:solidFill>
                  <a:srgbClr val="BF9000"/>
                </a:solidFill>
                <a:latin typeface="UTM Cookies" panose="02040603050506020204" pitchFamily="18" charset="0"/>
                <a:ea typeface="迷你简少儿"/>
                <a:cs typeface=".黑体-日本?"/>
              </a:endParaRPr>
            </a:p>
          </p:txBody>
        </p:sp>
        <p:sp>
          <p:nvSpPr>
            <p:cNvPr id="80907" name="PA_矩形 1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459332" y="2750896"/>
              <a:ext cx="6327802" cy="153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82296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8400" b="0">
                <a:solidFill>
                  <a:srgbClr val="FF0000"/>
                </a:solidFill>
                <a:latin typeface="UTM Cookies" panose="02040603050506020204" pitchFamily="18" charset="0"/>
                <a:ea typeface="迷你简少儿"/>
                <a:cs typeface=".黑体-日本?"/>
              </a:endParaRPr>
            </a:p>
          </p:txBody>
        </p:sp>
      </p:grpSp>
      <p:pic>
        <p:nvPicPr>
          <p:cNvPr id="80903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4" name="AutoShape 10" descr="Hình ảnh Chàng Trai đi Học , Đi Học., Cậu Bé, Hoạt Hình. miễn phí tải tập  tin PNG PSDComment và Vector"/>
          <p:cNvSpPr>
            <a:spLocks noChangeAspect="1" noChangeArrowheads="1"/>
          </p:cNvSpPr>
          <p:nvPr/>
        </p:nvSpPr>
        <p:spPr bwMode="auto">
          <a:xfrm>
            <a:off x="826770" y="-255270"/>
            <a:ext cx="36576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360">
              <a:solidFill>
                <a:prstClr val="black"/>
              </a:solidFill>
            </a:endParaRPr>
          </a:p>
        </p:txBody>
      </p:sp>
      <p:pic>
        <p:nvPicPr>
          <p:cNvPr id="80905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356" y="36196"/>
            <a:ext cx="5541644" cy="5499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7796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956"/>
            <a:ext cx="12192000" cy="689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Box 8"/>
          <p:cNvSpPr txBox="1">
            <a:spLocks noChangeArrowheads="1"/>
          </p:cNvSpPr>
          <p:nvPr/>
        </p:nvSpPr>
        <p:spPr bwMode="auto">
          <a:xfrm>
            <a:off x="4792980" y="383540"/>
            <a:ext cx="60782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dirty="0">
                <a:solidFill>
                  <a:srgbClr val="FFFFFF"/>
                </a:solidFill>
                <a:latin typeface="HP001 4 hàng" panose="020B0603050302020204" pitchFamily="34" charset="0"/>
              </a:rPr>
              <a:t>  </a:t>
            </a:r>
            <a:r>
              <a:rPr lang="en-US" altLang="en-US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ngày</a:t>
            </a:r>
            <a:r>
              <a:rPr lang="en-US" altLang="en-US" dirty="0">
                <a:solidFill>
                  <a:srgbClr val="FFFFFF"/>
                </a:solidFill>
                <a:latin typeface="HP001 4 hàng" panose="020B0603050302020204" pitchFamily="34" charset="0"/>
              </a:rPr>
              <a:t>   </a:t>
            </a:r>
            <a:r>
              <a:rPr lang="en-US" altLang="en-US" dirty="0" err="1">
                <a:solidFill>
                  <a:srgbClr val="FFFFFF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dirty="0">
                <a:solidFill>
                  <a:srgbClr val="FFFFFF"/>
                </a:solidFill>
                <a:latin typeface="HP001 4 hàng" panose="020B0603050302020204" pitchFamily="34" charset="0"/>
              </a:rPr>
              <a:t> 11 </a:t>
            </a:r>
            <a:r>
              <a:rPr lang="en-US" altLang="en-US" dirty="0" err="1">
                <a:solidFill>
                  <a:srgbClr val="FFFFFF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dirty="0">
                <a:solidFill>
                  <a:srgbClr val="FFFFFF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82948" name="TextBox 9"/>
          <p:cNvSpPr txBox="1">
            <a:spLocks noChangeArrowheads="1"/>
          </p:cNvSpPr>
          <p:nvPr/>
        </p:nvSpPr>
        <p:spPr bwMode="auto">
          <a:xfrm>
            <a:off x="4188143" y="908050"/>
            <a:ext cx="38157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u="sng">
                <a:solidFill>
                  <a:srgbClr val="FFFFFF"/>
                </a:solidFill>
                <a:latin typeface="HP001 4 hàng" panose="020B0603050302020204" pitchFamily="34" charset="0"/>
              </a:rPr>
              <a:t>Toán</a:t>
            </a:r>
          </a:p>
        </p:txBody>
      </p:sp>
      <p:sp>
        <p:nvSpPr>
          <p:cNvPr id="82949" name="TextBox 10"/>
          <p:cNvSpPr txBox="1">
            <a:spLocks noChangeArrowheads="1"/>
          </p:cNvSpPr>
          <p:nvPr/>
        </p:nvSpPr>
        <p:spPr bwMode="auto">
          <a:xfrm>
            <a:off x="2817496" y="1527811"/>
            <a:ext cx="107708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>
                <a:solidFill>
                  <a:srgbClr val="FFFFFF"/>
                </a:solidFill>
                <a:latin typeface="HP001 4 hàng" panose="020B0603050302020204" pitchFamily="34" charset="0"/>
              </a:rPr>
              <a:t>Tính chất kết hợp của phép nhân</a:t>
            </a:r>
            <a:endParaRPr lang="en-US" altLang="en-US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sp>
        <p:nvSpPr>
          <p:cNvPr id="82950" name="TextBox 11"/>
          <p:cNvSpPr txBox="1">
            <a:spLocks noChangeArrowheads="1"/>
          </p:cNvSpPr>
          <p:nvPr/>
        </p:nvSpPr>
        <p:spPr bwMode="auto">
          <a:xfrm>
            <a:off x="641350" y="2051031"/>
            <a:ext cx="66046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FFFFFF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dirty="0">
                <a:solidFill>
                  <a:srgbClr val="FFFFFF"/>
                </a:solidFill>
                <a:latin typeface="HP001 4 hàng" panose="020B0603050302020204" pitchFamily="34" charset="0"/>
              </a:rPr>
              <a:t> 1:  </a:t>
            </a:r>
            <a:r>
              <a:rPr lang="vi-VN" altLang="en-US" dirty="0">
                <a:solidFill>
                  <a:srgbClr val="FFFFFF"/>
                </a:solidFill>
                <a:latin typeface="HP001 4 hàng" panose="020B0603050302020204" pitchFamily="34" charset="0"/>
              </a:rPr>
              <a:t>Tính bằng cách thuận tiện nhất</a:t>
            </a:r>
            <a:endParaRPr lang="en-US" altLang="en-US" dirty="0">
              <a:solidFill>
                <a:srgbClr val="FFFFFF"/>
              </a:solidFill>
              <a:latin typeface="HP001 4 hàng" panose="020B0603050302020204" pitchFamily="34" charset="0"/>
            </a:endParaRPr>
          </a:p>
        </p:txBody>
      </p:sp>
      <p:pic>
        <p:nvPicPr>
          <p:cNvPr id="8295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18779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120" y="-1965960"/>
            <a:ext cx="13533120" cy="1005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75760" y="1640206"/>
            <a:ext cx="5945506" cy="10525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FF000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Mẫu</a:t>
            </a:r>
            <a:r>
              <a:rPr lang="en-US" sz="4800" b="1" dirty="0">
                <a:solidFill>
                  <a:srgbClr val="FF000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:</a:t>
            </a:r>
            <a:r>
              <a:rPr lang="en-US" sz="4800" b="1" spc="360" dirty="0">
                <a:solidFill>
                  <a:srgbClr val="FF000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 2 x 5 x 4 =?</a:t>
            </a:r>
            <a:endParaRPr lang="en-US" sz="4800" b="1" dirty="0">
              <a:solidFill>
                <a:srgbClr val="FF0000"/>
              </a:solidFill>
              <a:latin typeface="Harlow Solid Italic" panose="04030604020F02020D02" pitchFamily="82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866901" y="2588896"/>
            <a:ext cx="944499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u="sng">
                <a:solidFill>
                  <a:srgbClr val="FF0000"/>
                </a:solidFill>
                <a:latin typeface="Amazone" panose="03020702060507090A04" pitchFamily="66" charset="0"/>
                <a:cs typeface="Arial" panose="020B0604020202020204" pitchFamily="34" charset="0"/>
              </a:rPr>
              <a:t>Cách 1</a:t>
            </a:r>
            <a:r>
              <a:rPr lang="en-US" altLang="en-US" sz="4800">
                <a:solidFill>
                  <a:srgbClr val="0070C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: </a:t>
            </a:r>
            <a:r>
              <a:rPr lang="en-US" altLang="en-US" sz="4800">
                <a:solidFill>
                  <a:srgbClr val="0000CC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2 x 5 x 4 = (2 x 5) </a:t>
            </a:r>
            <a:r>
              <a:rPr lang="en-US" altLang="en-US" sz="4800">
                <a:solidFill>
                  <a:srgbClr val="A16B1B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x 4 </a:t>
            </a:r>
          </a:p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A16B1B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                             = </a:t>
            </a:r>
            <a:r>
              <a:rPr lang="en-US" altLang="en-US" sz="4800">
                <a:solidFill>
                  <a:srgbClr val="0000CC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10</a:t>
            </a:r>
            <a:r>
              <a:rPr lang="en-US" altLang="en-US" sz="4800">
                <a:solidFill>
                  <a:srgbClr val="A16B1B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 x 4 = 40</a:t>
            </a:r>
          </a:p>
        </p:txBody>
      </p:sp>
      <p:pic>
        <p:nvPicPr>
          <p:cNvPr id="11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496" y="5448300"/>
            <a:ext cx="1878330" cy="17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4290060"/>
            <a:ext cx="2985136" cy="30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06881" y="4189096"/>
            <a:ext cx="9444990" cy="201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 u="sng">
                <a:solidFill>
                  <a:srgbClr val="FF0000"/>
                </a:solidFill>
                <a:latin typeface="Amazone" panose="03020702060507090A04" pitchFamily="66" charset="0"/>
                <a:cs typeface="Arial" panose="020B0604020202020204" pitchFamily="34" charset="0"/>
              </a:rPr>
              <a:t>Cách 2</a:t>
            </a:r>
            <a:r>
              <a:rPr lang="en-US" altLang="en-US" sz="4800">
                <a:solidFill>
                  <a:srgbClr val="0070C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: </a:t>
            </a:r>
            <a:r>
              <a:rPr lang="en-US" altLang="en-US" sz="4800">
                <a:solidFill>
                  <a:srgbClr val="A16B1B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2 x 5 x 4 = 2 x </a:t>
            </a:r>
            <a:r>
              <a:rPr lang="en-US" altLang="en-US" sz="4800">
                <a:solidFill>
                  <a:srgbClr val="0000CC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(5 x 4)</a:t>
            </a:r>
          </a:p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A16B1B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                             = 2 x </a:t>
            </a:r>
            <a:r>
              <a:rPr lang="en-US" altLang="en-US" sz="4800">
                <a:solidFill>
                  <a:srgbClr val="0000CC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20</a:t>
            </a:r>
            <a:r>
              <a:rPr lang="en-US" altLang="en-US" sz="4800">
                <a:solidFill>
                  <a:srgbClr val="A16B1B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 = 40</a:t>
            </a:r>
          </a:p>
        </p:txBody>
      </p:sp>
      <p:grpSp>
        <p:nvGrpSpPr>
          <p:cNvPr id="83976" name="Group 8"/>
          <p:cNvGrpSpPr>
            <a:grpSpLocks/>
          </p:cNvGrpSpPr>
          <p:nvPr/>
        </p:nvGrpSpPr>
        <p:grpSpPr bwMode="auto">
          <a:xfrm>
            <a:off x="2219326" y="41910"/>
            <a:ext cx="8761094" cy="1403986"/>
            <a:chOff x="2034721" y="162560"/>
            <a:chExt cx="7840800" cy="1488958"/>
          </a:xfrm>
        </p:grpSpPr>
        <p:sp>
          <p:nvSpPr>
            <p:cNvPr id="17" name="Speech Bubble: Rectangle with Corners Rounded 3">
              <a:extLst>
                <a:ext uri="{FF2B5EF4-FFF2-40B4-BE49-F238E27FC236}">
                  <a16:creationId xmlns:a16="http://schemas.microsoft.com/office/drawing/2014/main" id="{10C34E3C-F789-45A5-BB10-974F0EA8331D}"/>
                </a:ext>
              </a:extLst>
            </p:cNvPr>
            <p:cNvSpPr/>
            <p:nvPr/>
          </p:nvSpPr>
          <p:spPr>
            <a:xfrm>
              <a:off x="2041541" y="162560"/>
              <a:ext cx="783398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92D7F2">
                <a:alpha val="89000"/>
              </a:srgbClr>
            </a:solidFill>
            <a:ln>
              <a:solidFill>
                <a:srgbClr val="262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20" b="1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8" name="Speech Bubble: Rectangle with Corners Rounded 5">
              <a:extLst>
                <a:ext uri="{FF2B5EF4-FFF2-40B4-BE49-F238E27FC236}">
                  <a16:creationId xmlns:a16="http://schemas.microsoft.com/office/drawing/2014/main" id="{35C4544F-E46E-485B-A7A9-6643900BE3F4}"/>
                </a:ext>
              </a:extLst>
            </p:cNvPr>
            <p:cNvSpPr/>
            <p:nvPr/>
          </p:nvSpPr>
          <p:spPr>
            <a:xfrm>
              <a:off x="2034721" y="356272"/>
              <a:ext cx="7386320" cy="1057374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57150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20" b="1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590676" y="361950"/>
            <a:ext cx="9340214" cy="6093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6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336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36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6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36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6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336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6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336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336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anose="02040603050506020204" pitchFamily="18" charset="0"/>
                <a:cs typeface="Arial" panose="020B0604020202020204" pitchFamily="34" charset="0"/>
              </a:rPr>
              <a:t>theomẫu</a:t>
            </a:r>
            <a:r>
              <a:rPr lang="en-US" sz="336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ristote" panose="02040603050506020204" pitchFamily="18" charset="0"/>
                <a:cs typeface="Arial" panose="020B0604020202020204" pitchFamily="34" charset="0"/>
              </a:rPr>
              <a:t>):</a:t>
            </a:r>
          </a:p>
        </p:txBody>
      </p:sp>
      <p:pic>
        <p:nvPicPr>
          <p:cNvPr id="83978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A_图片 14" descr="图片包含 风筝, 雨伞, 配件, 放飞&#10;&#10;已生成极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366" y="4537711"/>
            <a:ext cx="3478531" cy="347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91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5 -0.50639 L 0.21927 -0.09056 C 0.26232 0.00333 0.32708 0.05389 0.39514 0.05389 C 0.47239 0.05389 0.53437 0.00333 0.57743 -0.09056 L 0.78472 -0.50639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8" y="2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011" y="3457576"/>
            <a:ext cx="7006590" cy="355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186" y="-188596"/>
            <a:ext cx="5857874" cy="180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36346"/>
            <a:ext cx="7299960" cy="341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41520" y="140970"/>
            <a:ext cx="50825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 x 5 x 3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28676" y="2190751"/>
            <a:ext cx="7290434" cy="86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840" u="sng">
                <a:solidFill>
                  <a:srgbClr val="0000CC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Cách 1: </a:t>
            </a:r>
            <a:r>
              <a:rPr lang="en-US" altLang="en-US" sz="3840">
                <a:solidFill>
                  <a:srgbClr val="00206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4 x 5 x 3 = </a:t>
            </a:r>
            <a:r>
              <a:rPr lang="en-US" altLang="en-US" sz="3840">
                <a:solidFill>
                  <a:srgbClr val="0070C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(4 x 5) </a:t>
            </a:r>
            <a:r>
              <a:rPr lang="en-US" altLang="en-US" sz="3840">
                <a:solidFill>
                  <a:srgbClr val="00206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x 3 </a:t>
            </a:r>
          </a:p>
        </p:txBody>
      </p:sp>
      <p:pic>
        <p:nvPicPr>
          <p:cNvPr id="19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5" r="10651" b="21236"/>
          <a:stretch>
            <a:fillRect/>
          </a:stretch>
        </p:blipFill>
        <p:spPr bwMode="auto">
          <a:xfrm>
            <a:off x="2055496" y="4652010"/>
            <a:ext cx="3255644" cy="226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619500" y="2817496"/>
            <a:ext cx="1960246" cy="86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840" dirty="0" smtClean="0">
                <a:solidFill>
                  <a:srgbClr val="00206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  = </a:t>
            </a:r>
            <a:r>
              <a:rPr lang="en-US" altLang="en-US" sz="3840" dirty="0">
                <a:solidFill>
                  <a:srgbClr val="0070C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20</a:t>
            </a:r>
            <a:r>
              <a:rPr lang="en-US" altLang="en-US" sz="3840" dirty="0">
                <a:solidFill>
                  <a:srgbClr val="A16B1B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 </a:t>
            </a:r>
            <a:r>
              <a:rPr lang="en-US" altLang="en-US" sz="3840" dirty="0">
                <a:solidFill>
                  <a:srgbClr val="00206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x 3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619500" y="3507106"/>
            <a:ext cx="1960246" cy="81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840" dirty="0" smtClean="0">
                <a:solidFill>
                  <a:srgbClr val="00206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 = </a:t>
            </a:r>
            <a:r>
              <a:rPr lang="en-US" altLang="en-US" sz="3840" dirty="0">
                <a:solidFill>
                  <a:srgbClr val="00206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711190" y="4322446"/>
            <a:ext cx="7290436" cy="86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840" u="sng" dirty="0" err="1">
                <a:solidFill>
                  <a:srgbClr val="0000CC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Cách</a:t>
            </a:r>
            <a:r>
              <a:rPr lang="en-US" altLang="en-US" sz="3840" u="sng" dirty="0">
                <a:solidFill>
                  <a:srgbClr val="0000CC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 2</a:t>
            </a:r>
            <a:r>
              <a:rPr lang="en-US" altLang="en-US" sz="3840" dirty="0">
                <a:solidFill>
                  <a:srgbClr val="0000CC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: </a:t>
            </a:r>
            <a:r>
              <a:rPr lang="en-US" altLang="en-US" sz="3840" dirty="0">
                <a:solidFill>
                  <a:srgbClr val="00206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4 x 5 x 3 = 4 x </a:t>
            </a:r>
            <a:r>
              <a:rPr lang="en-US" altLang="en-US" sz="3840" dirty="0">
                <a:solidFill>
                  <a:srgbClr val="00B05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(5 x 3)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8763000" y="4989196"/>
            <a:ext cx="2249806" cy="86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840">
                <a:solidFill>
                  <a:srgbClr val="00206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= 4 x </a:t>
            </a:r>
            <a:r>
              <a:rPr lang="en-US" altLang="en-US" sz="3840">
                <a:solidFill>
                  <a:srgbClr val="00B05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642986" y="5699761"/>
            <a:ext cx="1962150" cy="86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840">
                <a:solidFill>
                  <a:srgbClr val="002060"/>
                </a:solidFill>
                <a:latin typeface="Harlow Solid Italic" panose="04030604020F02020D02" pitchFamily="82" charset="0"/>
                <a:cs typeface="Arial" panose="020B0604020202020204" pitchFamily="34" charset="0"/>
              </a:rPr>
              <a:t>= 60</a:t>
            </a:r>
          </a:p>
        </p:txBody>
      </p:sp>
      <p:sp>
        <p:nvSpPr>
          <p:cNvPr id="85006" name="AutoShape 13" descr="Hình ảnh Chàng Trai đi Học , Đi Học., Cậu Bé, Hoạt Hình. miễn phí tải tập  tin PNG PSDComment và Vector"/>
          <p:cNvSpPr>
            <a:spLocks noChangeAspect="1" noChangeArrowheads="1"/>
          </p:cNvSpPr>
          <p:nvPr/>
        </p:nvSpPr>
        <p:spPr bwMode="auto">
          <a:xfrm>
            <a:off x="826770" y="-255270"/>
            <a:ext cx="36576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360">
              <a:solidFill>
                <a:prstClr val="black"/>
              </a:solidFill>
            </a:endParaRPr>
          </a:p>
        </p:txBody>
      </p:sp>
      <p:pic>
        <p:nvPicPr>
          <p:cNvPr id="8500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690" y="-123825"/>
            <a:ext cx="2779396" cy="262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8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170" y="3728086"/>
            <a:ext cx="46863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174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utoUpdateAnimBg="0"/>
      <p:bldP spid="17" grpId="0" autoUpdateAnimBg="0"/>
      <p:bldP spid="15" grpId="0" autoUpdateAnimBg="0"/>
      <p:bldP spid="21" grpId="0" autoUpdateAnimBg="0"/>
      <p:bldP spid="24" grpId="0" autoUpdateAnimBg="0"/>
      <p:bldP spid="27" grpId="0" autoUpdateAnimBg="0"/>
      <p:bldP spid="3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537710" y="20955"/>
            <a:ext cx="508254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600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a) 3 x 5 x 6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91540" y="1621156"/>
            <a:ext cx="729234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206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Cách 1: 3 x 5 x 6 = </a:t>
            </a:r>
            <a:r>
              <a:rPr lang="en-US" altLang="en-US" sz="3600">
                <a:solidFill>
                  <a:srgbClr val="0070C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(3 x 5) </a:t>
            </a:r>
            <a:r>
              <a:rPr lang="en-US" altLang="en-US" sz="3600">
                <a:solidFill>
                  <a:srgbClr val="A16B1B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x 6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72026" y="2284096"/>
            <a:ext cx="281559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A16B1B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= </a:t>
            </a:r>
            <a:r>
              <a:rPr lang="en-US" altLang="en-US" sz="3600">
                <a:solidFill>
                  <a:srgbClr val="0070C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15</a:t>
            </a:r>
            <a:r>
              <a:rPr lang="en-US" altLang="en-US" sz="3600">
                <a:solidFill>
                  <a:srgbClr val="A16B1B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 x 6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608196" y="2827020"/>
            <a:ext cx="1960244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A16B1B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= 90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036570" y="4069081"/>
            <a:ext cx="7290436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B05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Cách 2</a:t>
            </a:r>
            <a:r>
              <a:rPr lang="en-US" altLang="en-US" sz="3600">
                <a:solidFill>
                  <a:srgbClr val="A16B1B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: 3 x 5 x 6 = 3 x </a:t>
            </a:r>
            <a:r>
              <a:rPr lang="en-US" altLang="en-US" sz="3600">
                <a:solidFill>
                  <a:srgbClr val="00B05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(5 x 6)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711440" y="4733926"/>
            <a:ext cx="2402206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A16B1B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= 3 x </a:t>
            </a:r>
            <a:r>
              <a:rPr lang="en-US" altLang="en-US" sz="3600">
                <a:solidFill>
                  <a:srgbClr val="00B050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610476" y="5474970"/>
            <a:ext cx="1960244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A16B1B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8602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lowchart: Terminator 15"/>
          <p:cNvSpPr/>
          <p:nvPr/>
        </p:nvSpPr>
        <p:spPr>
          <a:xfrm>
            <a:off x="742951" y="1162050"/>
            <a:ext cx="7547610" cy="3011806"/>
          </a:xfrm>
          <a:prstGeom prst="flowChartTerminator">
            <a:avLst/>
          </a:prstGeom>
          <a:noFill/>
          <a:ln w="28575">
            <a:solidFill>
              <a:srgbClr val="5FBDA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5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8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Terminator 19"/>
          <p:cNvSpPr/>
          <p:nvPr/>
        </p:nvSpPr>
        <p:spPr>
          <a:xfrm>
            <a:off x="2987040" y="3669030"/>
            <a:ext cx="8319136" cy="3011806"/>
          </a:xfrm>
          <a:prstGeom prst="flowChartTerminator">
            <a:avLst/>
          </a:prstGeom>
          <a:noFill/>
          <a:ln w="28575">
            <a:solidFill>
              <a:srgbClr val="FF744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73155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80" b="1">
              <a:solidFill>
                <a:srgbClr val="5FBD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6028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731" y="440056"/>
            <a:ext cx="307467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2849880"/>
            <a:ext cx="5069206" cy="400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830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" y="1272541"/>
            <a:ext cx="11247120" cy="502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362200" y="1786890"/>
            <a:ext cx="300228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D76B4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5 x 2 x 34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781426" y="2045970"/>
            <a:ext cx="31242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60" b="1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889886" y="2032636"/>
            <a:ext cx="363854" cy="4495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60" b="1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796" y="3939540"/>
            <a:ext cx="3158490" cy="261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90" y="4078606"/>
            <a:ext cx="4779646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352676" y="2720340"/>
            <a:ext cx="5063490" cy="22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altLang="en-US" sz="3600">
                <a:solidFill>
                  <a:prstClr val="black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(5 x 2) x 34</a:t>
            </a:r>
          </a:p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prstClr val="black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= 10 x 34</a:t>
            </a:r>
          </a:p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prstClr val="black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= 340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89396" y="1754506"/>
            <a:ext cx="345948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9728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D76B4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2 x 26 x 5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530341" y="2720340"/>
            <a:ext cx="5063490" cy="22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prstClr val="black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= (2 x 5) x 26</a:t>
            </a:r>
          </a:p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prstClr val="black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= 10 x 26</a:t>
            </a:r>
          </a:p>
          <a:p>
            <a:pPr defTabSz="109728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prstClr val="black"/>
                </a:solidFill>
                <a:latin typeface="UTM Sharnay" panose="02040603050506020204" pitchFamily="18" charset="0"/>
                <a:cs typeface="Arial" panose="020B0604020202020204" pitchFamily="34" charset="0"/>
              </a:rPr>
              <a:t>= 260</a:t>
            </a:r>
          </a:p>
        </p:txBody>
      </p:sp>
      <p:pic>
        <p:nvPicPr>
          <p:cNvPr id="87051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8757">
            <a:off x="2314576" y="-304799"/>
            <a:ext cx="6006464" cy="195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36470" y="337186"/>
            <a:ext cx="5486400" cy="11264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6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336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36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6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sz="336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6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336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6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sz="336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6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sz="336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36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336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8705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0997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7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  <p:bldP spid="11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60" y="320040"/>
            <a:ext cx="6490336" cy="422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6" y="4251960"/>
            <a:ext cx="5067300" cy="274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>
            <a:fillRect/>
          </a:stretch>
        </p:blipFill>
        <p:spPr bwMode="auto">
          <a:xfrm>
            <a:off x="609600" y="5532120"/>
            <a:ext cx="6492240" cy="1289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160" y="1"/>
            <a:ext cx="2194560" cy="217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6606">
            <a:off x="779146" y="956311"/>
            <a:ext cx="2672714" cy="1207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9575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1" y="756286"/>
            <a:ext cx="3074670" cy="222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A_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20" y="472440"/>
            <a:ext cx="2539366" cy="184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A_图片 5" descr="图片包含 文字&#10;&#10;已生成高可信度的说明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206" y="2362200"/>
            <a:ext cx="4150994" cy="48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A_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666" y="1051560"/>
            <a:ext cx="756666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987041" y="2788920"/>
            <a:ext cx="6587490" cy="1384995"/>
            <a:chOff x="2699187" y="2803744"/>
            <a:chExt cx="6327802" cy="1540400"/>
          </a:xfrm>
        </p:grpSpPr>
        <p:sp>
          <p:nvSpPr>
            <p:cNvPr id="54280" name="PA_矩形 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330779" y="2803744"/>
              <a:ext cx="5064621" cy="154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9pPr>
            </a:lstStyle>
            <a:p>
              <a:pPr algn="ctr" defTabSz="82296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zh-CN" sz="8400">
                  <a:solidFill>
                    <a:srgbClr val="BF9000"/>
                  </a:solidFill>
                  <a:latin typeface="UTM Cookies" panose="02040603050506020204" pitchFamily="18" charset="0"/>
                  <a:ea typeface="迷你简少儿"/>
                  <a:cs typeface=".黑体-日本?"/>
                </a:rPr>
                <a:t>Khởi động</a:t>
              </a:r>
              <a:endParaRPr lang="zh-CN" altLang="en-US" sz="8400">
                <a:solidFill>
                  <a:srgbClr val="BF9000"/>
                </a:solidFill>
                <a:latin typeface="UTM Cookies" panose="02040603050506020204" pitchFamily="18" charset="0"/>
                <a:ea typeface="迷你简少儿"/>
                <a:cs typeface=".黑体-日本?"/>
              </a:endParaRPr>
            </a:p>
          </p:txBody>
        </p:sp>
        <p:sp>
          <p:nvSpPr>
            <p:cNvPr id="54281" name="PA_矩形 1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699187" y="2803744"/>
              <a:ext cx="6327802" cy="154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Arial" panose="020B0604020202020204" pitchFamily="34" charset="0"/>
                  <a:ea typeface=".黑体-韩语"/>
                  <a:cs typeface=".黑体-韩语"/>
                </a:defRPr>
              </a:lvl9pPr>
            </a:lstStyle>
            <a:p>
              <a:pPr algn="ctr" defTabSz="82296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zh-CN" sz="8400">
                  <a:solidFill>
                    <a:srgbClr val="FFF606"/>
                  </a:solidFill>
                  <a:latin typeface="UTM Cookies" panose="02040603050506020204" pitchFamily="18" charset="0"/>
                  <a:ea typeface="迷你简少儿"/>
                  <a:cs typeface=".黑体-日本?"/>
                </a:rPr>
                <a:t>Khởi động</a:t>
              </a:r>
              <a:endParaRPr lang="zh-CN" altLang="en-US" sz="8400">
                <a:solidFill>
                  <a:srgbClr val="FFF606"/>
                </a:solidFill>
                <a:latin typeface="UTM Cookies" panose="02040603050506020204" pitchFamily="18" charset="0"/>
                <a:ea typeface="迷你简少儿"/>
                <a:cs typeface=".黑体-日本?"/>
              </a:endParaRPr>
            </a:p>
          </p:txBody>
        </p:sp>
      </p:grpSp>
      <p:pic>
        <p:nvPicPr>
          <p:cNvPr id="54279" name="Picture 12" descr="Học giáo dục trẻ Kỹ năng học tập Học sinh - hoạt hình sự chú ý png tải về -  Miễn phí trong suốt Phim Hoạt Hình png Tải về.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2" y="-194110"/>
            <a:ext cx="8071488" cy="831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55724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735581" y="1282066"/>
            <a:ext cx="7037070" cy="3737610"/>
            <a:chOff x="3050905" y="1128685"/>
            <a:chExt cx="7818655" cy="4152900"/>
          </a:xfrm>
        </p:grpSpPr>
        <p:pic>
          <p:nvPicPr>
            <p:cNvPr id="56333" name="图片 12" descr="ce1ed7f935192fceca30dfb2bcebe60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88" t="20367" r="10619" b="19943"/>
            <a:stretch>
              <a:fillRect/>
            </a:stretch>
          </p:blipFill>
          <p:spPr bwMode="auto">
            <a:xfrm>
              <a:off x="3050905" y="1128685"/>
              <a:ext cx="7818655" cy="415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334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7" t="12257" r="11253" b="65141"/>
            <a:stretch>
              <a:fillRect/>
            </a:stretch>
          </p:blipFill>
          <p:spPr bwMode="auto">
            <a:xfrm>
              <a:off x="4688211" y="3649260"/>
              <a:ext cx="5002213" cy="1549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90"/>
            <a:ext cx="12090400" cy="205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45c407e3387dca278e382816eec1a0d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" y="4011931"/>
            <a:ext cx="12025745" cy="286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/>
          <p:cNvSpPr txBox="1"/>
          <p:nvPr/>
        </p:nvSpPr>
        <p:spPr>
          <a:xfrm>
            <a:off x="3425321" y="2497004"/>
            <a:ext cx="6003209" cy="28346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822960">
              <a:lnSpc>
                <a:spcPct val="150000"/>
              </a:lnSpc>
              <a:defRPr/>
            </a:pPr>
            <a:r>
              <a:rPr lang="en-US" altLang="zh-CN" sz="5940" b="1" dirty="0">
                <a:ln>
                  <a:solidFill>
                    <a:srgbClr val="FF999B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#9Slide04 HLT Aquus" panose="00000500000000000000" pitchFamily="2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Ai </a:t>
            </a:r>
            <a:r>
              <a:rPr lang="en-US" altLang="zh-CN" sz="5940" b="1" dirty="0" err="1">
                <a:ln>
                  <a:solidFill>
                    <a:srgbClr val="FF999B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#9Slide04 HLT Aquus" panose="00000500000000000000" pitchFamily="2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nhanh</a:t>
            </a:r>
            <a:r>
              <a:rPr lang="en-US" altLang="zh-CN" sz="5940" b="1" dirty="0">
                <a:ln>
                  <a:solidFill>
                    <a:srgbClr val="FF999B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#9Slide04 HLT Aquus" panose="00000500000000000000" pitchFamily="2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 </a:t>
            </a:r>
            <a:r>
              <a:rPr lang="en-US" altLang="zh-CN" sz="5940" b="1" dirty="0" err="1">
                <a:ln>
                  <a:solidFill>
                    <a:srgbClr val="FF999B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#9Slide04 HLT Aquus" panose="00000500000000000000" pitchFamily="2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hơn</a:t>
            </a:r>
            <a:r>
              <a:rPr lang="en-US" altLang="zh-CN" sz="5940" b="1" dirty="0">
                <a:ln>
                  <a:solidFill>
                    <a:srgbClr val="FF999B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#9Slide04 HLT Aquus" panose="00000500000000000000" pitchFamily="2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?</a:t>
            </a:r>
            <a:endParaRPr lang="zh-CN" altLang="en-US" sz="5940" dirty="0">
              <a:ln>
                <a:solidFill>
                  <a:srgbClr val="FF999B"/>
                </a:solidFill>
              </a:ln>
              <a:solidFill>
                <a:srgbClr val="FF000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#9Slide04 HLT Aquus" panose="00000500000000000000" pitchFamily="2" charset="0"/>
              <a:ea typeface="Microsoft YaHei" panose="020B0503020204020204" charset="-122"/>
              <a:cs typeface="Microsoft YaHei" panose="020B0503020204020204" charset="-122"/>
            </a:endParaRPr>
          </a:p>
          <a:p>
            <a:pPr defTabSz="822960">
              <a:lnSpc>
                <a:spcPct val="150000"/>
              </a:lnSpc>
              <a:defRPr/>
            </a:pPr>
            <a:endParaRPr lang="zh-CN" altLang="en-US" sz="5940" b="1" dirty="0">
              <a:ln>
                <a:solidFill>
                  <a:srgbClr val="FF999B"/>
                </a:solidFill>
              </a:ln>
              <a:solidFill>
                <a:srgbClr val="476682"/>
              </a:solidFill>
              <a:latin typeface="#9Slide04 HLT Aquus" panose="00000500000000000000" pitchFamily="2" charset="0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937510" y="1722121"/>
            <a:ext cx="5867400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82296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4320">
                <a:solidFill>
                  <a:srgbClr val="4E7999"/>
                </a:solidFill>
                <a:latin typeface="#9Slide04 HLT Aquus" pitchFamily="2" charset="0"/>
                <a:ea typeface="Microsoft YaHei" panose="020B0503020204020204" pitchFamily="34" charset="-122"/>
                <a:sym typeface="+mn-ea"/>
              </a:rPr>
              <a:t>Trò chơi</a:t>
            </a:r>
          </a:p>
        </p:txBody>
      </p:sp>
      <p:pic>
        <p:nvPicPr>
          <p:cNvPr id="18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96" y="4829176"/>
            <a:ext cx="184975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0000">
            <a:off x="8654416" y="1634490"/>
            <a:ext cx="906780" cy="92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230" y="693420"/>
            <a:ext cx="1226820" cy="111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4290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884" y="3975736"/>
            <a:ext cx="1859280" cy="206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i nhanh hơ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47261" y="4764565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33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>
        <p14:prism isInverted="1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786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249680" y="-137160"/>
            <a:ext cx="9509760" cy="6858000"/>
            <a:chOff x="742729" y="1439822"/>
            <a:chExt cx="6128904" cy="6128902"/>
          </a:xfrm>
        </p:grpSpPr>
        <p:pic>
          <p:nvPicPr>
            <p:cNvPr id="5837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729" y="1439822"/>
              <a:ext cx="6128904" cy="6128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7" name="Rectangle 6"/>
            <p:cNvSpPr>
              <a:spLocks noChangeArrowheads="1"/>
            </p:cNvSpPr>
            <p:nvPr/>
          </p:nvSpPr>
          <p:spPr bwMode="auto">
            <a:xfrm>
              <a:off x="927267" y="2216870"/>
              <a:ext cx="4760712" cy="528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defTabSz="82296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3240" b="1">
                  <a:solidFill>
                    <a:srgbClr val="0B3D3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396240" y="2499361"/>
            <a:ext cx="116814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2296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>
                <a:solidFill>
                  <a:srgbClr val="002060"/>
                </a:solidFill>
                <a:latin typeface="UTM Avo" panose="02040603050506020204" pitchFamily="18" charset="0"/>
              </a:rPr>
              <a:t>421 x 10 = ......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17970" y="2383156"/>
            <a:ext cx="32861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2296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>
                <a:solidFill>
                  <a:srgbClr val="C00000"/>
                </a:solidFill>
                <a:latin typeface="UTM Avo" panose="02040603050506020204" pitchFamily="18" charset="0"/>
              </a:rPr>
              <a:t>4210</a:t>
            </a:r>
          </a:p>
        </p:txBody>
      </p:sp>
      <p:pic>
        <p:nvPicPr>
          <p:cNvPr id="5837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6"/>
          <a:stretch>
            <a:fillRect/>
          </a:stretch>
        </p:blipFill>
        <p:spPr bwMode="auto">
          <a:xfrm>
            <a:off x="883920" y="80010"/>
            <a:ext cx="4000500" cy="210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Cải thiện giao tiếp tại trường học với việc sử dụng Digital Sign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80" y="4122420"/>
            <a:ext cx="5303520" cy="276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000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609600" y="-502920"/>
            <a:ext cx="10972800" cy="6377940"/>
            <a:chOff x="5889189" y="365736"/>
            <a:chExt cx="6389211" cy="6389211"/>
          </a:xfrm>
        </p:grpSpPr>
        <p:pic>
          <p:nvPicPr>
            <p:cNvPr id="59400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9189" y="365736"/>
              <a:ext cx="6389211" cy="6389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1" name="Rectangle 9"/>
            <p:cNvSpPr>
              <a:spLocks noChangeArrowheads="1"/>
            </p:cNvSpPr>
            <p:nvPr/>
          </p:nvSpPr>
          <p:spPr bwMode="auto">
            <a:xfrm>
              <a:off x="6588268" y="2554733"/>
              <a:ext cx="4769378" cy="59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defTabSz="82296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en-US" sz="3240" b="1">
                <a:solidFill>
                  <a:srgbClr val="FC8B7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-232410" y="2444116"/>
            <a:ext cx="116814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2296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000" b="1">
                <a:solidFill>
                  <a:srgbClr val="002060"/>
                </a:solidFill>
                <a:latin typeface="UTM Avo" panose="02040603050506020204" pitchFamily="18" charset="0"/>
              </a:rPr>
              <a:t>1780 x 100 = ......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576060" y="2308860"/>
            <a:ext cx="401002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2296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6000" b="1">
                <a:solidFill>
                  <a:srgbClr val="C00000"/>
                </a:solidFill>
                <a:latin typeface="UTM Avo" panose="02040603050506020204" pitchFamily="18" charset="0"/>
              </a:rPr>
              <a:t>178000</a:t>
            </a:r>
          </a:p>
        </p:txBody>
      </p:sp>
      <p:pic>
        <p:nvPicPr>
          <p:cNvPr id="5939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2" descr="Học giáo dục trẻ Kỹ năng học tập Học sinh - hoạt hình sự chú ý png tải về -  Miễn phí trong suốt Phim Hoạt Hình png Tải về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180" y="1426846"/>
            <a:ext cx="6360796" cy="656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6" name="Picture 12" descr="Cải thiện giao tiếp tại trường học với việc sử dụng Digital Sign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" y="4806316"/>
            <a:ext cx="4366260" cy="206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3913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2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_图片 2" descr="图片包含 室内, 墙壁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9" r="4028"/>
          <a:stretch>
            <a:fillRect/>
          </a:stretch>
        </p:blipFill>
        <p:spPr bwMode="auto">
          <a:xfrm>
            <a:off x="609600" y="1072516"/>
            <a:ext cx="9875520" cy="437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280" y="5425440"/>
            <a:ext cx="2345056" cy="158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114300" y="2602231"/>
            <a:ext cx="1168146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2296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>
                <a:solidFill>
                  <a:srgbClr val="002060"/>
                </a:solidFill>
                <a:latin typeface="UTM Avo" panose="02040603050506020204" pitchFamily="18" charset="0"/>
              </a:rPr>
              <a:t>10200 : 100 = ......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93256" y="2386966"/>
            <a:ext cx="40100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2296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7200" b="1">
                <a:solidFill>
                  <a:srgbClr val="C00000"/>
                </a:solidFill>
                <a:latin typeface="UTM Avo" panose="02040603050506020204" pitchFamily="18" charset="0"/>
              </a:rPr>
              <a:t>102</a:t>
            </a:r>
          </a:p>
        </p:txBody>
      </p:sp>
      <p:pic>
        <p:nvPicPr>
          <p:cNvPr id="6042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6"/>
          <a:stretch>
            <a:fillRect/>
          </a:stretch>
        </p:blipFill>
        <p:spPr bwMode="auto">
          <a:xfrm>
            <a:off x="1034416" y="-169545"/>
            <a:ext cx="3731894" cy="286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9" descr="THÔNG BÁO TẬP TRUNG HỌC SINH VÀ BIÊN CHẾ LỚP KHỐI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4070986"/>
            <a:ext cx="4072890" cy="344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235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6" y="762001"/>
            <a:ext cx="648462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A_图片 5" descr="图片包含 文字&#10;&#10;已生成高可信度的说明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6" y="2628900"/>
            <a:ext cx="4783454" cy="457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196" y="762000"/>
            <a:ext cx="7568564" cy="487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A_图片 14" descr="图片包含 风筝, 雨伞, 配件, 放飞&#10;&#10;已生成极高可信度的说明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" y="3729991"/>
            <a:ext cx="3478531" cy="347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579371" y="2484121"/>
            <a:ext cx="6587490" cy="1401199"/>
            <a:chOff x="2486175" y="2628008"/>
            <a:chExt cx="6327803" cy="1557376"/>
          </a:xfrm>
        </p:grpSpPr>
        <p:sp>
          <p:nvSpPr>
            <p:cNvPr id="61450" name="PA_矩形 1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117766" y="2646018"/>
              <a:ext cx="5064622" cy="1539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82296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8400" b="0">
                  <a:solidFill>
                    <a:srgbClr val="BF9000"/>
                  </a:solidFill>
                  <a:latin typeface="UTM Cookies" panose="02040603050506020204" pitchFamily="18" charset="0"/>
                  <a:ea typeface="迷你简少儿"/>
                  <a:cs typeface=".黑体-日本?"/>
                </a:rPr>
                <a:t>Khám phá</a:t>
              </a:r>
              <a:endParaRPr lang="zh-CN" altLang="en-US" sz="8400" b="0">
                <a:solidFill>
                  <a:srgbClr val="BF9000"/>
                </a:solidFill>
                <a:latin typeface="UTM Cookies" panose="02040603050506020204" pitchFamily="18" charset="0"/>
                <a:ea typeface="迷你简少儿"/>
                <a:cs typeface=".黑体-日本?"/>
              </a:endParaRPr>
            </a:p>
          </p:txBody>
        </p:sp>
        <p:sp>
          <p:nvSpPr>
            <p:cNvPr id="73739" name="PA_矩形 1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486175" y="2628008"/>
              <a:ext cx="6327803" cy="153936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858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defTabSz="82296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vi-VN" altLang="zh-CN" sz="8400" b="0" dirty="0">
                  <a:solidFill>
                    <a:srgbClr val="FF0000"/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UTM Cookies" panose="02040603050506020204" pitchFamily="18" charset="0"/>
                  <a:ea typeface="迷你简少儿"/>
                  <a:cs typeface=".黑体-日本?"/>
                </a:rPr>
                <a:t>Khám phá</a:t>
              </a:r>
              <a:endParaRPr lang="zh-CN" altLang="en-US" sz="8400" b="0" dirty="0"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latin typeface="UTM Cookies" panose="02040603050506020204" pitchFamily="18" charset="0"/>
                <a:ea typeface="迷你简少儿"/>
                <a:cs typeface=".黑体-日本?"/>
              </a:endParaRPr>
            </a:p>
          </p:txBody>
        </p:sp>
      </p:grpSp>
      <p:pic>
        <p:nvPicPr>
          <p:cNvPr id="61447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255" y="4371976"/>
            <a:ext cx="5859781" cy="554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6"/>
          <a:stretch>
            <a:fillRect/>
          </a:stretch>
        </p:blipFill>
        <p:spPr bwMode="auto">
          <a:xfrm>
            <a:off x="7736206" y="-80010"/>
            <a:ext cx="4000500" cy="210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0778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420" y="2305050"/>
            <a:ext cx="3175636" cy="317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80" b="67230"/>
          <a:stretch>
            <a:fillRect/>
          </a:stretch>
        </p:blipFill>
        <p:spPr bwMode="auto">
          <a:xfrm>
            <a:off x="523875" y="173356"/>
            <a:ext cx="3350896" cy="228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950720" y="605790"/>
            <a:ext cx="8290560" cy="1430656"/>
            <a:chOff x="2042161" y="162560"/>
            <a:chExt cx="7833360" cy="148895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10C34E3C-F789-45A5-BB10-974F0EA8331D}"/>
                </a:ext>
              </a:extLst>
            </p:cNvPr>
            <p:cNvSpPr/>
            <p:nvPr/>
          </p:nvSpPr>
          <p:spPr>
            <a:xfrm>
              <a:off x="2042161" y="162560"/>
              <a:ext cx="783336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92D7F2">
                <a:alpha val="89000"/>
              </a:srgbClr>
            </a:solidFill>
            <a:ln>
              <a:solidFill>
                <a:srgbClr val="262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20" b="1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35C4544F-E46E-485B-A7A9-6643900BE3F4}"/>
                </a:ext>
              </a:extLst>
            </p:cNvPr>
            <p:cNvSpPr/>
            <p:nvPr/>
          </p:nvSpPr>
          <p:spPr>
            <a:xfrm>
              <a:off x="2245360" y="378351"/>
              <a:ext cx="7386320" cy="1057375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57150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520" b="1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15" name="图片 11">
            <a:extLst>
              <a:ext uri="{FF2B5EF4-FFF2-40B4-BE49-F238E27FC236}">
                <a16:creationId xmlns:a16="http://schemas.microsoft.com/office/drawing/2014/main" id="{E5467979-1461-4E3B-B518-9D12D5FEE0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1046"/>
          <a:stretch/>
        </p:blipFill>
        <p:spPr>
          <a:xfrm>
            <a:off x="609600" y="3264777"/>
            <a:ext cx="10972800" cy="3252440"/>
          </a:xfrm>
          <a:prstGeom prst="rect">
            <a:avLst/>
          </a:prstGeom>
        </p:spPr>
      </p:pic>
      <p:pic>
        <p:nvPicPr>
          <p:cNvPr id="2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-340" r="49582" b="14474"/>
          <a:stretch>
            <a:fillRect/>
          </a:stretch>
        </p:blipFill>
        <p:spPr bwMode="auto">
          <a:xfrm>
            <a:off x="659130" y="1605916"/>
            <a:ext cx="4672966" cy="299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5" r="5972" b="14133"/>
          <a:stretch>
            <a:fillRect/>
          </a:stretch>
        </p:blipFill>
        <p:spPr bwMode="auto">
          <a:xfrm>
            <a:off x="7387590" y="1537336"/>
            <a:ext cx="4145280" cy="300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AD4810-F6E6-4A12-8235-43B6418D45B7}"/>
              </a:ext>
            </a:extLst>
          </p:cNvPr>
          <p:cNvSpPr txBox="1"/>
          <p:nvPr/>
        </p:nvSpPr>
        <p:spPr>
          <a:xfrm>
            <a:off x="2202595" y="995176"/>
            <a:ext cx="7854695" cy="5909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08610" indent="-308610" defTabSz="109728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lphaLcParenR"/>
              <a:defRPr/>
            </a:pPr>
            <a:r>
              <a:rPr lang="en-US" altLang="en-US" sz="3240" b="1" dirty="0">
                <a:solidFill>
                  <a:srgbClr val="2627A6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40" b="1" dirty="0" err="1">
                <a:solidFill>
                  <a:srgbClr val="C00000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3240" b="1" dirty="0">
                <a:solidFill>
                  <a:srgbClr val="2627A6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40" b="1" dirty="0" err="1">
                <a:solidFill>
                  <a:srgbClr val="2627A6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40" b="1" dirty="0">
                <a:solidFill>
                  <a:srgbClr val="2627A6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40" b="1" dirty="0">
                <a:solidFill>
                  <a:srgbClr val="C00000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3240" b="1" dirty="0" err="1">
                <a:solidFill>
                  <a:srgbClr val="C00000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sánh</a:t>
            </a:r>
            <a:r>
              <a:rPr lang="en-US" altLang="en-US" sz="3240" b="1" dirty="0">
                <a:solidFill>
                  <a:srgbClr val="C00000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40" b="1" dirty="0" err="1">
                <a:solidFill>
                  <a:srgbClr val="2627A6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40" b="1" dirty="0">
                <a:solidFill>
                  <a:srgbClr val="2627A6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trị </a:t>
            </a:r>
            <a:r>
              <a:rPr lang="en-US" altLang="en-US" sz="3240" b="1" dirty="0" err="1">
                <a:solidFill>
                  <a:srgbClr val="2627A6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sz="3240" b="1" dirty="0">
                <a:solidFill>
                  <a:srgbClr val="2627A6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40" b="1" dirty="0" err="1">
                <a:solidFill>
                  <a:srgbClr val="2627A6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40" b="1" dirty="0">
                <a:solidFill>
                  <a:srgbClr val="2627A6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40" b="1" dirty="0" err="1">
                <a:solidFill>
                  <a:srgbClr val="2627A6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biểu</a:t>
            </a:r>
            <a:r>
              <a:rPr lang="en-US" altLang="en-US" sz="3240" b="1" dirty="0">
                <a:solidFill>
                  <a:srgbClr val="2627A6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40" b="1" dirty="0" err="1">
                <a:solidFill>
                  <a:srgbClr val="2627A6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thức</a:t>
            </a:r>
            <a:r>
              <a:rPr lang="en-US" altLang="en-US" sz="3240" b="1" dirty="0">
                <a:solidFill>
                  <a:srgbClr val="2627A6"/>
                </a:solidFill>
                <a:latin typeface="UTM Kabel KT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240" b="1" dirty="0">
              <a:solidFill>
                <a:srgbClr val="2627A6"/>
              </a:solidFill>
              <a:latin typeface="UTM Kabel K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EA018-7DDC-41EB-BB10-4179BDF43C90}"/>
              </a:ext>
            </a:extLst>
          </p:cNvPr>
          <p:cNvSpPr txBox="1"/>
          <p:nvPr/>
        </p:nvSpPr>
        <p:spPr>
          <a:xfrm>
            <a:off x="942613" y="2329889"/>
            <a:ext cx="3203120" cy="8402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86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(2x3) </a:t>
            </a:r>
            <a:r>
              <a:rPr lang="en-US" altLang="en-US" sz="486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486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486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60" b="1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45A0E1-9540-4357-98DD-3E55FABD070B}"/>
              </a:ext>
            </a:extLst>
          </p:cNvPr>
          <p:cNvSpPr txBox="1"/>
          <p:nvPr/>
        </p:nvSpPr>
        <p:spPr>
          <a:xfrm>
            <a:off x="7834213" y="2346015"/>
            <a:ext cx="2682438" cy="8402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86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486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(3x4) </a:t>
            </a:r>
            <a:endParaRPr lang="en-US" sz="4860" b="1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83AA0D-DA8D-4416-BC5C-F46F2CEDB126}"/>
              </a:ext>
            </a:extLst>
          </p:cNvPr>
          <p:cNvSpPr txBox="1"/>
          <p:nvPr/>
        </p:nvSpPr>
        <p:spPr>
          <a:xfrm>
            <a:off x="1209494" y="3055624"/>
            <a:ext cx="4192392" cy="8402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486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86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vi-VN" altLang="en-US" sz="486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86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486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altLang="en-US" sz="48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en-US" sz="486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486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70572B-AA17-448E-B65A-80E1CF335B2F}"/>
              </a:ext>
            </a:extLst>
          </p:cNvPr>
          <p:cNvSpPr txBox="1"/>
          <p:nvPr/>
        </p:nvSpPr>
        <p:spPr>
          <a:xfrm>
            <a:off x="7989575" y="3135303"/>
            <a:ext cx="3096564" cy="8402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86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486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486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486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6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altLang="en-US" sz="4860" b="1" dirty="0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60" b="1" dirty="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765810" y="4076700"/>
            <a:ext cx="10302240" cy="3160396"/>
            <a:chOff x="1268175" y="3612454"/>
            <a:chExt cx="9484798" cy="3510635"/>
          </a:xfrm>
        </p:grpSpPr>
        <p:grpSp>
          <p:nvGrpSpPr>
            <p:cNvPr id="75793" name="Group 27"/>
            <p:cNvGrpSpPr>
              <a:grpSpLocks/>
            </p:cNvGrpSpPr>
            <p:nvPr/>
          </p:nvGrpSpPr>
          <p:grpSpPr bwMode="auto">
            <a:xfrm>
              <a:off x="1268175" y="3612454"/>
              <a:ext cx="9484798" cy="3510635"/>
              <a:chOff x="1268175" y="3612454"/>
              <a:chExt cx="9484798" cy="3510635"/>
            </a:xfrm>
          </p:grpSpPr>
          <p:grpSp>
            <p:nvGrpSpPr>
              <p:cNvPr id="75795" name="Group 24"/>
              <p:cNvGrpSpPr>
                <a:grpSpLocks/>
              </p:cNvGrpSpPr>
              <p:nvPr/>
            </p:nvGrpSpPr>
            <p:grpSpPr bwMode="auto">
              <a:xfrm>
                <a:off x="1268175" y="3612454"/>
                <a:ext cx="9484798" cy="3510635"/>
                <a:chOff x="1217507" y="3785694"/>
                <a:chExt cx="9484798" cy="3315202"/>
              </a:xfrm>
            </p:grpSpPr>
            <p:pic>
              <p:nvPicPr>
                <p:cNvPr id="22" name="图片 25">
                  <a:extLst>
                    <a:ext uri="{FF2B5EF4-FFF2-40B4-BE49-F238E27FC236}">
                      <a16:creationId xmlns:a16="http://schemas.microsoft.com/office/drawing/2014/main" id="{2440C472-4EF2-4FF2-973E-9CB0510560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17507" y="3785694"/>
                  <a:ext cx="9484798" cy="3315202"/>
                </a:xfrm>
                <a:prstGeom prst="rect">
                  <a:avLst/>
                </a:prstGeom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19884D9-B0C4-47C7-8979-0F788049C235}"/>
                    </a:ext>
                  </a:extLst>
                </p:cNvPr>
                <p:cNvSpPr txBox="1"/>
                <p:nvPr/>
              </p:nvSpPr>
              <p:spPr>
                <a:xfrm>
                  <a:off x="2495047" y="4764988"/>
                  <a:ext cx="7023627" cy="968558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pPr defTabSz="109728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altLang="en-US" sz="5400" b="1" dirty="0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( 2 x 3 ) </a:t>
                  </a:r>
                  <a:r>
                    <a:rPr lang="en-US" altLang="en-US" sz="54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5400" b="1" dirty="0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54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 </a:t>
                  </a:r>
                  <a:r>
                    <a:rPr lang="en-US" altLang="en-US" sz="54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</a:t>
                  </a:r>
                  <a:r>
                    <a:rPr lang="en-US" altLang="en-US" sz="54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en-US" altLang="en-US" sz="5400" b="1" dirty="0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5400" b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5400" b="1" dirty="0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( 3 x 4 )</a:t>
                  </a:r>
                  <a:r>
                    <a:rPr lang="en-US" altLang="en-US" sz="5400" b="1" dirty="0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5400" b="1" dirty="0">
                    <a:solidFill>
                      <a:prstClr val="black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C3CDEB0-BD60-4F93-BD4A-40D57C66BA2E}"/>
                  </a:ext>
                </a:extLst>
              </p:cNvPr>
              <p:cNvSpPr txBox="1"/>
              <p:nvPr/>
            </p:nvSpPr>
            <p:spPr>
              <a:xfrm>
                <a:off x="5399539" y="3797439"/>
                <a:ext cx="1693576" cy="933345"/>
              </a:xfrm>
              <a:prstGeom prst="rect">
                <a:avLst/>
              </a:prstGeom>
              <a:noFill/>
            </p:spPr>
            <p:txBody>
              <a:bodyPr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en-US" sz="4860" b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Vậy:</a:t>
                </a:r>
                <a:endParaRPr lang="en-US" sz="4860" b="1">
                  <a:solidFill>
                    <a:prstClr val="black"/>
                  </a:solidFill>
                  <a:latin typeface="Times New Roman" panose="02020603050405020304" pitchFamily="18" charset="0"/>
                </a:endParaRPr>
              </a:p>
            </p:txBody>
          </p:sp>
        </p:grpSp>
        <p:pic>
          <p:nvPicPr>
            <p:cNvPr id="75794" name="Graphic 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0319" y="3857891"/>
              <a:ext cx="781359" cy="802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5790" name="Graphic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771" y="4796790"/>
            <a:ext cx="1230630" cy="170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73183" r="70569" b="7721"/>
          <a:stretch>
            <a:fillRect/>
          </a:stretch>
        </p:blipFill>
        <p:spPr bwMode="auto">
          <a:xfrm>
            <a:off x="76200" y="4890136"/>
            <a:ext cx="2101216" cy="2051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8905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5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701040" y="43434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09728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40">
                <a:solidFill>
                  <a:srgbClr val="0070C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So sánh giá trị của hai biểu thức </a:t>
            </a:r>
          </a:p>
          <a:p>
            <a:pPr algn="ctr" defTabSz="109728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40">
                <a:solidFill>
                  <a:srgbClr val="0070C0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(a x b) x c và a x (b x c) trong bảng sau: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01040" y="1508760"/>
          <a:ext cx="1078992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048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64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2533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9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(a x b) x c 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 x (b x c)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2533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(3</a:t>
                      </a:r>
                      <a:r>
                        <a:rPr lang="en-US" sz="2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x 4) x 5 = 12 x 5 = 60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3 x </a:t>
                      </a:r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2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x 5) = 3 x 20 = 60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7707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(5</a:t>
                      </a:r>
                      <a:r>
                        <a:rPr lang="en-US" sz="2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x 2) x 3 = 10 x 3</a:t>
                      </a:r>
                    </a:p>
                    <a:p>
                      <a:pPr algn="ctr"/>
                      <a:r>
                        <a:rPr lang="en-US" sz="2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30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 x (2 x 3) = 5  x 10</a:t>
                      </a:r>
                    </a:p>
                    <a:p>
                      <a:pPr algn="ctr"/>
                      <a:r>
                        <a:rPr lang="en-US" sz="2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= 50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7707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(4</a:t>
                      </a:r>
                      <a:r>
                        <a:rPr lang="en-US" sz="2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x 6) x 2 =24 x 2</a:t>
                      </a:r>
                    </a:p>
                    <a:p>
                      <a:pPr algn="ctr"/>
                      <a:r>
                        <a:rPr lang="en-US" sz="2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=48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x ( 6 x 2 ) = 4 x 12</a:t>
                      </a:r>
                    </a:p>
                    <a:p>
                      <a:pPr algn="ctr"/>
                      <a:r>
                        <a:rPr lang="en-US" sz="29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48</a:t>
                      </a: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853691" y="2394586"/>
            <a:ext cx="397383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60" b="1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56146" y="2455546"/>
            <a:ext cx="4023360" cy="50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60" b="1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07971" y="3107056"/>
            <a:ext cx="4065270" cy="96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60" b="1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96126" y="3078481"/>
            <a:ext cx="4171950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60" b="1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56560" y="4187191"/>
            <a:ext cx="4063366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60" b="1">
              <a:solidFill>
                <a:prstClr val="white"/>
              </a:solidFill>
              <a:latin typeface="等线" panose="020F050202020403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43751" y="4272916"/>
            <a:ext cx="4263390" cy="969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160" b="1">
              <a:solidFill>
                <a:prstClr val="white"/>
              </a:solidFill>
              <a:latin typeface="等线" panose="020F0502020204030204"/>
            </a:endParaRPr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>
            <a:fillRect/>
          </a:stretch>
        </p:blipFill>
        <p:spPr bwMode="auto">
          <a:xfrm>
            <a:off x="586740" y="5396866"/>
            <a:ext cx="10904220" cy="146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5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536" y="-45719"/>
            <a:ext cx="1754506" cy="2983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803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.黑体-韩语"/>
        <a:cs typeface=""/>
      </a:majorFont>
      <a:minorFont>
        <a:latin typeface="Arial" panose="020F0502020204030204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5_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7_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9_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0_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千图网海量PPT模板www.58pic.com ​​">
  <a:themeElements>
    <a:clrScheme name="自定义 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76B49"/>
      </a:accent1>
      <a:accent2>
        <a:srgbClr val="D76B49"/>
      </a:accent2>
      <a:accent3>
        <a:srgbClr val="D76B49"/>
      </a:accent3>
      <a:accent4>
        <a:srgbClr val="D76B49"/>
      </a:accent4>
      <a:accent5>
        <a:srgbClr val="D76B49"/>
      </a:accent5>
      <a:accent6>
        <a:srgbClr val="D76B49"/>
      </a:accent6>
      <a:hlink>
        <a:srgbClr val="D76B49"/>
      </a:hlink>
      <a:folHlink>
        <a:srgbClr val="D76B4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645</Words>
  <Application>Microsoft Office PowerPoint</Application>
  <PresentationFormat>Widescreen</PresentationFormat>
  <Paragraphs>114</Paragraphs>
  <Slides>19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19</vt:i4>
      </vt:variant>
      <vt:variant>
        <vt:lpstr>Slide Titles</vt:lpstr>
      </vt:variant>
      <vt:variant>
        <vt:i4>19</vt:i4>
      </vt:variant>
    </vt:vector>
  </HeadingPairs>
  <TitlesOfParts>
    <vt:vector size="71" baseType="lpstr">
      <vt:lpstr>等线</vt:lpstr>
      <vt:lpstr>微软雅黑</vt:lpstr>
      <vt:lpstr>微软雅黑</vt:lpstr>
      <vt:lpstr>宋体</vt:lpstr>
      <vt:lpstr>宋体</vt:lpstr>
      <vt:lpstr>#9Slide04 HLT Aquus</vt:lpstr>
      <vt:lpstr>.VnAvant</vt:lpstr>
      <vt:lpstr>.黑体-日本?</vt:lpstr>
      <vt:lpstr>.黑体-韩语</vt:lpstr>
      <vt:lpstr>Amazone</vt:lpstr>
      <vt:lpstr>Arial</vt:lpstr>
      <vt:lpstr>Calibri</vt:lpstr>
      <vt:lpstr>Calibri Light</vt:lpstr>
      <vt:lpstr>Cambria</vt:lpstr>
      <vt:lpstr>等线 Light</vt:lpstr>
      <vt:lpstr>Harlow Solid Italic</vt:lpstr>
      <vt:lpstr>HP001 4 hàng</vt:lpstr>
      <vt:lpstr>ITC Avant Garde Std Bk</vt:lpstr>
      <vt:lpstr>MStiffHei PRC UltraBold</vt:lpstr>
      <vt:lpstr>Times New Roman</vt:lpstr>
      <vt:lpstr>UTM Akashi</vt:lpstr>
      <vt:lpstr>UTM Alexander</vt:lpstr>
      <vt:lpstr>UTM Androgyne</vt:lpstr>
      <vt:lpstr>UTM Aristote</vt:lpstr>
      <vt:lpstr>UTM Avo</vt:lpstr>
      <vt:lpstr>UTM Cookies</vt:lpstr>
      <vt:lpstr>UTM Flamenco</vt:lpstr>
      <vt:lpstr>UTM Kabel KT</vt:lpstr>
      <vt:lpstr>UTM Sharnay</vt:lpstr>
      <vt:lpstr>UTM Showcard</vt:lpstr>
      <vt:lpstr>UTM Wedding K&amp;T</vt:lpstr>
      <vt:lpstr>UVN Chim Bien Nhe</vt:lpstr>
      <vt:lpstr>迷你简少儿</vt:lpstr>
      <vt:lpstr>1_Office 主题​​</vt:lpstr>
      <vt:lpstr>Office 主题</vt:lpstr>
      <vt:lpstr>Office Theme</vt:lpstr>
      <vt:lpstr>2_Office Theme</vt:lpstr>
      <vt:lpstr>3_Office Theme</vt:lpstr>
      <vt:lpstr>Office 主题​​</vt:lpstr>
      <vt:lpstr>1_千图网海量PPT模板www.58pic.com ​​</vt:lpstr>
      <vt:lpstr>2_千图网海量PPT模板www.58pic.com ​​</vt:lpstr>
      <vt:lpstr>2_Office 主题​​</vt:lpstr>
      <vt:lpstr>3_Office 主题​​</vt:lpstr>
      <vt:lpstr>5_千图网海量PPT模板www.58pic.com ​​</vt:lpstr>
      <vt:lpstr>6_千图网海量PPT模板www.58pic.com ​​</vt:lpstr>
      <vt:lpstr>7_千图网海量PPT模板www.58pic.com ​​</vt:lpstr>
      <vt:lpstr>8_千图网海量PPT模板www.58pic.com ​​</vt:lpstr>
      <vt:lpstr>9_千图网海量PPT模板www.58pic.com ​​</vt:lpstr>
      <vt:lpstr>千图网海量PPT模板www.58pic.com ​​</vt:lpstr>
      <vt:lpstr>4_千图网海量PPT模板www.58pic.com ​​</vt:lpstr>
      <vt:lpstr>4_Office Theme</vt:lpstr>
      <vt:lpstr>10_千图网海量PPT模板www.58pic.com 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2021-11-23T15:12:12Z</dcterms:created>
  <dcterms:modified xsi:type="dcterms:W3CDTF">2021-11-23T16:32:26Z</dcterms:modified>
</cp:coreProperties>
</file>