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8855" r:id="rId2"/>
    <p:sldId id="276" r:id="rId3"/>
    <p:sldId id="11088542" r:id="rId4"/>
    <p:sldId id="402" r:id="rId5"/>
    <p:sldId id="11088551" r:id="rId6"/>
    <p:sldId id="8795" r:id="rId7"/>
    <p:sldId id="11088518" r:id="rId8"/>
    <p:sldId id="11088520" r:id="rId9"/>
    <p:sldId id="281" r:id="rId10"/>
    <p:sldId id="283" r:id="rId11"/>
    <p:sldId id="8894" r:id="rId12"/>
    <p:sldId id="313" r:id="rId13"/>
    <p:sldId id="660" r:id="rId14"/>
    <p:sldId id="6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EB5C-E112-4C7C-A5F2-D622CDF4E46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909D2-02B0-436D-9CED-ABC90C6F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2C173A3F-E3C7-4EE5-BE26-F94FC095F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79C9A9C1-3954-4042-A720-F435DA5FE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5B15B8D3-A007-48D4-BB76-FB8BD902D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6F2A588-58CD-4085-92C5-7FC7EC290FC9}" type="slidenum">
              <a:rPr lang="zh-CN" altLang="en-US">
                <a:latin typeface="等线" panose="02010600030101010101" pitchFamily="2" charset="-122"/>
                <a:cs typeface="等线" panose="02010600030101010101" pitchFamily="2" charset="-122"/>
              </a:rPr>
              <a:pPr/>
              <a:t>3</a:t>
            </a:fld>
            <a:endParaRPr lang="zh-CN" altLang="en-US"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7CDBD8A0-5F60-4235-BFDC-AC26D0F4A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F8CBDB04-414F-4ACC-92CA-F82251F57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26ADF848-6AF9-4DE2-896D-A79EA65AC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38071D0C-039A-44AE-960D-9579F471757B}" type="slidenum">
              <a:rPr lang="zh-CN" altLang="en-US">
                <a:latin typeface="等线" panose="02010600030101010101" pitchFamily="2" charset="-122"/>
                <a:cs typeface="等线" panose="02010600030101010101" pitchFamily="2" charset="-122"/>
              </a:rPr>
              <a:pPr/>
              <a:t>8</a:t>
            </a:fld>
            <a:endParaRPr lang="zh-CN" altLang="en-US"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6CC695A6-D4A8-419B-B04B-8F3BFCB52035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6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5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3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2F9A-D7EC-4BE7-8CD1-E1A431EA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0233-52CF-48BE-991B-173369AF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1385-61DB-4709-A3B9-4E3CF10C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11DE7-2B27-45B4-9E10-36F3B0CF8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ết quả hình ảnh cho hình nền powerpoint">
            <a:extLst>
              <a:ext uri="{FF2B5EF4-FFF2-40B4-BE49-F238E27FC236}">
                <a16:creationId xmlns:a16="http://schemas.microsoft.com/office/drawing/2014/main" id="{FD255468-3A94-4BD9-9423-A8ACE315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A14E5-CD16-45A2-B462-F4576404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29781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2EAA8-1695-444E-93E0-B61A8479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29654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02525B-7398-4D0E-B3FC-252BADC65FCB}"/>
              </a:ext>
            </a:extLst>
          </p:cNvPr>
          <p:cNvSpPr txBox="1"/>
          <p:nvPr/>
        </p:nvSpPr>
        <p:spPr>
          <a:xfrm>
            <a:off x="1582736" y="1936508"/>
            <a:ext cx="870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TRƯỜNG TIỂU HỌC GIANG BIÊN</a:t>
            </a:r>
            <a:endParaRPr lang="en-US" sz="4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440" name="Title 1">
            <a:extLst>
              <a:ext uri="{FF2B5EF4-FFF2-40B4-BE49-F238E27FC236}">
                <a16:creationId xmlns:a16="http://schemas.microsoft.com/office/drawing/2014/main" id="{0DF2CB8C-E308-41E1-AC5A-41920867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1"/>
            <a:ext cx="10920413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90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4400" b="1" u="sng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en-US" sz="4400" b="1" u="sng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en-US" sz="4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WordArt 24">
            <a:extLst>
              <a:ext uri="{FF2B5EF4-FFF2-40B4-BE49-F238E27FC236}">
                <a16:creationId xmlns:a16="http://schemas.microsoft.com/office/drawing/2014/main" id="{103E5878-75AA-478E-A3D1-7EEA3725BB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4207" y="3750188"/>
            <a:ext cx="7315200" cy="1239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9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5C6FD9B-41F3-48FE-90DF-84AB873A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407" y="5231582"/>
            <a:ext cx="264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i="1" dirty="0">
                <a:latin typeface="Times New Roman" panose="02020603050405020304" pitchFamily="18" charset="0"/>
                <a:cs typeface="Arial" panose="020B0604020202020204" pitchFamily="34" charset="0"/>
              </a:rPr>
              <a:t>Trang 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5716" y="1947745"/>
            <a:ext cx="1066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77950" y="512956"/>
            <a:ext cx="1066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91E587A-89E4-40D0-93DE-3ECF69CC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6" y="4960049"/>
            <a:ext cx="11348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55448B-7E57-4022-B340-656866DC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373" y="3590693"/>
            <a:ext cx="102962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9773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270D398F-DD3A-4A30-8650-CFE9423C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>
            <a:extLst>
              <a:ext uri="{FF2B5EF4-FFF2-40B4-BE49-F238E27FC236}">
                <a16:creationId xmlns:a16="http://schemas.microsoft.com/office/drawing/2014/main" id="{D1A733A8-BD6C-4C1B-90B0-5523FA9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57" y="2581813"/>
            <a:ext cx="82804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8D4809-5680-471F-88A1-082ED320F9B0}"/>
              </a:ext>
            </a:extLst>
          </p:cNvPr>
          <p:cNvSpPr/>
          <p:nvPr/>
        </p:nvSpPr>
        <p:spPr>
          <a:xfrm>
            <a:off x="4839817" y="1219200"/>
            <a:ext cx="25619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u="sng" dirty="0" err="1">
                <a:ln/>
                <a:solidFill>
                  <a:srgbClr val="2A1CDA"/>
                </a:solidFill>
                <a:cs typeface="Times New Roman" panose="02020603050405020304" pitchFamily="18" charset="0"/>
              </a:rPr>
              <a:t>N</a:t>
            </a:r>
            <a:r>
              <a:rPr lang="en-US" sz="4000" b="1" u="sng" dirty="0" err="1">
                <a:ln/>
                <a:solidFill>
                  <a:srgbClr val="2A1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000" b="1" u="sng" dirty="0" err="1">
                <a:ln/>
                <a:solidFill>
                  <a:srgbClr val="2A1CDA"/>
                </a:solidFill>
                <a:cs typeface="Times New Roman" panose="02020603050405020304" pitchFamily="18" charset="0"/>
              </a:rPr>
              <a:t>I</a:t>
            </a:r>
            <a:r>
              <a:rPr lang="en-US" sz="4000" b="1" u="sng" dirty="0">
                <a:ln/>
                <a:solidFill>
                  <a:srgbClr val="2A1CDA"/>
                </a:solidFill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0D441731-EE7B-4BC2-920D-D83368D9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4240213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9FB56C-5D11-4E1B-9749-ABB7496CE238}"/>
              </a:ext>
            </a:extLst>
          </p:cNvPr>
          <p:cNvSpPr/>
          <p:nvPr/>
        </p:nvSpPr>
        <p:spPr>
          <a:xfrm>
            <a:off x="2622395" y="717395"/>
            <a:ext cx="6629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1CDA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5BA0478-5840-4D31-99EA-11274AA2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244" y="1800922"/>
            <a:ext cx="64008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Trăng ơi…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đâu đến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Hay từ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xa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Trăng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chín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 lơ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lên trước nhà.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Trăng ơi…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đâu đến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Hay biển xanh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 kì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A354BD7-E59F-4726-8A4D-92936732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244" y="5306123"/>
            <a:ext cx="693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1992" descr="1-31">
            <a:extLst>
              <a:ext uri="{FF2B5EF4-FFF2-40B4-BE49-F238E27FC236}">
                <a16:creationId xmlns:a16="http://schemas.microsoft.com/office/drawing/2014/main" id="{55E83FEE-DE13-44C6-AEBD-C445F2B5A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1112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41994" descr="1-37">
            <a:hlinkClick r:id="rId3" action="ppaction://hlinksldjump"/>
            <a:extLst>
              <a:ext uri="{FF2B5EF4-FFF2-40B4-BE49-F238E27FC236}">
                <a16:creationId xmlns:a16="http://schemas.microsoft.com/office/drawing/2014/main" id="{6853B10C-16EE-4453-B4FC-2B026F2D7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3451225"/>
            <a:ext cx="2967039" cy="332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2">
            <a:extLst>
              <a:ext uri="{FF2B5EF4-FFF2-40B4-BE49-F238E27FC236}">
                <a16:creationId xmlns:a16="http://schemas.microsoft.com/office/drawing/2014/main" id="{23BF07A3-6F89-4FD1-97F7-DF6B2A1F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1"/>
            <a:ext cx="8382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DẶN DÒ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</a:rPr>
              <a:t> 114)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558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1" y="2751139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7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29781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29654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5"/>
            <a:ext cx="8964313" cy="17343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16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793" y="196947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TRĂNG ƠI TỪ ĐÂU ĐẾN?</a:t>
            </a:r>
            <a:b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       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Đăng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72147"/>
              </p:ext>
            </p:extLst>
          </p:nvPr>
        </p:nvGraphicFramePr>
        <p:xfrm>
          <a:off x="2286000" y="1433732"/>
          <a:ext cx="7913688" cy="542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Hú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chớp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 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25">
            <a:extLst>
              <a:ext uri="{FF2B5EF4-FFF2-40B4-BE49-F238E27FC236}">
                <a16:creationId xmlns:a16="http://schemas.microsoft.com/office/drawing/2014/main" id="{8EB6EE77-511E-40E0-A02A-196C386C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6159501"/>
            <a:ext cx="8283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27">
            <a:extLst>
              <a:ext uri="{FF2B5EF4-FFF2-40B4-BE49-F238E27FC236}">
                <a16:creationId xmlns:a16="http://schemas.microsoft.com/office/drawing/2014/main" id="{41A2E25C-45AC-4935-86AB-4799BAAE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1"/>
            <a:ext cx="7915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组合 1">
            <a:extLst>
              <a:ext uri="{FF2B5EF4-FFF2-40B4-BE49-F238E27FC236}">
                <a16:creationId xmlns:a16="http://schemas.microsoft.com/office/drawing/2014/main" id="{28E6918B-04CE-4D57-A3E5-EF11C3A00C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76200" y="1976439"/>
            <a:ext cx="6303963" cy="4532312"/>
            <a:chOff x="5888140" y="2073318"/>
            <a:chExt cx="6303860" cy="4532249"/>
          </a:xfrm>
        </p:grpSpPr>
        <p:pic>
          <p:nvPicPr>
            <p:cNvPr id="35847" name="图片 329">
              <a:extLst>
                <a:ext uri="{FF2B5EF4-FFF2-40B4-BE49-F238E27FC236}">
                  <a16:creationId xmlns:a16="http://schemas.microsoft.com/office/drawing/2014/main" id="{0545C366-E1CE-4B98-BB4C-55437C5C6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056" y="2073318"/>
              <a:ext cx="5470264" cy="4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图片 335">
              <a:extLst>
                <a:ext uri="{FF2B5EF4-FFF2-40B4-BE49-F238E27FC236}">
                  <a16:creationId xmlns:a16="http://schemas.microsoft.com/office/drawing/2014/main" id="{F973DC63-F115-4323-8B5D-F44E179B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140" y="5619751"/>
              <a:ext cx="6303860" cy="9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4AC25-E364-45E7-909F-404901D3CEEF}"/>
              </a:ext>
            </a:extLst>
          </p:cNvPr>
          <p:cNvSpPr/>
          <p:nvPr/>
        </p:nvSpPr>
        <p:spPr>
          <a:xfrm>
            <a:off x="5566117" y="914401"/>
            <a:ext cx="662588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KHÁM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5846" name="图片 14">
            <a:extLst>
              <a:ext uri="{FF2B5EF4-FFF2-40B4-BE49-F238E27FC236}">
                <a16:creationId xmlns:a16="http://schemas.microsoft.com/office/drawing/2014/main" id="{C89BCD07-4F5A-4BA2-884E-647BB631C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191000"/>
            <a:ext cx="470535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1EE80807-3515-4351-84E5-133AC496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179513"/>
            <a:ext cx="5670551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solidFill>
                <a:srgbClr val="2E15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790E1A63-1BA5-4E1E-9C78-36FCD1F0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7620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FB7A9B1-1146-4F85-A3CC-54EEDDD7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13" y="174307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31">
            <a:extLst>
              <a:ext uri="{FF2B5EF4-FFF2-40B4-BE49-F238E27FC236}">
                <a16:creationId xmlns:a16="http://schemas.microsoft.com/office/drawing/2014/main" id="{02A52C75-EBDD-4CCC-86EC-F6BAE0974F88}"/>
              </a:ext>
            </a:extLst>
          </p:cNvPr>
          <p:cNvSpPr txBox="1"/>
          <p:nvPr/>
        </p:nvSpPr>
        <p:spPr>
          <a:xfrm>
            <a:off x="1867931" y="2266094"/>
            <a:ext cx="7646772" cy="1200329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507982">
              <a:defRPr/>
            </a:pP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ctr" defTabSz="507982">
              <a:defRPr/>
            </a:pP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khổ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đoạn</a:t>
            </a:r>
            <a:endParaRPr lang="zh-CN" altLang="en-US" sz="3600" b="1" spc="333" dirty="0">
              <a:ln>
                <a:solidFill>
                  <a:srgbClr val="6EBA35"/>
                </a:solidFill>
              </a:ln>
              <a:solidFill>
                <a:srgbClr val="4A54C9"/>
              </a:solidFill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793" y="196947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TRĂNG ƠI TỪ ĐÂU ĐẾN?</a:t>
            </a:r>
            <a:b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       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Đăng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1433732"/>
          <a:ext cx="7913688" cy="542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Hú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chớp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 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308"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bay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endParaRPr lang="en-US" sz="2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5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F63488-3BCE-4FC1-A29C-9538D955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1"/>
            <a:ext cx="3657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vi-VN" altLang="en-US" sz="3733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  <a:r>
              <a:rPr lang="en-US" altLang="en-US" sz="3733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3733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ED6D9-65A4-4F07-81EB-6D7E5F0FC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04840"/>
            <a:ext cx="417353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vi-VN" altLang="en-US" sz="3733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  <a:r>
              <a:rPr lang="en-US" altLang="en-US" sz="3733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altLang="en-US" sz="3733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8916" name="Picture 18">
            <a:extLst>
              <a:ext uri="{FF2B5EF4-FFF2-40B4-BE49-F238E27FC236}">
                <a16:creationId xmlns:a16="http://schemas.microsoft.com/office/drawing/2014/main" id="{37131AB6-08C4-424C-8954-65C0EA307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6019800"/>
            <a:ext cx="12114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60F692D-9659-4609-8A87-A0809F21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856" y="3005170"/>
            <a:ext cx="5957363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buFontTx/>
              <a:buChar char="-"/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//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0AAC0-1E0D-4BD3-8B3A-8EFF69567698}"/>
              </a:ext>
            </a:extLst>
          </p:cNvPr>
          <p:cNvSpPr/>
          <p:nvPr/>
        </p:nvSpPr>
        <p:spPr>
          <a:xfrm>
            <a:off x="5099824" y="338873"/>
            <a:ext cx="294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soi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E85250C-0A2B-470B-B83A-BEDD72A9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00" y="5306790"/>
            <a:ext cx="37018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E8E6878-F6CE-4E95-B003-2E69BAE0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89" y="5208615"/>
            <a:ext cx="330891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altLang="en-US" sz="375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75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75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5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01B72865-8436-4D77-9BF7-A3EEA471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179513"/>
            <a:ext cx="5670551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solidFill>
                <a:srgbClr val="2E15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BFEDA83-4997-495D-B29C-988BAF2E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7620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788017C-55DD-4B57-851A-1409714B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13" y="174307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2EF7C2C-99EC-40A7-B854-42B02E24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987" y="2163164"/>
            <a:ext cx="5410200" cy="32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31">
            <a:extLst>
              <a:ext uri="{FF2B5EF4-FFF2-40B4-BE49-F238E27FC236}">
                <a16:creationId xmlns:a16="http://schemas.microsoft.com/office/drawing/2014/main" id="{EB10FC43-81CD-4B6E-9010-FAB6A6616793}"/>
              </a:ext>
            </a:extLst>
          </p:cNvPr>
          <p:cNvSpPr txBox="1"/>
          <p:nvPr/>
        </p:nvSpPr>
        <p:spPr>
          <a:xfrm>
            <a:off x="2458388" y="816966"/>
            <a:ext cx="7576099" cy="646331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defTabSz="507982">
              <a:defRPr/>
            </a:pP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spc="333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33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TỪ</a:t>
            </a:r>
            <a:endParaRPr lang="zh-CN" altLang="en-US" sz="3600" b="1" spc="333" dirty="0">
              <a:ln>
                <a:solidFill>
                  <a:srgbClr val="6EBA35"/>
                </a:solidFill>
              </a:ln>
              <a:solidFill>
                <a:srgbClr val="4A54C9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325">
            <a:extLst>
              <a:ext uri="{FF2B5EF4-FFF2-40B4-BE49-F238E27FC236}">
                <a16:creationId xmlns:a16="http://schemas.microsoft.com/office/drawing/2014/main" id="{0722DAA9-168A-4CA6-82CE-3795807A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6159501"/>
            <a:ext cx="8283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327">
            <a:extLst>
              <a:ext uri="{FF2B5EF4-FFF2-40B4-BE49-F238E27FC236}">
                <a16:creationId xmlns:a16="http://schemas.microsoft.com/office/drawing/2014/main" id="{FBDCED74-B32A-490A-B3F3-8B919122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1"/>
            <a:ext cx="7915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组合 1">
            <a:extLst>
              <a:ext uri="{FF2B5EF4-FFF2-40B4-BE49-F238E27FC236}">
                <a16:creationId xmlns:a16="http://schemas.microsoft.com/office/drawing/2014/main" id="{2F5CAB30-E1EF-4651-9B02-C2584ADD2E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76200" y="1976439"/>
            <a:ext cx="6303963" cy="4532312"/>
            <a:chOff x="5888140" y="2073318"/>
            <a:chExt cx="6303860" cy="4532249"/>
          </a:xfrm>
        </p:grpSpPr>
        <p:pic>
          <p:nvPicPr>
            <p:cNvPr id="40967" name="图片 329">
              <a:extLst>
                <a:ext uri="{FF2B5EF4-FFF2-40B4-BE49-F238E27FC236}">
                  <a16:creationId xmlns:a16="http://schemas.microsoft.com/office/drawing/2014/main" id="{98E4C6DE-8193-4D37-8DD8-5A9E71BD5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056" y="2073318"/>
              <a:ext cx="5470264" cy="4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图片 335">
              <a:extLst>
                <a:ext uri="{FF2B5EF4-FFF2-40B4-BE49-F238E27FC236}">
                  <a16:creationId xmlns:a16="http://schemas.microsoft.com/office/drawing/2014/main" id="{8429FAE7-B7C6-40B3-9FD3-0B38D8947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140" y="5619751"/>
              <a:ext cx="6303860" cy="9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D664E-E730-4B02-A212-3F25EE7B33F1}"/>
              </a:ext>
            </a:extLst>
          </p:cNvPr>
          <p:cNvSpPr/>
          <p:nvPr/>
        </p:nvSpPr>
        <p:spPr>
          <a:xfrm>
            <a:off x="5566117" y="914400"/>
            <a:ext cx="662588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0966" name="图片 14">
            <a:extLst>
              <a:ext uri="{FF2B5EF4-FFF2-40B4-BE49-F238E27FC236}">
                <a16:creationId xmlns:a16="http://schemas.microsoft.com/office/drawing/2014/main" id="{99B99E89-DCEA-4362-8F28-E550182AE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191000"/>
            <a:ext cx="470535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055649" y="446050"/>
            <a:ext cx="10876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98810" y="1347440"/>
            <a:ext cx="108761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EA7F01A0-F0ED-42C0-B01D-99542567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81" y="3233855"/>
            <a:ext cx="10497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4CAF0BF6-B265-4F40-907B-D19B675F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83" y="4036741"/>
            <a:ext cx="11210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F33E5DAC-5F7E-4A1B-B3B8-754210BE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62" y="5233641"/>
            <a:ext cx="11210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</a:p>
        </p:txBody>
      </p:sp>
    </p:spTree>
    <p:extLst>
      <p:ext uri="{BB962C8B-B14F-4D97-AF65-F5344CB8AC3E}">
        <p14:creationId xmlns:p14="http://schemas.microsoft.com/office/powerpoint/2010/main" val="1186278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1434</TotalTime>
  <Words>733</Words>
  <Application>Microsoft Office PowerPoint</Application>
  <PresentationFormat>Widescreen</PresentationFormat>
  <Paragraphs>103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等线</vt:lpstr>
      <vt:lpstr>Times New Roman</vt:lpstr>
      <vt:lpstr>Tw Cen MT</vt:lpstr>
      <vt:lpstr>Wingdings</vt:lpstr>
      <vt:lpstr>Wingdings 3</vt:lpstr>
      <vt:lpstr>Droplet</vt:lpstr>
      <vt:lpstr>PowerPoint Presentation</vt:lpstr>
      <vt:lpstr>TRĂNG ƠI TỪ ĐÂU ĐẾN?                                          Trần Đăng Khoa</vt:lpstr>
      <vt:lpstr>PowerPoint Presentation</vt:lpstr>
      <vt:lpstr>PowerPoint Presentation</vt:lpstr>
      <vt:lpstr>TRĂNG ƠI TỪ ĐÂU ĐẾN?                                          Trần Đăng Khoa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TUYET</cp:lastModifiedBy>
  <cp:revision>39</cp:revision>
  <dcterms:created xsi:type="dcterms:W3CDTF">2022-03-10T06:21:55Z</dcterms:created>
  <dcterms:modified xsi:type="dcterms:W3CDTF">2022-04-24T06:08:38Z</dcterms:modified>
</cp:coreProperties>
</file>